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6.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7.xml" ContentType="application/vnd.openxmlformats-officedocument.presentationml.tags+xml"/>
  <Override PartName="/ppt/notesSlides/notesSlide96.xml" ContentType="application/vnd.openxmlformats-officedocument.presentationml.notesSlide+xml"/>
  <Override PartName="/ppt/ink/ink1.xml" ContentType="application/inkml+xml"/>
  <Override PartName="/ppt/ink/ink2.xml" ContentType="application/inkml+xml"/>
  <Override PartName="/ppt/tags/tag8.xml" ContentType="application/vnd.openxmlformats-officedocument.presentationml.tags+xml"/>
  <Override PartName="/ppt/notesSlides/notesSlide97.xml" ContentType="application/vnd.openxmlformats-officedocument.presentationml.notesSlide+xml"/>
  <Override PartName="/ppt/ink/ink3.xml" ContentType="application/inkml+xml"/>
  <Override PartName="/ppt/ink/ink4.xml" ContentType="application/inkml+xml"/>
  <Override PartName="/ppt/tags/tag9.xml" ContentType="application/vnd.openxmlformats-officedocument.presentationml.tags+xml"/>
  <Override PartName="/ppt/notesSlides/notesSlide98.xml" ContentType="application/vnd.openxmlformats-officedocument.presentationml.notesSlide+xml"/>
  <Override PartName="/ppt/ink/ink5.xml" ContentType="application/inkml+xml"/>
  <Override PartName="/ppt/ink/ink6.xml" ContentType="application/inkml+xml"/>
  <Override PartName="/ppt/tags/tag10.xml" ContentType="application/vnd.openxmlformats-officedocument.presentationml.tags+xml"/>
  <Override PartName="/ppt/notesSlides/notesSlide99.xml" ContentType="application/vnd.openxmlformats-officedocument.presentationml.notesSlide+xml"/>
  <Override PartName="/ppt/ink/ink7.xml" ContentType="application/inkml+xml"/>
  <Override PartName="/ppt/ink/ink8.xml" ContentType="application/inkml+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tags/tag11.xml" ContentType="application/vnd.openxmlformats-officedocument.presentationml.tags+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tags/tag12.xml" ContentType="application/vnd.openxmlformats-officedocument.presentationml.tags+xml"/>
  <Override PartName="/ppt/notesSlides/notesSlide146.xml" ContentType="application/vnd.openxmlformats-officedocument.presentationml.notesSlide+xml"/>
  <Override PartName="/ppt/tags/tag13.xml" ContentType="application/vnd.openxmlformats-officedocument.presentationml.tags+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tags/tag14.xml" ContentType="application/vnd.openxmlformats-officedocument.presentationml.tags+xml"/>
  <Override PartName="/ppt/notesSlides/notesSlide157.xml" ContentType="application/vnd.openxmlformats-officedocument.presentationml.notesSlide+xml"/>
  <Override PartName="/ppt/tags/tag15.xml" ContentType="application/vnd.openxmlformats-officedocument.presentationml.tags+xml"/>
  <Override PartName="/ppt/notesSlides/notesSlide158.xml" ContentType="application/vnd.openxmlformats-officedocument.presentationml.notesSlide+xml"/>
  <Override PartName="/ppt/tags/tag16.xml" ContentType="application/vnd.openxmlformats-officedocument.presentationml.tag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5"/>
  </p:notesMasterIdLst>
  <p:sldIdLst>
    <p:sldId id="257" r:id="rId5"/>
    <p:sldId id="508" r:id="rId6"/>
    <p:sldId id="565" r:id="rId7"/>
    <p:sldId id="564" r:id="rId8"/>
    <p:sldId id="506" r:id="rId9"/>
    <p:sldId id="507" r:id="rId10"/>
    <p:sldId id="48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458" r:id="rId24"/>
    <p:sldId id="459" r:id="rId25"/>
    <p:sldId id="461" r:id="rId26"/>
    <p:sldId id="462" r:id="rId27"/>
    <p:sldId id="463" r:id="rId28"/>
    <p:sldId id="464" r:id="rId29"/>
    <p:sldId id="465" r:id="rId30"/>
    <p:sldId id="466" r:id="rId31"/>
    <p:sldId id="467" r:id="rId32"/>
    <p:sldId id="468" r:id="rId33"/>
    <p:sldId id="511" r:id="rId34"/>
    <p:sldId id="512" r:id="rId35"/>
    <p:sldId id="279" r:id="rId36"/>
    <p:sldId id="280" r:id="rId37"/>
    <p:sldId id="281" r:id="rId38"/>
    <p:sldId id="282" r:id="rId39"/>
    <p:sldId id="283" r:id="rId40"/>
    <p:sldId id="460" r:id="rId41"/>
    <p:sldId id="515" r:id="rId42"/>
    <p:sldId id="514" r:id="rId43"/>
    <p:sldId id="284" r:id="rId44"/>
    <p:sldId id="516" r:id="rId45"/>
    <p:sldId id="517" r:id="rId46"/>
    <p:sldId id="285" r:id="rId47"/>
    <p:sldId id="352" r:id="rId48"/>
    <p:sldId id="287" r:id="rId49"/>
    <p:sldId id="288" r:id="rId50"/>
    <p:sldId id="289" r:id="rId51"/>
    <p:sldId id="290" r:id="rId52"/>
    <p:sldId id="291" r:id="rId53"/>
    <p:sldId id="300" r:id="rId54"/>
    <p:sldId id="301" r:id="rId55"/>
    <p:sldId id="313" r:id="rId56"/>
    <p:sldId id="358" r:id="rId57"/>
    <p:sldId id="357" r:id="rId58"/>
    <p:sldId id="362" r:id="rId59"/>
    <p:sldId id="518" r:id="rId60"/>
    <p:sldId id="519" r:id="rId61"/>
    <p:sldId id="292" r:id="rId62"/>
    <p:sldId id="293" r:id="rId63"/>
    <p:sldId id="294" r:id="rId64"/>
    <p:sldId id="295" r:id="rId65"/>
    <p:sldId id="296" r:id="rId66"/>
    <p:sldId id="297" r:id="rId67"/>
    <p:sldId id="356" r:id="rId68"/>
    <p:sldId id="298" r:id="rId69"/>
    <p:sldId id="299" r:id="rId70"/>
    <p:sldId id="302" r:id="rId71"/>
    <p:sldId id="363" r:id="rId72"/>
    <p:sldId id="520" r:id="rId73"/>
    <p:sldId id="521" r:id="rId74"/>
    <p:sldId id="303" r:id="rId75"/>
    <p:sldId id="304" r:id="rId76"/>
    <p:sldId id="305" r:id="rId77"/>
    <p:sldId id="306" r:id="rId78"/>
    <p:sldId id="307" r:id="rId79"/>
    <p:sldId id="308" r:id="rId80"/>
    <p:sldId id="309" r:id="rId81"/>
    <p:sldId id="523" r:id="rId82"/>
    <p:sldId id="522" r:id="rId83"/>
    <p:sldId id="310" r:id="rId84"/>
    <p:sldId id="311" r:id="rId85"/>
    <p:sldId id="312" r:id="rId86"/>
    <p:sldId id="548" r:id="rId87"/>
    <p:sldId id="353" r:id="rId88"/>
    <p:sldId id="476" r:id="rId89"/>
    <p:sldId id="405" r:id="rId90"/>
    <p:sldId id="549" r:id="rId91"/>
    <p:sldId id="407" r:id="rId92"/>
    <p:sldId id="550" r:id="rId93"/>
    <p:sldId id="408" r:id="rId94"/>
    <p:sldId id="524" r:id="rId95"/>
    <p:sldId id="525" r:id="rId96"/>
    <p:sldId id="314" r:id="rId97"/>
    <p:sldId id="551" r:id="rId98"/>
    <p:sldId id="471" r:id="rId99"/>
    <p:sldId id="552" r:id="rId100"/>
    <p:sldId id="526" r:id="rId101"/>
    <p:sldId id="527" r:id="rId102"/>
    <p:sldId id="410" r:id="rId103"/>
    <p:sldId id="528" r:id="rId104"/>
    <p:sldId id="529" r:id="rId105"/>
    <p:sldId id="530" r:id="rId106"/>
    <p:sldId id="531" r:id="rId107"/>
    <p:sldId id="316" r:id="rId108"/>
    <p:sldId id="317" r:id="rId109"/>
    <p:sldId id="553" r:id="rId110"/>
    <p:sldId id="554" r:id="rId111"/>
    <p:sldId id="555" r:id="rId112"/>
    <p:sldId id="556" r:id="rId113"/>
    <p:sldId id="532" r:id="rId114"/>
    <p:sldId id="533" r:id="rId115"/>
    <p:sldId id="318" r:id="rId116"/>
    <p:sldId id="320" r:id="rId117"/>
    <p:sldId id="321" r:id="rId118"/>
    <p:sldId id="322" r:id="rId119"/>
    <p:sldId id="534" r:id="rId120"/>
    <p:sldId id="535" r:id="rId121"/>
    <p:sldId id="323" r:id="rId122"/>
    <p:sldId id="324" r:id="rId123"/>
    <p:sldId id="325" r:id="rId124"/>
    <p:sldId id="536" r:id="rId125"/>
    <p:sldId id="537" r:id="rId126"/>
    <p:sldId id="354" r:id="rId127"/>
    <p:sldId id="355" r:id="rId128"/>
    <p:sldId id="557" r:id="rId129"/>
    <p:sldId id="420" r:id="rId130"/>
    <p:sldId id="538" r:id="rId131"/>
    <p:sldId id="539" r:id="rId132"/>
    <p:sldId id="326" r:id="rId133"/>
    <p:sldId id="327" r:id="rId134"/>
    <p:sldId id="328" r:id="rId135"/>
    <p:sldId id="540" r:id="rId136"/>
    <p:sldId id="541" r:id="rId137"/>
    <p:sldId id="329" r:id="rId138"/>
    <p:sldId id="330" r:id="rId139"/>
    <p:sldId id="542" r:id="rId140"/>
    <p:sldId id="543" r:id="rId141"/>
    <p:sldId id="331" r:id="rId142"/>
    <p:sldId id="332" r:id="rId143"/>
    <p:sldId id="333" r:id="rId144"/>
    <p:sldId id="334" r:id="rId145"/>
    <p:sldId id="335" r:id="rId146"/>
    <p:sldId id="544" r:id="rId147"/>
    <p:sldId id="545" r:id="rId148"/>
    <p:sldId id="339" r:id="rId149"/>
    <p:sldId id="343" r:id="rId150"/>
    <p:sldId id="566" r:id="rId151"/>
    <p:sldId id="345" r:id="rId152"/>
    <p:sldId id="346" r:id="rId153"/>
    <p:sldId id="348" r:id="rId154"/>
    <p:sldId id="432" r:id="rId155"/>
    <p:sldId id="426" r:id="rId156"/>
    <p:sldId id="351" r:id="rId157"/>
    <p:sldId id="558" r:id="rId158"/>
    <p:sldId id="423" r:id="rId159"/>
    <p:sldId id="559" r:id="rId160"/>
    <p:sldId id="560" r:id="rId161"/>
    <p:sldId id="546" r:id="rId162"/>
    <p:sldId id="547" r:id="rId163"/>
    <p:sldId id="336" r:id="rId164"/>
    <p:sldId id="337" r:id="rId165"/>
    <p:sldId id="338" r:id="rId166"/>
    <p:sldId id="340" r:id="rId167"/>
    <p:sldId id="341" r:id="rId168"/>
    <p:sldId id="342" r:id="rId169"/>
    <p:sldId id="347" r:id="rId170"/>
    <p:sldId id="561" r:id="rId171"/>
    <p:sldId id="562" r:id="rId172"/>
    <p:sldId id="563" r:id="rId173"/>
    <p:sldId id="477"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65"/>
            <p14:sldId id="564"/>
            <p14:sldId id="506"/>
            <p14:sldId id="507"/>
            <p14:sldId id="481"/>
            <p14:sldId id="267"/>
            <p14:sldId id="268"/>
            <p14:sldId id="269"/>
            <p14:sldId id="270"/>
            <p14:sldId id="271"/>
            <p14:sldId id="272"/>
            <p14:sldId id="273"/>
            <p14:sldId id="274"/>
            <p14:sldId id="275"/>
            <p14:sldId id="276"/>
            <p14:sldId id="277"/>
            <p14:sldId id="278"/>
            <p14:sldId id="458"/>
            <p14:sldId id="459"/>
            <p14:sldId id="461"/>
            <p14:sldId id="462"/>
            <p14:sldId id="463"/>
            <p14:sldId id="464"/>
            <p14:sldId id="465"/>
            <p14:sldId id="466"/>
            <p14:sldId id="467"/>
            <p14:sldId id="468"/>
            <p14:sldId id="511"/>
            <p14:sldId id="512"/>
            <p14:sldId id="279"/>
            <p14:sldId id="280"/>
            <p14:sldId id="281"/>
            <p14:sldId id="282"/>
            <p14:sldId id="283"/>
            <p14:sldId id="460"/>
            <p14:sldId id="515"/>
            <p14:sldId id="514"/>
            <p14:sldId id="284"/>
            <p14:sldId id="516"/>
            <p14:sldId id="517"/>
            <p14:sldId id="285"/>
            <p14:sldId id="352"/>
            <p14:sldId id="287"/>
            <p14:sldId id="288"/>
            <p14:sldId id="289"/>
            <p14:sldId id="290"/>
            <p14:sldId id="291"/>
            <p14:sldId id="300"/>
            <p14:sldId id="301"/>
            <p14:sldId id="313"/>
            <p14:sldId id="358"/>
            <p14:sldId id="357"/>
            <p14:sldId id="362"/>
            <p14:sldId id="518"/>
            <p14:sldId id="519"/>
            <p14:sldId id="292"/>
            <p14:sldId id="293"/>
            <p14:sldId id="294"/>
            <p14:sldId id="295"/>
            <p14:sldId id="296"/>
            <p14:sldId id="297"/>
            <p14:sldId id="356"/>
            <p14:sldId id="298"/>
            <p14:sldId id="299"/>
            <p14:sldId id="302"/>
            <p14:sldId id="363"/>
            <p14:sldId id="520"/>
            <p14:sldId id="521"/>
            <p14:sldId id="303"/>
            <p14:sldId id="304"/>
            <p14:sldId id="305"/>
            <p14:sldId id="306"/>
            <p14:sldId id="307"/>
            <p14:sldId id="308"/>
            <p14:sldId id="309"/>
            <p14:sldId id="523"/>
            <p14:sldId id="522"/>
            <p14:sldId id="310"/>
            <p14:sldId id="311"/>
            <p14:sldId id="312"/>
            <p14:sldId id="548"/>
            <p14:sldId id="353"/>
            <p14:sldId id="476"/>
            <p14:sldId id="405"/>
            <p14:sldId id="549"/>
            <p14:sldId id="407"/>
            <p14:sldId id="550"/>
            <p14:sldId id="408"/>
            <p14:sldId id="524"/>
            <p14:sldId id="525"/>
            <p14:sldId id="314"/>
            <p14:sldId id="551"/>
            <p14:sldId id="471"/>
            <p14:sldId id="552"/>
            <p14:sldId id="526"/>
            <p14:sldId id="527"/>
            <p14:sldId id="410"/>
            <p14:sldId id="528"/>
            <p14:sldId id="529"/>
            <p14:sldId id="530"/>
            <p14:sldId id="531"/>
            <p14:sldId id="316"/>
            <p14:sldId id="317"/>
            <p14:sldId id="553"/>
            <p14:sldId id="554"/>
            <p14:sldId id="555"/>
            <p14:sldId id="556"/>
            <p14:sldId id="532"/>
            <p14:sldId id="533"/>
            <p14:sldId id="318"/>
            <p14:sldId id="320"/>
            <p14:sldId id="321"/>
            <p14:sldId id="322"/>
            <p14:sldId id="534"/>
            <p14:sldId id="535"/>
            <p14:sldId id="323"/>
            <p14:sldId id="324"/>
            <p14:sldId id="325"/>
            <p14:sldId id="536"/>
            <p14:sldId id="537"/>
            <p14:sldId id="354"/>
            <p14:sldId id="355"/>
            <p14:sldId id="557"/>
            <p14:sldId id="420"/>
            <p14:sldId id="538"/>
            <p14:sldId id="539"/>
            <p14:sldId id="326"/>
            <p14:sldId id="327"/>
            <p14:sldId id="328"/>
            <p14:sldId id="540"/>
            <p14:sldId id="541"/>
            <p14:sldId id="329"/>
            <p14:sldId id="330"/>
            <p14:sldId id="542"/>
            <p14:sldId id="543"/>
            <p14:sldId id="331"/>
            <p14:sldId id="332"/>
            <p14:sldId id="333"/>
            <p14:sldId id="334"/>
            <p14:sldId id="335"/>
            <p14:sldId id="544"/>
            <p14:sldId id="545"/>
            <p14:sldId id="339"/>
            <p14:sldId id="343"/>
            <p14:sldId id="566"/>
            <p14:sldId id="345"/>
            <p14:sldId id="346"/>
            <p14:sldId id="348"/>
            <p14:sldId id="432"/>
            <p14:sldId id="426"/>
            <p14:sldId id="351"/>
            <p14:sldId id="558"/>
            <p14:sldId id="423"/>
            <p14:sldId id="559"/>
            <p14:sldId id="560"/>
            <p14:sldId id="546"/>
            <p14:sldId id="547"/>
            <p14:sldId id="336"/>
            <p14:sldId id="337"/>
            <p14:sldId id="338"/>
            <p14:sldId id="340"/>
            <p14:sldId id="341"/>
            <p14:sldId id="342"/>
            <p14:sldId id="347"/>
            <p14:sldId id="561"/>
            <p14:sldId id="562"/>
            <p14:sldId id="563"/>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23DA0-F741-42BF-A716-DC29BDF3EB7E}" v="64" dt="2021-07-13T13:54:2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6" autoAdjust="0"/>
    <p:restoredTop sz="74115" autoAdjust="0"/>
  </p:normalViewPr>
  <p:slideViewPr>
    <p:cSldViewPr snapToGrid="0" showGuides="1">
      <p:cViewPr varScale="1">
        <p:scale>
          <a:sx n="66" d="100"/>
          <a:sy n="66" d="100"/>
        </p:scale>
        <p:origin x="8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5/10/relationships/revisionInfo" Target="revisionInfo.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presProps" Target="pres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commentAuthors" Target="commen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9198717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110</a:t>
            </a:fld>
            <a:endParaRPr lang="en-GB"/>
          </a:p>
        </p:txBody>
      </p:sp>
    </p:spTree>
    <p:extLst>
      <p:ext uri="{BB962C8B-B14F-4D97-AF65-F5344CB8AC3E}">
        <p14:creationId xmlns:p14="http://schemas.microsoft.com/office/powerpoint/2010/main" val="31316529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72184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112</a:t>
            </a:fld>
            <a:endParaRPr lang="en-US"/>
          </a:p>
        </p:txBody>
      </p:sp>
    </p:spTree>
    <p:extLst>
      <p:ext uri="{BB962C8B-B14F-4D97-AF65-F5344CB8AC3E}">
        <p14:creationId xmlns:p14="http://schemas.microsoft.com/office/powerpoint/2010/main" val="27942145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113</a:t>
            </a:fld>
            <a:endParaRPr lang="en-US"/>
          </a:p>
        </p:txBody>
      </p:sp>
    </p:spTree>
    <p:extLst>
      <p:ext uri="{BB962C8B-B14F-4D97-AF65-F5344CB8AC3E}">
        <p14:creationId xmlns:p14="http://schemas.microsoft.com/office/powerpoint/2010/main" val="21193219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114</a:t>
            </a:fld>
            <a:endParaRPr lang="en-US"/>
          </a:p>
        </p:txBody>
      </p:sp>
    </p:spTree>
    <p:extLst>
      <p:ext uri="{BB962C8B-B14F-4D97-AF65-F5344CB8AC3E}">
        <p14:creationId xmlns:p14="http://schemas.microsoft.com/office/powerpoint/2010/main" val="40155425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115</a:t>
            </a:fld>
            <a:endParaRPr lang="en-US"/>
          </a:p>
        </p:txBody>
      </p:sp>
    </p:spTree>
    <p:extLst>
      <p:ext uri="{BB962C8B-B14F-4D97-AF65-F5344CB8AC3E}">
        <p14:creationId xmlns:p14="http://schemas.microsoft.com/office/powerpoint/2010/main" val="34160397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116</a:t>
            </a:fld>
            <a:endParaRPr lang="en-GB"/>
          </a:p>
        </p:txBody>
      </p:sp>
    </p:spTree>
    <p:extLst>
      <p:ext uri="{BB962C8B-B14F-4D97-AF65-F5344CB8AC3E}">
        <p14:creationId xmlns:p14="http://schemas.microsoft.com/office/powerpoint/2010/main" val="34360862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1572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118</a:t>
            </a:fld>
            <a:endParaRPr lang="en-US"/>
          </a:p>
        </p:txBody>
      </p:sp>
    </p:spTree>
    <p:extLst>
      <p:ext uri="{BB962C8B-B14F-4D97-AF65-F5344CB8AC3E}">
        <p14:creationId xmlns:p14="http://schemas.microsoft.com/office/powerpoint/2010/main" val="22388334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119</a:t>
            </a:fld>
            <a:endParaRPr lang="en-US"/>
          </a:p>
        </p:txBody>
      </p:sp>
    </p:spTree>
    <p:extLst>
      <p:ext uri="{BB962C8B-B14F-4D97-AF65-F5344CB8AC3E}">
        <p14:creationId xmlns:p14="http://schemas.microsoft.com/office/powerpoint/2010/main" val="271688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42110325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120</a:t>
            </a:fld>
            <a:endParaRPr lang="en-US"/>
          </a:p>
        </p:txBody>
      </p:sp>
    </p:spTree>
    <p:extLst>
      <p:ext uri="{BB962C8B-B14F-4D97-AF65-F5344CB8AC3E}">
        <p14:creationId xmlns:p14="http://schemas.microsoft.com/office/powerpoint/2010/main" val="14100487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121</a:t>
            </a:fld>
            <a:endParaRPr lang="en-GB"/>
          </a:p>
        </p:txBody>
      </p:sp>
    </p:spTree>
    <p:extLst>
      <p:ext uri="{BB962C8B-B14F-4D97-AF65-F5344CB8AC3E}">
        <p14:creationId xmlns:p14="http://schemas.microsoft.com/office/powerpoint/2010/main" val="6085693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72641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123</a:t>
            </a:fld>
            <a:endParaRPr lang="en-US"/>
          </a:p>
        </p:txBody>
      </p:sp>
    </p:spTree>
    <p:extLst>
      <p:ext uri="{BB962C8B-B14F-4D97-AF65-F5344CB8AC3E}">
        <p14:creationId xmlns:p14="http://schemas.microsoft.com/office/powerpoint/2010/main" val="10832571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124</a:t>
            </a:fld>
            <a:endParaRPr lang="en-US"/>
          </a:p>
        </p:txBody>
      </p:sp>
    </p:spTree>
    <p:extLst>
      <p:ext uri="{BB962C8B-B14F-4D97-AF65-F5344CB8AC3E}">
        <p14:creationId xmlns:p14="http://schemas.microsoft.com/office/powerpoint/2010/main" val="4325734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yriad Pro" panose="020B0503030403020204" pitchFamily="34" charset="0"/>
                <a:ea typeface="+mn-ea"/>
                <a:cs typeface="+mn-cs"/>
              </a:rPr>
              <a:t>‘Use the digit cards to create two numbers. </a:t>
            </a:r>
            <a:r>
              <a:rPr lang="en-GB" sz="1200" b="1" i="0" u="none" strike="noStrike" kern="1200" dirty="0">
                <a:solidFill>
                  <a:schemeClr val="tx1"/>
                </a:solidFill>
                <a:effectLst/>
                <a:latin typeface="Myriad Pro" panose="020B0503030403020204" pitchFamily="34" charset="0"/>
                <a:ea typeface="+mn-ea"/>
                <a:cs typeface="+mn-cs"/>
              </a:rPr>
              <a:t>You may use each digit card only once.</a:t>
            </a:r>
          </a:p>
          <a:p>
            <a:r>
              <a:rPr lang="en-GB" sz="1200" b="0" i="0" u="none" strike="noStrike" kern="1200" dirty="0">
                <a:solidFill>
                  <a:schemeClr val="tx1"/>
                </a:solidFill>
                <a:effectLst/>
                <a:latin typeface="Myriad Pro" panose="020B0503030403020204" pitchFamily="34" charset="0"/>
                <a:ea typeface="+mn-ea"/>
                <a:cs typeface="+mn-cs"/>
              </a:rPr>
              <a:t>The first number rounds to one thousand three hundred when rounded to the nearest hundred.</a:t>
            </a:r>
          </a:p>
          <a:p>
            <a:r>
              <a:rPr lang="en-GB" sz="1200" b="0" i="0" u="none" strike="noStrike" kern="1200" dirty="0">
                <a:solidFill>
                  <a:schemeClr val="tx1"/>
                </a:solidFill>
                <a:effectLst/>
                <a:latin typeface="Myriad Pro" panose="020B0503030403020204" pitchFamily="34" charset="0"/>
                <a:ea typeface="+mn-ea"/>
                <a:cs typeface="+mn-cs"/>
              </a:rPr>
              <a:t>The second number rounds to three thousand when rounded to the nearest hundred.’</a:t>
            </a:r>
            <a:endParaRPr lang="en-GB"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125</a:t>
            </a:fld>
            <a:endParaRPr lang="en-US"/>
          </a:p>
        </p:txBody>
      </p:sp>
    </p:spTree>
    <p:extLst>
      <p:ext uri="{BB962C8B-B14F-4D97-AF65-F5344CB8AC3E}">
        <p14:creationId xmlns:p14="http://schemas.microsoft.com/office/powerpoint/2010/main" val="6764587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126</a:t>
            </a:fld>
            <a:endParaRPr lang="en-US" dirty="0"/>
          </a:p>
        </p:txBody>
      </p:sp>
    </p:spTree>
    <p:extLst>
      <p:ext uri="{BB962C8B-B14F-4D97-AF65-F5344CB8AC3E}">
        <p14:creationId xmlns:p14="http://schemas.microsoft.com/office/powerpoint/2010/main" val="10832571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127</a:t>
            </a:fld>
            <a:endParaRPr lang="en-GB"/>
          </a:p>
        </p:txBody>
      </p:sp>
    </p:spTree>
    <p:extLst>
      <p:ext uri="{BB962C8B-B14F-4D97-AF65-F5344CB8AC3E}">
        <p14:creationId xmlns:p14="http://schemas.microsoft.com/office/powerpoint/2010/main" val="39667284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713860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129</a:t>
            </a:fld>
            <a:endParaRPr lang="en-US"/>
          </a:p>
        </p:txBody>
      </p:sp>
    </p:spTree>
    <p:extLst>
      <p:ext uri="{BB962C8B-B14F-4D97-AF65-F5344CB8AC3E}">
        <p14:creationId xmlns:p14="http://schemas.microsoft.com/office/powerpoint/2010/main" val="85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6991367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130</a:t>
            </a:fld>
            <a:endParaRPr lang="en-US"/>
          </a:p>
        </p:txBody>
      </p:sp>
    </p:spTree>
    <p:extLst>
      <p:ext uri="{BB962C8B-B14F-4D97-AF65-F5344CB8AC3E}">
        <p14:creationId xmlns:p14="http://schemas.microsoft.com/office/powerpoint/2010/main" val="371388899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131</a:t>
            </a:fld>
            <a:endParaRPr lang="en-US"/>
          </a:p>
        </p:txBody>
      </p:sp>
    </p:spTree>
    <p:extLst>
      <p:ext uri="{BB962C8B-B14F-4D97-AF65-F5344CB8AC3E}">
        <p14:creationId xmlns:p14="http://schemas.microsoft.com/office/powerpoint/2010/main" val="10909071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132</a:t>
            </a:fld>
            <a:endParaRPr lang="en-GB"/>
          </a:p>
        </p:txBody>
      </p:sp>
    </p:spTree>
    <p:extLst>
      <p:ext uri="{BB962C8B-B14F-4D97-AF65-F5344CB8AC3E}">
        <p14:creationId xmlns:p14="http://schemas.microsoft.com/office/powerpoint/2010/main" val="17448471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58424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134</a:t>
            </a:fld>
            <a:endParaRPr lang="en-US"/>
          </a:p>
        </p:txBody>
      </p:sp>
    </p:spTree>
    <p:extLst>
      <p:ext uri="{BB962C8B-B14F-4D97-AF65-F5344CB8AC3E}">
        <p14:creationId xmlns:p14="http://schemas.microsoft.com/office/powerpoint/2010/main" val="24375326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135</a:t>
            </a:fld>
            <a:endParaRPr lang="en-US"/>
          </a:p>
        </p:txBody>
      </p:sp>
    </p:spTree>
    <p:extLst>
      <p:ext uri="{BB962C8B-B14F-4D97-AF65-F5344CB8AC3E}">
        <p14:creationId xmlns:p14="http://schemas.microsoft.com/office/powerpoint/2010/main" val="6165878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136</a:t>
            </a:fld>
            <a:endParaRPr lang="en-GB"/>
          </a:p>
        </p:txBody>
      </p:sp>
    </p:spTree>
    <p:extLst>
      <p:ext uri="{BB962C8B-B14F-4D97-AF65-F5344CB8AC3E}">
        <p14:creationId xmlns:p14="http://schemas.microsoft.com/office/powerpoint/2010/main" val="22048714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16126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138</a:t>
            </a:fld>
            <a:endParaRPr lang="en-US"/>
          </a:p>
        </p:txBody>
      </p:sp>
    </p:spTree>
    <p:extLst>
      <p:ext uri="{BB962C8B-B14F-4D97-AF65-F5344CB8AC3E}">
        <p14:creationId xmlns:p14="http://schemas.microsoft.com/office/powerpoint/2010/main" val="41423392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139</a:t>
            </a:fld>
            <a:endParaRPr lang="en-US"/>
          </a:p>
        </p:txBody>
      </p:sp>
    </p:spTree>
    <p:extLst>
      <p:ext uri="{BB962C8B-B14F-4D97-AF65-F5344CB8AC3E}">
        <p14:creationId xmlns:p14="http://schemas.microsoft.com/office/powerpoint/2010/main" val="103400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44052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140</a:t>
            </a:fld>
            <a:endParaRPr lang="en-US"/>
          </a:p>
        </p:txBody>
      </p:sp>
    </p:spTree>
    <p:extLst>
      <p:ext uri="{BB962C8B-B14F-4D97-AF65-F5344CB8AC3E}">
        <p14:creationId xmlns:p14="http://schemas.microsoft.com/office/powerpoint/2010/main" val="201097832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141</a:t>
            </a:fld>
            <a:endParaRPr lang="en-US"/>
          </a:p>
        </p:txBody>
      </p:sp>
    </p:spTree>
    <p:extLst>
      <p:ext uri="{BB962C8B-B14F-4D97-AF65-F5344CB8AC3E}">
        <p14:creationId xmlns:p14="http://schemas.microsoft.com/office/powerpoint/2010/main" val="15065134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142</a:t>
            </a:fld>
            <a:endParaRPr lang="en-US"/>
          </a:p>
        </p:txBody>
      </p:sp>
    </p:spTree>
    <p:extLst>
      <p:ext uri="{BB962C8B-B14F-4D97-AF65-F5344CB8AC3E}">
        <p14:creationId xmlns:p14="http://schemas.microsoft.com/office/powerpoint/2010/main" val="31881610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143</a:t>
            </a:fld>
            <a:endParaRPr lang="en-GB"/>
          </a:p>
        </p:txBody>
      </p:sp>
    </p:spTree>
    <p:extLst>
      <p:ext uri="{BB962C8B-B14F-4D97-AF65-F5344CB8AC3E}">
        <p14:creationId xmlns:p14="http://schemas.microsoft.com/office/powerpoint/2010/main" val="35498873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50387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145</a:t>
            </a:fld>
            <a:endParaRPr lang="en-US"/>
          </a:p>
        </p:txBody>
      </p:sp>
    </p:spTree>
    <p:extLst>
      <p:ext uri="{BB962C8B-B14F-4D97-AF65-F5344CB8AC3E}">
        <p14:creationId xmlns:p14="http://schemas.microsoft.com/office/powerpoint/2010/main" val="16338280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146</a:t>
            </a:fld>
            <a:endParaRPr lang="en-US"/>
          </a:p>
        </p:txBody>
      </p:sp>
    </p:spTree>
    <p:extLst>
      <p:ext uri="{BB962C8B-B14F-4D97-AF65-F5344CB8AC3E}">
        <p14:creationId xmlns:p14="http://schemas.microsoft.com/office/powerpoint/2010/main" val="4612309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147</a:t>
            </a:fld>
            <a:endParaRPr lang="en-US" dirty="0"/>
          </a:p>
        </p:txBody>
      </p:sp>
    </p:spTree>
    <p:extLst>
      <p:ext uri="{BB962C8B-B14F-4D97-AF65-F5344CB8AC3E}">
        <p14:creationId xmlns:p14="http://schemas.microsoft.com/office/powerpoint/2010/main" val="283810912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148</a:t>
            </a:fld>
            <a:endParaRPr lang="en-US"/>
          </a:p>
        </p:txBody>
      </p:sp>
    </p:spTree>
    <p:extLst>
      <p:ext uri="{BB962C8B-B14F-4D97-AF65-F5344CB8AC3E}">
        <p14:creationId xmlns:p14="http://schemas.microsoft.com/office/powerpoint/2010/main" val="341626639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149</a:t>
            </a:fld>
            <a:endParaRPr lang="en-US"/>
          </a:p>
        </p:txBody>
      </p:sp>
    </p:spTree>
    <p:extLst>
      <p:ext uri="{BB962C8B-B14F-4D97-AF65-F5344CB8AC3E}">
        <p14:creationId xmlns:p14="http://schemas.microsoft.com/office/powerpoint/2010/main" val="29284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26381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150</a:t>
            </a:fld>
            <a:endParaRPr lang="en-US"/>
          </a:p>
        </p:txBody>
      </p:sp>
    </p:spTree>
    <p:extLst>
      <p:ext uri="{BB962C8B-B14F-4D97-AF65-F5344CB8AC3E}">
        <p14:creationId xmlns:p14="http://schemas.microsoft.com/office/powerpoint/2010/main" val="25178859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151</a:t>
            </a:fld>
            <a:endParaRPr lang="en-US" dirty="0"/>
          </a:p>
        </p:txBody>
      </p:sp>
    </p:spTree>
    <p:extLst>
      <p:ext uri="{BB962C8B-B14F-4D97-AF65-F5344CB8AC3E}">
        <p14:creationId xmlns:p14="http://schemas.microsoft.com/office/powerpoint/2010/main" val="71199995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152</a:t>
            </a:fld>
            <a:endParaRPr lang="en-US" dirty="0"/>
          </a:p>
        </p:txBody>
      </p:sp>
    </p:spTree>
    <p:extLst>
      <p:ext uri="{BB962C8B-B14F-4D97-AF65-F5344CB8AC3E}">
        <p14:creationId xmlns:p14="http://schemas.microsoft.com/office/powerpoint/2010/main" val="424016581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153</a:t>
            </a:fld>
            <a:endParaRPr lang="en-US"/>
          </a:p>
        </p:txBody>
      </p:sp>
    </p:spTree>
    <p:extLst>
      <p:ext uri="{BB962C8B-B14F-4D97-AF65-F5344CB8AC3E}">
        <p14:creationId xmlns:p14="http://schemas.microsoft.com/office/powerpoint/2010/main" val="400090906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82690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155</a:t>
            </a:fld>
            <a:endParaRPr lang="en-US" dirty="0"/>
          </a:p>
        </p:txBody>
      </p:sp>
    </p:spTree>
    <p:extLst>
      <p:ext uri="{BB962C8B-B14F-4D97-AF65-F5344CB8AC3E}">
        <p14:creationId xmlns:p14="http://schemas.microsoft.com/office/powerpoint/2010/main" val="26662813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156</a:t>
            </a:fld>
            <a:endParaRPr lang="en-GB" dirty="0"/>
          </a:p>
        </p:txBody>
      </p:sp>
    </p:spTree>
    <p:extLst>
      <p:ext uri="{BB962C8B-B14F-4D97-AF65-F5344CB8AC3E}">
        <p14:creationId xmlns:p14="http://schemas.microsoft.com/office/powerpoint/2010/main" val="136491666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157</a:t>
            </a:fld>
            <a:endParaRPr lang="en-GB" dirty="0"/>
          </a:p>
        </p:txBody>
      </p:sp>
    </p:spTree>
    <p:extLst>
      <p:ext uri="{BB962C8B-B14F-4D97-AF65-F5344CB8AC3E}">
        <p14:creationId xmlns:p14="http://schemas.microsoft.com/office/powerpoint/2010/main" val="28528917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158</a:t>
            </a:fld>
            <a:endParaRPr lang="en-GB"/>
          </a:p>
        </p:txBody>
      </p:sp>
    </p:spTree>
    <p:extLst>
      <p:ext uri="{BB962C8B-B14F-4D97-AF65-F5344CB8AC3E}">
        <p14:creationId xmlns:p14="http://schemas.microsoft.com/office/powerpoint/2010/main" val="40059920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969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24</a:t>
            </a:fld>
            <a:endParaRPr lang="en-GB" dirty="0"/>
          </a:p>
        </p:txBody>
      </p:sp>
    </p:spTree>
    <p:extLst>
      <p:ext uri="{BB962C8B-B14F-4D97-AF65-F5344CB8AC3E}">
        <p14:creationId xmlns:p14="http://schemas.microsoft.com/office/powerpoint/2010/main" val="4186091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160</a:t>
            </a:fld>
            <a:endParaRPr lang="en-US"/>
          </a:p>
        </p:txBody>
      </p:sp>
    </p:spTree>
    <p:extLst>
      <p:ext uri="{BB962C8B-B14F-4D97-AF65-F5344CB8AC3E}">
        <p14:creationId xmlns:p14="http://schemas.microsoft.com/office/powerpoint/2010/main" val="172598817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161</a:t>
            </a:fld>
            <a:endParaRPr lang="en-US"/>
          </a:p>
        </p:txBody>
      </p:sp>
    </p:spTree>
    <p:extLst>
      <p:ext uri="{BB962C8B-B14F-4D97-AF65-F5344CB8AC3E}">
        <p14:creationId xmlns:p14="http://schemas.microsoft.com/office/powerpoint/2010/main" val="43598289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162</a:t>
            </a:fld>
            <a:endParaRPr lang="en-US"/>
          </a:p>
        </p:txBody>
      </p:sp>
    </p:spTree>
    <p:extLst>
      <p:ext uri="{BB962C8B-B14F-4D97-AF65-F5344CB8AC3E}">
        <p14:creationId xmlns:p14="http://schemas.microsoft.com/office/powerpoint/2010/main" val="345727646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163</a:t>
            </a:fld>
            <a:endParaRPr lang="en-US"/>
          </a:p>
        </p:txBody>
      </p:sp>
    </p:spTree>
    <p:extLst>
      <p:ext uri="{BB962C8B-B14F-4D97-AF65-F5344CB8AC3E}">
        <p14:creationId xmlns:p14="http://schemas.microsoft.com/office/powerpoint/2010/main" val="5987636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164</a:t>
            </a:fld>
            <a:endParaRPr lang="en-US"/>
          </a:p>
        </p:txBody>
      </p:sp>
    </p:spTree>
    <p:extLst>
      <p:ext uri="{BB962C8B-B14F-4D97-AF65-F5344CB8AC3E}">
        <p14:creationId xmlns:p14="http://schemas.microsoft.com/office/powerpoint/2010/main" val="145601126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165</a:t>
            </a:fld>
            <a:endParaRPr lang="en-US"/>
          </a:p>
        </p:txBody>
      </p:sp>
    </p:spTree>
    <p:extLst>
      <p:ext uri="{BB962C8B-B14F-4D97-AF65-F5344CB8AC3E}">
        <p14:creationId xmlns:p14="http://schemas.microsoft.com/office/powerpoint/2010/main" val="2966655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166</a:t>
            </a:fld>
            <a:endParaRPr lang="en-US"/>
          </a:p>
        </p:txBody>
      </p:sp>
    </p:spTree>
    <p:extLst>
      <p:ext uri="{BB962C8B-B14F-4D97-AF65-F5344CB8AC3E}">
        <p14:creationId xmlns:p14="http://schemas.microsoft.com/office/powerpoint/2010/main" val="28395881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826900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168</a:t>
            </a:fld>
            <a:endParaRPr lang="en-GB" dirty="0"/>
          </a:p>
        </p:txBody>
      </p:sp>
    </p:spTree>
    <p:extLst>
      <p:ext uri="{BB962C8B-B14F-4D97-AF65-F5344CB8AC3E}">
        <p14:creationId xmlns:p14="http://schemas.microsoft.com/office/powerpoint/2010/main" val="136491666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169</a:t>
            </a:fld>
            <a:endParaRPr lang="en-GB" dirty="0"/>
          </a:p>
        </p:txBody>
      </p:sp>
    </p:spTree>
    <p:extLst>
      <p:ext uri="{BB962C8B-B14F-4D97-AF65-F5344CB8AC3E}">
        <p14:creationId xmlns:p14="http://schemas.microsoft.com/office/powerpoint/2010/main" val="2852891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25</a:t>
            </a:fld>
            <a:endParaRPr lang="en-GB" dirty="0"/>
          </a:p>
        </p:txBody>
      </p:sp>
    </p:spTree>
    <p:extLst>
      <p:ext uri="{BB962C8B-B14F-4D97-AF65-F5344CB8AC3E}">
        <p14:creationId xmlns:p14="http://schemas.microsoft.com/office/powerpoint/2010/main" val="352538887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170</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017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4211032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947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388741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65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84703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97709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1211503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795859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113670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197709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4148110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74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176485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4003985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4185484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088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399562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1540438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2526388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335788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2742468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758933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124328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873237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2313806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2358715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8924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8933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246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096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56</a:t>
            </a:fld>
            <a:endParaRPr lang="en-GB"/>
          </a:p>
        </p:txBody>
      </p:sp>
    </p:spTree>
    <p:extLst>
      <p:ext uri="{BB962C8B-B14F-4D97-AF65-F5344CB8AC3E}">
        <p14:creationId xmlns:p14="http://schemas.microsoft.com/office/powerpoint/2010/main" val="189248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4708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070608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220187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2385468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4147390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2224672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1402764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9994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1611315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3055410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193528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7390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69</a:t>
            </a:fld>
            <a:endParaRPr lang="en-GB"/>
          </a:p>
        </p:txBody>
      </p:sp>
    </p:spTree>
    <p:extLst>
      <p:ext uri="{BB962C8B-B14F-4D97-AF65-F5344CB8AC3E}">
        <p14:creationId xmlns:p14="http://schemas.microsoft.com/office/powerpoint/2010/main" val="169111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8116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a:p>
        </p:txBody>
      </p:sp>
    </p:spTree>
    <p:extLst>
      <p:ext uri="{BB962C8B-B14F-4D97-AF65-F5344CB8AC3E}">
        <p14:creationId xmlns:p14="http://schemas.microsoft.com/office/powerpoint/2010/main" val="16240443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3711540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3755622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3675208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a:p>
        </p:txBody>
      </p:sp>
    </p:spTree>
    <p:extLst>
      <p:ext uri="{BB962C8B-B14F-4D97-AF65-F5344CB8AC3E}">
        <p14:creationId xmlns:p14="http://schemas.microsoft.com/office/powerpoint/2010/main" val="2054426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4046816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a:p>
        </p:txBody>
      </p:sp>
    </p:spTree>
    <p:extLst>
      <p:ext uri="{BB962C8B-B14F-4D97-AF65-F5344CB8AC3E}">
        <p14:creationId xmlns:p14="http://schemas.microsoft.com/office/powerpoint/2010/main" val="35777219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78</a:t>
            </a:fld>
            <a:endParaRPr lang="en-GB"/>
          </a:p>
        </p:txBody>
      </p:sp>
    </p:spTree>
    <p:extLst>
      <p:ext uri="{BB962C8B-B14F-4D97-AF65-F5344CB8AC3E}">
        <p14:creationId xmlns:p14="http://schemas.microsoft.com/office/powerpoint/2010/main" val="1830980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82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80</a:t>
            </a:fld>
            <a:endParaRPr lang="en-US"/>
          </a:p>
        </p:txBody>
      </p:sp>
    </p:spTree>
    <p:extLst>
      <p:ext uri="{BB962C8B-B14F-4D97-AF65-F5344CB8AC3E}">
        <p14:creationId xmlns:p14="http://schemas.microsoft.com/office/powerpoint/2010/main" val="28366600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81</a:t>
            </a:fld>
            <a:endParaRPr lang="en-US"/>
          </a:p>
        </p:txBody>
      </p:sp>
    </p:spTree>
    <p:extLst>
      <p:ext uri="{BB962C8B-B14F-4D97-AF65-F5344CB8AC3E}">
        <p14:creationId xmlns:p14="http://schemas.microsoft.com/office/powerpoint/2010/main" val="11032665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82</a:t>
            </a:fld>
            <a:endParaRPr lang="en-US"/>
          </a:p>
        </p:txBody>
      </p:sp>
    </p:spTree>
    <p:extLst>
      <p:ext uri="{BB962C8B-B14F-4D97-AF65-F5344CB8AC3E}">
        <p14:creationId xmlns:p14="http://schemas.microsoft.com/office/powerpoint/2010/main" val="3803327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20331611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814200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dirty="0"/>
              <a:t>Animations are not manual</a:t>
            </a:r>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85</a:t>
            </a:fld>
            <a:endParaRPr lang="en-GB" dirty="0"/>
          </a:p>
        </p:txBody>
      </p:sp>
    </p:spTree>
    <p:extLst>
      <p:ext uri="{BB962C8B-B14F-4D97-AF65-F5344CB8AC3E}">
        <p14:creationId xmlns:p14="http://schemas.microsoft.com/office/powerpoint/2010/main" val="3924017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86</a:t>
            </a:fld>
            <a:endParaRPr lang="en-US" dirty="0"/>
          </a:p>
        </p:txBody>
      </p:sp>
    </p:spTree>
    <p:extLst>
      <p:ext uri="{BB962C8B-B14F-4D97-AF65-F5344CB8AC3E}">
        <p14:creationId xmlns:p14="http://schemas.microsoft.com/office/powerpoint/2010/main" val="11032665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87</a:t>
            </a:fld>
            <a:endParaRPr lang="en-US" dirty="0"/>
          </a:p>
        </p:txBody>
      </p:sp>
    </p:spTree>
    <p:extLst>
      <p:ext uri="{BB962C8B-B14F-4D97-AF65-F5344CB8AC3E}">
        <p14:creationId xmlns:p14="http://schemas.microsoft.com/office/powerpoint/2010/main" val="27386729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88</a:t>
            </a:fld>
            <a:endParaRPr lang="en-US" dirty="0"/>
          </a:p>
        </p:txBody>
      </p:sp>
    </p:spTree>
    <p:extLst>
      <p:ext uri="{BB962C8B-B14F-4D97-AF65-F5344CB8AC3E}">
        <p14:creationId xmlns:p14="http://schemas.microsoft.com/office/powerpoint/2010/main" val="20331611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89</a:t>
            </a:fld>
            <a:endParaRPr lang="en-US" dirty="0"/>
          </a:p>
        </p:txBody>
      </p:sp>
    </p:spTree>
    <p:extLst>
      <p:ext uri="{BB962C8B-B14F-4D97-AF65-F5344CB8AC3E}">
        <p14:creationId xmlns:p14="http://schemas.microsoft.com/office/powerpoint/2010/main" val="115131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28288196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90</a:t>
            </a:fld>
            <a:endParaRPr lang="en-US" dirty="0"/>
          </a:p>
        </p:txBody>
      </p:sp>
    </p:spTree>
    <p:extLst>
      <p:ext uri="{BB962C8B-B14F-4D97-AF65-F5344CB8AC3E}">
        <p14:creationId xmlns:p14="http://schemas.microsoft.com/office/powerpoint/2010/main" val="8142005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91</a:t>
            </a:fld>
            <a:endParaRPr lang="en-GB"/>
          </a:p>
        </p:txBody>
      </p:sp>
    </p:spTree>
    <p:extLst>
      <p:ext uri="{BB962C8B-B14F-4D97-AF65-F5344CB8AC3E}">
        <p14:creationId xmlns:p14="http://schemas.microsoft.com/office/powerpoint/2010/main" val="549102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76248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93</a:t>
            </a:fld>
            <a:endParaRPr lang="en-US"/>
          </a:p>
        </p:txBody>
      </p:sp>
    </p:spTree>
    <p:extLst>
      <p:ext uri="{BB962C8B-B14F-4D97-AF65-F5344CB8AC3E}">
        <p14:creationId xmlns:p14="http://schemas.microsoft.com/office/powerpoint/2010/main" val="30110160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94</a:t>
            </a:fld>
            <a:endParaRPr lang="en-US" dirty="0"/>
          </a:p>
        </p:txBody>
      </p:sp>
    </p:spTree>
    <p:extLst>
      <p:ext uri="{BB962C8B-B14F-4D97-AF65-F5344CB8AC3E}">
        <p14:creationId xmlns:p14="http://schemas.microsoft.com/office/powerpoint/2010/main" val="3660215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95</a:t>
            </a:fld>
            <a:endParaRPr lang="en-US" dirty="0"/>
          </a:p>
        </p:txBody>
      </p:sp>
    </p:spTree>
    <p:extLst>
      <p:ext uri="{BB962C8B-B14F-4D97-AF65-F5344CB8AC3E}">
        <p14:creationId xmlns:p14="http://schemas.microsoft.com/office/powerpoint/2010/main" val="19644004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96</a:t>
            </a:fld>
            <a:endParaRPr lang="en-GB" dirty="0"/>
          </a:p>
        </p:txBody>
      </p:sp>
    </p:spTree>
    <p:extLst>
      <p:ext uri="{BB962C8B-B14F-4D97-AF65-F5344CB8AC3E}">
        <p14:creationId xmlns:p14="http://schemas.microsoft.com/office/powerpoint/2010/main" val="8466525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97</a:t>
            </a:fld>
            <a:endParaRPr lang="en-GB"/>
          </a:p>
        </p:txBody>
      </p:sp>
    </p:spTree>
    <p:extLst>
      <p:ext uri="{BB962C8B-B14F-4D97-AF65-F5344CB8AC3E}">
        <p14:creationId xmlns:p14="http://schemas.microsoft.com/office/powerpoint/2010/main" val="34025829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1391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99</a:t>
            </a:fld>
            <a:endParaRPr lang="en-US" dirty="0"/>
          </a:p>
        </p:txBody>
      </p:sp>
    </p:spTree>
    <p:extLst>
      <p:ext uri="{BB962C8B-B14F-4D97-AF65-F5344CB8AC3E}">
        <p14:creationId xmlns:p14="http://schemas.microsoft.com/office/powerpoint/2010/main" val="327314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40992553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100</a:t>
            </a:fld>
            <a:endParaRPr lang="en-GB"/>
          </a:p>
        </p:txBody>
      </p:sp>
    </p:spTree>
    <p:extLst>
      <p:ext uri="{BB962C8B-B14F-4D97-AF65-F5344CB8AC3E}">
        <p14:creationId xmlns:p14="http://schemas.microsoft.com/office/powerpoint/2010/main" val="18185486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5798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102</a:t>
            </a:fld>
            <a:endParaRPr lang="en-GB"/>
          </a:p>
        </p:txBody>
      </p:sp>
    </p:spTree>
    <p:extLst>
      <p:ext uri="{BB962C8B-B14F-4D97-AF65-F5344CB8AC3E}">
        <p14:creationId xmlns:p14="http://schemas.microsoft.com/office/powerpoint/2010/main" val="10942905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04905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104</a:t>
            </a:fld>
            <a:endParaRPr lang="en-US"/>
          </a:p>
        </p:txBody>
      </p:sp>
    </p:spTree>
    <p:extLst>
      <p:ext uri="{BB962C8B-B14F-4D97-AF65-F5344CB8AC3E}">
        <p14:creationId xmlns:p14="http://schemas.microsoft.com/office/powerpoint/2010/main" val="3042809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105</a:t>
            </a:fld>
            <a:endParaRPr lang="en-US"/>
          </a:p>
        </p:txBody>
      </p:sp>
    </p:spTree>
    <p:extLst>
      <p:ext uri="{BB962C8B-B14F-4D97-AF65-F5344CB8AC3E}">
        <p14:creationId xmlns:p14="http://schemas.microsoft.com/office/powerpoint/2010/main" val="2610265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106</a:t>
            </a:fld>
            <a:endParaRPr lang="en-GB" dirty="0"/>
          </a:p>
        </p:txBody>
      </p:sp>
    </p:spTree>
    <p:extLst>
      <p:ext uri="{BB962C8B-B14F-4D97-AF65-F5344CB8AC3E}">
        <p14:creationId xmlns:p14="http://schemas.microsoft.com/office/powerpoint/2010/main" val="14810647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107</a:t>
            </a:fld>
            <a:endParaRPr lang="en-GB" dirty="0"/>
          </a:p>
        </p:txBody>
      </p:sp>
    </p:spTree>
    <p:extLst>
      <p:ext uri="{BB962C8B-B14F-4D97-AF65-F5344CB8AC3E}">
        <p14:creationId xmlns:p14="http://schemas.microsoft.com/office/powerpoint/2010/main" val="25528829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108</a:t>
            </a:fld>
            <a:endParaRPr lang="en-GB" dirty="0"/>
          </a:p>
        </p:txBody>
      </p:sp>
    </p:spTree>
    <p:extLst>
      <p:ext uri="{BB962C8B-B14F-4D97-AF65-F5344CB8AC3E}">
        <p14:creationId xmlns:p14="http://schemas.microsoft.com/office/powerpoint/2010/main" val="16350820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109</a:t>
            </a:fld>
            <a:endParaRPr lang="en-GB" dirty="0"/>
          </a:p>
        </p:txBody>
      </p:sp>
    </p:spTree>
    <p:extLst>
      <p:ext uri="{BB962C8B-B14F-4D97-AF65-F5344CB8AC3E}">
        <p14:creationId xmlns:p14="http://schemas.microsoft.com/office/powerpoint/2010/main" val="2547277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ext uri="{BB962C8B-B14F-4D97-AF65-F5344CB8AC3E}">
        <p14:creationId xmlns:p14="http://schemas.microsoft.com/office/powerpoint/2010/main" val="98794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65124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29" TargetMode="Externa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0"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6.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png"/><Relationship Id="rId17" Type="http://schemas.openxmlformats.org/officeDocument/2006/relationships/image" Target="../media/image190.png"/><Relationship Id="rId2" Type="http://schemas.openxmlformats.org/officeDocument/2006/relationships/notesSlide" Target="../notesSlides/notesSlide94.xml"/><Relationship Id="rId16" Type="http://schemas.openxmlformats.org/officeDocument/2006/relationships/image" Target="../media/image189.png"/><Relationship Id="rId1" Type="http://schemas.openxmlformats.org/officeDocument/2006/relationships/slideLayout" Target="../slideLayouts/slideLayout8.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5" Type="http://schemas.openxmlformats.org/officeDocument/2006/relationships/image" Target="../media/image18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 Id="rId14" Type="http://schemas.openxmlformats.org/officeDocument/2006/relationships/image" Target="../media/image187.png"/></Relationships>
</file>

<file path=ppt/slides/_rels/slide105.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184.png"/><Relationship Id="rId18" Type="http://schemas.openxmlformats.org/officeDocument/2006/relationships/image" Target="../media/image190.png"/><Relationship Id="rId3" Type="http://schemas.openxmlformats.org/officeDocument/2006/relationships/image" Target="../media/image191.png"/><Relationship Id="rId7" Type="http://schemas.openxmlformats.org/officeDocument/2006/relationships/image" Target="../media/image194.png"/><Relationship Id="rId12" Type="http://schemas.openxmlformats.org/officeDocument/2006/relationships/image" Target="../media/image181.png"/><Relationship Id="rId17" Type="http://schemas.openxmlformats.org/officeDocument/2006/relationships/image" Target="../media/image189.png"/><Relationship Id="rId2" Type="http://schemas.openxmlformats.org/officeDocument/2006/relationships/notesSlide" Target="../notesSlides/notesSlide95.xml"/><Relationship Id="rId16" Type="http://schemas.openxmlformats.org/officeDocument/2006/relationships/image" Target="../media/image188.png"/><Relationship Id="rId1" Type="http://schemas.openxmlformats.org/officeDocument/2006/relationships/slideLayout" Target="../slideLayouts/slideLayout8.xml"/><Relationship Id="rId6" Type="http://schemas.openxmlformats.org/officeDocument/2006/relationships/image" Target="../media/image193.png"/><Relationship Id="rId11" Type="http://schemas.openxmlformats.org/officeDocument/2006/relationships/image" Target="../media/image180.png"/><Relationship Id="rId5" Type="http://schemas.openxmlformats.org/officeDocument/2006/relationships/image" Target="../media/image192.png"/><Relationship Id="rId15" Type="http://schemas.openxmlformats.org/officeDocument/2006/relationships/image" Target="../media/image197.png"/><Relationship Id="rId10" Type="http://schemas.openxmlformats.org/officeDocument/2006/relationships/image" Target="../media/image185.png"/><Relationship Id="rId4" Type="http://schemas.openxmlformats.org/officeDocument/2006/relationships/image" Target="../media/image176.png"/><Relationship Id="rId9" Type="http://schemas.openxmlformats.org/officeDocument/2006/relationships/image" Target="../media/image196.png"/><Relationship Id="rId14" Type="http://schemas.openxmlformats.org/officeDocument/2006/relationships/image" Target="../media/image186.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NULL"/><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NULL"/><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customXml" Target="../ink/ink4.xml"/><Relationship Id="rId5" Type="http://schemas.openxmlformats.org/officeDocument/2006/relationships/image" Target="NULL"/><Relationship Id="rId4" Type="http://schemas.openxmlformats.org/officeDocument/2006/relationships/customXml" Target="../ink/ink3.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NULL"/><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customXml" Target="../ink/ink6.xml"/><Relationship Id="rId5" Type="http://schemas.openxmlformats.org/officeDocument/2006/relationships/image" Target="NULL"/><Relationship Id="rId4" Type="http://schemas.openxmlformats.org/officeDocument/2006/relationships/customXml" Target="../ink/ink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NUL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customXml" Target="../ink/ink8.xml"/><Relationship Id="rId5" Type="http://schemas.openxmlformats.org/officeDocument/2006/relationships/image" Target="NULL"/><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1" TargetMode="External"/></Relationships>
</file>

<file path=ppt/slides/_rels/slide11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18" Type="http://schemas.openxmlformats.org/officeDocument/2006/relationships/image" Target="../media/image210.png"/><Relationship Id="rId3" Type="http://schemas.openxmlformats.org/officeDocument/2006/relationships/image" Target="../media/image198.png"/><Relationship Id="rId21" Type="http://schemas.openxmlformats.org/officeDocument/2006/relationships/image" Target="../media/image213.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09.png"/><Relationship Id="rId2" Type="http://schemas.openxmlformats.org/officeDocument/2006/relationships/notesSlide" Target="../notesSlides/notesSlide102.xml"/><Relationship Id="rId16" Type="http://schemas.openxmlformats.org/officeDocument/2006/relationships/image" Target="../media/image208.png"/><Relationship Id="rId20" Type="http://schemas.openxmlformats.org/officeDocument/2006/relationships/image" Target="../media/image212.png"/><Relationship Id="rId1" Type="http://schemas.openxmlformats.org/officeDocument/2006/relationships/slideLayout" Target="../slideLayouts/slideLayout8.xml"/><Relationship Id="rId6" Type="http://schemas.openxmlformats.org/officeDocument/2006/relationships/image" Target="../media/image191.png"/><Relationship Id="rId11" Type="http://schemas.openxmlformats.org/officeDocument/2006/relationships/image" Target="../media/image205.png"/><Relationship Id="rId5" Type="http://schemas.openxmlformats.org/officeDocument/2006/relationships/image" Target="../media/image200.png"/><Relationship Id="rId15" Type="http://schemas.openxmlformats.org/officeDocument/2006/relationships/image" Target="../media/image181.png"/><Relationship Id="rId23" Type="http://schemas.openxmlformats.org/officeDocument/2006/relationships/image" Target="../media/image215.png"/><Relationship Id="rId10" Type="http://schemas.openxmlformats.org/officeDocument/2006/relationships/image" Target="../media/image204.png"/><Relationship Id="rId19" Type="http://schemas.openxmlformats.org/officeDocument/2006/relationships/image" Target="../media/image211.png"/><Relationship Id="rId4" Type="http://schemas.openxmlformats.org/officeDocument/2006/relationships/image" Target="../media/image199.png"/><Relationship Id="rId9" Type="http://schemas.openxmlformats.org/officeDocument/2006/relationships/image" Target="../media/image203.png"/><Relationship Id="rId14" Type="http://schemas.openxmlformats.org/officeDocument/2006/relationships/image" Target="../media/image180.png"/><Relationship Id="rId22" Type="http://schemas.openxmlformats.org/officeDocument/2006/relationships/image" Target="../media/image214.png"/></Relationships>
</file>

<file path=ppt/slides/_rels/slide11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image" Target="../media/image191.png"/><Relationship Id="rId5" Type="http://schemas.openxmlformats.org/officeDocument/2006/relationships/image" Target="../media/image218.png"/><Relationship Id="rId4" Type="http://schemas.openxmlformats.org/officeDocument/2006/relationships/image" Target="../media/image217.png"/></Relationships>
</file>

<file path=ppt/slides/_rels/slide114.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05.xml"/><Relationship Id="rId1" Type="http://schemas.openxmlformats.org/officeDocument/2006/relationships/slideLayout" Target="../slideLayouts/slideLayout8.xml"/><Relationship Id="rId4" Type="http://schemas.openxmlformats.org/officeDocument/2006/relationships/image" Target="../media/image191.png"/></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3"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image" Target="../media/image231.png"/><Relationship Id="rId18" Type="http://schemas.openxmlformats.org/officeDocument/2006/relationships/image" Target="../media/image235.png"/><Relationship Id="rId3" Type="http://schemas.openxmlformats.org/officeDocument/2006/relationships/image" Target="../media/image221.png"/><Relationship Id="rId21" Type="http://schemas.openxmlformats.org/officeDocument/2006/relationships/image" Target="../media/image238.png"/><Relationship Id="rId7" Type="http://schemas.openxmlformats.org/officeDocument/2006/relationships/image" Target="../media/image225.png"/><Relationship Id="rId12" Type="http://schemas.openxmlformats.org/officeDocument/2006/relationships/image" Target="../media/image230.png"/><Relationship Id="rId17" Type="http://schemas.openxmlformats.org/officeDocument/2006/relationships/image" Target="../media/image234.png"/><Relationship Id="rId2" Type="http://schemas.openxmlformats.org/officeDocument/2006/relationships/notesSlide" Target="../notesSlides/notesSlide108.xml"/><Relationship Id="rId16" Type="http://schemas.openxmlformats.org/officeDocument/2006/relationships/image" Target="../media/image233.png"/><Relationship Id="rId20" Type="http://schemas.openxmlformats.org/officeDocument/2006/relationships/image" Target="../media/image237.png"/><Relationship Id="rId1" Type="http://schemas.openxmlformats.org/officeDocument/2006/relationships/slideLayout" Target="../slideLayouts/slideLayout8.xml"/><Relationship Id="rId6" Type="http://schemas.openxmlformats.org/officeDocument/2006/relationships/image" Target="../media/image224.png"/><Relationship Id="rId11" Type="http://schemas.openxmlformats.org/officeDocument/2006/relationships/image" Target="../media/image229.png"/><Relationship Id="rId24" Type="http://schemas.openxmlformats.org/officeDocument/2006/relationships/image" Target="../media/image241.png"/><Relationship Id="rId5" Type="http://schemas.openxmlformats.org/officeDocument/2006/relationships/image" Target="../media/image223.png"/><Relationship Id="rId15" Type="http://schemas.openxmlformats.org/officeDocument/2006/relationships/image" Target="../media/image232.png"/><Relationship Id="rId23" Type="http://schemas.openxmlformats.org/officeDocument/2006/relationships/image" Target="../media/image240.png"/><Relationship Id="rId10" Type="http://schemas.openxmlformats.org/officeDocument/2006/relationships/image" Target="../media/image228.png"/><Relationship Id="rId19" Type="http://schemas.openxmlformats.org/officeDocument/2006/relationships/image" Target="../media/image236.png"/><Relationship Id="rId4" Type="http://schemas.openxmlformats.org/officeDocument/2006/relationships/image" Target="../media/image222.png"/><Relationship Id="rId9" Type="http://schemas.openxmlformats.org/officeDocument/2006/relationships/image" Target="../media/image227.png"/><Relationship Id="rId14" Type="http://schemas.openxmlformats.org/officeDocument/2006/relationships/image" Target="../media/image191.png"/><Relationship Id="rId22" Type="http://schemas.openxmlformats.org/officeDocument/2006/relationships/image" Target="../media/image239.png"/></Relationships>
</file>

<file path=ppt/slides/_rels/slide119.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109.xml"/><Relationship Id="rId1" Type="http://schemas.openxmlformats.org/officeDocument/2006/relationships/slideLayout" Target="../slideLayouts/slideLayout8.xml"/><Relationship Id="rId4" Type="http://schemas.openxmlformats.org/officeDocument/2006/relationships/image" Target="../media/image191.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110.xml"/><Relationship Id="rId1" Type="http://schemas.openxmlformats.org/officeDocument/2006/relationships/slideLayout" Target="../slideLayouts/slideLayout8.xml"/><Relationship Id="rId4" Type="http://schemas.openxmlformats.org/officeDocument/2006/relationships/image" Target="../media/image191.png"/></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4"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115.xml"/><Relationship Id="rId1" Type="http://schemas.openxmlformats.org/officeDocument/2006/relationships/slideLayout" Target="../slideLayouts/slideLayout8.xml"/><Relationship Id="rId5" Type="http://schemas.openxmlformats.org/officeDocument/2006/relationships/image" Target="../media/image246.png"/><Relationship Id="rId4" Type="http://schemas.openxmlformats.org/officeDocument/2006/relationships/image" Target="../media/image245.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6" TargetMode="External"/></Relationships>
</file>

<file path=ppt/slides/_rels/slide129.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18" Type="http://schemas.openxmlformats.org/officeDocument/2006/relationships/image" Target="../media/image262.png"/><Relationship Id="rId3" Type="http://schemas.openxmlformats.org/officeDocument/2006/relationships/image" Target="../media/image247.png"/><Relationship Id="rId21" Type="http://schemas.openxmlformats.org/officeDocument/2006/relationships/image" Target="../media/image265.png"/><Relationship Id="rId7" Type="http://schemas.openxmlformats.org/officeDocument/2006/relationships/image" Target="../media/image251.png"/><Relationship Id="rId12" Type="http://schemas.openxmlformats.org/officeDocument/2006/relationships/image" Target="../media/image256.png"/><Relationship Id="rId17" Type="http://schemas.openxmlformats.org/officeDocument/2006/relationships/image" Target="../media/image261.png"/><Relationship Id="rId2" Type="http://schemas.openxmlformats.org/officeDocument/2006/relationships/notesSlide" Target="../notesSlides/notesSlide119.xml"/><Relationship Id="rId16" Type="http://schemas.openxmlformats.org/officeDocument/2006/relationships/image" Target="../media/image260.png"/><Relationship Id="rId20" Type="http://schemas.openxmlformats.org/officeDocument/2006/relationships/image" Target="../media/image264.png"/><Relationship Id="rId1" Type="http://schemas.openxmlformats.org/officeDocument/2006/relationships/slideLayout" Target="../slideLayouts/slideLayout8.xml"/><Relationship Id="rId6" Type="http://schemas.openxmlformats.org/officeDocument/2006/relationships/image" Target="../media/image250.png"/><Relationship Id="rId11" Type="http://schemas.openxmlformats.org/officeDocument/2006/relationships/image" Target="../media/image255.png"/><Relationship Id="rId5" Type="http://schemas.openxmlformats.org/officeDocument/2006/relationships/image" Target="../media/image249.png"/><Relationship Id="rId15" Type="http://schemas.openxmlformats.org/officeDocument/2006/relationships/image" Target="../media/image259.png"/><Relationship Id="rId23" Type="http://schemas.openxmlformats.org/officeDocument/2006/relationships/image" Target="../media/image267.png"/><Relationship Id="rId10" Type="http://schemas.openxmlformats.org/officeDocument/2006/relationships/image" Target="../media/image254.png"/><Relationship Id="rId19" Type="http://schemas.openxmlformats.org/officeDocument/2006/relationships/image" Target="../media/image263.png"/><Relationship Id="rId4" Type="http://schemas.openxmlformats.org/officeDocument/2006/relationships/image" Target="../media/image248.png"/><Relationship Id="rId9" Type="http://schemas.openxmlformats.org/officeDocument/2006/relationships/image" Target="../media/image253.png"/><Relationship Id="rId14" Type="http://schemas.openxmlformats.org/officeDocument/2006/relationships/image" Target="../media/image258.png"/><Relationship Id="rId22" Type="http://schemas.openxmlformats.org/officeDocument/2006/relationships/image" Target="../media/image266.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0.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78.png"/><Relationship Id="rId18" Type="http://schemas.openxmlformats.org/officeDocument/2006/relationships/image" Target="../media/image283.png"/><Relationship Id="rId26" Type="http://schemas.openxmlformats.org/officeDocument/2006/relationships/image" Target="../media/image291.png"/><Relationship Id="rId3" Type="http://schemas.openxmlformats.org/officeDocument/2006/relationships/image" Target="../media/image268.png"/><Relationship Id="rId21" Type="http://schemas.openxmlformats.org/officeDocument/2006/relationships/image" Target="../media/image286.png"/><Relationship Id="rId7" Type="http://schemas.openxmlformats.org/officeDocument/2006/relationships/image" Target="../media/image272.png"/><Relationship Id="rId12" Type="http://schemas.openxmlformats.org/officeDocument/2006/relationships/image" Target="../media/image277.png"/><Relationship Id="rId17" Type="http://schemas.openxmlformats.org/officeDocument/2006/relationships/image" Target="../media/image282.png"/><Relationship Id="rId25" Type="http://schemas.openxmlformats.org/officeDocument/2006/relationships/image" Target="../media/image290.png"/><Relationship Id="rId2" Type="http://schemas.openxmlformats.org/officeDocument/2006/relationships/notesSlide" Target="../notesSlides/notesSlide120.xml"/><Relationship Id="rId16" Type="http://schemas.openxmlformats.org/officeDocument/2006/relationships/image" Target="../media/image281.png"/><Relationship Id="rId20" Type="http://schemas.openxmlformats.org/officeDocument/2006/relationships/image" Target="../media/image285.png"/><Relationship Id="rId1" Type="http://schemas.openxmlformats.org/officeDocument/2006/relationships/slideLayout" Target="../slideLayouts/slideLayout8.xml"/><Relationship Id="rId6" Type="http://schemas.openxmlformats.org/officeDocument/2006/relationships/image" Target="../media/image271.png"/><Relationship Id="rId11" Type="http://schemas.openxmlformats.org/officeDocument/2006/relationships/image" Target="../media/image276.png"/><Relationship Id="rId24" Type="http://schemas.openxmlformats.org/officeDocument/2006/relationships/image" Target="../media/image289.png"/><Relationship Id="rId5" Type="http://schemas.openxmlformats.org/officeDocument/2006/relationships/image" Target="../media/image270.png"/><Relationship Id="rId15" Type="http://schemas.openxmlformats.org/officeDocument/2006/relationships/image" Target="../media/image280.png"/><Relationship Id="rId23" Type="http://schemas.openxmlformats.org/officeDocument/2006/relationships/image" Target="../media/image288.png"/><Relationship Id="rId10" Type="http://schemas.openxmlformats.org/officeDocument/2006/relationships/image" Target="../media/image275.png"/><Relationship Id="rId19" Type="http://schemas.openxmlformats.org/officeDocument/2006/relationships/image" Target="../media/image284.png"/><Relationship Id="rId4" Type="http://schemas.openxmlformats.org/officeDocument/2006/relationships/image" Target="../media/image269.png"/><Relationship Id="rId9" Type="http://schemas.openxmlformats.org/officeDocument/2006/relationships/image" Target="../media/image274.png"/><Relationship Id="rId14" Type="http://schemas.openxmlformats.org/officeDocument/2006/relationships/image" Target="../media/image279.png"/><Relationship Id="rId22" Type="http://schemas.openxmlformats.org/officeDocument/2006/relationships/image" Target="../media/image287.png"/><Relationship Id="rId27" Type="http://schemas.openxmlformats.org/officeDocument/2006/relationships/image" Target="../media/image292.png"/></Relationships>
</file>

<file path=ppt/slides/_rels/slide131.xml.rels><?xml version="1.0" encoding="UTF-8" standalone="yes"?>
<Relationships xmlns="http://schemas.openxmlformats.org/package/2006/relationships"><Relationship Id="rId8" Type="http://schemas.openxmlformats.org/officeDocument/2006/relationships/image" Target="../media/image298.png"/><Relationship Id="rId13" Type="http://schemas.openxmlformats.org/officeDocument/2006/relationships/image" Target="../media/image303.png"/><Relationship Id="rId18" Type="http://schemas.openxmlformats.org/officeDocument/2006/relationships/image" Target="../media/image308.png"/><Relationship Id="rId3" Type="http://schemas.openxmlformats.org/officeDocument/2006/relationships/image" Target="../media/image293.png"/><Relationship Id="rId21" Type="http://schemas.openxmlformats.org/officeDocument/2006/relationships/image" Target="../media/image311.png"/><Relationship Id="rId7" Type="http://schemas.openxmlformats.org/officeDocument/2006/relationships/image" Target="../media/image297.png"/><Relationship Id="rId12" Type="http://schemas.openxmlformats.org/officeDocument/2006/relationships/image" Target="../media/image302.png"/><Relationship Id="rId17" Type="http://schemas.openxmlformats.org/officeDocument/2006/relationships/image" Target="../media/image307.png"/><Relationship Id="rId2" Type="http://schemas.openxmlformats.org/officeDocument/2006/relationships/notesSlide" Target="../notesSlides/notesSlide121.xml"/><Relationship Id="rId16" Type="http://schemas.openxmlformats.org/officeDocument/2006/relationships/image" Target="../media/image306.png"/><Relationship Id="rId20" Type="http://schemas.openxmlformats.org/officeDocument/2006/relationships/image" Target="../media/image310.png"/><Relationship Id="rId1" Type="http://schemas.openxmlformats.org/officeDocument/2006/relationships/slideLayout" Target="../slideLayouts/slideLayout8.xml"/><Relationship Id="rId6" Type="http://schemas.openxmlformats.org/officeDocument/2006/relationships/image" Target="../media/image296.png"/><Relationship Id="rId11" Type="http://schemas.openxmlformats.org/officeDocument/2006/relationships/image" Target="../media/image301.png"/><Relationship Id="rId5" Type="http://schemas.openxmlformats.org/officeDocument/2006/relationships/image" Target="../media/image295.png"/><Relationship Id="rId15" Type="http://schemas.openxmlformats.org/officeDocument/2006/relationships/image" Target="../media/image305.png"/><Relationship Id="rId10" Type="http://schemas.openxmlformats.org/officeDocument/2006/relationships/image" Target="../media/image300.png"/><Relationship Id="rId19" Type="http://schemas.openxmlformats.org/officeDocument/2006/relationships/image" Target="../media/image309.png"/><Relationship Id="rId4" Type="http://schemas.openxmlformats.org/officeDocument/2006/relationships/image" Target="../media/image294.png"/><Relationship Id="rId9" Type="http://schemas.openxmlformats.org/officeDocument/2006/relationships/image" Target="../media/image299.png"/><Relationship Id="rId14" Type="http://schemas.openxmlformats.org/officeDocument/2006/relationships/image" Target="../media/image304.png"/></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6" TargetMode="External"/></Relationships>
</file>

<file path=ppt/slides/_rels/slide134.xml.rels><?xml version="1.0" encoding="UTF-8" standalone="yes"?>
<Relationships xmlns="http://schemas.openxmlformats.org/package/2006/relationships"><Relationship Id="rId8" Type="http://schemas.openxmlformats.org/officeDocument/2006/relationships/image" Target="../media/image317.png"/><Relationship Id="rId13" Type="http://schemas.openxmlformats.org/officeDocument/2006/relationships/image" Target="../media/image322.png"/><Relationship Id="rId18" Type="http://schemas.openxmlformats.org/officeDocument/2006/relationships/image" Target="../media/image327.png"/><Relationship Id="rId26" Type="http://schemas.openxmlformats.org/officeDocument/2006/relationships/image" Target="../media/image335.png"/><Relationship Id="rId3" Type="http://schemas.openxmlformats.org/officeDocument/2006/relationships/image" Target="../media/image312.png"/><Relationship Id="rId21" Type="http://schemas.openxmlformats.org/officeDocument/2006/relationships/image" Target="../media/image330.png"/><Relationship Id="rId7" Type="http://schemas.openxmlformats.org/officeDocument/2006/relationships/image" Target="../media/image316.png"/><Relationship Id="rId12" Type="http://schemas.openxmlformats.org/officeDocument/2006/relationships/image" Target="../media/image321.png"/><Relationship Id="rId17" Type="http://schemas.openxmlformats.org/officeDocument/2006/relationships/image" Target="../media/image326.png"/><Relationship Id="rId25" Type="http://schemas.openxmlformats.org/officeDocument/2006/relationships/image" Target="../media/image334.png"/><Relationship Id="rId2" Type="http://schemas.openxmlformats.org/officeDocument/2006/relationships/notesSlide" Target="../notesSlides/notesSlide124.xml"/><Relationship Id="rId16" Type="http://schemas.openxmlformats.org/officeDocument/2006/relationships/image" Target="../media/image325.png"/><Relationship Id="rId20" Type="http://schemas.openxmlformats.org/officeDocument/2006/relationships/image" Target="../media/image329.png"/><Relationship Id="rId29" Type="http://schemas.openxmlformats.org/officeDocument/2006/relationships/image" Target="../media/image338.png"/><Relationship Id="rId1" Type="http://schemas.openxmlformats.org/officeDocument/2006/relationships/slideLayout" Target="../slideLayouts/slideLayout8.xml"/><Relationship Id="rId6" Type="http://schemas.openxmlformats.org/officeDocument/2006/relationships/image" Target="../media/image315.png"/><Relationship Id="rId11" Type="http://schemas.openxmlformats.org/officeDocument/2006/relationships/image" Target="../media/image320.png"/><Relationship Id="rId24" Type="http://schemas.openxmlformats.org/officeDocument/2006/relationships/image" Target="../media/image333.png"/><Relationship Id="rId5" Type="http://schemas.openxmlformats.org/officeDocument/2006/relationships/image" Target="../media/image314.png"/><Relationship Id="rId15" Type="http://schemas.openxmlformats.org/officeDocument/2006/relationships/image" Target="../media/image324.png"/><Relationship Id="rId23" Type="http://schemas.openxmlformats.org/officeDocument/2006/relationships/image" Target="../media/image332.png"/><Relationship Id="rId28" Type="http://schemas.openxmlformats.org/officeDocument/2006/relationships/image" Target="../media/image337.png"/><Relationship Id="rId10" Type="http://schemas.openxmlformats.org/officeDocument/2006/relationships/image" Target="../media/image319.png"/><Relationship Id="rId19" Type="http://schemas.openxmlformats.org/officeDocument/2006/relationships/image" Target="../media/image328.png"/><Relationship Id="rId4" Type="http://schemas.openxmlformats.org/officeDocument/2006/relationships/image" Target="../media/image313.png"/><Relationship Id="rId9" Type="http://schemas.openxmlformats.org/officeDocument/2006/relationships/image" Target="../media/image318.png"/><Relationship Id="rId14" Type="http://schemas.openxmlformats.org/officeDocument/2006/relationships/image" Target="../media/image323.png"/><Relationship Id="rId22" Type="http://schemas.openxmlformats.org/officeDocument/2006/relationships/image" Target="../media/image331.png"/><Relationship Id="rId27" Type="http://schemas.openxmlformats.org/officeDocument/2006/relationships/image" Target="../media/image336.png"/></Relationships>
</file>

<file path=ppt/slides/_rels/slide135.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349.png"/><Relationship Id="rId18" Type="http://schemas.openxmlformats.org/officeDocument/2006/relationships/image" Target="../media/image354.png"/><Relationship Id="rId26" Type="http://schemas.openxmlformats.org/officeDocument/2006/relationships/image" Target="../media/image362.png"/><Relationship Id="rId3" Type="http://schemas.openxmlformats.org/officeDocument/2006/relationships/image" Target="../media/image339.png"/><Relationship Id="rId21" Type="http://schemas.openxmlformats.org/officeDocument/2006/relationships/image" Target="../media/image357.png"/><Relationship Id="rId7" Type="http://schemas.openxmlformats.org/officeDocument/2006/relationships/image" Target="../media/image343.png"/><Relationship Id="rId12" Type="http://schemas.openxmlformats.org/officeDocument/2006/relationships/image" Target="../media/image348.png"/><Relationship Id="rId17" Type="http://schemas.openxmlformats.org/officeDocument/2006/relationships/image" Target="../media/image353.png"/><Relationship Id="rId25" Type="http://schemas.openxmlformats.org/officeDocument/2006/relationships/image" Target="../media/image361.png"/><Relationship Id="rId2" Type="http://schemas.openxmlformats.org/officeDocument/2006/relationships/notesSlide" Target="../notesSlides/notesSlide125.xml"/><Relationship Id="rId16" Type="http://schemas.openxmlformats.org/officeDocument/2006/relationships/image" Target="../media/image352.png"/><Relationship Id="rId20" Type="http://schemas.openxmlformats.org/officeDocument/2006/relationships/image" Target="../media/image356.png"/><Relationship Id="rId1" Type="http://schemas.openxmlformats.org/officeDocument/2006/relationships/slideLayout" Target="../slideLayouts/slideLayout8.xml"/><Relationship Id="rId6" Type="http://schemas.openxmlformats.org/officeDocument/2006/relationships/image" Target="../media/image342.png"/><Relationship Id="rId11" Type="http://schemas.openxmlformats.org/officeDocument/2006/relationships/image" Target="../media/image347.png"/><Relationship Id="rId24" Type="http://schemas.openxmlformats.org/officeDocument/2006/relationships/image" Target="../media/image360.png"/><Relationship Id="rId5" Type="http://schemas.openxmlformats.org/officeDocument/2006/relationships/image" Target="../media/image341.png"/><Relationship Id="rId15" Type="http://schemas.openxmlformats.org/officeDocument/2006/relationships/image" Target="../media/image351.png"/><Relationship Id="rId23" Type="http://schemas.openxmlformats.org/officeDocument/2006/relationships/image" Target="../media/image359.png"/><Relationship Id="rId10" Type="http://schemas.openxmlformats.org/officeDocument/2006/relationships/image" Target="../media/image346.png"/><Relationship Id="rId19" Type="http://schemas.openxmlformats.org/officeDocument/2006/relationships/image" Target="../media/image355.png"/><Relationship Id="rId4" Type="http://schemas.openxmlformats.org/officeDocument/2006/relationships/image" Target="../media/image340.png"/><Relationship Id="rId9" Type="http://schemas.openxmlformats.org/officeDocument/2006/relationships/image" Target="../media/image345.png"/><Relationship Id="rId14" Type="http://schemas.openxmlformats.org/officeDocument/2006/relationships/image" Target="../media/image350.png"/><Relationship Id="rId22" Type="http://schemas.openxmlformats.org/officeDocument/2006/relationships/image" Target="../media/image358.png"/><Relationship Id="rId27" Type="http://schemas.openxmlformats.org/officeDocument/2006/relationships/image" Target="../media/image363.png"/></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37" TargetMode="External"/></Relationships>
</file>

<file path=ppt/slides/_rels/slide138.xml.rels><?xml version="1.0" encoding="UTF-8" standalone="yes"?>
<Relationships xmlns="http://schemas.openxmlformats.org/package/2006/relationships"><Relationship Id="rId8" Type="http://schemas.openxmlformats.org/officeDocument/2006/relationships/image" Target="../media/image369.png"/><Relationship Id="rId3" Type="http://schemas.openxmlformats.org/officeDocument/2006/relationships/image" Target="../media/image364.png"/><Relationship Id="rId7" Type="http://schemas.openxmlformats.org/officeDocument/2006/relationships/image" Target="../media/image368.png"/><Relationship Id="rId2" Type="http://schemas.openxmlformats.org/officeDocument/2006/relationships/notesSlide" Target="../notesSlides/notesSlide128.xml"/><Relationship Id="rId1" Type="http://schemas.openxmlformats.org/officeDocument/2006/relationships/slideLayout" Target="../slideLayouts/slideLayout8.xml"/><Relationship Id="rId6" Type="http://schemas.openxmlformats.org/officeDocument/2006/relationships/image" Target="../media/image367.png"/><Relationship Id="rId5" Type="http://schemas.openxmlformats.org/officeDocument/2006/relationships/image" Target="../media/image366.png"/><Relationship Id="rId4" Type="http://schemas.openxmlformats.org/officeDocument/2006/relationships/image" Target="../media/image365.png"/><Relationship Id="rId9" Type="http://schemas.openxmlformats.org/officeDocument/2006/relationships/image" Target="../media/image370.png"/></Relationships>
</file>

<file path=ppt/slides/_rels/slide139.xml.rels><?xml version="1.0" encoding="UTF-8" standalone="yes"?>
<Relationships xmlns="http://schemas.openxmlformats.org/package/2006/relationships"><Relationship Id="rId8" Type="http://schemas.openxmlformats.org/officeDocument/2006/relationships/image" Target="../media/image376.png"/><Relationship Id="rId3" Type="http://schemas.openxmlformats.org/officeDocument/2006/relationships/image" Target="../media/image371.png"/><Relationship Id="rId7" Type="http://schemas.openxmlformats.org/officeDocument/2006/relationships/image" Target="../media/image375.png"/><Relationship Id="rId12" Type="http://schemas.openxmlformats.org/officeDocument/2006/relationships/image" Target="../media/image380.png"/><Relationship Id="rId2" Type="http://schemas.openxmlformats.org/officeDocument/2006/relationships/notesSlide" Target="../notesSlides/notesSlide129.xml"/><Relationship Id="rId1" Type="http://schemas.openxmlformats.org/officeDocument/2006/relationships/slideLayout" Target="../slideLayouts/slideLayout8.xml"/><Relationship Id="rId6" Type="http://schemas.openxmlformats.org/officeDocument/2006/relationships/image" Target="../media/image374.png"/><Relationship Id="rId11" Type="http://schemas.openxmlformats.org/officeDocument/2006/relationships/image" Target="../media/image379.png"/><Relationship Id="rId5" Type="http://schemas.openxmlformats.org/officeDocument/2006/relationships/image" Target="../media/image373.png"/><Relationship Id="rId10" Type="http://schemas.openxmlformats.org/officeDocument/2006/relationships/image" Target="../media/image378.png"/><Relationship Id="rId4" Type="http://schemas.openxmlformats.org/officeDocument/2006/relationships/image" Target="../media/image372.png"/><Relationship Id="rId9" Type="http://schemas.openxmlformats.org/officeDocument/2006/relationships/image" Target="../media/image37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0.xml.rels><?xml version="1.0" encoding="UTF-8" standalone="yes"?>
<Relationships xmlns="http://schemas.openxmlformats.org/package/2006/relationships"><Relationship Id="rId8" Type="http://schemas.openxmlformats.org/officeDocument/2006/relationships/image" Target="../media/image384.png"/><Relationship Id="rId3" Type="http://schemas.openxmlformats.org/officeDocument/2006/relationships/image" Target="../media/image371.png"/><Relationship Id="rId7" Type="http://schemas.openxmlformats.org/officeDocument/2006/relationships/image" Target="../media/image383.png"/><Relationship Id="rId12" Type="http://schemas.openxmlformats.org/officeDocument/2006/relationships/image" Target="../media/image388.png"/><Relationship Id="rId2" Type="http://schemas.openxmlformats.org/officeDocument/2006/relationships/notesSlide" Target="../notesSlides/notesSlide130.xml"/><Relationship Id="rId1" Type="http://schemas.openxmlformats.org/officeDocument/2006/relationships/slideLayout" Target="../slideLayouts/slideLayout8.xml"/><Relationship Id="rId6" Type="http://schemas.openxmlformats.org/officeDocument/2006/relationships/image" Target="../media/image382.png"/><Relationship Id="rId11" Type="http://schemas.openxmlformats.org/officeDocument/2006/relationships/image" Target="../media/image387.png"/><Relationship Id="rId5" Type="http://schemas.openxmlformats.org/officeDocument/2006/relationships/image" Target="../media/image381.png"/><Relationship Id="rId10" Type="http://schemas.openxmlformats.org/officeDocument/2006/relationships/image" Target="../media/image386.png"/><Relationship Id="rId4" Type="http://schemas.openxmlformats.org/officeDocument/2006/relationships/image" Target="../media/image372.png"/><Relationship Id="rId9" Type="http://schemas.openxmlformats.org/officeDocument/2006/relationships/image" Target="../media/image385.png"/></Relationships>
</file>

<file path=ppt/slides/_rels/slide141.xml.rels><?xml version="1.0" encoding="UTF-8" standalone="yes"?>
<Relationships xmlns="http://schemas.openxmlformats.org/package/2006/relationships"><Relationship Id="rId8" Type="http://schemas.openxmlformats.org/officeDocument/2006/relationships/image" Target="../media/image393.png"/><Relationship Id="rId3" Type="http://schemas.openxmlformats.org/officeDocument/2006/relationships/image" Target="../media/image371.png"/><Relationship Id="rId7" Type="http://schemas.openxmlformats.org/officeDocument/2006/relationships/image" Target="../media/image392.png"/><Relationship Id="rId12" Type="http://schemas.openxmlformats.org/officeDocument/2006/relationships/image" Target="../media/image397.png"/><Relationship Id="rId2" Type="http://schemas.openxmlformats.org/officeDocument/2006/relationships/notesSlide" Target="../notesSlides/notesSlide131.xml"/><Relationship Id="rId1" Type="http://schemas.openxmlformats.org/officeDocument/2006/relationships/slideLayout" Target="../slideLayouts/slideLayout8.xml"/><Relationship Id="rId6" Type="http://schemas.openxmlformats.org/officeDocument/2006/relationships/image" Target="../media/image391.png"/><Relationship Id="rId11" Type="http://schemas.openxmlformats.org/officeDocument/2006/relationships/image" Target="../media/image396.png"/><Relationship Id="rId5" Type="http://schemas.openxmlformats.org/officeDocument/2006/relationships/image" Target="../media/image390.png"/><Relationship Id="rId10" Type="http://schemas.openxmlformats.org/officeDocument/2006/relationships/image" Target="../media/image395.png"/><Relationship Id="rId4" Type="http://schemas.openxmlformats.org/officeDocument/2006/relationships/image" Target="../media/image389.png"/><Relationship Id="rId9" Type="http://schemas.openxmlformats.org/officeDocument/2006/relationships/image" Target="../media/image394.png"/></Relationships>
</file>

<file path=ppt/slides/_rels/slide142.xml.rels><?xml version="1.0" encoding="UTF-8" standalone="yes"?>
<Relationships xmlns="http://schemas.openxmlformats.org/package/2006/relationships"><Relationship Id="rId8" Type="http://schemas.openxmlformats.org/officeDocument/2006/relationships/image" Target="../media/image401.png"/><Relationship Id="rId3" Type="http://schemas.openxmlformats.org/officeDocument/2006/relationships/image" Target="../media/image371.png"/><Relationship Id="rId7" Type="http://schemas.openxmlformats.org/officeDocument/2006/relationships/image" Target="../media/image400.png"/><Relationship Id="rId12" Type="http://schemas.openxmlformats.org/officeDocument/2006/relationships/image" Target="../media/image405.png"/><Relationship Id="rId2" Type="http://schemas.openxmlformats.org/officeDocument/2006/relationships/notesSlide" Target="../notesSlides/notesSlide132.xml"/><Relationship Id="rId1" Type="http://schemas.openxmlformats.org/officeDocument/2006/relationships/slideLayout" Target="../slideLayouts/slideLayout8.xml"/><Relationship Id="rId6" Type="http://schemas.openxmlformats.org/officeDocument/2006/relationships/image" Target="../media/image399.png"/><Relationship Id="rId11" Type="http://schemas.openxmlformats.org/officeDocument/2006/relationships/image" Target="../media/image404.png"/><Relationship Id="rId5" Type="http://schemas.openxmlformats.org/officeDocument/2006/relationships/image" Target="../media/image398.png"/><Relationship Id="rId10" Type="http://schemas.openxmlformats.org/officeDocument/2006/relationships/image" Target="../media/image403.png"/><Relationship Id="rId4" Type="http://schemas.openxmlformats.org/officeDocument/2006/relationships/image" Target="../media/image389.png"/><Relationship Id="rId9" Type="http://schemas.openxmlformats.org/officeDocument/2006/relationships/image" Target="../media/image402.png"/></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40"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notesSlide" Target="../notesSlides/notesSlide135.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137.xml"/><Relationship Id="rId1" Type="http://schemas.openxmlformats.org/officeDocument/2006/relationships/slideLayout" Target="../slideLayouts/slideLayout9.xml"/><Relationship Id="rId5" Type="http://schemas.openxmlformats.org/officeDocument/2006/relationships/image" Target="../media/image410.png"/><Relationship Id="rId4" Type="http://schemas.openxmlformats.org/officeDocument/2006/relationships/image" Target="../media/image409.png"/></Relationships>
</file>

<file path=ppt/slides/_rels/slide148.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notesSlide" Target="../notesSlides/notesSlide139.xml"/><Relationship Id="rId1" Type="http://schemas.openxmlformats.org/officeDocument/2006/relationships/slideLayout" Target="../slideLayouts/slideLayout8.xml"/><Relationship Id="rId4" Type="http://schemas.openxmlformats.org/officeDocument/2006/relationships/image" Target="../media/image41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notesSlide" Target="../notesSlides/notesSlide140.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notesSlide" Target="../notesSlides/notesSlide143.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4.xml"/><Relationship Id="rId7" Type="http://schemas.openxmlformats.org/officeDocument/2006/relationships/image" Target="../media/image418.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417.png"/><Relationship Id="rId5" Type="http://schemas.openxmlformats.org/officeDocument/2006/relationships/image" Target="../media/image416.png"/><Relationship Id="rId4" Type="http://schemas.openxmlformats.org/officeDocument/2006/relationships/image" Target="../media/image415.png"/></Relationships>
</file>

<file path=ppt/slides/_rels/slide155.xml.rels><?xml version="1.0" encoding="UTF-8" standalone="yes"?>
<Relationships xmlns="http://schemas.openxmlformats.org/package/2006/relationships"><Relationship Id="rId3" Type="http://schemas.openxmlformats.org/officeDocument/2006/relationships/image" Target="../media/image419.png"/><Relationship Id="rId2" Type="http://schemas.openxmlformats.org/officeDocument/2006/relationships/notesSlide" Target="../notesSlides/notesSlide145.xml"/><Relationship Id="rId1" Type="http://schemas.openxmlformats.org/officeDocument/2006/relationships/slideLayout" Target="../slideLayouts/slideLayout9.xml"/><Relationship Id="rId6" Type="http://schemas.openxmlformats.org/officeDocument/2006/relationships/image" Target="../media/image418.png"/><Relationship Id="rId5" Type="http://schemas.openxmlformats.org/officeDocument/2006/relationships/image" Target="../media/image407.png"/><Relationship Id="rId4" Type="http://schemas.openxmlformats.org/officeDocument/2006/relationships/image" Target="../media/image420.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6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151.xml"/><Relationship Id="rId1" Type="http://schemas.openxmlformats.org/officeDocument/2006/relationships/slideLayout" Target="../slideLayouts/slideLayout8.xml"/><Relationship Id="rId5" Type="http://schemas.openxmlformats.org/officeDocument/2006/relationships/image" Target="../media/image422.png"/><Relationship Id="rId4" Type="http://schemas.openxmlformats.org/officeDocument/2006/relationships/image" Target="../media/image410.png"/></Relationships>
</file>

<file path=ppt/slides/_rels/slide162.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152.xml"/><Relationship Id="rId1" Type="http://schemas.openxmlformats.org/officeDocument/2006/relationships/slideLayout" Target="../slideLayouts/slideLayout8.xml"/><Relationship Id="rId4" Type="http://schemas.openxmlformats.org/officeDocument/2006/relationships/image" Target="../media/image424.png"/></Relationships>
</file>

<file path=ppt/slides/_rels/slide163.xml.rels><?xml version="1.0" encoding="UTF-8" standalone="yes"?>
<Relationships xmlns="http://schemas.openxmlformats.org/package/2006/relationships"><Relationship Id="rId3" Type="http://schemas.openxmlformats.org/officeDocument/2006/relationships/image" Target="../media/image419.png"/><Relationship Id="rId2" Type="http://schemas.openxmlformats.org/officeDocument/2006/relationships/notesSlide" Target="../notesSlides/notesSlide153.xml"/><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3" Type="http://schemas.openxmlformats.org/officeDocument/2006/relationships/image" Target="../media/image425.png"/><Relationship Id="rId2" Type="http://schemas.openxmlformats.org/officeDocument/2006/relationships/notesSlide" Target="../notesSlides/notesSlide154.xml"/><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426.png"/></Relationships>
</file>

<file path=ppt/slides/_rels/slide165.xml.rels><?xml version="1.0" encoding="UTF-8" standalone="yes"?>
<Relationships xmlns="http://schemas.openxmlformats.org/package/2006/relationships"><Relationship Id="rId3" Type="http://schemas.openxmlformats.org/officeDocument/2006/relationships/image" Target="../media/image427.png"/><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3" Type="http://schemas.openxmlformats.org/officeDocument/2006/relationships/image" Target="../media/image428.png"/><Relationship Id="rId2" Type="http://schemas.openxmlformats.org/officeDocument/2006/relationships/notesSlide" Target="../notesSlides/notesSlide156.xml"/><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7.xml"/><Relationship Id="rId7" Type="http://schemas.openxmlformats.org/officeDocument/2006/relationships/image" Target="../media/image418.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image" Target="../media/image417.png"/><Relationship Id="rId5" Type="http://schemas.openxmlformats.org/officeDocument/2006/relationships/image" Target="../media/image416.png"/><Relationship Id="rId4" Type="http://schemas.openxmlformats.org/officeDocument/2006/relationships/image" Target="../media/image415.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150" TargetMode="External"/><Relationship Id="rId13" Type="http://schemas.openxmlformats.org/officeDocument/2006/relationships/hyperlink" Target="https://assets.publishing.service.gov.uk/government/uploads/system/uploads/attachment_data/file/897806/Maths_guidance_KS_1_and_2.pdf#page=91"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49" TargetMode="External"/><Relationship Id="rId12" Type="http://schemas.openxmlformats.org/officeDocument/2006/relationships/hyperlink" Target="https://assets.publishing.service.gov.uk/government/uploads/system/uploads/attachment_data/file/897806/Maths_guidance_KS_1_and_2.pdf#page=8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146" TargetMode="External"/><Relationship Id="rId11" Type="http://schemas.openxmlformats.org/officeDocument/2006/relationships/hyperlink" Target="https://assets.publishing.service.gov.uk/government/uploads/system/uploads/attachment_data/file/897806/Maths_guidance_KS_1_and_2.pdf#page=86" TargetMode="External"/><Relationship Id="rId5" Type="http://schemas.openxmlformats.org/officeDocument/2006/relationships/hyperlink" Target="https://www.ncetm.org.uk/teaching-for-mastery/mastery-materials/primary-mastery-professional-development/" TargetMode="External"/><Relationship Id="rId15" Type="http://schemas.openxmlformats.org/officeDocument/2006/relationships/hyperlink" Target="https://assets.publishing.service.gov.uk/government/uploads/system/uploads/attachment_data/file/897806/Maths_guidance_KS_1_and_2.pdf#page=103" TargetMode="External"/><Relationship Id="rId10" Type="http://schemas.openxmlformats.org/officeDocument/2006/relationships/hyperlink" Target="https://assets.publishing.service.gov.uk/government/uploads/system/uploads/attachment_data/file/897806/Maths_guidance_KS_1_and_2.pdf#page=166" TargetMode="External"/><Relationship Id="rId4" Type="http://schemas.openxmlformats.org/officeDocument/2006/relationships/hyperlink" Target="https://www.ncetm.org.uk/classroom-resources/exemplification-of-ready-to-progress-criteria/" TargetMode="External"/><Relationship Id="rId9" Type="http://schemas.openxmlformats.org/officeDocument/2006/relationships/hyperlink" Target="https://assets.publishing.service.gov.uk/government/uploads/system/uploads/attachment_data/file/897806/Maths_guidance_KS_1_and_2.pdf#page=155" TargetMode="External"/><Relationship Id="rId14" Type="http://schemas.openxmlformats.org/officeDocument/2006/relationships/hyperlink" Target="https://assets.publishing.service.gov.uk/government/uploads/system/uploads/attachment_data/file/897806/Maths_guidance_KS_1_and_2.pdf#page=9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6.xml"/><Relationship Id="rId7" Type="http://schemas.openxmlformats.org/officeDocument/2006/relationships/slide" Target="slide5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8.xml"/><Relationship Id="rId4" Type="http://schemas.openxmlformats.org/officeDocument/2006/relationships/slide" Target="slide30.xml"/><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11"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78.xml"/><Relationship Id="rId7" Type="http://schemas.openxmlformats.org/officeDocument/2006/relationships/slide" Target="slide10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97.xml"/><Relationship Id="rId4" Type="http://schemas.openxmlformats.org/officeDocument/2006/relationships/slide" Target="slide91.xml"/><Relationship Id="rId9"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16.xml"/><Relationship Id="rId7" Type="http://schemas.openxmlformats.org/officeDocument/2006/relationships/slide" Target="slide13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32.xml"/><Relationship Id="rId5" Type="http://schemas.openxmlformats.org/officeDocument/2006/relationships/slide" Target="slide127.xml"/><Relationship Id="rId10" Type="http://schemas.openxmlformats.org/officeDocument/2006/relationships/slide" Target="slide5.xml"/><Relationship Id="rId4" Type="http://schemas.openxmlformats.org/officeDocument/2006/relationships/slide" Target="slide121.xml"/><Relationship Id="rId9" Type="http://schemas.openxmlformats.org/officeDocument/2006/relationships/slide" Target="slide158.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2.xml"/><Relationship Id="rId7" Type="http://schemas.openxmlformats.org/officeDocument/2006/relationships/image" Target="../media/image85.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1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95.png"/><Relationship Id="rId4" Type="http://schemas.openxmlformats.org/officeDocument/2006/relationships/image" Target="../media/image94.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6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98.png"/><Relationship Id="rId9" Type="http://schemas.openxmlformats.org/officeDocument/2006/relationships/image" Target="../media/image111.png"/></Relationships>
</file>

<file path=ppt/slides/_rels/slide6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54.xml"/><Relationship Id="rId7" Type="http://schemas.openxmlformats.org/officeDocument/2006/relationships/image" Target="../media/image85.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122.png"/></Relationships>
</file>

<file path=ppt/slides/_rels/slide6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4"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19"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72.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73.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142.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149.png"/><Relationship Id="rId4" Type="http://schemas.openxmlformats.org/officeDocument/2006/relationships/image" Target="../media/image148.png"/></Relationships>
</file>

<file path=ppt/slides/_rels/slide7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152.png"/><Relationship Id="rId4" Type="http://schemas.openxmlformats.org/officeDocument/2006/relationships/image" Target="../media/image151.png"/></Relationships>
</file>

<file path=ppt/slides/_rels/slide76.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9.png"/></Relationships>
</file>

<file path=ppt/slides/_rels/slide7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7.xml"/><Relationship Id="rId1" Type="http://schemas.openxmlformats.org/officeDocument/2006/relationships/slideLayout" Target="../slideLayouts/slideLayout8.xml"/><Relationship Id="rId5" Type="http://schemas.openxmlformats.org/officeDocument/2006/relationships/image" Target="../media/image162.png"/><Relationship Id="rId4" Type="http://schemas.openxmlformats.org/officeDocument/2006/relationships/image" Target="../media/image161.png"/></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23"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5.xml"/><Relationship Id="rId1" Type="http://schemas.openxmlformats.org/officeDocument/2006/relationships/slideLayout" Target="../slideLayouts/slideLayout9.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7.xml"/><Relationship Id="rId1" Type="http://schemas.openxmlformats.org/officeDocument/2006/relationships/slideLayout" Target="../slideLayouts/slideLayout9.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25"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84.xml"/><Relationship Id="rId1" Type="http://schemas.openxmlformats.org/officeDocument/2006/relationships/slideLayout" Target="../slideLayouts/slideLayout9.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image" Target="../media/image173.png"/><Relationship Id="rId4" Type="http://schemas.openxmlformats.org/officeDocument/2006/relationships/image" Target="../media/image172.png"/></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d1we1oso/ncetm_mm_sp1_y4_se22_teach.pdf#page=28"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89.xml"/><Relationship Id="rId1" Type="http://schemas.openxmlformats.org/officeDocument/2006/relationships/slideLayout" Target="../slideLayouts/slideLayout9.xml"/><Relationship Id="rId4" Type="http://schemas.openxmlformats.org/officeDocument/2006/relationships/image" Target="../media/image1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4, Unit 2</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Numbers to 10,000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1.22 1,000 and four-digit numbers – step 1:1</a:t>
            </a:r>
          </a:p>
        </p:txBody>
      </p:sp>
      <p:pic>
        <p:nvPicPr>
          <p:cNvPr id="8" name="Picture 7">
            <a:extLst>
              <a:ext uri="{FF2B5EF4-FFF2-40B4-BE49-F238E27FC236}">
                <a16:creationId xmlns:a16="http://schemas.microsoft.com/office/drawing/2014/main" id="{CC45133D-7E8B-4C0C-B95B-AB0DC49DE7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68540" y="1592313"/>
            <a:ext cx="2505292" cy="2488055"/>
          </a:xfrm>
          <a:prstGeom prst="rect">
            <a:avLst/>
          </a:prstGeom>
        </p:spPr>
      </p:pic>
      <p:pic>
        <p:nvPicPr>
          <p:cNvPr id="27" name="Picture 26">
            <a:extLst>
              <a:ext uri="{FF2B5EF4-FFF2-40B4-BE49-F238E27FC236}">
                <a16:creationId xmlns:a16="http://schemas.microsoft.com/office/drawing/2014/main" id="{AE9FCA9C-AC92-4A94-9F94-F0F8383190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49457" y="1709087"/>
            <a:ext cx="2505292" cy="2488055"/>
          </a:xfrm>
          <a:prstGeom prst="rect">
            <a:avLst/>
          </a:prstGeom>
          <a:effectLst>
            <a:outerShdw blurRad="76200" dist="38100" dir="18900000" algn="bl" rotWithShape="0">
              <a:prstClr val="black">
                <a:alpha val="55000"/>
              </a:prstClr>
            </a:outerShdw>
          </a:effectLst>
        </p:spPr>
      </p:pic>
      <p:pic>
        <p:nvPicPr>
          <p:cNvPr id="28" name="Picture 27">
            <a:extLst>
              <a:ext uri="{FF2B5EF4-FFF2-40B4-BE49-F238E27FC236}">
                <a16:creationId xmlns:a16="http://schemas.microsoft.com/office/drawing/2014/main" id="{61F5F7C6-7C11-4CDF-A966-160EA2BC49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30374" y="1825861"/>
            <a:ext cx="2505292" cy="2488055"/>
          </a:xfrm>
          <a:prstGeom prst="rect">
            <a:avLst/>
          </a:prstGeom>
          <a:effectLst>
            <a:outerShdw blurRad="76200" dist="38100" dir="18900000" algn="bl" rotWithShape="0">
              <a:prstClr val="black">
                <a:alpha val="55000"/>
              </a:prstClr>
            </a:outerShdw>
          </a:effectLst>
        </p:spPr>
      </p:pic>
      <p:pic>
        <p:nvPicPr>
          <p:cNvPr id="29" name="Picture 28">
            <a:extLst>
              <a:ext uri="{FF2B5EF4-FFF2-40B4-BE49-F238E27FC236}">
                <a16:creationId xmlns:a16="http://schemas.microsoft.com/office/drawing/2014/main" id="{578C61D5-4E87-43D0-9CC0-74BC99638A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211291" y="1942635"/>
            <a:ext cx="2505292" cy="2488055"/>
          </a:xfrm>
          <a:prstGeom prst="rect">
            <a:avLst/>
          </a:prstGeom>
          <a:effectLst>
            <a:outerShdw blurRad="76200" dist="38100" dir="18900000" algn="bl" rotWithShape="0">
              <a:prstClr val="black">
                <a:alpha val="55000"/>
              </a:prstClr>
            </a:outerShdw>
          </a:effectLst>
        </p:spPr>
      </p:pic>
      <p:pic>
        <p:nvPicPr>
          <p:cNvPr id="30" name="Picture 29">
            <a:extLst>
              <a:ext uri="{FF2B5EF4-FFF2-40B4-BE49-F238E27FC236}">
                <a16:creationId xmlns:a16="http://schemas.microsoft.com/office/drawing/2014/main" id="{91AABAD9-02E3-45FE-95FD-462D0F8056B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92208" y="2059409"/>
            <a:ext cx="2505292" cy="2488055"/>
          </a:xfrm>
          <a:prstGeom prst="rect">
            <a:avLst/>
          </a:prstGeom>
          <a:effectLst>
            <a:outerShdw blurRad="76200" dist="38100" dir="18900000" algn="bl" rotWithShape="0">
              <a:prstClr val="black">
                <a:alpha val="55000"/>
              </a:prstClr>
            </a:outerShdw>
          </a:effectLst>
        </p:spPr>
      </p:pic>
      <p:pic>
        <p:nvPicPr>
          <p:cNvPr id="31" name="Picture 30">
            <a:extLst>
              <a:ext uri="{FF2B5EF4-FFF2-40B4-BE49-F238E27FC236}">
                <a16:creationId xmlns:a16="http://schemas.microsoft.com/office/drawing/2014/main" id="{93570845-D75C-4DAC-A5FA-44BD377B55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73125" y="2176183"/>
            <a:ext cx="2505292" cy="2488055"/>
          </a:xfrm>
          <a:prstGeom prst="rect">
            <a:avLst/>
          </a:prstGeom>
          <a:effectLst>
            <a:outerShdw blurRad="76200" dist="38100" dir="18900000" algn="bl" rotWithShape="0">
              <a:prstClr val="black">
                <a:alpha val="55000"/>
              </a:prstClr>
            </a:outerShdw>
          </a:effectLst>
        </p:spPr>
      </p:pic>
      <p:pic>
        <p:nvPicPr>
          <p:cNvPr id="32" name="Picture 31">
            <a:extLst>
              <a:ext uri="{FF2B5EF4-FFF2-40B4-BE49-F238E27FC236}">
                <a16:creationId xmlns:a16="http://schemas.microsoft.com/office/drawing/2014/main" id="{4E06714F-689F-43DA-885F-6AC152FCC1E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54042" y="2292957"/>
            <a:ext cx="2505292" cy="2488055"/>
          </a:xfrm>
          <a:prstGeom prst="rect">
            <a:avLst/>
          </a:prstGeom>
          <a:effectLst>
            <a:outerShdw blurRad="76200" dist="38100" dir="18900000" algn="bl" rotWithShape="0">
              <a:prstClr val="black">
                <a:alpha val="55000"/>
              </a:prstClr>
            </a:outerShdw>
          </a:effectLst>
        </p:spPr>
      </p:pic>
      <p:pic>
        <p:nvPicPr>
          <p:cNvPr id="33" name="Picture 32">
            <a:extLst>
              <a:ext uri="{FF2B5EF4-FFF2-40B4-BE49-F238E27FC236}">
                <a16:creationId xmlns:a16="http://schemas.microsoft.com/office/drawing/2014/main" id="{728AF4E8-28FD-40E3-8293-F3E7DEE577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34959" y="2409731"/>
            <a:ext cx="2505292" cy="2488055"/>
          </a:xfrm>
          <a:prstGeom prst="rect">
            <a:avLst/>
          </a:prstGeom>
          <a:effectLst>
            <a:outerShdw blurRad="76200" dist="38100" dir="18900000" algn="bl" rotWithShape="0">
              <a:prstClr val="black">
                <a:alpha val="55000"/>
              </a:prstClr>
            </a:outerShdw>
          </a:effectLst>
        </p:spPr>
      </p:pic>
      <p:pic>
        <p:nvPicPr>
          <p:cNvPr id="34" name="Picture 33">
            <a:extLst>
              <a:ext uri="{FF2B5EF4-FFF2-40B4-BE49-F238E27FC236}">
                <a16:creationId xmlns:a16="http://schemas.microsoft.com/office/drawing/2014/main" id="{1017F650-06AF-4E0E-9964-93D96B6709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15876" y="2526505"/>
            <a:ext cx="2505292" cy="2488055"/>
          </a:xfrm>
          <a:prstGeom prst="rect">
            <a:avLst/>
          </a:prstGeom>
          <a:effectLst>
            <a:outerShdw blurRad="76200" dist="38100" dir="18900000" algn="bl" rotWithShape="0">
              <a:prstClr val="black">
                <a:alpha val="55000"/>
              </a:prstClr>
            </a:outerShdw>
          </a:effectLst>
        </p:spPr>
      </p:pic>
      <p:pic>
        <p:nvPicPr>
          <p:cNvPr id="35" name="Picture 34">
            <a:extLst>
              <a:ext uri="{FF2B5EF4-FFF2-40B4-BE49-F238E27FC236}">
                <a16:creationId xmlns:a16="http://schemas.microsoft.com/office/drawing/2014/main" id="{03CE36F5-79AD-4475-8656-A62C1E4C004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8572" y="2643279"/>
            <a:ext cx="2505292" cy="2488055"/>
          </a:xfrm>
          <a:prstGeom prst="rect">
            <a:avLst/>
          </a:prstGeom>
          <a:effectLst>
            <a:outerShdw blurRad="76200" dist="38100" dir="18900000" algn="bl" rotWithShape="0">
              <a:prstClr val="black">
                <a:alpha val="55000"/>
              </a:prstClr>
            </a:outerShdw>
          </a:effectLst>
        </p:spPr>
      </p:pic>
      <p:pic>
        <p:nvPicPr>
          <p:cNvPr id="10" name="Picture 9" descr="A screen shot of a cage&#10;&#10;Description generated with high confidence">
            <a:extLst>
              <a:ext uri="{FF2B5EF4-FFF2-40B4-BE49-F238E27FC236}">
                <a16:creationId xmlns:a16="http://schemas.microsoft.com/office/drawing/2014/main" id="{C4544AE4-0DCA-4FA1-83C0-294D52E71C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613179"/>
            <a:ext cx="3551152" cy="5631645"/>
          </a:xfrm>
          <a:prstGeom prst="rect">
            <a:avLst/>
          </a:prstGeom>
        </p:spPr>
      </p:pic>
    </p:spTree>
    <p:extLst>
      <p:ext uri="{BB962C8B-B14F-4D97-AF65-F5344CB8AC3E}">
        <p14:creationId xmlns:p14="http://schemas.microsoft.com/office/powerpoint/2010/main" val="17237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0311442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calculate efficiently by using knowledge of place value, addition and subtraction </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313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17702592"/>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920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7059902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explain what rounding is</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653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59858748"/>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13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4:2</a:t>
            </a:r>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3">
            <a:extLst>
              <a:ext uri="{28A0092B-C50C-407E-A947-70E740481C1C}">
                <a14:useLocalDpi xmlns:a14="http://schemas.microsoft.com/office/drawing/2010/main" val="0"/>
              </a:ext>
            </a:extLst>
          </a:blip>
          <a:srcRect b="-4530"/>
          <a:stretch/>
        </p:blipFill>
        <p:spPr>
          <a:xfrm>
            <a:off x="2142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75424" y="1068234"/>
            <a:ext cx="593769" cy="875050"/>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2991" y="3278752"/>
            <a:ext cx="7946021" cy="2295088"/>
          </a:xfrm>
          <a:prstGeom prst="rect">
            <a:avLst/>
          </a:prstGeom>
        </p:spPr>
      </p:pic>
      <p:sp>
        <p:nvSpPr>
          <p:cNvPr id="13" name="Rectangle 12">
            <a:extLst>
              <a:ext uri="{FF2B5EF4-FFF2-40B4-BE49-F238E27FC236}">
                <a16:creationId xmlns:a16="http://schemas.microsoft.com/office/drawing/2014/main" id="{0E3C6984-8995-4AF1-AF62-781532EA84BB}"/>
              </a:ext>
            </a:extLst>
          </p:cNvPr>
          <p:cNvSpPr/>
          <p:nvPr/>
        </p:nvSpPr>
        <p:spPr bwMode="auto">
          <a:xfrm>
            <a:off x="2901539" y="4726380"/>
            <a:ext cx="1840675"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5BDBF11E-DB39-41BD-A78B-546FFD05CFFA}"/>
              </a:ext>
            </a:extLst>
          </p:cNvPr>
          <p:cNvSpPr/>
          <p:nvPr/>
        </p:nvSpPr>
        <p:spPr bwMode="auto">
          <a:xfrm>
            <a:off x="7449790" y="4726379"/>
            <a:ext cx="1959427"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D666D307-FA92-4651-BD48-46DDE139AEFF}"/>
              </a:ext>
            </a:extLst>
          </p:cNvPr>
          <p:cNvSpPr/>
          <p:nvPr/>
        </p:nvSpPr>
        <p:spPr bwMode="auto">
          <a:xfrm>
            <a:off x="5737762" y="4776037"/>
            <a:ext cx="809499"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6" name="Picture 15">
            <a:extLst>
              <a:ext uri="{FF2B5EF4-FFF2-40B4-BE49-F238E27FC236}">
                <a16:creationId xmlns:a16="http://schemas.microsoft.com/office/drawing/2014/main" id="{1A700925-CFD9-4FCF-B3EB-CAC30B660746}"/>
              </a:ext>
            </a:extLst>
          </p:cNvPr>
          <p:cNvPicPr>
            <a:picLocks noChangeAspect="1"/>
          </p:cNvPicPr>
          <p:nvPr/>
        </p:nvPicPr>
        <p:blipFill rotWithShape="1">
          <a:blip r:embed="rId6">
            <a:extLst>
              <a:ext uri="{28A0092B-C50C-407E-A947-70E740481C1C}">
                <a14:useLocalDpi xmlns:a14="http://schemas.microsoft.com/office/drawing/2010/main" val="0"/>
              </a:ext>
            </a:extLst>
          </a:blip>
          <a:srcRect t="-194"/>
          <a:stretch/>
        </p:blipFill>
        <p:spPr>
          <a:xfrm>
            <a:off x="5737762" y="1068237"/>
            <a:ext cx="593769" cy="875049"/>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AA928062-F09B-4F13-AA0F-9F5CF38CCD9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01537" y="4726378"/>
            <a:ext cx="1840676" cy="748146"/>
          </a:xfrm>
          <a:prstGeom prst="rect">
            <a:avLst/>
          </a:prstGeom>
        </p:spPr>
      </p:pic>
      <p:pic>
        <p:nvPicPr>
          <p:cNvPr id="19" name="Picture 18">
            <a:extLst>
              <a:ext uri="{FF2B5EF4-FFF2-40B4-BE49-F238E27FC236}">
                <a16:creationId xmlns:a16="http://schemas.microsoft.com/office/drawing/2014/main" id="{04034872-FD2A-4C8C-A5E7-A1F9E64C3E9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449790" y="4726376"/>
            <a:ext cx="1959427" cy="748146"/>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AF0BC553-9A86-48C5-8BFF-7A07491ACBD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737761" y="4726377"/>
            <a:ext cx="809500" cy="748145"/>
          </a:xfrm>
          <a:prstGeom prst="rect">
            <a:avLst/>
          </a:prstGeom>
        </p:spPr>
      </p:pic>
      <p:pic>
        <p:nvPicPr>
          <p:cNvPr id="22" name="Picture 21">
            <a:extLst>
              <a:ext uri="{FF2B5EF4-FFF2-40B4-BE49-F238E27FC236}">
                <a16:creationId xmlns:a16="http://schemas.microsoft.com/office/drawing/2014/main" id="{2C092E0F-4E24-4CD4-A1FA-99CF2C846E9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612468" y="1066735"/>
            <a:ext cx="593770" cy="872317"/>
          </a:xfrm>
          <a:prstGeom prst="rect">
            <a:avLst/>
          </a:prstGeom>
        </p:spPr>
      </p:pic>
      <p:pic>
        <p:nvPicPr>
          <p:cNvPr id="24" name="Picture 23" descr="A drawing of a face&#10;&#10;Description generated with high confidence">
            <a:extLst>
              <a:ext uri="{FF2B5EF4-FFF2-40B4-BE49-F238E27FC236}">
                <a16:creationId xmlns:a16="http://schemas.microsoft.com/office/drawing/2014/main" id="{99D269BB-4B7A-428A-9F75-58A4414BDEA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01537" y="4776037"/>
            <a:ext cx="1840676" cy="698485"/>
          </a:xfrm>
          <a:prstGeom prst="rect">
            <a:avLst/>
          </a:prstGeom>
        </p:spPr>
      </p:pic>
      <p:pic>
        <p:nvPicPr>
          <p:cNvPr id="25" name="Picture 24" descr="A drawing of a face&#10;&#10;Description generated with high confidence">
            <a:extLst>
              <a:ext uri="{FF2B5EF4-FFF2-40B4-BE49-F238E27FC236}">
                <a16:creationId xmlns:a16="http://schemas.microsoft.com/office/drawing/2014/main" id="{B66C4297-A96D-462C-8961-9AC0E559FC6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922745" y="4776037"/>
            <a:ext cx="422636" cy="556361"/>
          </a:xfrm>
          <a:prstGeom prst="rect">
            <a:avLst/>
          </a:prstGeom>
        </p:spPr>
      </p:pic>
      <p:pic>
        <p:nvPicPr>
          <p:cNvPr id="26" name="Picture 25" descr="A drawing of a face&#10;&#10;Description generated with high confidence">
            <a:extLst>
              <a:ext uri="{FF2B5EF4-FFF2-40B4-BE49-F238E27FC236}">
                <a16:creationId xmlns:a16="http://schemas.microsoft.com/office/drawing/2014/main" id="{4A77052C-0A04-4AF5-A343-11115F5E515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49785" y="4726375"/>
            <a:ext cx="1840677" cy="748146"/>
          </a:xfrm>
          <a:prstGeom prst="rect">
            <a:avLst/>
          </a:prstGeom>
        </p:spPr>
      </p:pic>
      <p:pic>
        <p:nvPicPr>
          <p:cNvPr id="27" name="Picture 26">
            <a:extLst>
              <a:ext uri="{FF2B5EF4-FFF2-40B4-BE49-F238E27FC236}">
                <a16:creationId xmlns:a16="http://schemas.microsoft.com/office/drawing/2014/main" id="{C0273298-04A2-4EC6-BBD5-8B9718691B11}"/>
              </a:ext>
            </a:extLst>
          </p:cNvPr>
          <p:cNvPicPr>
            <a:picLocks noChangeAspect="1"/>
          </p:cNvPicPr>
          <p:nvPr/>
        </p:nvPicPr>
        <p:blipFill rotWithShape="1">
          <a:blip r:embed="rId14">
            <a:extLst>
              <a:ext uri="{28A0092B-C50C-407E-A947-70E740481C1C}">
                <a14:useLocalDpi xmlns:a14="http://schemas.microsoft.com/office/drawing/2010/main" val="0"/>
              </a:ext>
            </a:extLst>
          </a:blip>
          <a:srcRect t="-558"/>
          <a:stretch/>
        </p:blipFill>
        <p:spPr>
          <a:xfrm>
            <a:off x="7738533" y="1058268"/>
            <a:ext cx="593770" cy="872317"/>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id="{985268DF-EBC4-45EB-BAD0-A996721DE95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922745" y="4581461"/>
            <a:ext cx="422636" cy="994505"/>
          </a:xfrm>
          <a:prstGeom prst="rect">
            <a:avLst/>
          </a:prstGeom>
        </p:spPr>
      </p:pic>
      <p:pic>
        <p:nvPicPr>
          <p:cNvPr id="30" name="Picture 29" descr="A picture containing object&#10;&#10;Description generated with high confidence">
            <a:extLst>
              <a:ext uri="{FF2B5EF4-FFF2-40B4-BE49-F238E27FC236}">
                <a16:creationId xmlns:a16="http://schemas.microsoft.com/office/drawing/2014/main" id="{52E1A971-B1B0-45AB-8137-51895DFF8D1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782785" y="4726376"/>
            <a:ext cx="1959429" cy="698485"/>
          </a:xfrm>
          <a:prstGeom prst="rect">
            <a:avLst/>
          </a:prstGeom>
        </p:spPr>
      </p:pic>
      <p:pic>
        <p:nvPicPr>
          <p:cNvPr id="31" name="Picture 30" descr="A picture containing object&#10;&#10;Description generated with high confidence">
            <a:extLst>
              <a:ext uri="{FF2B5EF4-FFF2-40B4-BE49-F238E27FC236}">
                <a16:creationId xmlns:a16="http://schemas.microsoft.com/office/drawing/2014/main" id="{3CE6C9CD-8753-4339-BA50-BEB40C994C7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449784" y="4776036"/>
            <a:ext cx="1959432" cy="646702"/>
          </a:xfrm>
          <a:prstGeom prst="rect">
            <a:avLst/>
          </a:prstGeom>
        </p:spPr>
      </p:pic>
    </p:spTree>
    <p:extLst>
      <p:ext uri="{BB962C8B-B14F-4D97-AF65-F5344CB8AC3E}">
        <p14:creationId xmlns:p14="http://schemas.microsoft.com/office/powerpoint/2010/main" val="11137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AC7BF-D104-418C-A3CF-D509C889A4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4951" y="3308902"/>
            <a:ext cx="3481929" cy="2266160"/>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4:3</a:t>
            </a:r>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4">
            <a:extLst>
              <a:ext uri="{28A0092B-C50C-407E-A947-70E740481C1C}">
                <a14:useLocalDpi xmlns:a14="http://schemas.microsoft.com/office/drawing/2010/main" val="0"/>
              </a:ext>
            </a:extLst>
          </a:blip>
          <a:srcRect b="-4530"/>
          <a:stretch/>
        </p:blipFill>
        <p:spPr>
          <a:xfrm>
            <a:off x="2142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5">
            <a:extLst>
              <a:ext uri="{28A0092B-C50C-407E-A947-70E740481C1C}">
                <a14:useLocalDpi xmlns:a14="http://schemas.microsoft.com/office/drawing/2010/main" val="0"/>
              </a:ext>
            </a:extLst>
          </a:blip>
          <a:srcRect t="-1341"/>
          <a:stretch/>
        </p:blipFill>
        <p:spPr>
          <a:xfrm>
            <a:off x="3161804" y="1057276"/>
            <a:ext cx="724396" cy="876484"/>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rotWithShape="1">
          <a:blip r:embed="rId6">
            <a:extLst>
              <a:ext uri="{28A0092B-C50C-407E-A947-70E740481C1C}">
                <a14:useLocalDpi xmlns:a14="http://schemas.microsoft.com/office/drawing/2010/main" val="0"/>
              </a:ext>
            </a:extLst>
          </a:blip>
          <a:srcRect t="-3749" r="-2423"/>
          <a:stretch/>
        </p:blipFill>
        <p:spPr>
          <a:xfrm>
            <a:off x="2122990" y="3192710"/>
            <a:ext cx="8138610" cy="2381131"/>
          </a:xfrm>
          <a:prstGeom prst="rect">
            <a:avLst/>
          </a:prstGeom>
        </p:spPr>
      </p:pic>
      <p:pic>
        <p:nvPicPr>
          <p:cNvPr id="32" name="Picture 31">
            <a:extLst>
              <a:ext uri="{FF2B5EF4-FFF2-40B4-BE49-F238E27FC236}">
                <a16:creationId xmlns:a16="http://schemas.microsoft.com/office/drawing/2014/main" id="{382C1449-C59E-449C-9759-5B59B9829543}"/>
              </a:ext>
            </a:extLst>
          </p:cNvPr>
          <p:cNvPicPr>
            <a:picLocks noChangeAspect="1"/>
          </p:cNvPicPr>
          <p:nvPr/>
        </p:nvPicPr>
        <p:blipFill rotWithShape="1">
          <a:blip r:embed="rId7">
            <a:extLst>
              <a:ext uri="{28A0092B-C50C-407E-A947-70E740481C1C}">
                <a14:useLocalDpi xmlns:a14="http://schemas.microsoft.com/office/drawing/2010/main" val="0"/>
              </a:ext>
            </a:extLst>
          </a:blip>
          <a:srcRect t="-10080"/>
          <a:stretch/>
        </p:blipFill>
        <p:spPr>
          <a:xfrm>
            <a:off x="5666755" y="980620"/>
            <a:ext cx="724396" cy="952082"/>
          </a:xfrm>
          <a:prstGeom prst="rect">
            <a:avLst/>
          </a:prstGeom>
        </p:spPr>
      </p:pic>
      <p:sp>
        <p:nvSpPr>
          <p:cNvPr id="37" name="Rectangle: Rounded Corners 36">
            <a:extLst>
              <a:ext uri="{FF2B5EF4-FFF2-40B4-BE49-F238E27FC236}">
                <a16:creationId xmlns:a16="http://schemas.microsoft.com/office/drawing/2014/main" id="{EBB6A77E-5438-4385-8A32-BC71B8627C07}"/>
              </a:ext>
            </a:extLst>
          </p:cNvPr>
          <p:cNvSpPr/>
          <p:nvPr/>
        </p:nvSpPr>
        <p:spPr bwMode="auto">
          <a:xfrm>
            <a:off x="5666755" y="4778561"/>
            <a:ext cx="809500" cy="741654"/>
          </a:xfrm>
          <a:prstGeom prst="roundRect">
            <a:avLst>
              <a:gd name="adj" fmla="val 41211"/>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5" name="Picture 34" descr="A picture containing object&#10;&#10;Description generated with very high confidence">
            <a:extLst>
              <a:ext uri="{FF2B5EF4-FFF2-40B4-BE49-F238E27FC236}">
                <a16:creationId xmlns:a16="http://schemas.microsoft.com/office/drawing/2014/main" id="{21F23856-6EE3-42CA-8E03-CFCDF6EAF50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737761" y="4732867"/>
            <a:ext cx="809500" cy="741654"/>
          </a:xfrm>
          <a:prstGeom prst="rect">
            <a:avLst/>
          </a:prstGeom>
        </p:spPr>
      </p:pic>
      <p:sp>
        <p:nvSpPr>
          <p:cNvPr id="8" name="Rectangle: Rounded Corners 7">
            <a:extLst>
              <a:ext uri="{FF2B5EF4-FFF2-40B4-BE49-F238E27FC236}">
                <a16:creationId xmlns:a16="http://schemas.microsoft.com/office/drawing/2014/main" id="{5BA44D2E-87B7-47A5-BFAC-DCD67D62EC08}"/>
              </a:ext>
            </a:extLst>
          </p:cNvPr>
          <p:cNvSpPr/>
          <p:nvPr/>
        </p:nvSpPr>
        <p:spPr bwMode="auto">
          <a:xfrm>
            <a:off x="2946400" y="4732867"/>
            <a:ext cx="1761012" cy="741654"/>
          </a:xfrm>
          <a:prstGeom prst="round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6" name="Rectangle: Rounded Corners 35">
            <a:extLst>
              <a:ext uri="{FF2B5EF4-FFF2-40B4-BE49-F238E27FC236}">
                <a16:creationId xmlns:a16="http://schemas.microsoft.com/office/drawing/2014/main" id="{E9DA7899-D6B2-4363-A713-F80D13FE3F19}"/>
              </a:ext>
            </a:extLst>
          </p:cNvPr>
          <p:cNvSpPr/>
          <p:nvPr/>
        </p:nvSpPr>
        <p:spPr bwMode="auto">
          <a:xfrm>
            <a:off x="7591299" y="4732867"/>
            <a:ext cx="1761012" cy="741654"/>
          </a:xfrm>
          <a:prstGeom prst="roundRect">
            <a:avLst>
              <a:gd name="adj" fmla="val 41211"/>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8" name="Picture 37">
            <a:extLst>
              <a:ext uri="{FF2B5EF4-FFF2-40B4-BE49-F238E27FC236}">
                <a16:creationId xmlns:a16="http://schemas.microsoft.com/office/drawing/2014/main" id="{817EC5A8-874B-4D80-BE22-074D94E40FE9}"/>
              </a:ext>
            </a:extLst>
          </p:cNvPr>
          <p:cNvPicPr>
            <a:picLocks noChangeAspect="1"/>
          </p:cNvPicPr>
          <p:nvPr/>
        </p:nvPicPr>
        <p:blipFill rotWithShape="1">
          <a:blip r:embed="rId9">
            <a:extLst>
              <a:ext uri="{28A0092B-C50C-407E-A947-70E740481C1C}">
                <a14:useLocalDpi xmlns:a14="http://schemas.microsoft.com/office/drawing/2010/main" val="0"/>
              </a:ext>
            </a:extLst>
          </a:blip>
          <a:srcRect t="-8751"/>
          <a:stretch/>
        </p:blipFill>
        <p:spPr>
          <a:xfrm>
            <a:off x="6584950" y="993241"/>
            <a:ext cx="611718" cy="939460"/>
          </a:xfrm>
          <a:prstGeom prst="rect">
            <a:avLst/>
          </a:prstGeom>
        </p:spPr>
      </p:pic>
      <p:pic>
        <p:nvPicPr>
          <p:cNvPr id="39" name="Picture 38" descr="A drawing of a face&#10;&#10;Description generated with high confidence">
            <a:extLst>
              <a:ext uri="{FF2B5EF4-FFF2-40B4-BE49-F238E27FC236}">
                <a16:creationId xmlns:a16="http://schemas.microsoft.com/office/drawing/2014/main" id="{88A7E454-85E9-483A-8E01-4637DBAB18D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922745" y="4776037"/>
            <a:ext cx="422636" cy="556361"/>
          </a:xfrm>
          <a:prstGeom prst="rect">
            <a:avLst/>
          </a:prstGeom>
        </p:spPr>
      </p:pic>
      <p:pic>
        <p:nvPicPr>
          <p:cNvPr id="50" name="Picture 49" descr="A picture containing object&#10;&#10;Description generated with high confidence">
            <a:extLst>
              <a:ext uri="{FF2B5EF4-FFF2-40B4-BE49-F238E27FC236}">
                <a16:creationId xmlns:a16="http://schemas.microsoft.com/office/drawing/2014/main" id="{D5138EF5-DFCC-4C07-9D2C-C7EAD6B42A4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01537" y="4726378"/>
            <a:ext cx="1840676" cy="748146"/>
          </a:xfrm>
          <a:prstGeom prst="rect">
            <a:avLst/>
          </a:prstGeom>
        </p:spPr>
      </p:pic>
      <p:pic>
        <p:nvPicPr>
          <p:cNvPr id="54" name="Picture 53">
            <a:extLst>
              <a:ext uri="{FF2B5EF4-FFF2-40B4-BE49-F238E27FC236}">
                <a16:creationId xmlns:a16="http://schemas.microsoft.com/office/drawing/2014/main" id="{1747D1E0-0A39-4166-8559-F20B82B2F2A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449790" y="4726376"/>
            <a:ext cx="1959427" cy="748146"/>
          </a:xfrm>
          <a:prstGeom prst="rect">
            <a:avLst/>
          </a:prstGeom>
        </p:spPr>
      </p:pic>
      <p:pic>
        <p:nvPicPr>
          <p:cNvPr id="56" name="Picture 55">
            <a:extLst>
              <a:ext uri="{FF2B5EF4-FFF2-40B4-BE49-F238E27FC236}">
                <a16:creationId xmlns:a16="http://schemas.microsoft.com/office/drawing/2014/main" id="{F4D3FFC2-034D-439D-8737-707440BFEB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30401" y="3308902"/>
            <a:ext cx="3481929" cy="2266160"/>
          </a:xfrm>
          <a:prstGeom prst="rect">
            <a:avLst/>
          </a:prstGeom>
        </p:spPr>
      </p:pic>
      <p:pic>
        <p:nvPicPr>
          <p:cNvPr id="57" name="Picture 56" descr="A drawing of a face&#10;&#10;Description generated with high confidence">
            <a:extLst>
              <a:ext uri="{FF2B5EF4-FFF2-40B4-BE49-F238E27FC236}">
                <a16:creationId xmlns:a16="http://schemas.microsoft.com/office/drawing/2014/main" id="{17D87ECF-27C5-4562-B296-BCF048EDB3A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901537" y="4776037"/>
            <a:ext cx="1840676" cy="698485"/>
          </a:xfrm>
          <a:prstGeom prst="rect">
            <a:avLst/>
          </a:prstGeom>
        </p:spPr>
      </p:pic>
      <p:pic>
        <p:nvPicPr>
          <p:cNvPr id="58" name="Picture 57" descr="A drawing of a face&#10;&#10;Description generated with high confidence">
            <a:extLst>
              <a:ext uri="{FF2B5EF4-FFF2-40B4-BE49-F238E27FC236}">
                <a16:creationId xmlns:a16="http://schemas.microsoft.com/office/drawing/2014/main" id="{5B822588-3FAE-4101-89FD-9A37A6E5EF7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449785" y="4726375"/>
            <a:ext cx="1840677" cy="748146"/>
          </a:xfrm>
          <a:prstGeom prst="rect">
            <a:avLst/>
          </a:prstGeom>
        </p:spPr>
      </p:pic>
      <p:pic>
        <p:nvPicPr>
          <p:cNvPr id="59" name="Picture 58">
            <a:extLst>
              <a:ext uri="{FF2B5EF4-FFF2-40B4-BE49-F238E27FC236}">
                <a16:creationId xmlns:a16="http://schemas.microsoft.com/office/drawing/2014/main" id="{7357DA37-79F9-43FA-B4B7-D596A39F60BF}"/>
              </a:ext>
            </a:extLst>
          </p:cNvPr>
          <p:cNvPicPr>
            <a:picLocks noChangeAspect="1"/>
          </p:cNvPicPr>
          <p:nvPr/>
        </p:nvPicPr>
        <p:blipFill rotWithShape="1">
          <a:blip r:embed="rId15">
            <a:extLst>
              <a:ext uri="{28A0092B-C50C-407E-A947-70E740481C1C}">
                <a14:useLocalDpi xmlns:a14="http://schemas.microsoft.com/office/drawing/2010/main" val="0"/>
              </a:ext>
            </a:extLst>
          </a:blip>
          <a:srcRect t="-7557"/>
          <a:stretch/>
        </p:blipFill>
        <p:spPr>
          <a:xfrm>
            <a:off x="7741920" y="1000653"/>
            <a:ext cx="611719" cy="939460"/>
          </a:xfrm>
          <a:prstGeom prst="rect">
            <a:avLst/>
          </a:prstGeom>
        </p:spPr>
      </p:pic>
      <p:pic>
        <p:nvPicPr>
          <p:cNvPr id="60" name="Picture 59" descr="A picture containing object&#10;&#10;Description generated with high confidence">
            <a:extLst>
              <a:ext uri="{FF2B5EF4-FFF2-40B4-BE49-F238E27FC236}">
                <a16:creationId xmlns:a16="http://schemas.microsoft.com/office/drawing/2014/main" id="{85ADCA30-0CBD-4989-BB31-AD561C79D8F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922745" y="4581461"/>
            <a:ext cx="422636" cy="994505"/>
          </a:xfrm>
          <a:prstGeom prst="rect">
            <a:avLst/>
          </a:prstGeom>
        </p:spPr>
      </p:pic>
      <p:pic>
        <p:nvPicPr>
          <p:cNvPr id="61" name="Picture 60" descr="A picture containing object&#10;&#10;Description generated with high confidence">
            <a:extLst>
              <a:ext uri="{FF2B5EF4-FFF2-40B4-BE49-F238E27FC236}">
                <a16:creationId xmlns:a16="http://schemas.microsoft.com/office/drawing/2014/main" id="{16A85B0B-9E46-4830-BD09-90FFB42E786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82785" y="4726376"/>
            <a:ext cx="1959429" cy="698485"/>
          </a:xfrm>
          <a:prstGeom prst="rect">
            <a:avLst/>
          </a:prstGeom>
        </p:spPr>
      </p:pic>
      <p:pic>
        <p:nvPicPr>
          <p:cNvPr id="62" name="Picture 61" descr="A picture containing object&#10;&#10;Description generated with high confidence">
            <a:extLst>
              <a:ext uri="{FF2B5EF4-FFF2-40B4-BE49-F238E27FC236}">
                <a16:creationId xmlns:a16="http://schemas.microsoft.com/office/drawing/2014/main" id="{A246FD73-79A8-4E9B-8BC8-337A207849F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449784" y="4776036"/>
            <a:ext cx="1959432" cy="646702"/>
          </a:xfrm>
          <a:prstGeom prst="rect">
            <a:avLst/>
          </a:prstGeom>
        </p:spPr>
      </p:pic>
    </p:spTree>
    <p:extLst>
      <p:ext uri="{BB962C8B-B14F-4D97-AF65-F5344CB8AC3E}">
        <p14:creationId xmlns:p14="http://schemas.microsoft.com/office/powerpoint/2010/main" val="42525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4"/>
                                        </p:tgtEl>
                                      </p:cBhvr>
                                    </p:animEffect>
                                    <p:set>
                                      <p:cBhvr>
                                        <p:cTn id="57" dur="1" fill="hold">
                                          <p:stCondLst>
                                            <p:cond delay="499"/>
                                          </p:stCondLst>
                                        </p:cTn>
                                        <p:tgtEl>
                                          <p:spTgt spid="5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6"/>
                                        </p:tgtEl>
                                      </p:cBhvr>
                                    </p:animEffect>
                                    <p:set>
                                      <p:cBhvr>
                                        <p:cTn id="60" dur="1" fill="hold">
                                          <p:stCondLst>
                                            <p:cond delay="499"/>
                                          </p:stCondLst>
                                        </p:cTn>
                                        <p:tgtEl>
                                          <p:spTgt spid="5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56"/>
                                        </p:tgtEl>
                                      </p:cBhvr>
                                    </p:animEffect>
                                    <p:set>
                                      <p:cBhvr>
                                        <p:cTn id="84" dur="1" fill="hold">
                                          <p:stCondLst>
                                            <p:cond delay="499"/>
                                          </p:stCondLst>
                                        </p:cTn>
                                        <p:tgtEl>
                                          <p:spTgt spid="5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8"/>
                                        </p:tgtEl>
                                      </p:cBhvr>
                                    </p:animEffect>
                                    <p:set>
                                      <p:cBhvr>
                                        <p:cTn id="90" dur="1" fill="hold">
                                          <p:stCondLst>
                                            <p:cond delay="499"/>
                                          </p:stCondLst>
                                        </p:cTn>
                                        <p:tgtEl>
                                          <p:spTgt spid="5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par>
                                <p:cTn id="108" presetID="10" presetClass="entr" presetSubtype="0" fill="hold"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50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 grpId="0" animBg="1"/>
      <p:bldP spid="3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409746"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2044515"/>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3,000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1,000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2,000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4,000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5,000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6,000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7,000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8,000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9,000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869720" y="2051678"/>
            <a:ext cx="10336163"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958513" cy="297808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5,900 be a good estimate? Why not? Which two multiples of a thousand is the number between? What is the mid-point between these two multiples? How can this help you? How do you know the number comes before 5,500? How many intervals between each thousand? What does this tell you? Which two multiples of 100 is the number between.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2,458 would be on the line? 7,208? 2,319? Repeat for other numbers.</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1292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073760"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138" name="TextBox 19">
            <a:extLst>
              <a:ext uri="{FF2B5EF4-FFF2-40B4-BE49-F238E27FC236}">
                <a16:creationId xmlns:a16="http://schemas.microsoft.com/office/drawing/2014/main" id="{85F35A80-92A6-4E8A-AD77-07B8F2156490}"/>
              </a:ext>
            </a:extLst>
          </p:cNvPr>
          <p:cNvSpPr txBox="1"/>
          <p:nvPr/>
        </p:nvSpPr>
        <p:spPr>
          <a:xfrm>
            <a:off x="608042" y="577785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previous multiple of 1,000 is ____ .The next multiple of 1,000 is ___.</a:t>
            </a:r>
          </a:p>
        </p:txBody>
      </p:sp>
    </p:spTree>
    <p:custDataLst>
      <p:tags r:id="rId1"/>
    </p:custDataLst>
    <p:extLst>
      <p:ext uri="{BB962C8B-B14F-4D97-AF65-F5344CB8AC3E}">
        <p14:creationId xmlns:p14="http://schemas.microsoft.com/office/powerpoint/2010/main" val="169297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4435472"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7" name="Group 6">
            <a:extLst>
              <a:ext uri="{FF2B5EF4-FFF2-40B4-BE49-F238E27FC236}">
                <a16:creationId xmlns:a16="http://schemas.microsoft.com/office/drawing/2014/main" id="{A4252979-6F54-4CD1-B052-91F2562B8F83}"/>
              </a:ext>
            </a:extLst>
          </p:cNvPr>
          <p:cNvGrpSpPr/>
          <p:nvPr/>
        </p:nvGrpSpPr>
        <p:grpSpPr>
          <a:xfrm>
            <a:off x="5545927" y="2494322"/>
            <a:ext cx="1104424" cy="487374"/>
            <a:chOff x="5469235" y="2663364"/>
            <a:chExt cx="1104424" cy="487374"/>
          </a:xfrm>
        </p:grpSpPr>
        <p:sp>
          <p:nvSpPr>
            <p:cNvPr id="41" name="TextBox 40">
              <a:extLst>
                <a:ext uri="{FF2B5EF4-FFF2-40B4-BE49-F238E27FC236}">
                  <a16:creationId xmlns:a16="http://schemas.microsoft.com/office/drawing/2014/main" id="{A5EEF6DC-5BF2-4CFE-B07A-C2B3DB88D658}"/>
                </a:ext>
              </a:extLst>
            </p:cNvPr>
            <p:cNvSpPr txBox="1"/>
            <p:nvPr/>
          </p:nvSpPr>
          <p:spPr>
            <a:xfrm>
              <a:off x="5469235" y="2812184"/>
              <a:ext cx="1104424" cy="338554"/>
            </a:xfrm>
            <a:prstGeom prst="rect">
              <a:avLst/>
            </a:prstGeom>
            <a:noFill/>
          </p:spPr>
          <p:txBody>
            <a:bodyPr wrap="square" rtlCol="0">
              <a:spAutoFit/>
            </a:bodyPr>
            <a:lstStyle/>
            <a:p>
              <a:pPr algn="ctr">
                <a:buNone/>
              </a:pPr>
              <a:r>
                <a:rPr lang="en-GB" sz="1600" dirty="0"/>
                <a:t>5,000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30890" y="2663364"/>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C1199EE-CDBB-4839-A714-FF98ADC26669}"/>
              </a:ext>
            </a:extLst>
          </p:cNvPr>
          <p:cNvGrpSpPr/>
          <p:nvPr/>
        </p:nvGrpSpPr>
        <p:grpSpPr>
          <a:xfrm>
            <a:off x="498032" y="2492151"/>
            <a:ext cx="11756193" cy="489545"/>
            <a:chOff x="421340" y="2661193"/>
            <a:chExt cx="11756193" cy="489545"/>
          </a:xfrm>
        </p:grpSpPr>
        <p:sp>
          <p:nvSpPr>
            <p:cNvPr id="12" name="TextBox 11">
              <a:extLst>
                <a:ext uri="{FF2B5EF4-FFF2-40B4-BE49-F238E27FC236}">
                  <a16:creationId xmlns:a16="http://schemas.microsoft.com/office/drawing/2014/main" id="{2C1D9B05-1BC7-4586-AB5F-45C7A8D8D530}"/>
                </a:ext>
              </a:extLst>
            </p:cNvPr>
            <p:cNvSpPr txBox="1"/>
            <p:nvPr/>
          </p:nvSpPr>
          <p:spPr>
            <a:xfrm>
              <a:off x="10451038" y="2812184"/>
              <a:ext cx="1726495" cy="338554"/>
            </a:xfrm>
            <a:prstGeom prst="rect">
              <a:avLst/>
            </a:prstGeom>
            <a:noFill/>
          </p:spPr>
          <p:txBody>
            <a:bodyPr wrap="square" rtlCol="0">
              <a:spAutoFit/>
            </a:bodyPr>
            <a:lstStyle/>
            <a:p>
              <a:pPr algn="ctr">
                <a:buNone/>
              </a:pPr>
              <a:r>
                <a:rPr lang="en-GB" sz="1600" dirty="0"/>
                <a:t>10,000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421340" y="2812184"/>
              <a:ext cx="679202" cy="338554"/>
            </a:xfrm>
            <a:prstGeom prst="rect">
              <a:avLst/>
            </a:prstGeom>
            <a:noFill/>
          </p:spPr>
          <p:txBody>
            <a:bodyPr wrap="square" rtlCol="0">
              <a:spAutoFit/>
            </a:bodyPr>
            <a:lstStyle/>
            <a:p>
              <a:pPr algn="ctr">
                <a:buNone/>
              </a:pPr>
              <a:r>
                <a:rPr lang="en-GB" sz="1600" dirty="0"/>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747493" y="2671760"/>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757695" y="2663217"/>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15439" y="2661193"/>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3D06CE4-A83D-4C97-A9DC-4134A0357A04}"/>
              </a:ext>
            </a:extLst>
          </p:cNvPr>
          <p:cNvCxnSpPr>
            <a:cxnSpLocks/>
          </p:cNvCxnSpPr>
          <p:nvPr/>
        </p:nvCxnSpPr>
        <p:spPr>
          <a:xfrm>
            <a:off x="8560083"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9C6E5B-A3FA-4F54-A565-DFFD061AFDE4}"/>
              </a:ext>
            </a:extLst>
          </p:cNvPr>
          <p:cNvCxnSpPr>
            <a:cxnSpLocks/>
          </p:cNvCxnSpPr>
          <p:nvPr/>
        </p:nvCxnSpPr>
        <p:spPr>
          <a:xfrm>
            <a:off x="11260114"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967FC3-1037-469A-8DB5-9B2BF3D9346E}"/>
              </a:ext>
            </a:extLst>
          </p:cNvPr>
          <p:cNvCxnSpPr>
            <a:cxnSpLocks/>
          </p:cNvCxnSpPr>
          <p:nvPr/>
        </p:nvCxnSpPr>
        <p:spPr>
          <a:xfrm>
            <a:off x="2382978"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9" name="Content Placeholder 2">
            <a:extLst>
              <a:ext uri="{FF2B5EF4-FFF2-40B4-BE49-F238E27FC236}">
                <a16:creationId xmlns:a16="http://schemas.microsoft.com/office/drawing/2014/main" id="{A901E7E8-38FA-4799-B6B6-810EB5C5167A}"/>
              </a:ext>
            </a:extLst>
          </p:cNvPr>
          <p:cNvSpPr txBox="1">
            <a:spLocks/>
          </p:cNvSpPr>
          <p:nvPr/>
        </p:nvSpPr>
        <p:spPr>
          <a:xfrm>
            <a:off x="628325" y="3063368"/>
            <a:ext cx="10958513" cy="32085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different this time? What do you notice?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6,700 be a good estimate? Why not? What could you mark on the line to help you? What would this mid-point be? Reveal the mid-point.  How does this help you? Could you add any other landmarks to help you?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adding other landmarks to aid proportional reasoning.</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1,349 would be on the line? Repeat for other numbers.</a:t>
            </a:r>
            <a:endParaRPr lang="en-GB" sz="2000" dirty="0">
              <a:solidFill>
                <a:srgbClr val="FF0000"/>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05775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2492375"/>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5,300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6,000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algn="ctr">
                  <a:buNone/>
                </a:pPr>
                <a:r>
                  <a:rPr lang="en-GB" sz="1600" dirty="0"/>
                  <a:t>5,000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5,100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algn="ctr">
                  <a:buNone/>
                </a:pPr>
                <a:r>
                  <a:rPr lang="en-GB" sz="1600" dirty="0"/>
                  <a:t>5,200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5,400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5,500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5,600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5,700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5,800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5,900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38356"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489041"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36562"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746067" y="3300237"/>
            <a:ext cx="9978649" cy="255091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5,758 be a good estimate? Why not? Which two multiples of 100 is the number between? Which of these multiples is the arrow closer to?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 and which the arrow is closer to.</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5,620 would be on the line? Repeat for other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ABBAA8F7-B072-4AF8-A765-4803486DCDE3}"/>
              </a:ext>
            </a:extLst>
          </p:cNvPr>
          <p:cNvSpPr txBox="1"/>
          <p:nvPr/>
        </p:nvSpPr>
        <p:spPr>
          <a:xfrm>
            <a:off x="623888" y="589583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previous multiple of 100 is ___. The next multiple of 100 is ___.</a:t>
            </a:r>
          </a:p>
        </p:txBody>
      </p:sp>
    </p:spTree>
    <p:custDataLst>
      <p:tags r:id="rId1"/>
    </p:custDataLst>
    <p:extLst>
      <p:ext uri="{BB962C8B-B14F-4D97-AF65-F5344CB8AC3E}">
        <p14:creationId xmlns:p14="http://schemas.microsoft.com/office/powerpoint/2010/main" val="174734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140" name="Group 139">
            <a:extLst>
              <a:ext uri="{FF2B5EF4-FFF2-40B4-BE49-F238E27FC236}">
                <a16:creationId xmlns:a16="http://schemas.microsoft.com/office/drawing/2014/main" id="{2988F596-099A-4E1A-8620-5C8100639A9A}"/>
              </a:ext>
            </a:extLst>
          </p:cNvPr>
          <p:cNvGrpSpPr/>
          <p:nvPr/>
        </p:nvGrpSpPr>
        <p:grpSpPr>
          <a:xfrm>
            <a:off x="480334" y="2492375"/>
            <a:ext cx="11756193" cy="489546"/>
            <a:chOff x="657117" y="3548362"/>
            <a:chExt cx="8232613" cy="388044"/>
          </a:xfrm>
        </p:grpSpPr>
        <p:grpSp>
          <p:nvGrpSpPr>
            <p:cNvPr id="141" name="Group 140">
              <a:extLst>
                <a:ext uri="{FF2B5EF4-FFF2-40B4-BE49-F238E27FC236}">
                  <a16:creationId xmlns:a16="http://schemas.microsoft.com/office/drawing/2014/main" id="{1A257934-5E6A-45F3-99CF-A1861AB7D88E}"/>
                </a:ext>
              </a:extLst>
            </p:cNvPr>
            <p:cNvGrpSpPr/>
            <p:nvPr/>
          </p:nvGrpSpPr>
          <p:grpSpPr>
            <a:xfrm>
              <a:off x="657117" y="3668046"/>
              <a:ext cx="8232613" cy="268360"/>
              <a:chOff x="657117" y="3668046"/>
              <a:chExt cx="8232613" cy="268360"/>
            </a:xfrm>
          </p:grpSpPr>
          <p:sp>
            <p:nvSpPr>
              <p:cNvPr id="155" name="TextBox 154">
                <a:extLst>
                  <a:ext uri="{FF2B5EF4-FFF2-40B4-BE49-F238E27FC236}">
                    <a16:creationId xmlns:a16="http://schemas.microsoft.com/office/drawing/2014/main" id="{07C183B6-1A83-4CDD-BB39-E5B658E15007}"/>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3,000</a:t>
                </a:r>
              </a:p>
            </p:txBody>
          </p:sp>
          <p:sp>
            <p:nvSpPr>
              <p:cNvPr id="156" name="TextBox 155">
                <a:extLst>
                  <a:ext uri="{FF2B5EF4-FFF2-40B4-BE49-F238E27FC236}">
                    <a16:creationId xmlns:a16="http://schemas.microsoft.com/office/drawing/2014/main" id="{BC0F94A7-E50E-4708-B538-A61BD73E452B}"/>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10,000</a:t>
                </a:r>
              </a:p>
            </p:txBody>
          </p:sp>
          <p:sp>
            <p:nvSpPr>
              <p:cNvPr id="157" name="TextBox 156">
                <a:extLst>
                  <a:ext uri="{FF2B5EF4-FFF2-40B4-BE49-F238E27FC236}">
                    <a16:creationId xmlns:a16="http://schemas.microsoft.com/office/drawing/2014/main" id="{2D64A752-065A-4EF3-9779-F0EEEB16E784}"/>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158" name="TextBox 157">
                <a:extLst>
                  <a:ext uri="{FF2B5EF4-FFF2-40B4-BE49-F238E27FC236}">
                    <a16:creationId xmlns:a16="http://schemas.microsoft.com/office/drawing/2014/main" id="{9F6745E9-30FB-4D20-97B2-B6D154310D12}"/>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1,000</a:t>
                </a:r>
              </a:p>
            </p:txBody>
          </p:sp>
          <p:sp>
            <p:nvSpPr>
              <p:cNvPr id="159" name="TextBox 158">
                <a:extLst>
                  <a:ext uri="{FF2B5EF4-FFF2-40B4-BE49-F238E27FC236}">
                    <a16:creationId xmlns:a16="http://schemas.microsoft.com/office/drawing/2014/main" id="{229BF3B2-09F3-4737-9670-C417FCF736AD}"/>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2,000</a:t>
                </a:r>
              </a:p>
            </p:txBody>
          </p:sp>
          <p:sp>
            <p:nvSpPr>
              <p:cNvPr id="160" name="TextBox 159">
                <a:extLst>
                  <a:ext uri="{FF2B5EF4-FFF2-40B4-BE49-F238E27FC236}">
                    <a16:creationId xmlns:a16="http://schemas.microsoft.com/office/drawing/2014/main" id="{1A62B4FE-0B62-4F84-9F85-B9EAB09984F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4,000</a:t>
                </a:r>
              </a:p>
            </p:txBody>
          </p:sp>
          <p:sp>
            <p:nvSpPr>
              <p:cNvPr id="161" name="TextBox 160">
                <a:extLst>
                  <a:ext uri="{FF2B5EF4-FFF2-40B4-BE49-F238E27FC236}">
                    <a16:creationId xmlns:a16="http://schemas.microsoft.com/office/drawing/2014/main" id="{5835249E-3C1E-42B7-9604-C453D4F791B6}"/>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5,000</a:t>
                </a:r>
              </a:p>
            </p:txBody>
          </p:sp>
          <p:sp>
            <p:nvSpPr>
              <p:cNvPr id="162" name="TextBox 161">
                <a:extLst>
                  <a:ext uri="{FF2B5EF4-FFF2-40B4-BE49-F238E27FC236}">
                    <a16:creationId xmlns:a16="http://schemas.microsoft.com/office/drawing/2014/main" id="{78C65B31-7F7E-4D33-94EA-A3F28BB611A7}"/>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6,000</a:t>
                </a:r>
              </a:p>
            </p:txBody>
          </p:sp>
          <p:sp>
            <p:nvSpPr>
              <p:cNvPr id="163" name="TextBox 162">
                <a:extLst>
                  <a:ext uri="{FF2B5EF4-FFF2-40B4-BE49-F238E27FC236}">
                    <a16:creationId xmlns:a16="http://schemas.microsoft.com/office/drawing/2014/main" id="{B8ABADA7-5FF6-44BE-BB5B-F7BCC26C5D37}"/>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7,000</a:t>
                </a:r>
              </a:p>
            </p:txBody>
          </p:sp>
          <p:sp>
            <p:nvSpPr>
              <p:cNvPr id="164" name="TextBox 163">
                <a:extLst>
                  <a:ext uri="{FF2B5EF4-FFF2-40B4-BE49-F238E27FC236}">
                    <a16:creationId xmlns:a16="http://schemas.microsoft.com/office/drawing/2014/main" id="{E5109C67-F091-499F-9C9E-9F9A275D2560}"/>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8,000</a:t>
                </a:r>
              </a:p>
            </p:txBody>
          </p:sp>
          <p:sp>
            <p:nvSpPr>
              <p:cNvPr id="165" name="TextBox 164">
                <a:extLst>
                  <a:ext uri="{FF2B5EF4-FFF2-40B4-BE49-F238E27FC236}">
                    <a16:creationId xmlns:a16="http://schemas.microsoft.com/office/drawing/2014/main" id="{4CAB8106-7020-4525-ACE3-544F1E8470F0}"/>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9,000</a:t>
                </a:r>
              </a:p>
            </p:txBody>
          </p:sp>
        </p:grpSp>
        <p:grpSp>
          <p:nvGrpSpPr>
            <p:cNvPr id="142" name="Group 141">
              <a:extLst>
                <a:ext uri="{FF2B5EF4-FFF2-40B4-BE49-F238E27FC236}">
                  <a16:creationId xmlns:a16="http://schemas.microsoft.com/office/drawing/2014/main" id="{A04BFFB7-A7CC-4466-B748-7F6D7EFBA34D}"/>
                </a:ext>
              </a:extLst>
            </p:cNvPr>
            <p:cNvGrpSpPr/>
            <p:nvPr/>
          </p:nvGrpSpPr>
          <p:grpSpPr>
            <a:xfrm>
              <a:off x="885515" y="3548362"/>
              <a:ext cx="7405298" cy="119684"/>
              <a:chOff x="885515" y="3548362"/>
              <a:chExt cx="7405298" cy="119684"/>
            </a:xfrm>
          </p:grpSpPr>
          <p:cxnSp>
            <p:nvCxnSpPr>
              <p:cNvPr id="143" name="Straight Connector 142">
                <a:extLst>
                  <a:ext uri="{FF2B5EF4-FFF2-40B4-BE49-F238E27FC236}">
                    <a16:creationId xmlns:a16="http://schemas.microsoft.com/office/drawing/2014/main" id="{4C899A70-2476-4E78-8624-73AE486EAAD7}"/>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BFDEFC-4423-44B8-9552-EFED0DD47340}"/>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B13CA7E-902A-4260-A020-70BF2C69B9CE}"/>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8D1163-2FA6-42B9-9197-7F02BEA183B6}"/>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553D20-4C27-481D-A19D-AFCB77A789D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B82600-C2C5-4763-A53A-16A21FCF11D5}"/>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5D5B07E-9069-48C8-BC9F-310E6F45B94A}"/>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95AF537-6CF6-4A7F-AC24-03959C7A8BE0}"/>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9198423-7F90-4C23-B2A0-F0E1DD504C96}"/>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4A8E49-12BB-43A7-AB0F-797167717D5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1EFD7D-3D8C-4CFC-A769-3FA314DA7D50}"/>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3687069-DB11-4DD5-AA91-34426F2D0054}"/>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Arrow Connector 33">
            <a:extLst>
              <a:ext uri="{FF2B5EF4-FFF2-40B4-BE49-F238E27FC236}">
                <a16:creationId xmlns:a16="http://schemas.microsoft.com/office/drawing/2014/main" id="{C2375616-D8FD-4699-8656-3734806A5D35}"/>
              </a:ext>
            </a:extLst>
          </p:cNvPr>
          <p:cNvCxnSpPr>
            <a:cxnSpLocks/>
          </p:cNvCxnSpPr>
          <p:nvPr/>
        </p:nvCxnSpPr>
        <p:spPr>
          <a:xfrm>
            <a:off x="5111889"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DB725CD-0C70-46EA-AA3B-1281E40E83BA}"/>
              </a:ext>
            </a:extLst>
          </p:cNvPr>
          <p:cNvCxnSpPr>
            <a:cxnSpLocks/>
          </p:cNvCxnSpPr>
          <p:nvPr/>
        </p:nvCxnSpPr>
        <p:spPr>
          <a:xfrm>
            <a:off x="2422530"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0B2DE7A-C58A-4D09-AC49-226B9ECE3988}"/>
              </a:ext>
            </a:extLst>
          </p:cNvPr>
          <p:cNvCxnSpPr>
            <a:cxnSpLocks/>
          </p:cNvCxnSpPr>
          <p:nvPr/>
        </p:nvCxnSpPr>
        <p:spPr>
          <a:xfrm>
            <a:off x="9635891"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9473C78A-193B-4B1E-AEFC-81C0E55A15CC}"/>
              </a:ext>
            </a:extLst>
          </p:cNvPr>
          <p:cNvCxnSpPr>
            <a:cxnSpLocks/>
          </p:cNvCxnSpPr>
          <p:nvPr/>
        </p:nvCxnSpPr>
        <p:spPr>
          <a:xfrm>
            <a:off x="7052934"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93079648-A4E0-4431-BDAB-6101238237CE}"/>
              </a:ext>
            </a:extLst>
          </p:cNvPr>
          <p:cNvSpPr txBox="1">
            <a:spLocks/>
          </p:cNvSpPr>
          <p:nvPr/>
        </p:nvSpPr>
        <p:spPr>
          <a:xfrm>
            <a:off x="609600" y="3157795"/>
            <a:ext cx="10256455" cy="224647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Which two multiples of 1,000 is the number between? Which of these multiples is the arrow closer to?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 and which the arrow is closer to.</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7,347 would be on the line? Repeat for other numbers.</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205A37AA-9D00-4EC6-999C-5D7EA5E3CE6D}"/>
              </a:ext>
            </a:extLst>
          </p:cNvPr>
          <p:cNvSpPr txBox="1"/>
          <p:nvPr/>
        </p:nvSpPr>
        <p:spPr>
          <a:xfrm>
            <a:off x="623888" y="588012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previous multiple of 1,000 is ___. The next multiple of 1,000 is ___.</a:t>
            </a:r>
          </a:p>
        </p:txBody>
      </p:sp>
    </p:spTree>
    <p:custDataLst>
      <p:tags r:id="rId1"/>
    </p:custDataLst>
    <p:extLst>
      <p:ext uri="{BB962C8B-B14F-4D97-AF65-F5344CB8AC3E}">
        <p14:creationId xmlns:p14="http://schemas.microsoft.com/office/powerpoint/2010/main" val="381435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4" name="Picture 3" descr="A screenshot of a cell phone&#10;&#10;Description generated with high confidence">
            <a:extLst>
              <a:ext uri="{FF2B5EF4-FFF2-40B4-BE49-F238E27FC236}">
                <a16:creationId xmlns:a16="http://schemas.microsoft.com/office/drawing/2014/main" id="{CDE6147A-5A01-474C-97D9-A9CA24CAA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2416463"/>
            <a:ext cx="7907446" cy="2025077"/>
          </a:xfrm>
          <a:prstGeom prst="rect">
            <a:avLst/>
          </a:prstGeom>
        </p:spPr>
      </p:pic>
      <p:sp>
        <p:nvSpPr>
          <p:cNvPr id="5" name="Rectangle 4">
            <a:extLst>
              <a:ext uri="{FF2B5EF4-FFF2-40B4-BE49-F238E27FC236}">
                <a16:creationId xmlns:a16="http://schemas.microsoft.com/office/drawing/2014/main" id="{033C78CD-E127-4D4E-A77E-3B2E64822298}"/>
              </a:ext>
            </a:extLst>
          </p:cNvPr>
          <p:cNvSpPr/>
          <p:nvPr/>
        </p:nvSpPr>
        <p:spPr bwMode="auto">
          <a:xfrm>
            <a:off x="2192867"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E454A007-0933-464B-9A60-C3D621B70486}"/>
              </a:ext>
            </a:extLst>
          </p:cNvPr>
          <p:cNvSpPr/>
          <p:nvPr/>
        </p:nvSpPr>
        <p:spPr bwMode="auto">
          <a:xfrm>
            <a:off x="2202392"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2A7CCC36-4C3F-4249-81B3-3D3B74E221D1}"/>
              </a:ext>
            </a:extLst>
          </p:cNvPr>
          <p:cNvSpPr/>
          <p:nvPr/>
        </p:nvSpPr>
        <p:spPr bwMode="auto">
          <a:xfrm>
            <a:off x="2988732" y="3632200"/>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a:extLst>
              <a:ext uri="{FF2B5EF4-FFF2-40B4-BE49-F238E27FC236}">
                <a16:creationId xmlns:a16="http://schemas.microsoft.com/office/drawing/2014/main" id="{2B249790-8BB9-4AE5-9180-4FB95E5A7AE6}"/>
              </a:ext>
            </a:extLst>
          </p:cNvPr>
          <p:cNvSpPr/>
          <p:nvPr/>
        </p:nvSpPr>
        <p:spPr bwMode="auto">
          <a:xfrm>
            <a:off x="2988732" y="3120738"/>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BD107682-D2DF-4CA1-91EF-5D285B7DB78B}"/>
              </a:ext>
            </a:extLst>
          </p:cNvPr>
          <p:cNvSpPr/>
          <p:nvPr/>
        </p:nvSpPr>
        <p:spPr bwMode="auto">
          <a:xfrm>
            <a:off x="3767454" y="3627389"/>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65DC5FBC-E6B3-41B5-BB84-153D10173EF3}"/>
              </a:ext>
            </a:extLst>
          </p:cNvPr>
          <p:cNvSpPr/>
          <p:nvPr/>
        </p:nvSpPr>
        <p:spPr bwMode="auto">
          <a:xfrm>
            <a:off x="3776979" y="3119102"/>
            <a:ext cx="694266" cy="4625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DB40BC6F-A55D-4C00-9B0D-7CD0C577D788}"/>
              </a:ext>
            </a:extLst>
          </p:cNvPr>
          <p:cNvSpPr/>
          <p:nvPr/>
        </p:nvSpPr>
        <p:spPr bwMode="auto">
          <a:xfrm>
            <a:off x="4563108"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22">
            <a:extLst>
              <a:ext uri="{FF2B5EF4-FFF2-40B4-BE49-F238E27FC236}">
                <a16:creationId xmlns:a16="http://schemas.microsoft.com/office/drawing/2014/main" id="{BCAF1FAD-40FC-4E29-BCE7-1ACB17CAB9F1}"/>
              </a:ext>
            </a:extLst>
          </p:cNvPr>
          <p:cNvSpPr/>
          <p:nvPr/>
        </p:nvSpPr>
        <p:spPr bwMode="auto">
          <a:xfrm>
            <a:off x="4563108"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BCDF07ED-6354-4BCA-BC2E-A9C22B00676F}"/>
              </a:ext>
            </a:extLst>
          </p:cNvPr>
          <p:cNvSpPr/>
          <p:nvPr/>
        </p:nvSpPr>
        <p:spPr bwMode="auto">
          <a:xfrm>
            <a:off x="5341830"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a:extLst>
              <a:ext uri="{FF2B5EF4-FFF2-40B4-BE49-F238E27FC236}">
                <a16:creationId xmlns:a16="http://schemas.microsoft.com/office/drawing/2014/main" id="{8F11C6D7-6957-4063-9CD1-F8D7693150B3}"/>
              </a:ext>
            </a:extLst>
          </p:cNvPr>
          <p:cNvSpPr/>
          <p:nvPr/>
        </p:nvSpPr>
        <p:spPr bwMode="auto">
          <a:xfrm>
            <a:off x="5341830"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Rectangle 25">
            <a:extLst>
              <a:ext uri="{FF2B5EF4-FFF2-40B4-BE49-F238E27FC236}">
                <a16:creationId xmlns:a16="http://schemas.microsoft.com/office/drawing/2014/main" id="{64B80D11-6FB5-4B9E-ABF3-F75A46474F1C}"/>
              </a:ext>
            </a:extLst>
          </p:cNvPr>
          <p:cNvSpPr/>
          <p:nvPr/>
        </p:nvSpPr>
        <p:spPr bwMode="auto">
          <a:xfrm>
            <a:off x="6123727"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6" name="Rectangle 35">
            <a:extLst>
              <a:ext uri="{FF2B5EF4-FFF2-40B4-BE49-F238E27FC236}">
                <a16:creationId xmlns:a16="http://schemas.microsoft.com/office/drawing/2014/main" id="{61EA79CB-CF8A-4D43-BE1D-66498B1ED2FC}"/>
              </a:ext>
            </a:extLst>
          </p:cNvPr>
          <p:cNvSpPr/>
          <p:nvPr/>
        </p:nvSpPr>
        <p:spPr bwMode="auto">
          <a:xfrm>
            <a:off x="6133252"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7" name="Rectangle 36">
            <a:extLst>
              <a:ext uri="{FF2B5EF4-FFF2-40B4-BE49-F238E27FC236}">
                <a16:creationId xmlns:a16="http://schemas.microsoft.com/office/drawing/2014/main" id="{816C9E11-23F2-4A74-BA54-1B4FA3F532D8}"/>
              </a:ext>
            </a:extLst>
          </p:cNvPr>
          <p:cNvSpPr/>
          <p:nvPr/>
        </p:nvSpPr>
        <p:spPr bwMode="auto">
          <a:xfrm>
            <a:off x="6908588"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8" name="Rectangle 37">
            <a:extLst>
              <a:ext uri="{FF2B5EF4-FFF2-40B4-BE49-F238E27FC236}">
                <a16:creationId xmlns:a16="http://schemas.microsoft.com/office/drawing/2014/main" id="{A9907F23-4435-411F-82D0-88B3CE27A95E}"/>
              </a:ext>
            </a:extLst>
          </p:cNvPr>
          <p:cNvSpPr/>
          <p:nvPr/>
        </p:nvSpPr>
        <p:spPr bwMode="auto">
          <a:xfrm>
            <a:off x="6914940"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38">
            <a:extLst>
              <a:ext uri="{FF2B5EF4-FFF2-40B4-BE49-F238E27FC236}">
                <a16:creationId xmlns:a16="http://schemas.microsoft.com/office/drawing/2014/main" id="{8DFEE124-3029-4163-A526-7012B2BB0890}"/>
              </a:ext>
            </a:extLst>
          </p:cNvPr>
          <p:cNvSpPr/>
          <p:nvPr/>
        </p:nvSpPr>
        <p:spPr bwMode="auto">
          <a:xfrm>
            <a:off x="7703819" y="3632200"/>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Rectangle 39">
            <a:extLst>
              <a:ext uri="{FF2B5EF4-FFF2-40B4-BE49-F238E27FC236}">
                <a16:creationId xmlns:a16="http://schemas.microsoft.com/office/drawing/2014/main" id="{971F6337-F40B-4832-B634-CB0C00CDCA27}"/>
              </a:ext>
            </a:extLst>
          </p:cNvPr>
          <p:cNvSpPr/>
          <p:nvPr/>
        </p:nvSpPr>
        <p:spPr bwMode="auto">
          <a:xfrm>
            <a:off x="7703819" y="3120738"/>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1" name="Rectangle 40">
            <a:extLst>
              <a:ext uri="{FF2B5EF4-FFF2-40B4-BE49-F238E27FC236}">
                <a16:creationId xmlns:a16="http://schemas.microsoft.com/office/drawing/2014/main" id="{0A15B048-93A5-4699-B6FE-3805FF0D8BED}"/>
              </a:ext>
            </a:extLst>
          </p:cNvPr>
          <p:cNvSpPr/>
          <p:nvPr/>
        </p:nvSpPr>
        <p:spPr bwMode="auto">
          <a:xfrm>
            <a:off x="8486773"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2" name="Rectangle 41">
            <a:extLst>
              <a:ext uri="{FF2B5EF4-FFF2-40B4-BE49-F238E27FC236}">
                <a16:creationId xmlns:a16="http://schemas.microsoft.com/office/drawing/2014/main" id="{30EAB9D2-4A02-44A0-93CE-F9197438E631}"/>
              </a:ext>
            </a:extLst>
          </p:cNvPr>
          <p:cNvSpPr/>
          <p:nvPr/>
        </p:nvSpPr>
        <p:spPr bwMode="auto">
          <a:xfrm>
            <a:off x="8499473"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3" name="Rectangle 42">
            <a:extLst>
              <a:ext uri="{FF2B5EF4-FFF2-40B4-BE49-F238E27FC236}">
                <a16:creationId xmlns:a16="http://schemas.microsoft.com/office/drawing/2014/main" id="{9387F432-5C83-459C-A3A8-C703BFEB2C1B}"/>
              </a:ext>
            </a:extLst>
          </p:cNvPr>
          <p:cNvSpPr/>
          <p:nvPr/>
        </p:nvSpPr>
        <p:spPr bwMode="auto">
          <a:xfrm>
            <a:off x="9307722" y="3623733"/>
            <a:ext cx="694266" cy="77893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4" name="Rectangle 43">
            <a:extLst>
              <a:ext uri="{FF2B5EF4-FFF2-40B4-BE49-F238E27FC236}">
                <a16:creationId xmlns:a16="http://schemas.microsoft.com/office/drawing/2014/main" id="{6E1B1B7B-48E4-440F-8096-AF85F7C964FA}"/>
              </a:ext>
            </a:extLst>
          </p:cNvPr>
          <p:cNvSpPr/>
          <p:nvPr/>
        </p:nvSpPr>
        <p:spPr bwMode="auto">
          <a:xfrm>
            <a:off x="9307722" y="3112271"/>
            <a:ext cx="69426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5" name="Rectangle 44">
            <a:extLst>
              <a:ext uri="{FF2B5EF4-FFF2-40B4-BE49-F238E27FC236}">
                <a16:creationId xmlns:a16="http://schemas.microsoft.com/office/drawing/2014/main" id="{5DC7F64A-E36C-4A54-961C-2DAF505B87EC}"/>
              </a:ext>
            </a:extLst>
          </p:cNvPr>
          <p:cNvSpPr/>
          <p:nvPr/>
        </p:nvSpPr>
        <p:spPr bwMode="auto">
          <a:xfrm>
            <a:off x="4910241" y="2532306"/>
            <a:ext cx="127042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6" name="Rectangle 45">
            <a:extLst>
              <a:ext uri="{FF2B5EF4-FFF2-40B4-BE49-F238E27FC236}">
                <a16:creationId xmlns:a16="http://schemas.microsoft.com/office/drawing/2014/main" id="{B956EE8B-5063-4340-BB9E-F3D5EE7A0351}"/>
              </a:ext>
            </a:extLst>
          </p:cNvPr>
          <p:cNvSpPr/>
          <p:nvPr/>
        </p:nvSpPr>
        <p:spPr bwMode="auto">
          <a:xfrm>
            <a:off x="6209556" y="2556937"/>
            <a:ext cx="1270426" cy="46412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8974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42"/>
                                        </p:tgtEl>
                                      </p:cBhvr>
                                    </p:animEffect>
                                    <p:set>
                                      <p:cBhvr>
                                        <p:cTn id="92" dur="1" fill="hold">
                                          <p:stCondLst>
                                            <p:cond delay="499"/>
                                          </p:stCondLst>
                                        </p:cTn>
                                        <p:tgtEl>
                                          <p:spTgt spid="4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4"/>
                                        </p:tgtEl>
                                      </p:cBhvr>
                                    </p:animEffect>
                                    <p:set>
                                      <p:cBhvr>
                                        <p:cTn id="102" dur="1" fill="hold">
                                          <p:stCondLst>
                                            <p:cond delay="499"/>
                                          </p:stCondLst>
                                        </p:cTn>
                                        <p:tgtEl>
                                          <p:spTgt spid="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45"/>
                                        </p:tgtEl>
                                      </p:cBhvr>
                                    </p:animEffect>
                                    <p:set>
                                      <p:cBhvr>
                                        <p:cTn id="107" dur="1" fill="hold">
                                          <p:stCondLst>
                                            <p:cond delay="499"/>
                                          </p:stCondLst>
                                        </p:cTn>
                                        <p:tgtEl>
                                          <p:spTgt spid="4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46"/>
                                        </p:tgtEl>
                                      </p:cBhvr>
                                    </p:animEffect>
                                    <p:set>
                                      <p:cBhvr>
                                        <p:cTn id="1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0911634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round a four-digit number to the nearest thousand</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93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00316296"/>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30-31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063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476B803-E435-4352-8614-A74E10F1C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653" y="3274192"/>
            <a:ext cx="7946021" cy="2295088"/>
          </a:xfrm>
          <a:prstGeom prst="rect">
            <a:avLst/>
          </a:prstGeom>
        </p:spPr>
      </p:pic>
      <p:pic>
        <p:nvPicPr>
          <p:cNvPr id="6" name="Picture 5" descr="A picture containing device&#10;&#10;Description generated with very high confidence">
            <a:extLst>
              <a:ext uri="{FF2B5EF4-FFF2-40B4-BE49-F238E27FC236}">
                <a16:creationId xmlns:a16="http://schemas.microsoft.com/office/drawing/2014/main" id="{C189FAA9-7C45-44CC-AE5B-D6CA687276BF}"/>
              </a:ext>
            </a:extLst>
          </p:cNvPr>
          <p:cNvPicPr>
            <a:picLocks noChangeAspect="1"/>
          </p:cNvPicPr>
          <p:nvPr/>
        </p:nvPicPr>
        <p:blipFill rotWithShape="1">
          <a:blip r:embed="rId4">
            <a:extLst>
              <a:ext uri="{28A0092B-C50C-407E-A947-70E740481C1C}">
                <a14:useLocalDpi xmlns:a14="http://schemas.microsoft.com/office/drawing/2010/main" val="0"/>
              </a:ext>
            </a:extLst>
          </a:blip>
          <a:srcRect b="-268"/>
          <a:stretch/>
        </p:blipFill>
        <p:spPr>
          <a:xfrm>
            <a:off x="2142277" y="2197100"/>
            <a:ext cx="7907446" cy="600844"/>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4:4</a:t>
            </a:r>
          </a:p>
        </p:txBody>
      </p:sp>
      <p:pic>
        <p:nvPicPr>
          <p:cNvPr id="25" name="Picture 24" descr="A picture containing device&#10;&#10;Description generated with very high confidence">
            <a:extLst>
              <a:ext uri="{FF2B5EF4-FFF2-40B4-BE49-F238E27FC236}">
                <a16:creationId xmlns:a16="http://schemas.microsoft.com/office/drawing/2014/main" id="{830F9BF9-7892-46FC-9192-0497C673FD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77787" y="1187532"/>
            <a:ext cx="700644" cy="1009568"/>
          </a:xfrm>
          <a:prstGeom prst="rect">
            <a:avLst/>
          </a:prstGeom>
        </p:spPr>
      </p:pic>
      <p:sp>
        <p:nvSpPr>
          <p:cNvPr id="7" name="Rectangle 6">
            <a:extLst>
              <a:ext uri="{FF2B5EF4-FFF2-40B4-BE49-F238E27FC236}">
                <a16:creationId xmlns:a16="http://schemas.microsoft.com/office/drawing/2014/main" id="{4894DD1D-A6F5-4444-9D85-6BC3FB0BA55E}"/>
              </a:ext>
            </a:extLst>
          </p:cNvPr>
          <p:cNvSpPr/>
          <p:nvPr/>
        </p:nvSpPr>
        <p:spPr bwMode="auto">
          <a:xfrm>
            <a:off x="2877787" y="4726380"/>
            <a:ext cx="1900052" cy="7243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27">
            <a:extLst>
              <a:ext uri="{FF2B5EF4-FFF2-40B4-BE49-F238E27FC236}">
                <a16:creationId xmlns:a16="http://schemas.microsoft.com/office/drawing/2014/main" id="{7525C3B5-8384-4015-959A-0696A3585540}"/>
              </a:ext>
            </a:extLst>
          </p:cNvPr>
          <p:cNvSpPr/>
          <p:nvPr/>
        </p:nvSpPr>
        <p:spPr bwMode="auto">
          <a:xfrm>
            <a:off x="7487722" y="4738255"/>
            <a:ext cx="1900052" cy="7243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9" name="Picture 28">
            <a:extLst>
              <a:ext uri="{FF2B5EF4-FFF2-40B4-BE49-F238E27FC236}">
                <a16:creationId xmlns:a16="http://schemas.microsoft.com/office/drawing/2014/main" id="{F93BDA88-6E0D-40E8-B687-27668B28EF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30401" y="3308902"/>
            <a:ext cx="3481929" cy="2266160"/>
          </a:xfrm>
          <a:prstGeom prst="rect">
            <a:avLst/>
          </a:prstGeom>
        </p:spPr>
      </p:pic>
      <p:sp>
        <p:nvSpPr>
          <p:cNvPr id="9" name="Rectangle 8">
            <a:extLst>
              <a:ext uri="{FF2B5EF4-FFF2-40B4-BE49-F238E27FC236}">
                <a16:creationId xmlns:a16="http://schemas.microsoft.com/office/drawing/2014/main" id="{1ADA2227-05E3-4C2C-8DE5-4B72CFB2523A}"/>
              </a:ext>
            </a:extLst>
          </p:cNvPr>
          <p:cNvSpPr/>
          <p:nvPr/>
        </p:nvSpPr>
        <p:spPr bwMode="auto">
          <a:xfrm>
            <a:off x="4421204" y="1189649"/>
            <a:ext cx="625642" cy="100834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15BA0B5E-683B-49C8-89C7-4F8D9B223E47}"/>
              </a:ext>
            </a:extLst>
          </p:cNvPr>
          <p:cNvSpPr/>
          <p:nvPr/>
        </p:nvSpPr>
        <p:spPr bwMode="auto">
          <a:xfrm>
            <a:off x="5497763" y="4738254"/>
            <a:ext cx="1293785" cy="71252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4" name="Picture 13">
            <a:extLst>
              <a:ext uri="{FF2B5EF4-FFF2-40B4-BE49-F238E27FC236}">
                <a16:creationId xmlns:a16="http://schemas.microsoft.com/office/drawing/2014/main" id="{09D0A49E-30DA-4DB2-A168-52ED126B1A9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12329" y="4726379"/>
            <a:ext cx="1379218" cy="712520"/>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724E4BB0-F124-4FC9-883B-A62AA8D5384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77787" y="4738254"/>
            <a:ext cx="1838368" cy="700646"/>
          </a:xfrm>
          <a:prstGeom prst="rect">
            <a:avLst/>
          </a:prstGeom>
        </p:spPr>
      </p:pic>
      <p:pic>
        <p:nvPicPr>
          <p:cNvPr id="40" name="Picture 39" descr="A close up of a sign&#10;&#10;Description generated with very high confidence">
            <a:extLst>
              <a:ext uri="{FF2B5EF4-FFF2-40B4-BE49-F238E27FC236}">
                <a16:creationId xmlns:a16="http://schemas.microsoft.com/office/drawing/2014/main" id="{194981B5-F0B2-48D0-9C01-F4C8BD9E4C6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487722" y="4738254"/>
            <a:ext cx="1900052" cy="700645"/>
          </a:xfrm>
          <a:prstGeom prst="rect">
            <a:avLst/>
          </a:prstGeom>
        </p:spPr>
      </p:pic>
      <p:pic>
        <p:nvPicPr>
          <p:cNvPr id="41" name="Picture 40">
            <a:extLst>
              <a:ext uri="{FF2B5EF4-FFF2-40B4-BE49-F238E27FC236}">
                <a16:creationId xmlns:a16="http://schemas.microsoft.com/office/drawing/2014/main" id="{C93A7201-F823-4FF7-9400-408648ED9AE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84951" y="3308902"/>
            <a:ext cx="3481929" cy="2266160"/>
          </a:xfrm>
          <a:prstGeom prst="rect">
            <a:avLst/>
          </a:prstGeom>
        </p:spPr>
      </p:pic>
      <p:pic>
        <p:nvPicPr>
          <p:cNvPr id="42" name="Picture 41" descr="A picture containing device&#10;&#10;Description generated with very high confidence">
            <a:extLst>
              <a:ext uri="{FF2B5EF4-FFF2-40B4-BE49-F238E27FC236}">
                <a16:creationId xmlns:a16="http://schemas.microsoft.com/office/drawing/2014/main" id="{D0CA8411-E94A-4529-A8F6-BF2BEF7EEE5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430731" y="1187532"/>
            <a:ext cx="625643" cy="1014034"/>
          </a:xfrm>
          <a:prstGeom prst="rect">
            <a:avLst/>
          </a:prstGeom>
        </p:spPr>
      </p:pic>
      <p:pic>
        <p:nvPicPr>
          <p:cNvPr id="20" name="Picture 19">
            <a:extLst>
              <a:ext uri="{FF2B5EF4-FFF2-40B4-BE49-F238E27FC236}">
                <a16:creationId xmlns:a16="http://schemas.microsoft.com/office/drawing/2014/main" id="{5292291E-79AE-48FE-9BA1-1BCE27C56AB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894857" y="4738254"/>
            <a:ext cx="1838368" cy="700645"/>
          </a:xfrm>
          <a:prstGeom prst="rect">
            <a:avLst/>
          </a:prstGeom>
        </p:spPr>
      </p:pic>
      <p:pic>
        <p:nvPicPr>
          <p:cNvPr id="46" name="Picture 45">
            <a:extLst>
              <a:ext uri="{FF2B5EF4-FFF2-40B4-BE49-F238E27FC236}">
                <a16:creationId xmlns:a16="http://schemas.microsoft.com/office/drawing/2014/main" id="{598CA7F2-4F51-48F5-A9F7-BC975AFD390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61290" y="4738254"/>
            <a:ext cx="1318382" cy="594143"/>
          </a:xfrm>
          <a:prstGeom prst="rect">
            <a:avLst/>
          </a:prstGeom>
        </p:spPr>
      </p:pic>
      <p:pic>
        <p:nvPicPr>
          <p:cNvPr id="47" name="Picture 46">
            <a:extLst>
              <a:ext uri="{FF2B5EF4-FFF2-40B4-BE49-F238E27FC236}">
                <a16:creationId xmlns:a16="http://schemas.microsoft.com/office/drawing/2014/main" id="{A8A31C28-807C-4BE7-A686-D839296D253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87722" y="4738254"/>
            <a:ext cx="1900052" cy="700645"/>
          </a:xfrm>
          <a:prstGeom prst="rect">
            <a:avLst/>
          </a:prstGeom>
        </p:spPr>
      </p:pic>
      <p:pic>
        <p:nvPicPr>
          <p:cNvPr id="49" name="Picture 48" descr="A picture containing object&#10;&#10;Description generated with high confidence">
            <a:extLst>
              <a:ext uri="{FF2B5EF4-FFF2-40B4-BE49-F238E27FC236}">
                <a16:creationId xmlns:a16="http://schemas.microsoft.com/office/drawing/2014/main" id="{5ED63FFE-847B-4684-B434-6E2E52FCA309}"/>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901537" y="4726378"/>
            <a:ext cx="1840676" cy="748146"/>
          </a:xfrm>
          <a:prstGeom prst="rect">
            <a:avLst/>
          </a:prstGeom>
        </p:spPr>
      </p:pic>
      <p:pic>
        <p:nvPicPr>
          <p:cNvPr id="51" name="Picture 50">
            <a:extLst>
              <a:ext uri="{FF2B5EF4-FFF2-40B4-BE49-F238E27FC236}">
                <a16:creationId xmlns:a16="http://schemas.microsoft.com/office/drawing/2014/main" id="{BBDD7B0D-A5A0-4721-A89C-2EF95948A1E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49790" y="4726376"/>
            <a:ext cx="1959427" cy="748146"/>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id="{9C32A776-11F4-48E0-AE2F-EFB86BC2C29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473165" y="4629752"/>
            <a:ext cx="1318382" cy="844771"/>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C1B8555B-40D0-4963-84E8-82137B57B3C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901537" y="4738251"/>
            <a:ext cx="1852550" cy="700645"/>
          </a:xfrm>
          <a:prstGeom prst="rect">
            <a:avLst/>
          </a:prstGeom>
        </p:spPr>
      </p:pic>
      <p:pic>
        <p:nvPicPr>
          <p:cNvPr id="63" name="Picture 62" descr="A close up of a sign&#10;&#10;Description generated with very high confidence">
            <a:extLst>
              <a:ext uri="{FF2B5EF4-FFF2-40B4-BE49-F238E27FC236}">
                <a16:creationId xmlns:a16="http://schemas.microsoft.com/office/drawing/2014/main" id="{D20F4AE7-3995-4EF5-8DE7-59EB7D477975}"/>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487721" y="4738250"/>
            <a:ext cx="1900052" cy="712524"/>
          </a:xfrm>
          <a:prstGeom prst="rect">
            <a:avLst/>
          </a:prstGeom>
        </p:spPr>
      </p:pic>
      <p:pic>
        <p:nvPicPr>
          <p:cNvPr id="64" name="Picture 63" descr="A close up of a sign&#10;&#10;Description generated with very high confidence">
            <a:extLst>
              <a:ext uri="{FF2B5EF4-FFF2-40B4-BE49-F238E27FC236}">
                <a16:creationId xmlns:a16="http://schemas.microsoft.com/office/drawing/2014/main" id="{1C8F8CA8-D871-4046-92D8-3792E774CE63}"/>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485040" y="4829416"/>
            <a:ext cx="1294632" cy="502980"/>
          </a:xfrm>
          <a:prstGeom prst="rect">
            <a:avLst/>
          </a:prstGeom>
        </p:spPr>
      </p:pic>
      <p:pic>
        <p:nvPicPr>
          <p:cNvPr id="31" name="Picture 30" descr="A picture containing device&#10;&#10;Description generated with very high confidence">
            <a:extLst>
              <a:ext uri="{FF2B5EF4-FFF2-40B4-BE49-F238E27FC236}">
                <a16:creationId xmlns:a16="http://schemas.microsoft.com/office/drawing/2014/main" id="{87EDEB3E-A9CC-482D-8E7B-126288FA9BA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997026" y="1507297"/>
            <a:ext cx="625643" cy="692815"/>
          </a:xfrm>
          <a:prstGeom prst="rect">
            <a:avLst/>
          </a:prstGeom>
        </p:spPr>
      </p:pic>
      <p:pic>
        <p:nvPicPr>
          <p:cNvPr id="30" name="Picture 29" descr="A picture containing device&#10;&#10;Description generated with very high confidence">
            <a:extLst>
              <a:ext uri="{FF2B5EF4-FFF2-40B4-BE49-F238E27FC236}">
                <a16:creationId xmlns:a16="http://schemas.microsoft.com/office/drawing/2014/main" id="{99BDF23C-7274-400B-B4C9-FBE0AEEB8A6B}"/>
              </a:ext>
            </a:extLst>
          </p:cNvPr>
          <p:cNvPicPr>
            <a:picLocks noChangeAspect="1"/>
          </p:cNvPicPr>
          <p:nvPr/>
        </p:nvPicPr>
        <p:blipFill rotWithShape="1">
          <a:blip r:embed="rId21">
            <a:extLst>
              <a:ext uri="{28A0092B-C50C-407E-A947-70E740481C1C}">
                <a14:useLocalDpi xmlns:a14="http://schemas.microsoft.com/office/drawing/2010/main" val="0"/>
              </a:ext>
            </a:extLst>
          </a:blip>
          <a:srcRect t="-39708"/>
          <a:stretch/>
        </p:blipFill>
        <p:spPr>
          <a:xfrm>
            <a:off x="3875314" y="1101794"/>
            <a:ext cx="902525" cy="393632"/>
          </a:xfrm>
          <a:prstGeom prst="rect">
            <a:avLst/>
          </a:prstGeom>
        </p:spPr>
      </p:pic>
      <p:pic>
        <p:nvPicPr>
          <p:cNvPr id="48" name="Picture 47" descr="A picture containing device&#10;&#10;Description generated with very high confidence">
            <a:extLst>
              <a:ext uri="{FF2B5EF4-FFF2-40B4-BE49-F238E27FC236}">
                <a16:creationId xmlns:a16="http://schemas.microsoft.com/office/drawing/2014/main" id="{A36B428B-97AE-4848-9E41-237BEF5FD3EC}"/>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6307756" y="1181182"/>
            <a:ext cx="702644" cy="1016445"/>
          </a:xfrm>
          <a:prstGeom prst="rect">
            <a:avLst/>
          </a:prstGeom>
        </p:spPr>
      </p:pic>
      <p:pic>
        <p:nvPicPr>
          <p:cNvPr id="53" name="Picture 52" descr="A picture containing device&#10;&#10;Description generated with very high confidence">
            <a:extLst>
              <a:ext uri="{FF2B5EF4-FFF2-40B4-BE49-F238E27FC236}">
                <a16:creationId xmlns:a16="http://schemas.microsoft.com/office/drawing/2014/main" id="{89DF622F-D081-4715-AE02-92F9418CE15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8242433" y="1179591"/>
            <a:ext cx="702644" cy="1024386"/>
          </a:xfrm>
          <a:prstGeom prst="rect">
            <a:avLst/>
          </a:prstGeom>
        </p:spPr>
      </p:pic>
    </p:spTree>
    <p:extLst>
      <p:ext uri="{BB962C8B-B14F-4D97-AF65-F5344CB8AC3E}">
        <p14:creationId xmlns:p14="http://schemas.microsoft.com/office/powerpoint/2010/main" val="41146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0"/>
                                        </p:tgtEl>
                                      </p:cBhvr>
                                    </p:animEffect>
                                    <p:set>
                                      <p:cBhvr>
                                        <p:cTn id="78" dur="1" fill="hold">
                                          <p:stCondLst>
                                            <p:cond delay="499"/>
                                          </p:stCondLst>
                                        </p:cTn>
                                        <p:tgtEl>
                                          <p:spTgt spid="3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par>
                                <p:cTn id="139" presetID="10" presetClass="entr" presetSubtype="0" fill="hold"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500"/>
                                        <p:tgtEl>
                                          <p:spTgt spid="4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500"/>
                                        <p:tgtEl>
                                          <p:spTgt spid="5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5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41"/>
                                        </p:tgtEl>
                                      </p:cBhvr>
                                    </p:animEffect>
                                    <p:set>
                                      <p:cBhvr>
                                        <p:cTn id="161" dur="1" fill="hold">
                                          <p:stCondLst>
                                            <p:cond delay="499"/>
                                          </p:stCondLst>
                                        </p:cTn>
                                        <p:tgtEl>
                                          <p:spTgt spid="4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8"/>
                                        </p:tgtEl>
                                      </p:cBhvr>
                                    </p:animEffect>
                                    <p:set>
                                      <p:cBhvr>
                                        <p:cTn id="164" dur="1" fill="hold">
                                          <p:stCondLst>
                                            <p:cond delay="499"/>
                                          </p:stCondLst>
                                        </p:cTn>
                                        <p:tgtEl>
                                          <p:spTgt spid="4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9"/>
                                        </p:tgtEl>
                                      </p:cBhvr>
                                    </p:animEffect>
                                    <p:set>
                                      <p:cBhvr>
                                        <p:cTn id="170" dur="1" fill="hold">
                                          <p:stCondLst>
                                            <p:cond delay="499"/>
                                          </p:stCondLst>
                                        </p:cTn>
                                        <p:tgtEl>
                                          <p:spTgt spid="4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51"/>
                                        </p:tgtEl>
                                      </p:cBhvr>
                                    </p:animEffect>
                                    <p:set>
                                      <p:cBhvr>
                                        <p:cTn id="173" dur="1" fill="hold">
                                          <p:stCondLst>
                                            <p:cond delay="499"/>
                                          </p:stCondLst>
                                        </p:cTn>
                                        <p:tgtEl>
                                          <p:spTgt spid="51"/>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fade">
                                      <p:cBhvr>
                                        <p:cTn id="178" dur="500"/>
                                        <p:tgtEl>
                                          <p:spTgt spid="53"/>
                                        </p:tgtEl>
                                      </p:cBhvr>
                                    </p:animEffect>
                                  </p:childTnLst>
                                </p:cTn>
                              </p:par>
                              <p:par>
                                <p:cTn id="179" presetID="10" presetClass="entr" presetSubtype="0" fill="hold"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fade">
                                      <p:cBhvr>
                                        <p:cTn id="181" dur="500"/>
                                        <p:tgtEl>
                                          <p:spTgt spid="6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24"/>
                                        </p:tgtEl>
                                        <p:attrNameLst>
                                          <p:attrName>style.visibility</p:attrName>
                                        </p:attrNameLst>
                                      </p:cBhvr>
                                      <p:to>
                                        <p:strVal val="visible"/>
                                      </p:to>
                                    </p:set>
                                    <p:animEffect transition="in" filter="fade">
                                      <p:cBhvr>
                                        <p:cTn id="186" dur="500"/>
                                        <p:tgtEl>
                                          <p:spTgt spid="24"/>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fade">
                                      <p:cBhvr>
                                        <p:cTn id="191" dur="500"/>
                                        <p:tgtEl>
                                          <p:spTgt spid="6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fade">
                                      <p:cBhvr>
                                        <p:cTn id="1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8" grpId="0" animBg="1"/>
      <p:bldP spid="28" grpId="1" animBg="1"/>
      <p:bldP spid="11" grpId="0" animBg="1"/>
      <p:bldP spid="11"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4:5</a:t>
            </a:r>
          </a:p>
        </p:txBody>
      </p:sp>
      <p:pic>
        <p:nvPicPr>
          <p:cNvPr id="8" name="Picture 7" descr="A picture containing object&#10;&#10;Description generated with very high confidence">
            <a:extLst>
              <a:ext uri="{FF2B5EF4-FFF2-40B4-BE49-F238E27FC236}">
                <a16:creationId xmlns:a16="http://schemas.microsoft.com/office/drawing/2014/main" id="{8FC9E642-56E4-47DD-B400-E92E5C5C4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281456"/>
            <a:ext cx="7946021" cy="2295088"/>
          </a:xfrm>
          <a:prstGeom prst="rect">
            <a:avLst/>
          </a:prstGeom>
        </p:spPr>
      </p:pic>
      <p:pic>
        <p:nvPicPr>
          <p:cNvPr id="32" name="Picture 31">
            <a:extLst>
              <a:ext uri="{FF2B5EF4-FFF2-40B4-BE49-F238E27FC236}">
                <a16:creationId xmlns:a16="http://schemas.microsoft.com/office/drawing/2014/main" id="{73B5F244-11E1-4B04-9404-DEE56242B0A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8300" y="3746500"/>
            <a:ext cx="1854201" cy="673100"/>
          </a:xfrm>
          <a:prstGeom prst="rect">
            <a:avLst/>
          </a:prstGeom>
        </p:spPr>
      </p:pic>
      <p:pic>
        <p:nvPicPr>
          <p:cNvPr id="33" name="Picture 32">
            <a:extLst>
              <a:ext uri="{FF2B5EF4-FFF2-40B4-BE49-F238E27FC236}">
                <a16:creationId xmlns:a16="http://schemas.microsoft.com/office/drawing/2014/main" id="{EACE18B2-9F2B-4071-988C-B7233E95EE1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29502" y="3746500"/>
            <a:ext cx="2006598" cy="673100"/>
          </a:xfrm>
          <a:prstGeom prst="rect">
            <a:avLst/>
          </a:prstGeom>
        </p:spPr>
      </p:pic>
      <p:pic>
        <p:nvPicPr>
          <p:cNvPr id="7" name="Picture 6">
            <a:extLst>
              <a:ext uri="{FF2B5EF4-FFF2-40B4-BE49-F238E27FC236}">
                <a16:creationId xmlns:a16="http://schemas.microsoft.com/office/drawing/2014/main" id="{1F070F27-E630-4883-B6A6-775780FF903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30401" y="2311952"/>
            <a:ext cx="3481929" cy="2266160"/>
          </a:xfrm>
          <a:prstGeom prst="rect">
            <a:avLst/>
          </a:prstGeom>
        </p:spPr>
      </p:pic>
    </p:spTree>
    <p:extLst>
      <p:ext uri="{BB962C8B-B14F-4D97-AF65-F5344CB8AC3E}">
        <p14:creationId xmlns:p14="http://schemas.microsoft.com/office/powerpoint/2010/main" val="1260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4:5</a:t>
            </a:r>
          </a:p>
        </p:txBody>
      </p:sp>
      <p:sp>
        <p:nvSpPr>
          <p:cNvPr id="36" name="TextBox 35">
            <a:extLst>
              <a:ext uri="{FF2B5EF4-FFF2-40B4-BE49-F238E27FC236}">
                <a16:creationId xmlns:a16="http://schemas.microsoft.com/office/drawing/2014/main" id="{DFABD5FC-DA96-4A22-8E89-77E76F527412}"/>
              </a:ext>
            </a:extLst>
          </p:cNvPr>
          <p:cNvSpPr txBox="1"/>
          <p:nvPr/>
        </p:nvSpPr>
        <p:spPr bwMode="auto">
          <a:xfrm>
            <a:off x="1999186" y="3582603"/>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buClr>
                <a:srgbClr val="82CBDD"/>
              </a:buClr>
            </a:pPr>
            <a:r>
              <a:rPr lang="en-GB" sz="2400" dirty="0">
                <a:latin typeface="Myriad Pro" panose="020B0503030403020204" pitchFamily="34" charset="0"/>
                <a:ea typeface="Myriad Pro Semibold" charset="0"/>
                <a:cs typeface="Myriad Pro Semibold" charset="0"/>
              </a:rPr>
              <a:t>0</a:t>
            </a:r>
          </a:p>
        </p:txBody>
      </p:sp>
      <p:sp>
        <p:nvSpPr>
          <p:cNvPr id="37" name="TextBox 36">
            <a:extLst>
              <a:ext uri="{FF2B5EF4-FFF2-40B4-BE49-F238E27FC236}">
                <a16:creationId xmlns:a16="http://schemas.microsoft.com/office/drawing/2014/main" id="{0C15D3E0-5764-4BB0-8E5C-D0C44EE81BE0}"/>
              </a:ext>
            </a:extLst>
          </p:cNvPr>
          <p:cNvSpPr txBox="1"/>
          <p:nvPr/>
        </p:nvSpPr>
        <p:spPr bwMode="auto">
          <a:xfrm>
            <a:off x="4195132" y="3582603"/>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buClr>
                <a:srgbClr val="82CBDD"/>
              </a:buClr>
            </a:pPr>
            <a:r>
              <a:rPr lang="en-GB" sz="2400" dirty="0">
                <a:latin typeface="Myriad Pro Semibold" charset="0"/>
                <a:ea typeface="Myriad Pro Semibold" charset="0"/>
                <a:cs typeface="Myriad Pro Semibold" charset="0"/>
              </a:rPr>
              <a:t>1,000</a:t>
            </a:r>
          </a:p>
        </p:txBody>
      </p:sp>
      <p:sp>
        <p:nvSpPr>
          <p:cNvPr id="38" name="TextBox 37">
            <a:extLst>
              <a:ext uri="{FF2B5EF4-FFF2-40B4-BE49-F238E27FC236}">
                <a16:creationId xmlns:a16="http://schemas.microsoft.com/office/drawing/2014/main" id="{8C2CC882-121D-49FF-8E84-88308A4EF2C7}"/>
              </a:ext>
            </a:extLst>
          </p:cNvPr>
          <p:cNvSpPr txBox="1"/>
          <p:nvPr/>
        </p:nvSpPr>
        <p:spPr bwMode="auto">
          <a:xfrm>
            <a:off x="6668456" y="3582603"/>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buClr>
                <a:srgbClr val="82CBDD"/>
              </a:buClr>
            </a:pPr>
            <a:r>
              <a:rPr lang="en-GB" sz="2400" dirty="0">
                <a:latin typeface="Myriad Pro" panose="020B0503030403020204" pitchFamily="34" charset="0"/>
                <a:ea typeface="Myriad Pro Semibold" charset="0"/>
                <a:cs typeface="Myriad Pro Semibold" charset="0"/>
              </a:rPr>
              <a:t>2,000</a:t>
            </a:r>
          </a:p>
        </p:txBody>
      </p:sp>
      <p:sp>
        <p:nvSpPr>
          <p:cNvPr id="39" name="TextBox 38">
            <a:extLst>
              <a:ext uri="{FF2B5EF4-FFF2-40B4-BE49-F238E27FC236}">
                <a16:creationId xmlns:a16="http://schemas.microsoft.com/office/drawing/2014/main" id="{04B1F840-775C-4A0F-9DB9-CD95A14BB1CD}"/>
              </a:ext>
            </a:extLst>
          </p:cNvPr>
          <p:cNvSpPr txBox="1"/>
          <p:nvPr/>
        </p:nvSpPr>
        <p:spPr bwMode="auto">
          <a:xfrm>
            <a:off x="9142342" y="3582603"/>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buClr>
                <a:srgbClr val="82CBDD"/>
              </a:buClr>
            </a:pPr>
            <a:r>
              <a:rPr lang="en-GB" sz="2400" dirty="0">
                <a:latin typeface="Myriad Pro" panose="020B0503030403020204" pitchFamily="34" charset="0"/>
                <a:ea typeface="Myriad Pro Semibold" charset="0"/>
                <a:cs typeface="Myriad Pro Semibold" charset="0"/>
              </a:rPr>
              <a:t>3,000</a:t>
            </a:r>
          </a:p>
        </p:txBody>
      </p:sp>
      <p:cxnSp>
        <p:nvCxnSpPr>
          <p:cNvPr id="40" name="Straight Connector 39">
            <a:extLst>
              <a:ext uri="{FF2B5EF4-FFF2-40B4-BE49-F238E27FC236}">
                <a16:creationId xmlns:a16="http://schemas.microsoft.com/office/drawing/2014/main" id="{84BB1D1A-B16D-4EFE-A4FF-ECEAF04FB0CE}"/>
              </a:ext>
            </a:extLst>
          </p:cNvPr>
          <p:cNvCxnSpPr>
            <a:cxnSpLocks/>
          </p:cNvCxnSpPr>
          <p:nvPr/>
        </p:nvCxnSpPr>
        <p:spPr bwMode="auto">
          <a:xfrm>
            <a:off x="5867106" y="3214155"/>
            <a:ext cx="0" cy="181508"/>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BBE4CE5E-7B2D-451D-9E10-A992DF82A520}"/>
              </a:ext>
            </a:extLst>
          </p:cNvPr>
          <p:cNvCxnSpPr>
            <a:cxnSpLocks/>
          </p:cNvCxnSpPr>
          <p:nvPr/>
        </p:nvCxnSpPr>
        <p:spPr bwMode="auto">
          <a:xfrm flipH="1">
            <a:off x="5204562" y="3050117"/>
            <a:ext cx="683715"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731AB0F9-BD40-44C1-B6E7-038D678BEDFE}"/>
              </a:ext>
            </a:extLst>
          </p:cNvPr>
          <p:cNvCxnSpPr>
            <a:cxnSpLocks/>
          </p:cNvCxnSpPr>
          <p:nvPr/>
        </p:nvCxnSpPr>
        <p:spPr bwMode="auto">
          <a:xfrm>
            <a:off x="5875208" y="3050117"/>
            <a:ext cx="690133"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8A2D1DE-7159-4CF3-90E0-9AAA2527FB7B}"/>
              </a:ext>
            </a:extLst>
          </p:cNvPr>
          <p:cNvCxnSpPr>
            <a:cxnSpLocks/>
          </p:cNvCxnSpPr>
          <p:nvPr/>
        </p:nvCxnSpPr>
        <p:spPr bwMode="auto">
          <a:xfrm>
            <a:off x="4654120"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F0E3D743-CE7B-4442-B243-FF2D441CB13B}"/>
              </a:ext>
            </a:extLst>
          </p:cNvPr>
          <p:cNvCxnSpPr>
            <a:cxnSpLocks/>
          </p:cNvCxnSpPr>
          <p:nvPr/>
        </p:nvCxnSpPr>
        <p:spPr bwMode="auto">
          <a:xfrm>
            <a:off x="7127446"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a:extLst>
              <a:ext uri="{FF2B5EF4-FFF2-40B4-BE49-F238E27FC236}">
                <a16:creationId xmlns:a16="http://schemas.microsoft.com/office/drawing/2014/main" id="{B92220CD-6615-40DE-9C12-E5D596C8A557}"/>
              </a:ext>
            </a:extLst>
          </p:cNvPr>
          <p:cNvSpPr/>
          <p:nvPr/>
        </p:nvSpPr>
        <p:spPr bwMode="auto">
          <a:xfrm>
            <a:off x="5349879" y="2900884"/>
            <a:ext cx="1071554" cy="304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6" name="TextBox 45">
            <a:extLst>
              <a:ext uri="{FF2B5EF4-FFF2-40B4-BE49-F238E27FC236}">
                <a16:creationId xmlns:a16="http://schemas.microsoft.com/office/drawing/2014/main" id="{B9E0A887-EC90-4C4A-9322-C5EC7C6CC6C8}"/>
              </a:ext>
            </a:extLst>
          </p:cNvPr>
          <p:cNvSpPr txBox="1"/>
          <p:nvPr/>
        </p:nvSpPr>
        <p:spPr bwMode="auto">
          <a:xfrm>
            <a:off x="5413015" y="2833871"/>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buClr>
                <a:srgbClr val="82CBDD"/>
              </a:buClr>
            </a:pPr>
            <a:r>
              <a:rPr lang="en-GB" sz="2400" dirty="0">
                <a:latin typeface="Myriad Pro Semibold" charset="0"/>
                <a:ea typeface="Myriad Pro Semibold" charset="0"/>
                <a:cs typeface="Myriad Pro Semibold" charset="0"/>
              </a:rPr>
              <a:t>1,500</a:t>
            </a:r>
          </a:p>
        </p:txBody>
      </p:sp>
      <p:sp>
        <p:nvSpPr>
          <p:cNvPr id="47" name="Oval 46">
            <a:extLst>
              <a:ext uri="{FF2B5EF4-FFF2-40B4-BE49-F238E27FC236}">
                <a16:creationId xmlns:a16="http://schemas.microsoft.com/office/drawing/2014/main" id="{78CD0F2A-3881-44DE-A8BA-8C8AA95F6AC1}"/>
              </a:ext>
            </a:extLst>
          </p:cNvPr>
          <p:cNvSpPr/>
          <p:nvPr/>
        </p:nvSpPr>
        <p:spPr bwMode="auto">
          <a:xfrm>
            <a:off x="6432931" y="3590619"/>
            <a:ext cx="1383919"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8" name="Picture 47">
            <a:extLst>
              <a:ext uri="{FF2B5EF4-FFF2-40B4-BE49-F238E27FC236}">
                <a16:creationId xmlns:a16="http://schemas.microsoft.com/office/drawing/2014/main" id="{AF3C5923-E983-42BA-A72D-C7EE6829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06" y="3383918"/>
            <a:ext cx="7936709" cy="233434"/>
          </a:xfrm>
          <a:prstGeom prst="rect">
            <a:avLst/>
          </a:prstGeom>
        </p:spPr>
      </p:pic>
      <p:sp>
        <p:nvSpPr>
          <p:cNvPr id="49" name="TextBox 48">
            <a:extLst>
              <a:ext uri="{FF2B5EF4-FFF2-40B4-BE49-F238E27FC236}">
                <a16:creationId xmlns:a16="http://schemas.microsoft.com/office/drawing/2014/main" id="{55E52848-824B-48B9-B463-FD31270B494B}"/>
              </a:ext>
            </a:extLst>
          </p:cNvPr>
          <p:cNvSpPr txBox="1"/>
          <p:nvPr/>
        </p:nvSpPr>
        <p:spPr>
          <a:xfrm>
            <a:off x="1391729" y="5096150"/>
            <a:ext cx="10059407" cy="707886"/>
          </a:xfrm>
          <a:prstGeom prst="rect">
            <a:avLst/>
          </a:prstGeom>
          <a:noFill/>
        </p:spPr>
        <p:txBody>
          <a:bodyPr wrap="square">
            <a:spAutoFit/>
          </a:bodyPr>
          <a:lstStyle/>
          <a:p>
            <a:r>
              <a:rPr kumimoji="0" lang="en-GB"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When the number is the mid-point between the two multiples either side, what do we need to do? </a:t>
            </a:r>
            <a:endParaRPr lang="en-GB" dirty="0">
              <a:solidFill>
                <a:schemeClr val="tx1">
                  <a:lumMod val="65000"/>
                  <a:lumOff val="35000"/>
                </a:schemeClr>
              </a:solidFill>
            </a:endParaRPr>
          </a:p>
        </p:txBody>
      </p:sp>
    </p:spTree>
    <p:extLst>
      <p:ext uri="{BB962C8B-B14F-4D97-AF65-F5344CB8AC3E}">
        <p14:creationId xmlns:p14="http://schemas.microsoft.com/office/powerpoint/2010/main" val="14135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35" presetClass="path" presetSubtype="0" accel="50000" decel="50000" fill="hold" nodeType="afterEffect">
                                  <p:stCondLst>
                                    <p:cond delay="0"/>
                                  </p:stCondLst>
                                  <p:childTnLst>
                                    <p:animMotion origin="layout" path="M 2.29167E-6 4.07407E-6 L -0.04492 4.07407E-6 " pathEditMode="relative" rAng="0" ptsTypes="AA">
                                      <p:cBhvr>
                                        <p:cTn id="21" dur="2000" fill="hold"/>
                                        <p:tgtEl>
                                          <p:spTgt spid="41"/>
                                        </p:tgtEl>
                                        <p:attrNameLst>
                                          <p:attrName>ppt_x</p:attrName>
                                          <p:attrName>ppt_y</p:attrName>
                                        </p:attrNameLst>
                                      </p:cBhvr>
                                      <p:rCtr x="-2253" y="0"/>
                                    </p:animMotion>
                                  </p:childTnLst>
                                </p:cTn>
                              </p:par>
                              <p:par>
                                <p:cTn id="22" presetID="63" presetClass="path" presetSubtype="0" accel="50000" decel="50000" fill="hold" nodeType="withEffect">
                                  <p:stCondLst>
                                    <p:cond delay="0"/>
                                  </p:stCondLst>
                                  <p:childTnLst>
                                    <p:animMotion origin="layout" path="M 3.75E-6 4.07407E-6 L 0.04713 0.00324 " pathEditMode="relative" rAng="0" ptsTypes="AA">
                                      <p:cBhvr>
                                        <p:cTn id="23" dur="2000" fill="hold"/>
                                        <p:tgtEl>
                                          <p:spTgt spid="42"/>
                                        </p:tgtEl>
                                        <p:attrNameLst>
                                          <p:attrName>ppt_x</p:attrName>
                                          <p:attrName>ppt_y</p:attrName>
                                        </p:attrNameLst>
                                      </p:cBhvr>
                                      <p:rCtr x="2357" y="162"/>
                                    </p:animMotion>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4:6</a:t>
            </a:r>
          </a:p>
        </p:txBody>
      </p:sp>
      <p:pic>
        <p:nvPicPr>
          <p:cNvPr id="8" name="Picture 7">
            <a:extLst>
              <a:ext uri="{FF2B5EF4-FFF2-40B4-BE49-F238E27FC236}">
                <a16:creationId xmlns:a16="http://schemas.microsoft.com/office/drawing/2014/main" id="{69596471-F626-4DFC-AD55-A0067DFA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281456"/>
            <a:ext cx="7946021" cy="2295088"/>
          </a:xfrm>
          <a:prstGeom prst="rect">
            <a:avLst/>
          </a:prstGeom>
        </p:spPr>
      </p:pic>
      <p:sp>
        <p:nvSpPr>
          <p:cNvPr id="9" name="Rectangle 8">
            <a:extLst>
              <a:ext uri="{FF2B5EF4-FFF2-40B4-BE49-F238E27FC236}">
                <a16:creationId xmlns:a16="http://schemas.microsoft.com/office/drawing/2014/main" id="{382D9FC8-1CB8-49DB-911D-1D7E3F5988A9}"/>
              </a:ext>
            </a:extLst>
          </p:cNvPr>
          <p:cNvSpPr/>
          <p:nvPr/>
        </p:nvSpPr>
        <p:spPr bwMode="auto">
          <a:xfrm>
            <a:off x="2882900" y="3721100"/>
            <a:ext cx="1930400" cy="711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DB029C4B-3E76-42B9-BE8F-D0A606104D60}"/>
              </a:ext>
            </a:extLst>
          </p:cNvPr>
          <p:cNvSpPr/>
          <p:nvPr/>
        </p:nvSpPr>
        <p:spPr bwMode="auto">
          <a:xfrm>
            <a:off x="7543800" y="3721100"/>
            <a:ext cx="1930400" cy="711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3" name="Picture 12">
            <a:extLst>
              <a:ext uri="{FF2B5EF4-FFF2-40B4-BE49-F238E27FC236}">
                <a16:creationId xmlns:a16="http://schemas.microsoft.com/office/drawing/2014/main" id="{F076704E-1B34-44AB-A3E1-FC3E3A1C405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84951" y="2305602"/>
            <a:ext cx="3481929" cy="2266160"/>
          </a:xfrm>
          <a:prstGeom prst="rect">
            <a:avLst/>
          </a:prstGeom>
        </p:spPr>
      </p:pic>
    </p:spTree>
    <p:extLst>
      <p:ext uri="{BB962C8B-B14F-4D97-AF65-F5344CB8AC3E}">
        <p14:creationId xmlns:p14="http://schemas.microsoft.com/office/powerpoint/2010/main" val="12903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3222942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round a four-digit number to the nearest hundred and ten</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069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7592345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32-33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34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generated with very high confidence">
            <a:extLst>
              <a:ext uri="{FF2B5EF4-FFF2-40B4-BE49-F238E27FC236}">
                <a16:creationId xmlns:a16="http://schemas.microsoft.com/office/drawing/2014/main" id="{7F0EAB8E-1E2D-430D-BE46-2F8F12A2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3278753"/>
            <a:ext cx="7946021" cy="2295088"/>
          </a:xfrm>
          <a:prstGeom prst="rect">
            <a:avLst/>
          </a:prstGeom>
        </p:spPr>
      </p:pic>
      <p:pic>
        <p:nvPicPr>
          <p:cNvPr id="4" name="Picture 3" descr="A picture containing device&#10;&#10;Description generated with very high confidence">
            <a:extLst>
              <a:ext uri="{FF2B5EF4-FFF2-40B4-BE49-F238E27FC236}">
                <a16:creationId xmlns:a16="http://schemas.microsoft.com/office/drawing/2014/main" id="{91C5765A-ADCF-4C96-B198-BB3D692229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42277" y="2177485"/>
            <a:ext cx="7907446" cy="598725"/>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4:7</a:t>
            </a:r>
          </a:p>
        </p:txBody>
      </p:sp>
      <p:pic>
        <p:nvPicPr>
          <p:cNvPr id="11" name="Picture 10" descr="A picture containing device&#10;&#10;Description generated with very high confidence">
            <a:extLst>
              <a:ext uri="{FF2B5EF4-FFF2-40B4-BE49-F238E27FC236}">
                <a16:creationId xmlns:a16="http://schemas.microsoft.com/office/drawing/2014/main" id="{5E3CD9B7-9C15-47FF-A027-45EF2085EC9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74670" y="1097612"/>
            <a:ext cx="997527" cy="1084953"/>
          </a:xfrm>
          <a:prstGeom prst="rect">
            <a:avLst/>
          </a:prstGeom>
        </p:spPr>
      </p:pic>
      <p:sp>
        <p:nvSpPr>
          <p:cNvPr id="16" name="Rectangle 15">
            <a:extLst>
              <a:ext uri="{FF2B5EF4-FFF2-40B4-BE49-F238E27FC236}">
                <a16:creationId xmlns:a16="http://schemas.microsoft.com/office/drawing/2014/main" id="{241DD3B9-1B88-4D8B-8B55-398B760AA03B}"/>
              </a:ext>
            </a:extLst>
          </p:cNvPr>
          <p:cNvSpPr/>
          <p:nvPr/>
        </p:nvSpPr>
        <p:spPr bwMode="auto">
          <a:xfrm>
            <a:off x="2842162" y="4750130"/>
            <a:ext cx="1911927"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ED873567-76B3-4F61-9145-FDC7659D447B}"/>
              </a:ext>
            </a:extLst>
          </p:cNvPr>
          <p:cNvSpPr/>
          <p:nvPr/>
        </p:nvSpPr>
        <p:spPr bwMode="auto">
          <a:xfrm>
            <a:off x="7614064" y="4724318"/>
            <a:ext cx="1911927"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8" name="Picture 17">
            <a:extLst>
              <a:ext uri="{FF2B5EF4-FFF2-40B4-BE49-F238E27FC236}">
                <a16:creationId xmlns:a16="http://schemas.microsoft.com/office/drawing/2014/main" id="{3E627616-275E-4B0F-B445-4E1A8DB7331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84951" y="3308902"/>
            <a:ext cx="3464772" cy="2266160"/>
          </a:xfrm>
          <a:prstGeom prst="rect">
            <a:avLst/>
          </a:prstGeom>
        </p:spPr>
      </p:pic>
      <p:sp>
        <p:nvSpPr>
          <p:cNvPr id="19" name="Rectangle 18">
            <a:extLst>
              <a:ext uri="{FF2B5EF4-FFF2-40B4-BE49-F238E27FC236}">
                <a16:creationId xmlns:a16="http://schemas.microsoft.com/office/drawing/2014/main" id="{25820581-58FF-402D-988F-79A0E0B3B366}"/>
              </a:ext>
            </a:extLst>
          </p:cNvPr>
          <p:cNvSpPr/>
          <p:nvPr/>
        </p:nvSpPr>
        <p:spPr bwMode="auto">
          <a:xfrm>
            <a:off x="5466608" y="4750130"/>
            <a:ext cx="1365662"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BFA27349-5CC3-4534-AB38-FF2A70E9DB1C}"/>
              </a:ext>
            </a:extLst>
          </p:cNvPr>
          <p:cNvSpPr/>
          <p:nvPr/>
        </p:nvSpPr>
        <p:spPr bwMode="auto">
          <a:xfrm>
            <a:off x="6096001" y="1193800"/>
            <a:ext cx="488951" cy="939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3" name="Picture 22" descr="A close up of a sign&#10;&#10;Description generated with very high confidence">
            <a:extLst>
              <a:ext uri="{FF2B5EF4-FFF2-40B4-BE49-F238E27FC236}">
                <a16:creationId xmlns:a16="http://schemas.microsoft.com/office/drawing/2014/main" id="{0E135F7E-67ED-47D2-90DE-1024C4C7C54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42161" y="4750130"/>
            <a:ext cx="1911928" cy="674832"/>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3B310353-0A37-45D6-8DA5-74180618277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437912" y="4748909"/>
            <a:ext cx="1911927" cy="700644"/>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2ADAF8A6-9CB9-4A60-A105-1BC7B19A9AF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372364" y="4782354"/>
            <a:ext cx="1365662" cy="642609"/>
          </a:xfrm>
          <a:prstGeom prst="rect">
            <a:avLst/>
          </a:prstGeom>
        </p:spPr>
      </p:pic>
      <p:pic>
        <p:nvPicPr>
          <p:cNvPr id="26" name="Picture 25" descr="A picture containing device&#10;&#10;Description generated with very high confidence">
            <a:extLst>
              <a:ext uri="{FF2B5EF4-FFF2-40B4-BE49-F238E27FC236}">
                <a16:creationId xmlns:a16="http://schemas.microsoft.com/office/drawing/2014/main" id="{15CC8CE6-7EB9-4B8A-9B3D-C7EDAB9BA0C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96000" y="1193800"/>
            <a:ext cx="642026" cy="992624"/>
          </a:xfrm>
          <a:prstGeom prst="rect">
            <a:avLst/>
          </a:prstGeom>
        </p:spPr>
      </p:pic>
      <p:pic>
        <p:nvPicPr>
          <p:cNvPr id="30" name="Picture 29" descr="A close up of a sign&#10;&#10;Description generated with very high confidence">
            <a:extLst>
              <a:ext uri="{FF2B5EF4-FFF2-40B4-BE49-F238E27FC236}">
                <a16:creationId xmlns:a16="http://schemas.microsoft.com/office/drawing/2014/main" id="{E2256BE4-B6C7-41AF-A32D-27B52CAA119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842160" y="4782353"/>
            <a:ext cx="1911929" cy="667201"/>
          </a:xfrm>
          <a:prstGeom prst="rect">
            <a:avLst/>
          </a:prstGeom>
        </p:spPr>
      </p:pic>
      <p:pic>
        <p:nvPicPr>
          <p:cNvPr id="31" name="Picture 30" descr="A close up of a sign&#10;&#10;Description generated with very high confidence">
            <a:extLst>
              <a:ext uri="{FF2B5EF4-FFF2-40B4-BE49-F238E27FC236}">
                <a16:creationId xmlns:a16="http://schemas.microsoft.com/office/drawing/2014/main" id="{CEDB27D9-FEAA-469B-84AD-E8E1FCF098A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590986" y="4782352"/>
            <a:ext cx="1854606" cy="642611"/>
          </a:xfrm>
          <a:prstGeom prst="rect">
            <a:avLst/>
          </a:prstGeom>
        </p:spPr>
      </p:pic>
      <p:pic>
        <p:nvPicPr>
          <p:cNvPr id="32" name="Picture 31" descr="A close up of a sign&#10;&#10;Description generated with very high confidence">
            <a:extLst>
              <a:ext uri="{FF2B5EF4-FFF2-40B4-BE49-F238E27FC236}">
                <a16:creationId xmlns:a16="http://schemas.microsoft.com/office/drawing/2014/main" id="{9295570C-1898-4A24-A707-4D26B7BB8BA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4922" y="4789887"/>
            <a:ext cx="1290706" cy="642610"/>
          </a:xfrm>
          <a:prstGeom prst="rect">
            <a:avLst/>
          </a:prstGeom>
        </p:spPr>
      </p:pic>
      <p:pic>
        <p:nvPicPr>
          <p:cNvPr id="33" name="Picture 32">
            <a:extLst>
              <a:ext uri="{FF2B5EF4-FFF2-40B4-BE49-F238E27FC236}">
                <a16:creationId xmlns:a16="http://schemas.microsoft.com/office/drawing/2014/main" id="{6C9BA227-1D97-4FA1-AF77-DF9D3041078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930401" y="3308902"/>
            <a:ext cx="3481929" cy="2266160"/>
          </a:xfrm>
          <a:prstGeom prst="rect">
            <a:avLst/>
          </a:prstGeom>
        </p:spPr>
      </p:pic>
      <p:pic>
        <p:nvPicPr>
          <p:cNvPr id="34" name="Picture 33" descr="A picture containing device&#10;&#10;Description generated with very high confidence">
            <a:extLst>
              <a:ext uri="{FF2B5EF4-FFF2-40B4-BE49-F238E27FC236}">
                <a16:creationId xmlns:a16="http://schemas.microsoft.com/office/drawing/2014/main" id="{AA013219-D836-4E32-9B2D-16AC7739B0A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284292" y="1188634"/>
            <a:ext cx="786558" cy="992624"/>
          </a:xfrm>
          <a:prstGeom prst="rect">
            <a:avLst/>
          </a:prstGeom>
        </p:spPr>
      </p:pic>
      <p:pic>
        <p:nvPicPr>
          <p:cNvPr id="37" name="Picture 36" descr="A close up of a sign&#10;&#10;Description generated with very high confidence">
            <a:extLst>
              <a:ext uri="{FF2B5EF4-FFF2-40B4-BE49-F238E27FC236}">
                <a16:creationId xmlns:a16="http://schemas.microsoft.com/office/drawing/2014/main" id="{0EB66807-86B7-46E1-A51B-45E4BF36C23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842159" y="4748910"/>
            <a:ext cx="1947122" cy="667201"/>
          </a:xfrm>
          <a:prstGeom prst="rect">
            <a:avLst/>
          </a:prstGeom>
        </p:spPr>
      </p:pic>
      <p:pic>
        <p:nvPicPr>
          <p:cNvPr id="38" name="Picture 37" descr="A close up of a sign&#10;&#10;Description generated with very high confidence">
            <a:extLst>
              <a:ext uri="{FF2B5EF4-FFF2-40B4-BE49-F238E27FC236}">
                <a16:creationId xmlns:a16="http://schemas.microsoft.com/office/drawing/2014/main" id="{776EEE71-37BB-4F1F-8C0E-D8A07ACF12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538589" y="4773500"/>
            <a:ext cx="1987401" cy="700644"/>
          </a:xfrm>
          <a:prstGeom prst="rect">
            <a:avLst/>
          </a:prstGeom>
        </p:spPr>
      </p:pic>
      <p:pic>
        <p:nvPicPr>
          <p:cNvPr id="39" name="Picture 38" descr="A close up of a sign&#10;&#10;Description generated with very high confidence">
            <a:extLst>
              <a:ext uri="{FF2B5EF4-FFF2-40B4-BE49-F238E27FC236}">
                <a16:creationId xmlns:a16="http://schemas.microsoft.com/office/drawing/2014/main" id="{07056314-A2EE-4EB6-BA52-086C00D575B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409596" y="4790254"/>
            <a:ext cx="1319266" cy="612314"/>
          </a:xfrm>
          <a:prstGeom prst="rect">
            <a:avLst/>
          </a:prstGeom>
        </p:spPr>
      </p:pic>
      <p:pic>
        <p:nvPicPr>
          <p:cNvPr id="40" name="Picture 39" descr="A picture containing device&#10;&#10;Description generated with very high confidence">
            <a:extLst>
              <a:ext uri="{FF2B5EF4-FFF2-40B4-BE49-F238E27FC236}">
                <a16:creationId xmlns:a16="http://schemas.microsoft.com/office/drawing/2014/main" id="{5E5EBB8A-1845-43C1-83EA-C0D3D58BB73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9145171" y="1189922"/>
            <a:ext cx="786559" cy="992624"/>
          </a:xfrm>
          <a:prstGeom prst="rect">
            <a:avLst/>
          </a:prstGeom>
        </p:spPr>
      </p:pic>
      <p:pic>
        <p:nvPicPr>
          <p:cNvPr id="42" name="Picture 41" descr="A close up of a sign&#10;&#10;Description generated with very high confidence">
            <a:extLst>
              <a:ext uri="{FF2B5EF4-FFF2-40B4-BE49-F238E27FC236}">
                <a16:creationId xmlns:a16="http://schemas.microsoft.com/office/drawing/2014/main" id="{AEF0F55E-F265-49CA-9A75-0129D8CD8B8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854795" y="4724318"/>
            <a:ext cx="1911929" cy="725236"/>
          </a:xfrm>
          <a:prstGeom prst="rect">
            <a:avLst/>
          </a:prstGeom>
        </p:spPr>
      </p:pic>
      <p:pic>
        <p:nvPicPr>
          <p:cNvPr id="43" name="Picture 42" descr="A close up of a sign&#10;&#10;Description generated with very high confidence">
            <a:extLst>
              <a:ext uri="{FF2B5EF4-FFF2-40B4-BE49-F238E27FC236}">
                <a16:creationId xmlns:a16="http://schemas.microsoft.com/office/drawing/2014/main" id="{82AF0635-3790-4845-95BE-95219BC89A7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7519300" y="4724319"/>
            <a:ext cx="1926292" cy="799007"/>
          </a:xfrm>
          <a:prstGeom prst="rect">
            <a:avLst/>
          </a:prstGeom>
        </p:spPr>
      </p:pic>
      <p:pic>
        <p:nvPicPr>
          <p:cNvPr id="45" name="Picture 44" descr="A close up of a sign&#10;&#10;Description generated with very high confidence">
            <a:extLst>
              <a:ext uri="{FF2B5EF4-FFF2-40B4-BE49-F238E27FC236}">
                <a16:creationId xmlns:a16="http://schemas.microsoft.com/office/drawing/2014/main" id="{63E754A9-9C31-4452-9F95-9931D7CB83C0}"/>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473257" y="4835178"/>
            <a:ext cx="1306416" cy="555121"/>
          </a:xfrm>
          <a:prstGeom prst="rect">
            <a:avLst/>
          </a:prstGeom>
        </p:spPr>
      </p:pic>
      <p:pic>
        <p:nvPicPr>
          <p:cNvPr id="28" name="Picture 27" descr="A picture containing device&#10;&#10;Description generated with very high confidence">
            <a:extLst>
              <a:ext uri="{FF2B5EF4-FFF2-40B4-BE49-F238E27FC236}">
                <a16:creationId xmlns:a16="http://schemas.microsoft.com/office/drawing/2014/main" id="{9E0D629F-C8C2-4FCA-83E6-038EDE364F4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591175" y="1495425"/>
            <a:ext cx="642026" cy="690999"/>
          </a:xfrm>
          <a:prstGeom prst="rect">
            <a:avLst/>
          </a:prstGeom>
        </p:spPr>
      </p:pic>
      <p:pic>
        <p:nvPicPr>
          <p:cNvPr id="20" name="Picture 19" descr="A picture containing device&#10;&#10;Description generated with very high confidence">
            <a:extLst>
              <a:ext uri="{FF2B5EF4-FFF2-40B4-BE49-F238E27FC236}">
                <a16:creationId xmlns:a16="http://schemas.microsoft.com/office/drawing/2014/main" id="{F0B93780-08A6-491B-95A5-1FEF56534BD7}"/>
              </a:ext>
            </a:extLst>
          </p:cNvPr>
          <p:cNvPicPr>
            <a:picLocks noChangeAspect="1"/>
          </p:cNvPicPr>
          <p:nvPr/>
        </p:nvPicPr>
        <p:blipFill rotWithShape="1">
          <a:blip r:embed="rId24">
            <a:extLst>
              <a:ext uri="{28A0092B-C50C-407E-A947-70E740481C1C}">
                <a14:useLocalDpi xmlns:a14="http://schemas.microsoft.com/office/drawing/2010/main" val="0"/>
              </a:ext>
            </a:extLst>
          </a:blip>
          <a:srcRect t="-33712"/>
          <a:stretch/>
        </p:blipFill>
        <p:spPr>
          <a:xfrm>
            <a:off x="5549735" y="1111309"/>
            <a:ext cx="724395" cy="365838"/>
          </a:xfrm>
          <a:prstGeom prst="rect">
            <a:avLst/>
          </a:prstGeom>
        </p:spPr>
      </p:pic>
    </p:spTree>
    <p:extLst>
      <p:ext uri="{BB962C8B-B14F-4D97-AF65-F5344CB8AC3E}">
        <p14:creationId xmlns:p14="http://schemas.microsoft.com/office/powerpoint/2010/main" val="32872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1"/>
                                        </p:tgtEl>
                                      </p:cBhvr>
                                    </p:animEffect>
                                    <p:set>
                                      <p:cBhvr>
                                        <p:cTn id="125" dur="1" fill="hold">
                                          <p:stCondLst>
                                            <p:cond delay="499"/>
                                          </p:stCondLst>
                                        </p:cTn>
                                        <p:tgtEl>
                                          <p:spTgt spid="31"/>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par>
                                <p:cTn id="134" presetID="10" presetClass="entr" presetSubtype="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9"/>
                                        </p:tgtEl>
                                      </p:cBhvr>
                                    </p:animEffect>
                                    <p:set>
                                      <p:cBhvr>
                                        <p:cTn id="159" dur="1" fill="hold">
                                          <p:stCondLst>
                                            <p:cond delay="499"/>
                                          </p:stCondLst>
                                        </p:cTn>
                                        <p:tgtEl>
                                          <p:spTgt spid="39"/>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500"/>
                                        <p:tgtEl>
                                          <p:spTgt spid="40"/>
                                        </p:tgtEl>
                                      </p:cBhvr>
                                    </p:animEffect>
                                  </p:childTnLst>
                                </p:cTn>
                              </p:par>
                              <p:par>
                                <p:cTn id="174" presetID="10" presetClass="entr" presetSubtype="0" fill="hold"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500"/>
                                        <p:tgtEl>
                                          <p:spTgt spid="42"/>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8"/>
                                        </p:tgtEl>
                                        <p:attrNameLst>
                                          <p:attrName>style.visibility</p:attrName>
                                        </p:attrNameLst>
                                      </p:cBhvr>
                                      <p:to>
                                        <p:strVal val="visible"/>
                                      </p:to>
                                    </p:set>
                                    <p:animEffect transition="in" filter="fade">
                                      <p:cBhvr>
                                        <p:cTn id="1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4:8</a:t>
            </a:r>
          </a:p>
        </p:txBody>
      </p:sp>
      <p:pic>
        <p:nvPicPr>
          <p:cNvPr id="7" name="Picture 6" descr="A close up of a sign&#10;&#10;Description generated with very high confidence">
            <a:extLst>
              <a:ext uri="{FF2B5EF4-FFF2-40B4-BE49-F238E27FC236}">
                <a16:creationId xmlns:a16="http://schemas.microsoft.com/office/drawing/2014/main" id="{77AFE72D-6C9D-4245-AD0F-C7181AB7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281456"/>
            <a:ext cx="7946021" cy="2295088"/>
          </a:xfrm>
          <a:prstGeom prst="rect">
            <a:avLst/>
          </a:prstGeom>
        </p:spPr>
      </p:pic>
      <p:sp>
        <p:nvSpPr>
          <p:cNvPr id="8" name="Rectangle 7">
            <a:extLst>
              <a:ext uri="{FF2B5EF4-FFF2-40B4-BE49-F238E27FC236}">
                <a16:creationId xmlns:a16="http://schemas.microsoft.com/office/drawing/2014/main" id="{3815284F-DC87-42DA-8392-01A4859D7C4E}"/>
              </a:ext>
            </a:extLst>
          </p:cNvPr>
          <p:cNvSpPr/>
          <p:nvPr/>
        </p:nvSpPr>
        <p:spPr bwMode="auto">
          <a:xfrm>
            <a:off x="2819400" y="3721100"/>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5" name="Rectangle 34">
            <a:extLst>
              <a:ext uri="{FF2B5EF4-FFF2-40B4-BE49-F238E27FC236}">
                <a16:creationId xmlns:a16="http://schemas.microsoft.com/office/drawing/2014/main" id="{3BFFC0A3-BC58-493D-9183-AFBBF55DBEB7}"/>
              </a:ext>
            </a:extLst>
          </p:cNvPr>
          <p:cNvSpPr/>
          <p:nvPr/>
        </p:nvSpPr>
        <p:spPr bwMode="auto">
          <a:xfrm>
            <a:off x="7467600" y="3721100"/>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6" name="Picture 35">
            <a:extLst>
              <a:ext uri="{FF2B5EF4-FFF2-40B4-BE49-F238E27FC236}">
                <a16:creationId xmlns:a16="http://schemas.microsoft.com/office/drawing/2014/main" id="{3192ED72-A419-492D-AFE3-BCA14C2F9C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24051" y="2305602"/>
            <a:ext cx="3481929" cy="2266160"/>
          </a:xfrm>
          <a:prstGeom prst="rect">
            <a:avLst/>
          </a:prstGeom>
        </p:spPr>
      </p:pic>
    </p:spTree>
    <p:extLst>
      <p:ext uri="{BB962C8B-B14F-4D97-AF65-F5344CB8AC3E}">
        <p14:creationId xmlns:p14="http://schemas.microsoft.com/office/powerpoint/2010/main" val="6924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6" name="Picture 5" descr="A screenshot of a cell phone&#10;&#10;Description generated with high confidence">
            <a:extLst>
              <a:ext uri="{FF2B5EF4-FFF2-40B4-BE49-F238E27FC236}">
                <a16:creationId xmlns:a16="http://schemas.microsoft.com/office/drawing/2014/main" id="{B2493470-54EE-44A9-A430-253C2B1BB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Tree>
    <p:extLst>
      <p:ext uri="{BB962C8B-B14F-4D97-AF65-F5344CB8AC3E}">
        <p14:creationId xmlns:p14="http://schemas.microsoft.com/office/powerpoint/2010/main" val="22327651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4:9</a:t>
            </a:r>
          </a:p>
        </p:txBody>
      </p:sp>
      <p:pic>
        <p:nvPicPr>
          <p:cNvPr id="4" name="Picture 3" descr="A close up of a sign&#10;&#10;Description generated with very high confidence">
            <a:extLst>
              <a:ext uri="{FF2B5EF4-FFF2-40B4-BE49-F238E27FC236}">
                <a16:creationId xmlns:a16="http://schemas.microsoft.com/office/drawing/2014/main" id="{A80A5F2E-8039-4084-A586-A60472D92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281456"/>
            <a:ext cx="7946021" cy="2295088"/>
          </a:xfrm>
          <a:prstGeom prst="rect">
            <a:avLst/>
          </a:prstGeom>
        </p:spPr>
      </p:pic>
      <p:sp>
        <p:nvSpPr>
          <p:cNvPr id="9" name="Rectangle 8">
            <a:extLst>
              <a:ext uri="{FF2B5EF4-FFF2-40B4-BE49-F238E27FC236}">
                <a16:creationId xmlns:a16="http://schemas.microsoft.com/office/drawing/2014/main" id="{6360DF6A-FED6-45AF-B41B-396CB6AE2A29}"/>
              </a:ext>
            </a:extLst>
          </p:cNvPr>
          <p:cNvSpPr/>
          <p:nvPr/>
        </p:nvSpPr>
        <p:spPr bwMode="auto">
          <a:xfrm>
            <a:off x="2819400" y="3721100"/>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5646E37A-937B-4531-914E-CD8819FCEF9E}"/>
              </a:ext>
            </a:extLst>
          </p:cNvPr>
          <p:cNvSpPr/>
          <p:nvPr/>
        </p:nvSpPr>
        <p:spPr bwMode="auto">
          <a:xfrm>
            <a:off x="7467600" y="3721100"/>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1" name="Picture 10">
            <a:extLst>
              <a:ext uri="{FF2B5EF4-FFF2-40B4-BE49-F238E27FC236}">
                <a16:creationId xmlns:a16="http://schemas.microsoft.com/office/drawing/2014/main" id="{F2FEB052-48A4-4379-88A6-F835B01971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84951" y="2305602"/>
            <a:ext cx="3481929" cy="2266160"/>
          </a:xfrm>
          <a:prstGeom prst="rect">
            <a:avLst/>
          </a:prstGeom>
        </p:spPr>
      </p:pic>
    </p:spTree>
    <p:extLst>
      <p:ext uri="{BB962C8B-B14F-4D97-AF65-F5344CB8AC3E}">
        <p14:creationId xmlns:p14="http://schemas.microsoft.com/office/powerpoint/2010/main" val="18687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1493527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round a four-digit number to the nearest thousand, hundred and ten</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310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0509500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4:11-4:13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80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4:11</a:t>
            </a:r>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4635500" y="1003301"/>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5,725</a:t>
            </a:r>
          </a:p>
        </p:txBody>
      </p:sp>
      <p:graphicFrame>
        <p:nvGraphicFramePr>
          <p:cNvPr id="8" name="Table 7">
            <a:extLst>
              <a:ext uri="{FF2B5EF4-FFF2-40B4-BE49-F238E27FC236}">
                <a16:creationId xmlns:a16="http://schemas.microsoft.com/office/drawing/2014/main" id="{1860AA55-CD53-43E3-82DA-C330EEC060BF}"/>
              </a:ext>
            </a:extLst>
          </p:cNvPr>
          <p:cNvGraphicFramePr>
            <a:graphicFrameLocks noGrp="1"/>
          </p:cNvGraphicFramePr>
          <p:nvPr/>
        </p:nvGraphicFramePr>
        <p:xfrm>
          <a:off x="2533338" y="2628901"/>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2" name="TextBox 11">
            <a:extLst>
              <a:ext uri="{FF2B5EF4-FFF2-40B4-BE49-F238E27FC236}">
                <a16:creationId xmlns:a16="http://schemas.microsoft.com/office/drawing/2014/main" id="{B01967BC-817F-4A84-97CB-731C6988EF45}"/>
              </a:ext>
            </a:extLst>
          </p:cNvPr>
          <p:cNvSpPr txBox="1"/>
          <p:nvPr/>
        </p:nvSpPr>
        <p:spPr bwMode="auto">
          <a:xfrm>
            <a:off x="2957296" y="310691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057D6C8C-32FF-4821-8AA9-ACED7B84BD5F}"/>
              </a:ext>
            </a:extLst>
          </p:cNvPr>
          <p:cNvSpPr txBox="1"/>
          <p:nvPr/>
        </p:nvSpPr>
        <p:spPr bwMode="auto">
          <a:xfrm>
            <a:off x="428444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2E958DD4-6C71-4495-ADC1-FCF003FA34DF}"/>
              </a:ext>
            </a:extLst>
          </p:cNvPr>
          <p:cNvSpPr txBox="1"/>
          <p:nvPr/>
        </p:nvSpPr>
        <p:spPr bwMode="auto">
          <a:xfrm>
            <a:off x="566874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1C37D07A-26A3-4A47-8599-ECA2F48ABB75}"/>
              </a:ext>
            </a:extLst>
          </p:cNvPr>
          <p:cNvSpPr txBox="1"/>
          <p:nvPr/>
        </p:nvSpPr>
        <p:spPr bwMode="auto">
          <a:xfrm>
            <a:off x="70530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1" name="TextBox 20">
            <a:extLst>
              <a:ext uri="{FF2B5EF4-FFF2-40B4-BE49-F238E27FC236}">
                <a16:creationId xmlns:a16="http://schemas.microsoft.com/office/drawing/2014/main" id="{7861CA8B-2A50-4E53-8B2B-BE3B6C10A3E2}"/>
              </a:ext>
            </a:extLst>
          </p:cNvPr>
          <p:cNvSpPr txBox="1"/>
          <p:nvPr/>
        </p:nvSpPr>
        <p:spPr bwMode="auto">
          <a:xfrm>
            <a:off x="2957296" y="359397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2" name="TextBox 21">
            <a:extLst>
              <a:ext uri="{FF2B5EF4-FFF2-40B4-BE49-F238E27FC236}">
                <a16:creationId xmlns:a16="http://schemas.microsoft.com/office/drawing/2014/main" id="{C3A3AA21-9CCF-49FF-9F4C-7BCBEB8C6858}"/>
              </a:ext>
            </a:extLst>
          </p:cNvPr>
          <p:cNvSpPr txBox="1"/>
          <p:nvPr/>
        </p:nvSpPr>
        <p:spPr bwMode="auto">
          <a:xfrm>
            <a:off x="428444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3" name="TextBox 22">
            <a:extLst>
              <a:ext uri="{FF2B5EF4-FFF2-40B4-BE49-F238E27FC236}">
                <a16:creationId xmlns:a16="http://schemas.microsoft.com/office/drawing/2014/main" id="{924C41EF-E8BD-4EB2-B1B3-D470EA6E14B5}"/>
              </a:ext>
            </a:extLst>
          </p:cNvPr>
          <p:cNvSpPr txBox="1"/>
          <p:nvPr/>
        </p:nvSpPr>
        <p:spPr bwMode="auto">
          <a:xfrm>
            <a:off x="566874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4" name="TextBox 23">
            <a:extLst>
              <a:ext uri="{FF2B5EF4-FFF2-40B4-BE49-F238E27FC236}">
                <a16:creationId xmlns:a16="http://schemas.microsoft.com/office/drawing/2014/main" id="{0B4DD014-B605-46D9-A170-BFBFF1CB5F7F}"/>
              </a:ext>
            </a:extLst>
          </p:cNvPr>
          <p:cNvSpPr txBox="1"/>
          <p:nvPr/>
        </p:nvSpPr>
        <p:spPr bwMode="auto">
          <a:xfrm>
            <a:off x="70530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5" name="TextBox 24">
            <a:extLst>
              <a:ext uri="{FF2B5EF4-FFF2-40B4-BE49-F238E27FC236}">
                <a16:creationId xmlns:a16="http://schemas.microsoft.com/office/drawing/2014/main" id="{2B9B0390-C1A1-4444-A185-C1DB831D841C}"/>
              </a:ext>
            </a:extLst>
          </p:cNvPr>
          <p:cNvSpPr txBox="1"/>
          <p:nvPr/>
        </p:nvSpPr>
        <p:spPr bwMode="auto">
          <a:xfrm>
            <a:off x="8061204" y="3593973"/>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a:t>
            </a:r>
          </a:p>
        </p:txBody>
      </p:sp>
      <p:sp>
        <p:nvSpPr>
          <p:cNvPr id="26" name="TextBox 25">
            <a:extLst>
              <a:ext uri="{FF2B5EF4-FFF2-40B4-BE49-F238E27FC236}">
                <a16:creationId xmlns:a16="http://schemas.microsoft.com/office/drawing/2014/main" id="{96C739A5-346A-4A5A-9C99-B5CFF6A3E015}"/>
              </a:ext>
            </a:extLst>
          </p:cNvPr>
          <p:cNvSpPr txBox="1"/>
          <p:nvPr/>
        </p:nvSpPr>
        <p:spPr bwMode="auto">
          <a:xfrm>
            <a:off x="2957296" y="408104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7" name="TextBox 26">
            <a:extLst>
              <a:ext uri="{FF2B5EF4-FFF2-40B4-BE49-F238E27FC236}">
                <a16:creationId xmlns:a16="http://schemas.microsoft.com/office/drawing/2014/main" id="{A530DB71-BD89-41AC-A5CD-F7CBFB272C77}"/>
              </a:ext>
            </a:extLst>
          </p:cNvPr>
          <p:cNvSpPr txBox="1"/>
          <p:nvPr/>
        </p:nvSpPr>
        <p:spPr bwMode="auto">
          <a:xfrm>
            <a:off x="428444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F25E22D5-E23D-4E20-B004-9860EB105000}"/>
              </a:ext>
            </a:extLst>
          </p:cNvPr>
          <p:cNvSpPr txBox="1"/>
          <p:nvPr/>
        </p:nvSpPr>
        <p:spPr bwMode="auto">
          <a:xfrm>
            <a:off x="566874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9" name="TextBox 28">
            <a:extLst>
              <a:ext uri="{FF2B5EF4-FFF2-40B4-BE49-F238E27FC236}">
                <a16:creationId xmlns:a16="http://schemas.microsoft.com/office/drawing/2014/main" id="{6DD8FF82-498C-4F0D-9C51-76694196119C}"/>
              </a:ext>
            </a:extLst>
          </p:cNvPr>
          <p:cNvSpPr txBox="1"/>
          <p:nvPr/>
        </p:nvSpPr>
        <p:spPr bwMode="auto">
          <a:xfrm>
            <a:off x="70530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3C7642DA-CD94-4D54-8558-1BD8439E1EC5}"/>
              </a:ext>
            </a:extLst>
          </p:cNvPr>
          <p:cNvSpPr txBox="1"/>
          <p:nvPr/>
        </p:nvSpPr>
        <p:spPr bwMode="auto">
          <a:xfrm>
            <a:off x="8061204" y="4079564"/>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a:t>
            </a:r>
          </a:p>
        </p:txBody>
      </p:sp>
      <p:sp>
        <p:nvSpPr>
          <p:cNvPr id="31" name="TextBox 30">
            <a:extLst>
              <a:ext uri="{FF2B5EF4-FFF2-40B4-BE49-F238E27FC236}">
                <a16:creationId xmlns:a16="http://schemas.microsoft.com/office/drawing/2014/main" id="{B9B7C7E1-35EB-4A20-8C21-FDF80C9472BC}"/>
              </a:ext>
            </a:extLst>
          </p:cNvPr>
          <p:cNvSpPr txBox="1"/>
          <p:nvPr/>
        </p:nvSpPr>
        <p:spPr bwMode="auto">
          <a:xfrm>
            <a:off x="2957296" y="456515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2" name="TextBox 31">
            <a:extLst>
              <a:ext uri="{FF2B5EF4-FFF2-40B4-BE49-F238E27FC236}">
                <a16:creationId xmlns:a16="http://schemas.microsoft.com/office/drawing/2014/main" id="{BC630D82-7E52-4AA6-8F2F-7F77BB95830D}"/>
              </a:ext>
            </a:extLst>
          </p:cNvPr>
          <p:cNvSpPr txBox="1"/>
          <p:nvPr/>
        </p:nvSpPr>
        <p:spPr bwMode="auto">
          <a:xfrm>
            <a:off x="428444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3" name="TextBox 32">
            <a:extLst>
              <a:ext uri="{FF2B5EF4-FFF2-40B4-BE49-F238E27FC236}">
                <a16:creationId xmlns:a16="http://schemas.microsoft.com/office/drawing/2014/main" id="{7AC46355-40AB-48AB-8AAE-0BCBF194A2D7}"/>
              </a:ext>
            </a:extLst>
          </p:cNvPr>
          <p:cNvSpPr txBox="1"/>
          <p:nvPr/>
        </p:nvSpPr>
        <p:spPr bwMode="auto">
          <a:xfrm>
            <a:off x="566874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4" name="TextBox 33">
            <a:extLst>
              <a:ext uri="{FF2B5EF4-FFF2-40B4-BE49-F238E27FC236}">
                <a16:creationId xmlns:a16="http://schemas.microsoft.com/office/drawing/2014/main" id="{5CB6A5B6-11BE-469A-98C2-95EE7C0D9D60}"/>
              </a:ext>
            </a:extLst>
          </p:cNvPr>
          <p:cNvSpPr txBox="1"/>
          <p:nvPr/>
        </p:nvSpPr>
        <p:spPr bwMode="auto">
          <a:xfrm>
            <a:off x="70530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5" name="TextBox 34">
            <a:extLst>
              <a:ext uri="{FF2B5EF4-FFF2-40B4-BE49-F238E27FC236}">
                <a16:creationId xmlns:a16="http://schemas.microsoft.com/office/drawing/2014/main" id="{4D39DCC8-20AE-4B86-9634-84EBFC74FBFF}"/>
              </a:ext>
            </a:extLst>
          </p:cNvPr>
          <p:cNvSpPr txBox="1"/>
          <p:nvPr/>
        </p:nvSpPr>
        <p:spPr bwMode="auto">
          <a:xfrm>
            <a:off x="8061204" y="4565156"/>
            <a:ext cx="188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1,000</a:t>
            </a:r>
          </a:p>
        </p:txBody>
      </p:sp>
      <p:cxnSp>
        <p:nvCxnSpPr>
          <p:cNvPr id="4" name="Straight Connector 3">
            <a:extLst>
              <a:ext uri="{FF2B5EF4-FFF2-40B4-BE49-F238E27FC236}">
                <a16:creationId xmlns:a16="http://schemas.microsoft.com/office/drawing/2014/main" id="{0D0A5FC7-A10D-43B6-8701-9E55AA95A9E6}"/>
              </a:ext>
            </a:extLst>
          </p:cNvPr>
          <p:cNvCxnSpPr/>
          <p:nvPr/>
        </p:nvCxnSpPr>
        <p:spPr bwMode="auto">
          <a:xfrm>
            <a:off x="2533338" y="3581400"/>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58AB5CD0-357B-434A-AE86-706A5E26A3A8}"/>
              </a:ext>
            </a:extLst>
          </p:cNvPr>
          <p:cNvCxnSpPr/>
          <p:nvPr/>
        </p:nvCxnSpPr>
        <p:spPr bwMode="auto">
          <a:xfrm>
            <a:off x="2533338" y="406632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DD13B222-F476-4933-9480-5F506297C4F4}"/>
              </a:ext>
            </a:extLst>
          </p:cNvPr>
          <p:cNvCxnSpPr/>
          <p:nvPr/>
        </p:nvCxnSpPr>
        <p:spPr bwMode="auto">
          <a:xfrm>
            <a:off x="2533338" y="455527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0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4:12</a:t>
            </a:r>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4635500" y="1003301"/>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8,972</a:t>
            </a:r>
          </a:p>
        </p:txBody>
      </p:sp>
      <p:graphicFrame>
        <p:nvGraphicFramePr>
          <p:cNvPr id="36" name="Table 35">
            <a:extLst>
              <a:ext uri="{FF2B5EF4-FFF2-40B4-BE49-F238E27FC236}">
                <a16:creationId xmlns:a16="http://schemas.microsoft.com/office/drawing/2014/main" id="{D9E52585-6D83-48C5-B049-93686F43F1C2}"/>
              </a:ext>
            </a:extLst>
          </p:cNvPr>
          <p:cNvGraphicFramePr>
            <a:graphicFrameLocks noGrp="1"/>
          </p:cNvGraphicFramePr>
          <p:nvPr/>
        </p:nvGraphicFramePr>
        <p:xfrm>
          <a:off x="2533338" y="2628901"/>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37" name="TextBox 36">
            <a:extLst>
              <a:ext uri="{FF2B5EF4-FFF2-40B4-BE49-F238E27FC236}">
                <a16:creationId xmlns:a16="http://schemas.microsoft.com/office/drawing/2014/main" id="{93DDED8E-8097-4BCF-A67F-AFDFBBB427F6}"/>
              </a:ext>
            </a:extLst>
          </p:cNvPr>
          <p:cNvSpPr txBox="1"/>
          <p:nvPr/>
        </p:nvSpPr>
        <p:spPr bwMode="auto">
          <a:xfrm>
            <a:off x="2957296" y="310691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38" name="TextBox 37">
            <a:extLst>
              <a:ext uri="{FF2B5EF4-FFF2-40B4-BE49-F238E27FC236}">
                <a16:creationId xmlns:a16="http://schemas.microsoft.com/office/drawing/2014/main" id="{5B0E7B1D-D058-4915-9240-ADE646024741}"/>
              </a:ext>
            </a:extLst>
          </p:cNvPr>
          <p:cNvSpPr txBox="1"/>
          <p:nvPr/>
        </p:nvSpPr>
        <p:spPr bwMode="auto">
          <a:xfrm>
            <a:off x="428444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39" name="TextBox 38">
            <a:extLst>
              <a:ext uri="{FF2B5EF4-FFF2-40B4-BE49-F238E27FC236}">
                <a16:creationId xmlns:a16="http://schemas.microsoft.com/office/drawing/2014/main" id="{0C2C430D-3BE9-4CE1-80B5-8531BCE0B922}"/>
              </a:ext>
            </a:extLst>
          </p:cNvPr>
          <p:cNvSpPr txBox="1"/>
          <p:nvPr/>
        </p:nvSpPr>
        <p:spPr bwMode="auto">
          <a:xfrm>
            <a:off x="5668746" y="31069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40" name="TextBox 39">
            <a:extLst>
              <a:ext uri="{FF2B5EF4-FFF2-40B4-BE49-F238E27FC236}">
                <a16:creationId xmlns:a16="http://schemas.microsoft.com/office/drawing/2014/main" id="{BDD87115-4211-4055-A0BB-B7BBEFB41889}"/>
              </a:ext>
            </a:extLst>
          </p:cNvPr>
          <p:cNvSpPr txBox="1"/>
          <p:nvPr/>
        </p:nvSpPr>
        <p:spPr bwMode="auto">
          <a:xfrm>
            <a:off x="7053046" y="31069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41" name="TextBox 40">
            <a:extLst>
              <a:ext uri="{FF2B5EF4-FFF2-40B4-BE49-F238E27FC236}">
                <a16:creationId xmlns:a16="http://schemas.microsoft.com/office/drawing/2014/main" id="{3775486B-87D8-4CFD-A570-D20A4162DEC8}"/>
              </a:ext>
            </a:extLst>
          </p:cNvPr>
          <p:cNvSpPr txBox="1"/>
          <p:nvPr/>
        </p:nvSpPr>
        <p:spPr bwMode="auto">
          <a:xfrm>
            <a:off x="2957296" y="359397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42" name="TextBox 41">
            <a:extLst>
              <a:ext uri="{FF2B5EF4-FFF2-40B4-BE49-F238E27FC236}">
                <a16:creationId xmlns:a16="http://schemas.microsoft.com/office/drawing/2014/main" id="{B3D07D6B-FC3C-4707-9AD1-E321C250A3B7}"/>
              </a:ext>
            </a:extLst>
          </p:cNvPr>
          <p:cNvSpPr txBox="1"/>
          <p:nvPr/>
        </p:nvSpPr>
        <p:spPr bwMode="auto">
          <a:xfrm>
            <a:off x="428444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3" name="TextBox 42">
            <a:extLst>
              <a:ext uri="{FF2B5EF4-FFF2-40B4-BE49-F238E27FC236}">
                <a16:creationId xmlns:a16="http://schemas.microsoft.com/office/drawing/2014/main" id="{4974FA3A-35B8-42E7-8DDE-D075383AF01B}"/>
              </a:ext>
            </a:extLst>
          </p:cNvPr>
          <p:cNvSpPr txBox="1"/>
          <p:nvPr/>
        </p:nvSpPr>
        <p:spPr bwMode="auto">
          <a:xfrm>
            <a:off x="5668746" y="359397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44" name="TextBox 43">
            <a:extLst>
              <a:ext uri="{FF2B5EF4-FFF2-40B4-BE49-F238E27FC236}">
                <a16:creationId xmlns:a16="http://schemas.microsoft.com/office/drawing/2014/main" id="{4B53A29D-929A-462D-B039-62C97BA57B99}"/>
              </a:ext>
            </a:extLst>
          </p:cNvPr>
          <p:cNvSpPr txBox="1"/>
          <p:nvPr/>
        </p:nvSpPr>
        <p:spPr bwMode="auto">
          <a:xfrm>
            <a:off x="7053046" y="35939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5" name="TextBox 44">
            <a:extLst>
              <a:ext uri="{FF2B5EF4-FFF2-40B4-BE49-F238E27FC236}">
                <a16:creationId xmlns:a16="http://schemas.microsoft.com/office/drawing/2014/main" id="{1A01EA44-45A4-4A46-9A06-1EA9B71972C1}"/>
              </a:ext>
            </a:extLst>
          </p:cNvPr>
          <p:cNvSpPr txBox="1"/>
          <p:nvPr/>
        </p:nvSpPr>
        <p:spPr bwMode="auto">
          <a:xfrm>
            <a:off x="8061204" y="3593973"/>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a:t>
            </a:r>
          </a:p>
        </p:txBody>
      </p:sp>
      <p:sp>
        <p:nvSpPr>
          <p:cNvPr id="46" name="TextBox 45">
            <a:extLst>
              <a:ext uri="{FF2B5EF4-FFF2-40B4-BE49-F238E27FC236}">
                <a16:creationId xmlns:a16="http://schemas.microsoft.com/office/drawing/2014/main" id="{F2A358D7-6286-4B40-9EF1-9A3EF64713AD}"/>
              </a:ext>
            </a:extLst>
          </p:cNvPr>
          <p:cNvSpPr txBox="1"/>
          <p:nvPr/>
        </p:nvSpPr>
        <p:spPr bwMode="auto">
          <a:xfrm>
            <a:off x="2957296" y="408104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7" name="TextBox 46">
            <a:extLst>
              <a:ext uri="{FF2B5EF4-FFF2-40B4-BE49-F238E27FC236}">
                <a16:creationId xmlns:a16="http://schemas.microsoft.com/office/drawing/2014/main" id="{0BD502BF-0E40-463A-8390-D81797BE99A2}"/>
              </a:ext>
            </a:extLst>
          </p:cNvPr>
          <p:cNvSpPr txBox="1"/>
          <p:nvPr/>
        </p:nvSpPr>
        <p:spPr bwMode="auto">
          <a:xfrm>
            <a:off x="428444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8" name="TextBox 47">
            <a:extLst>
              <a:ext uri="{FF2B5EF4-FFF2-40B4-BE49-F238E27FC236}">
                <a16:creationId xmlns:a16="http://schemas.microsoft.com/office/drawing/2014/main" id="{71D54B3F-1FEE-4838-8B45-4315BC81A207}"/>
              </a:ext>
            </a:extLst>
          </p:cNvPr>
          <p:cNvSpPr txBox="1"/>
          <p:nvPr/>
        </p:nvSpPr>
        <p:spPr bwMode="auto">
          <a:xfrm>
            <a:off x="5668746" y="408103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9" name="TextBox 48">
            <a:extLst>
              <a:ext uri="{FF2B5EF4-FFF2-40B4-BE49-F238E27FC236}">
                <a16:creationId xmlns:a16="http://schemas.microsoft.com/office/drawing/2014/main" id="{F5FD9090-3732-4702-9E82-6C866267938A}"/>
              </a:ext>
            </a:extLst>
          </p:cNvPr>
          <p:cNvSpPr txBox="1"/>
          <p:nvPr/>
        </p:nvSpPr>
        <p:spPr bwMode="auto">
          <a:xfrm>
            <a:off x="7053046" y="408103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0" name="TextBox 49">
            <a:extLst>
              <a:ext uri="{FF2B5EF4-FFF2-40B4-BE49-F238E27FC236}">
                <a16:creationId xmlns:a16="http://schemas.microsoft.com/office/drawing/2014/main" id="{1454B1B5-BDE8-4B26-82E5-E979077D51F7}"/>
              </a:ext>
            </a:extLst>
          </p:cNvPr>
          <p:cNvSpPr txBox="1"/>
          <p:nvPr/>
        </p:nvSpPr>
        <p:spPr bwMode="auto">
          <a:xfrm>
            <a:off x="8061204" y="4079564"/>
            <a:ext cx="1887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a:t>
            </a:r>
          </a:p>
        </p:txBody>
      </p:sp>
      <p:sp>
        <p:nvSpPr>
          <p:cNvPr id="51" name="TextBox 50">
            <a:extLst>
              <a:ext uri="{FF2B5EF4-FFF2-40B4-BE49-F238E27FC236}">
                <a16:creationId xmlns:a16="http://schemas.microsoft.com/office/drawing/2014/main" id="{12397363-0BEB-48C2-BF59-2779FD712509}"/>
              </a:ext>
            </a:extLst>
          </p:cNvPr>
          <p:cNvSpPr txBox="1"/>
          <p:nvPr/>
        </p:nvSpPr>
        <p:spPr bwMode="auto">
          <a:xfrm>
            <a:off x="2957296" y="456515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52" name="TextBox 51">
            <a:extLst>
              <a:ext uri="{FF2B5EF4-FFF2-40B4-BE49-F238E27FC236}">
                <a16:creationId xmlns:a16="http://schemas.microsoft.com/office/drawing/2014/main" id="{2F86BF30-F6CA-4D2B-8705-F0928776281C}"/>
              </a:ext>
            </a:extLst>
          </p:cNvPr>
          <p:cNvSpPr txBox="1"/>
          <p:nvPr/>
        </p:nvSpPr>
        <p:spPr bwMode="auto">
          <a:xfrm>
            <a:off x="428444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3" name="TextBox 52">
            <a:extLst>
              <a:ext uri="{FF2B5EF4-FFF2-40B4-BE49-F238E27FC236}">
                <a16:creationId xmlns:a16="http://schemas.microsoft.com/office/drawing/2014/main" id="{8EEDF487-2F4A-404F-BE19-BAC916A27ED1}"/>
              </a:ext>
            </a:extLst>
          </p:cNvPr>
          <p:cNvSpPr txBox="1"/>
          <p:nvPr/>
        </p:nvSpPr>
        <p:spPr bwMode="auto">
          <a:xfrm>
            <a:off x="5668746" y="456515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4" name="TextBox 53">
            <a:extLst>
              <a:ext uri="{FF2B5EF4-FFF2-40B4-BE49-F238E27FC236}">
                <a16:creationId xmlns:a16="http://schemas.microsoft.com/office/drawing/2014/main" id="{928C0890-353F-412A-9B82-95CCA480850F}"/>
              </a:ext>
            </a:extLst>
          </p:cNvPr>
          <p:cNvSpPr txBox="1"/>
          <p:nvPr/>
        </p:nvSpPr>
        <p:spPr bwMode="auto">
          <a:xfrm>
            <a:off x="7053046" y="45651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5" name="TextBox 54">
            <a:extLst>
              <a:ext uri="{FF2B5EF4-FFF2-40B4-BE49-F238E27FC236}">
                <a16:creationId xmlns:a16="http://schemas.microsoft.com/office/drawing/2014/main" id="{59EC7CC1-8165-4CA1-897D-1F9E6761DABD}"/>
              </a:ext>
            </a:extLst>
          </p:cNvPr>
          <p:cNvSpPr txBox="1"/>
          <p:nvPr/>
        </p:nvSpPr>
        <p:spPr bwMode="auto">
          <a:xfrm>
            <a:off x="8061204" y="4565156"/>
            <a:ext cx="188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nearest 1,000</a:t>
            </a:r>
          </a:p>
        </p:txBody>
      </p:sp>
      <p:cxnSp>
        <p:nvCxnSpPr>
          <p:cNvPr id="56" name="Straight Connector 55">
            <a:extLst>
              <a:ext uri="{FF2B5EF4-FFF2-40B4-BE49-F238E27FC236}">
                <a16:creationId xmlns:a16="http://schemas.microsoft.com/office/drawing/2014/main" id="{B730CBC6-EDEF-412D-85C1-BEC2AEAF173C}"/>
              </a:ext>
            </a:extLst>
          </p:cNvPr>
          <p:cNvCxnSpPr/>
          <p:nvPr/>
        </p:nvCxnSpPr>
        <p:spPr bwMode="auto">
          <a:xfrm>
            <a:off x="2533338" y="3581400"/>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609299B2-995A-4D4B-82DB-157F711EFA0D}"/>
              </a:ext>
            </a:extLst>
          </p:cNvPr>
          <p:cNvCxnSpPr/>
          <p:nvPr/>
        </p:nvCxnSpPr>
        <p:spPr bwMode="auto">
          <a:xfrm>
            <a:off x="2533338" y="406632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D85C697-FA7E-4B54-AF73-4833BFD082AA}"/>
              </a:ext>
            </a:extLst>
          </p:cNvPr>
          <p:cNvCxnSpPr/>
          <p:nvPr/>
        </p:nvCxnSpPr>
        <p:spPr bwMode="auto">
          <a:xfrm>
            <a:off x="2533338" y="4555274"/>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14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4:13</a:t>
            </a:r>
          </a:p>
        </p:txBody>
      </p:sp>
      <p:pic>
        <p:nvPicPr>
          <p:cNvPr id="4" name="Picture 3">
            <a:extLst>
              <a:ext uri="{FF2B5EF4-FFF2-40B4-BE49-F238E27FC236}">
                <a16:creationId xmlns:a16="http://schemas.microsoft.com/office/drawing/2014/main" id="{6B8FD2C1-DBEC-49EA-80F5-F99DC283A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053200"/>
            <a:ext cx="6135088" cy="942709"/>
          </a:xfrm>
          <a:prstGeom prst="rect">
            <a:avLst/>
          </a:prstGeom>
        </p:spPr>
      </p:pic>
      <p:pic>
        <p:nvPicPr>
          <p:cNvPr id="6" name="Picture 5">
            <a:extLst>
              <a:ext uri="{FF2B5EF4-FFF2-40B4-BE49-F238E27FC236}">
                <a16:creationId xmlns:a16="http://schemas.microsoft.com/office/drawing/2014/main" id="{04DE9224-3EEC-4512-9C42-D62FC17FD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56" y="2691445"/>
            <a:ext cx="6135088" cy="1571180"/>
          </a:xfrm>
          <a:prstGeom prst="rect">
            <a:avLst/>
          </a:prstGeom>
        </p:spPr>
      </p:pic>
      <p:pic>
        <p:nvPicPr>
          <p:cNvPr id="10" name="Picture 9">
            <a:extLst>
              <a:ext uri="{FF2B5EF4-FFF2-40B4-BE49-F238E27FC236}">
                <a16:creationId xmlns:a16="http://schemas.microsoft.com/office/drawing/2014/main" id="{8357E3DB-21AC-4A40-BF37-576260F56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6" y="4624721"/>
            <a:ext cx="6135088" cy="1571180"/>
          </a:xfrm>
          <a:prstGeom prst="rect">
            <a:avLst/>
          </a:prstGeom>
        </p:spPr>
      </p:pic>
    </p:spTree>
    <p:extLst>
      <p:ext uri="{BB962C8B-B14F-4D97-AF65-F5344CB8AC3E}">
        <p14:creationId xmlns:p14="http://schemas.microsoft.com/office/powerpoint/2010/main" val="41513069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0B035-54E4-4C5F-BFE1-DE1E96541E9C}"/>
              </a:ext>
            </a:extLst>
          </p:cNvPr>
          <p:cNvSpPr>
            <a:spLocks noGrp="1"/>
          </p:cNvSpPr>
          <p:nvPr>
            <p:ph type="title"/>
          </p:nvPr>
        </p:nvSpPr>
        <p:spPr/>
        <p:txBody>
          <a:bodyPr/>
          <a:lstStyle/>
          <a:p>
            <a:r>
              <a:rPr lang="en-US" altLang="en-US" dirty="0"/>
              <a:t>4NPV-3 Four-digit numbers in the linear number system</a:t>
            </a:r>
            <a:endParaRPr lang="en-GB" dirty="0"/>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2148200" y="1557338"/>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5,725</a:t>
            </a:r>
          </a:p>
        </p:txBody>
      </p:sp>
      <p:graphicFrame>
        <p:nvGraphicFramePr>
          <p:cNvPr id="8" name="Table 7">
            <a:extLst>
              <a:ext uri="{FF2B5EF4-FFF2-40B4-BE49-F238E27FC236}">
                <a16:creationId xmlns:a16="http://schemas.microsoft.com/office/drawing/2014/main" id="{1860AA55-CD53-43E3-82DA-C330EEC060BF}"/>
              </a:ext>
            </a:extLst>
          </p:cNvPr>
          <p:cNvGraphicFramePr>
            <a:graphicFrameLocks noGrp="1"/>
          </p:cNvGraphicFramePr>
          <p:nvPr/>
        </p:nvGraphicFramePr>
        <p:xfrm>
          <a:off x="623888" y="2327450"/>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2" name="TextBox 11">
            <a:extLst>
              <a:ext uri="{FF2B5EF4-FFF2-40B4-BE49-F238E27FC236}">
                <a16:creationId xmlns:a16="http://schemas.microsoft.com/office/drawing/2014/main" id="{B01967BC-817F-4A84-97CB-731C6988EF45}"/>
              </a:ext>
            </a:extLst>
          </p:cNvPr>
          <p:cNvSpPr txBox="1"/>
          <p:nvPr/>
        </p:nvSpPr>
        <p:spPr bwMode="auto">
          <a:xfrm>
            <a:off x="1047846" y="280546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057D6C8C-32FF-4821-8AA9-ACED7B84BD5F}"/>
              </a:ext>
            </a:extLst>
          </p:cNvPr>
          <p:cNvSpPr txBox="1"/>
          <p:nvPr/>
        </p:nvSpPr>
        <p:spPr bwMode="auto">
          <a:xfrm>
            <a:off x="2374996" y="280546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2E958DD4-6C71-4495-ADC1-FCF003FA34DF}"/>
              </a:ext>
            </a:extLst>
          </p:cNvPr>
          <p:cNvSpPr txBox="1"/>
          <p:nvPr/>
        </p:nvSpPr>
        <p:spPr bwMode="auto">
          <a:xfrm>
            <a:off x="3759296" y="280546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1C37D07A-26A3-4A47-8599-ECA2F48ABB75}"/>
              </a:ext>
            </a:extLst>
          </p:cNvPr>
          <p:cNvSpPr txBox="1"/>
          <p:nvPr/>
        </p:nvSpPr>
        <p:spPr bwMode="auto">
          <a:xfrm>
            <a:off x="5143596" y="280545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1" name="TextBox 20">
            <a:extLst>
              <a:ext uri="{FF2B5EF4-FFF2-40B4-BE49-F238E27FC236}">
                <a16:creationId xmlns:a16="http://schemas.microsoft.com/office/drawing/2014/main" id="{7861CA8B-2A50-4E53-8B2B-BE3B6C10A3E2}"/>
              </a:ext>
            </a:extLst>
          </p:cNvPr>
          <p:cNvSpPr txBox="1"/>
          <p:nvPr/>
        </p:nvSpPr>
        <p:spPr bwMode="auto">
          <a:xfrm>
            <a:off x="1047846" y="352134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22" name="TextBox 21">
            <a:extLst>
              <a:ext uri="{FF2B5EF4-FFF2-40B4-BE49-F238E27FC236}">
                <a16:creationId xmlns:a16="http://schemas.microsoft.com/office/drawing/2014/main" id="{C3A3AA21-9CCF-49FF-9F4C-7BCBEB8C6858}"/>
              </a:ext>
            </a:extLst>
          </p:cNvPr>
          <p:cNvSpPr txBox="1"/>
          <p:nvPr/>
        </p:nvSpPr>
        <p:spPr bwMode="auto">
          <a:xfrm>
            <a:off x="2374996" y="35213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3" name="TextBox 22">
            <a:extLst>
              <a:ext uri="{FF2B5EF4-FFF2-40B4-BE49-F238E27FC236}">
                <a16:creationId xmlns:a16="http://schemas.microsoft.com/office/drawing/2014/main" id="{924C41EF-E8BD-4EB2-B1B3-D470EA6E14B5}"/>
              </a:ext>
            </a:extLst>
          </p:cNvPr>
          <p:cNvSpPr txBox="1"/>
          <p:nvPr/>
        </p:nvSpPr>
        <p:spPr bwMode="auto">
          <a:xfrm>
            <a:off x="3759296" y="35213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4" name="TextBox 23">
            <a:extLst>
              <a:ext uri="{FF2B5EF4-FFF2-40B4-BE49-F238E27FC236}">
                <a16:creationId xmlns:a16="http://schemas.microsoft.com/office/drawing/2014/main" id="{0B4DD014-B605-46D9-A170-BFBFF1CB5F7F}"/>
              </a:ext>
            </a:extLst>
          </p:cNvPr>
          <p:cNvSpPr txBox="1"/>
          <p:nvPr/>
        </p:nvSpPr>
        <p:spPr bwMode="auto">
          <a:xfrm>
            <a:off x="5143596" y="352134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5" name="TextBox 24">
            <a:extLst>
              <a:ext uri="{FF2B5EF4-FFF2-40B4-BE49-F238E27FC236}">
                <a16:creationId xmlns:a16="http://schemas.microsoft.com/office/drawing/2014/main" id="{2B9B0390-C1A1-4444-A185-C1DB831D841C}"/>
              </a:ext>
            </a:extLst>
          </p:cNvPr>
          <p:cNvSpPr txBox="1"/>
          <p:nvPr/>
        </p:nvSpPr>
        <p:spPr bwMode="auto">
          <a:xfrm>
            <a:off x="6151754" y="3546744"/>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Arial" panose="020B0604020202020204" pitchFamily="34" charset="0"/>
                <a:ea typeface="Myriad Pro Semibold" charset="0"/>
                <a:cs typeface="Arial" panose="020B0604020202020204" pitchFamily="34" charset="0"/>
              </a:rPr>
              <a:t>nearest 1,000</a:t>
            </a:r>
          </a:p>
        </p:txBody>
      </p:sp>
      <p:sp>
        <p:nvSpPr>
          <p:cNvPr id="26" name="TextBox 25">
            <a:extLst>
              <a:ext uri="{FF2B5EF4-FFF2-40B4-BE49-F238E27FC236}">
                <a16:creationId xmlns:a16="http://schemas.microsoft.com/office/drawing/2014/main" id="{96C739A5-346A-4A5A-9C99-B5CFF6A3E015}"/>
              </a:ext>
            </a:extLst>
          </p:cNvPr>
          <p:cNvSpPr txBox="1"/>
          <p:nvPr/>
        </p:nvSpPr>
        <p:spPr bwMode="auto">
          <a:xfrm>
            <a:off x="1047846" y="420022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7" name="TextBox 26">
            <a:extLst>
              <a:ext uri="{FF2B5EF4-FFF2-40B4-BE49-F238E27FC236}">
                <a16:creationId xmlns:a16="http://schemas.microsoft.com/office/drawing/2014/main" id="{A530DB71-BD89-41AC-A5CD-F7CBFB272C77}"/>
              </a:ext>
            </a:extLst>
          </p:cNvPr>
          <p:cNvSpPr txBox="1"/>
          <p:nvPr/>
        </p:nvSpPr>
        <p:spPr bwMode="auto">
          <a:xfrm>
            <a:off x="2374996" y="420022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F25E22D5-E23D-4E20-B004-9860EB105000}"/>
              </a:ext>
            </a:extLst>
          </p:cNvPr>
          <p:cNvSpPr txBox="1"/>
          <p:nvPr/>
        </p:nvSpPr>
        <p:spPr bwMode="auto">
          <a:xfrm>
            <a:off x="3759296" y="420022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9" name="TextBox 28">
            <a:extLst>
              <a:ext uri="{FF2B5EF4-FFF2-40B4-BE49-F238E27FC236}">
                <a16:creationId xmlns:a16="http://schemas.microsoft.com/office/drawing/2014/main" id="{6DD8FF82-498C-4F0D-9C51-76694196119C}"/>
              </a:ext>
            </a:extLst>
          </p:cNvPr>
          <p:cNvSpPr txBox="1"/>
          <p:nvPr/>
        </p:nvSpPr>
        <p:spPr bwMode="auto">
          <a:xfrm>
            <a:off x="5143596" y="420022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3C7642DA-CD94-4D54-8558-1BD8439E1EC5}"/>
              </a:ext>
            </a:extLst>
          </p:cNvPr>
          <p:cNvSpPr txBox="1"/>
          <p:nvPr/>
        </p:nvSpPr>
        <p:spPr bwMode="auto">
          <a:xfrm>
            <a:off x="6151754" y="4224150"/>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Arial" panose="020B0604020202020204" pitchFamily="34" charset="0"/>
                <a:ea typeface="Myriad Pro Semibold" charset="0"/>
                <a:cs typeface="Arial" panose="020B0604020202020204" pitchFamily="34" charset="0"/>
              </a:rPr>
              <a:t>nearest 100</a:t>
            </a:r>
          </a:p>
        </p:txBody>
      </p:sp>
      <p:cxnSp>
        <p:nvCxnSpPr>
          <p:cNvPr id="4" name="Straight Connector 3">
            <a:extLst>
              <a:ext uri="{FF2B5EF4-FFF2-40B4-BE49-F238E27FC236}">
                <a16:creationId xmlns:a16="http://schemas.microsoft.com/office/drawing/2014/main" id="{0D0A5FC7-A10D-43B6-8701-9E55AA95A9E6}"/>
              </a:ext>
            </a:extLst>
          </p:cNvPr>
          <p:cNvCxnSpPr/>
          <p:nvPr/>
        </p:nvCxnSpPr>
        <p:spPr bwMode="auto">
          <a:xfrm>
            <a:off x="623888" y="3438699"/>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58AB5CD0-357B-434A-AE86-706A5E26A3A8}"/>
              </a:ext>
            </a:extLst>
          </p:cNvPr>
          <p:cNvCxnSpPr/>
          <p:nvPr/>
        </p:nvCxnSpPr>
        <p:spPr bwMode="auto">
          <a:xfrm>
            <a:off x="623888" y="4082373"/>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Content Placeholder 2">
            <a:extLst>
              <a:ext uri="{FF2B5EF4-FFF2-40B4-BE49-F238E27FC236}">
                <a16:creationId xmlns:a16="http://schemas.microsoft.com/office/drawing/2014/main" id="{BD3A0ACD-9168-4663-8DA0-AC0533613F90}"/>
              </a:ext>
            </a:extLst>
          </p:cNvPr>
          <p:cNvSpPr txBox="1">
            <a:spLocks/>
          </p:cNvSpPr>
          <p:nvPr/>
        </p:nvSpPr>
        <p:spPr>
          <a:xfrm>
            <a:off x="7981827" y="1557338"/>
            <a:ext cx="3600574"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1,000, what do you notice about the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100, what do you notice about your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this activity for other four-digit numbers.</a:t>
            </a:r>
          </a:p>
        </p:txBody>
      </p:sp>
    </p:spTree>
    <p:extLst>
      <p:ext uri="{BB962C8B-B14F-4D97-AF65-F5344CB8AC3E}">
        <p14:creationId xmlns:p14="http://schemas.microsoft.com/office/powerpoint/2010/main" val="4216879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23" grpId="0"/>
      <p:bldP spid="24" grpId="0"/>
      <p:bldP spid="25" grpId="0"/>
      <p:bldP spid="26" grpId="0"/>
      <p:bldP spid="27" grpId="0"/>
      <p:bldP spid="28" grpId="0"/>
      <p:bldP spid="29" grpId="0"/>
      <p:bldP spid="3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990831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add up to 3 four-digit numbers using a column addition</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683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383152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 and 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90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5:1</a:t>
            </a:r>
          </a:p>
        </p:txBody>
      </p:sp>
      <p:pic>
        <p:nvPicPr>
          <p:cNvPr id="5" name="Picture 4">
            <a:extLst>
              <a:ext uri="{FF2B5EF4-FFF2-40B4-BE49-F238E27FC236}">
                <a16:creationId xmlns:a16="http://schemas.microsoft.com/office/drawing/2014/main" id="{333FDE16-5CE4-49E0-B250-492C3E3A2A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59400" y="2297799"/>
            <a:ext cx="330200" cy="444500"/>
          </a:xfrm>
          <a:prstGeom prst="rect">
            <a:avLst/>
          </a:prstGeom>
        </p:spPr>
      </p:pic>
      <p:sp>
        <p:nvSpPr>
          <p:cNvPr id="12" name="TextBox 11">
            <a:extLst>
              <a:ext uri="{FF2B5EF4-FFF2-40B4-BE49-F238E27FC236}">
                <a16:creationId xmlns:a16="http://schemas.microsoft.com/office/drawing/2014/main" id="{14FC5CE2-63E3-494F-B709-AF0862EB7A6F}"/>
              </a:ext>
            </a:extLst>
          </p:cNvPr>
          <p:cNvSpPr txBox="1"/>
          <p:nvPr/>
        </p:nvSpPr>
        <p:spPr bwMode="auto">
          <a:xfrm>
            <a:off x="4545143" y="912697"/>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6,584 + 2,739</a:t>
            </a:r>
          </a:p>
        </p:txBody>
      </p:sp>
      <p:sp>
        <p:nvSpPr>
          <p:cNvPr id="6" name="Rectangle 5">
            <a:extLst>
              <a:ext uri="{FF2B5EF4-FFF2-40B4-BE49-F238E27FC236}">
                <a16:creationId xmlns:a16="http://schemas.microsoft.com/office/drawing/2014/main" id="{892E4653-2664-4A06-A985-736E404ADE43}"/>
              </a:ext>
            </a:extLst>
          </p:cNvPr>
          <p:cNvSpPr/>
          <p:nvPr/>
        </p:nvSpPr>
        <p:spPr bwMode="auto">
          <a:xfrm>
            <a:off x="5041900" y="3733800"/>
            <a:ext cx="2641600" cy="4445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4" name="Picture 13">
            <a:extLst>
              <a:ext uri="{FF2B5EF4-FFF2-40B4-BE49-F238E27FC236}">
                <a16:creationId xmlns:a16="http://schemas.microsoft.com/office/drawing/2014/main" id="{688CC128-B8E1-4874-8D97-04E0E715A1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89600" y="2276634"/>
            <a:ext cx="106680" cy="444500"/>
          </a:xfrm>
          <a:prstGeom prst="rect">
            <a:avLst/>
          </a:prstGeom>
        </p:spPr>
      </p:pic>
      <p:pic>
        <p:nvPicPr>
          <p:cNvPr id="15" name="Picture 14">
            <a:extLst>
              <a:ext uri="{FF2B5EF4-FFF2-40B4-BE49-F238E27FC236}">
                <a16:creationId xmlns:a16="http://schemas.microsoft.com/office/drawing/2014/main" id="{03CAAA34-FAA1-4F3B-BF40-877EBEE61B3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892800" y="2297706"/>
            <a:ext cx="279400" cy="444500"/>
          </a:xfrm>
          <a:prstGeom prst="rect">
            <a:avLst/>
          </a:prstGeom>
        </p:spPr>
      </p:pic>
      <p:pic>
        <p:nvPicPr>
          <p:cNvPr id="16" name="Picture 15">
            <a:extLst>
              <a:ext uri="{FF2B5EF4-FFF2-40B4-BE49-F238E27FC236}">
                <a16:creationId xmlns:a16="http://schemas.microsoft.com/office/drawing/2014/main" id="{BA9D7A88-A563-42D0-920D-BDC08BE0C88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5400" y="2279492"/>
            <a:ext cx="248920" cy="444500"/>
          </a:xfrm>
          <a:prstGeom prst="rect">
            <a:avLst/>
          </a:prstGeom>
        </p:spPr>
      </p:pic>
      <p:pic>
        <p:nvPicPr>
          <p:cNvPr id="17" name="Picture 16">
            <a:extLst>
              <a:ext uri="{FF2B5EF4-FFF2-40B4-BE49-F238E27FC236}">
                <a16:creationId xmlns:a16="http://schemas.microsoft.com/office/drawing/2014/main" id="{29E401C1-6032-4E75-BED2-5B4887B3C82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883400" y="2296058"/>
            <a:ext cx="248920" cy="444500"/>
          </a:xfrm>
          <a:prstGeom prst="rect">
            <a:avLst/>
          </a:prstGeom>
        </p:spPr>
      </p:pic>
      <p:pic>
        <p:nvPicPr>
          <p:cNvPr id="18" name="Picture 17">
            <a:extLst>
              <a:ext uri="{FF2B5EF4-FFF2-40B4-BE49-F238E27FC236}">
                <a16:creationId xmlns:a16="http://schemas.microsoft.com/office/drawing/2014/main" id="{61CEAA28-966A-4069-A266-666F4DFC865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883400" y="3053080"/>
            <a:ext cx="248920" cy="375920"/>
          </a:xfrm>
          <a:prstGeom prst="rect">
            <a:avLst/>
          </a:prstGeom>
        </p:spPr>
      </p:pic>
      <p:pic>
        <p:nvPicPr>
          <p:cNvPr id="19" name="Picture 18">
            <a:extLst>
              <a:ext uri="{FF2B5EF4-FFF2-40B4-BE49-F238E27FC236}">
                <a16:creationId xmlns:a16="http://schemas.microsoft.com/office/drawing/2014/main" id="{043EB388-3C25-4C03-8127-6385624F5E8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375400" y="3088640"/>
            <a:ext cx="248920" cy="340360"/>
          </a:xfrm>
          <a:prstGeom prst="rect">
            <a:avLst/>
          </a:prstGeom>
        </p:spPr>
      </p:pic>
      <p:pic>
        <p:nvPicPr>
          <p:cNvPr id="20" name="Picture 19">
            <a:extLst>
              <a:ext uri="{FF2B5EF4-FFF2-40B4-BE49-F238E27FC236}">
                <a16:creationId xmlns:a16="http://schemas.microsoft.com/office/drawing/2014/main" id="{7F6EB60F-B141-4101-8B0C-2F8D539AA26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892800" y="3083560"/>
            <a:ext cx="264160" cy="340360"/>
          </a:xfrm>
          <a:prstGeom prst="rect">
            <a:avLst/>
          </a:prstGeom>
        </p:spPr>
      </p:pic>
      <p:pic>
        <p:nvPicPr>
          <p:cNvPr id="21" name="Picture 20">
            <a:extLst>
              <a:ext uri="{FF2B5EF4-FFF2-40B4-BE49-F238E27FC236}">
                <a16:creationId xmlns:a16="http://schemas.microsoft.com/office/drawing/2014/main" id="{3C09401C-2561-460D-8559-FB434DD53D9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689600" y="3159760"/>
            <a:ext cx="106680" cy="264160"/>
          </a:xfrm>
          <a:prstGeom prst="rect">
            <a:avLst/>
          </a:prstGeom>
        </p:spPr>
      </p:pic>
      <p:pic>
        <p:nvPicPr>
          <p:cNvPr id="22" name="Picture 21">
            <a:extLst>
              <a:ext uri="{FF2B5EF4-FFF2-40B4-BE49-F238E27FC236}">
                <a16:creationId xmlns:a16="http://schemas.microsoft.com/office/drawing/2014/main" id="{FC6A0781-F4AE-4E4C-82D1-23B9B5ED032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66080" y="3068320"/>
            <a:ext cx="223520" cy="340360"/>
          </a:xfrm>
          <a:prstGeom prst="rect">
            <a:avLst/>
          </a:prstGeom>
        </p:spPr>
      </p:pic>
      <p:pic>
        <p:nvPicPr>
          <p:cNvPr id="23" name="Picture 22">
            <a:extLst>
              <a:ext uri="{FF2B5EF4-FFF2-40B4-BE49-F238E27FC236}">
                <a16:creationId xmlns:a16="http://schemas.microsoft.com/office/drawing/2014/main" id="{A05066E3-C541-49BD-94E3-E0227CDC4B0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815840" y="3025934"/>
            <a:ext cx="338236" cy="382746"/>
          </a:xfrm>
          <a:prstGeom prst="rect">
            <a:avLst/>
          </a:prstGeom>
        </p:spPr>
      </p:pic>
      <p:pic>
        <p:nvPicPr>
          <p:cNvPr id="24" name="Picture 23">
            <a:extLst>
              <a:ext uri="{FF2B5EF4-FFF2-40B4-BE49-F238E27FC236}">
                <a16:creationId xmlns:a16="http://schemas.microsoft.com/office/drawing/2014/main" id="{210099D8-BB7E-457A-831D-42A8FCD45EC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815840" y="3515360"/>
            <a:ext cx="2600960" cy="218440"/>
          </a:xfrm>
          <a:prstGeom prst="rect">
            <a:avLst/>
          </a:prstGeom>
        </p:spPr>
      </p:pic>
      <p:pic>
        <p:nvPicPr>
          <p:cNvPr id="25" name="Picture 24">
            <a:extLst>
              <a:ext uri="{FF2B5EF4-FFF2-40B4-BE49-F238E27FC236}">
                <a16:creationId xmlns:a16="http://schemas.microsoft.com/office/drawing/2014/main" id="{F3A5851F-CEAE-4863-A21F-EAD2EF90774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359400" y="3811692"/>
            <a:ext cx="330200" cy="316706"/>
          </a:xfrm>
          <a:prstGeom prst="rect">
            <a:avLst/>
          </a:prstGeom>
        </p:spPr>
      </p:pic>
      <p:pic>
        <p:nvPicPr>
          <p:cNvPr id="26" name="Picture 25">
            <a:extLst>
              <a:ext uri="{FF2B5EF4-FFF2-40B4-BE49-F238E27FC236}">
                <a16:creationId xmlns:a16="http://schemas.microsoft.com/office/drawing/2014/main" id="{16CFA73C-02C5-49B2-9160-AFCE562EE2A9}"/>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654040" y="4013200"/>
            <a:ext cx="182880" cy="165100"/>
          </a:xfrm>
          <a:prstGeom prst="rect">
            <a:avLst/>
          </a:prstGeom>
        </p:spPr>
      </p:pic>
      <p:pic>
        <p:nvPicPr>
          <p:cNvPr id="27" name="Picture 26">
            <a:extLst>
              <a:ext uri="{FF2B5EF4-FFF2-40B4-BE49-F238E27FC236}">
                <a16:creationId xmlns:a16="http://schemas.microsoft.com/office/drawing/2014/main" id="{527ED187-1E21-42E7-BBC4-65A5751D4D8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834380" y="3799138"/>
            <a:ext cx="330200" cy="376912"/>
          </a:xfrm>
          <a:prstGeom prst="rect">
            <a:avLst/>
          </a:prstGeom>
        </p:spPr>
      </p:pic>
      <p:pic>
        <p:nvPicPr>
          <p:cNvPr id="28" name="Picture 27">
            <a:extLst>
              <a:ext uri="{FF2B5EF4-FFF2-40B4-BE49-F238E27FC236}">
                <a16:creationId xmlns:a16="http://schemas.microsoft.com/office/drawing/2014/main" id="{E90A70E4-8867-450E-A98F-6E169AAC22C6}"/>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375400" y="3824393"/>
            <a:ext cx="248920" cy="316706"/>
          </a:xfrm>
          <a:prstGeom prst="rect">
            <a:avLst/>
          </a:prstGeom>
        </p:spPr>
      </p:pic>
      <p:pic>
        <p:nvPicPr>
          <p:cNvPr id="29" name="Picture 28">
            <a:extLst>
              <a:ext uri="{FF2B5EF4-FFF2-40B4-BE49-F238E27FC236}">
                <a16:creationId xmlns:a16="http://schemas.microsoft.com/office/drawing/2014/main" id="{1E0F646E-F0A8-4A65-A75F-577C140674D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883400" y="3827832"/>
            <a:ext cx="248920" cy="316706"/>
          </a:xfrm>
          <a:prstGeom prst="rect">
            <a:avLst/>
          </a:prstGeom>
        </p:spPr>
      </p:pic>
      <p:pic>
        <p:nvPicPr>
          <p:cNvPr id="30" name="Picture 29">
            <a:extLst>
              <a:ext uri="{FF2B5EF4-FFF2-40B4-BE49-F238E27FC236}">
                <a16:creationId xmlns:a16="http://schemas.microsoft.com/office/drawing/2014/main" id="{018AFBB5-B3C1-48ED-AC50-EA4F763D9F3B}"/>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252720" y="4098448"/>
            <a:ext cx="2047240" cy="218440"/>
          </a:xfrm>
          <a:prstGeom prst="rect">
            <a:avLst/>
          </a:prstGeom>
        </p:spPr>
      </p:pic>
      <p:pic>
        <p:nvPicPr>
          <p:cNvPr id="31" name="Picture 30">
            <a:extLst>
              <a:ext uri="{FF2B5EF4-FFF2-40B4-BE49-F238E27FC236}">
                <a16:creationId xmlns:a16="http://schemas.microsoft.com/office/drawing/2014/main" id="{17724E19-7495-418D-90CA-ED2F8FB239FD}"/>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425440" y="4259721"/>
            <a:ext cx="264160" cy="283227"/>
          </a:xfrm>
          <a:prstGeom prst="rect">
            <a:avLst/>
          </a:prstGeom>
        </p:spPr>
      </p:pic>
      <p:pic>
        <p:nvPicPr>
          <p:cNvPr id="32" name="Picture 31">
            <a:extLst>
              <a:ext uri="{FF2B5EF4-FFF2-40B4-BE49-F238E27FC236}">
                <a16:creationId xmlns:a16="http://schemas.microsoft.com/office/drawing/2014/main" id="{FD5F9D06-9EB3-4E09-8134-254912DD3DE1}"/>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900420" y="4313820"/>
            <a:ext cx="256540" cy="218440"/>
          </a:xfrm>
          <a:prstGeom prst="rect">
            <a:avLst/>
          </a:prstGeom>
        </p:spPr>
      </p:pic>
      <p:pic>
        <p:nvPicPr>
          <p:cNvPr id="33" name="Picture 32">
            <a:extLst>
              <a:ext uri="{FF2B5EF4-FFF2-40B4-BE49-F238E27FC236}">
                <a16:creationId xmlns:a16="http://schemas.microsoft.com/office/drawing/2014/main" id="{F7C6A309-A2EB-4B14-A2B4-342C82EBCFC3}"/>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375400" y="4313821"/>
            <a:ext cx="248920" cy="233359"/>
          </a:xfrm>
          <a:prstGeom prst="rect">
            <a:avLst/>
          </a:prstGeom>
        </p:spPr>
      </p:pic>
      <p:sp>
        <p:nvSpPr>
          <p:cNvPr id="35" name="Rectangle 34">
            <a:extLst>
              <a:ext uri="{FF2B5EF4-FFF2-40B4-BE49-F238E27FC236}">
                <a16:creationId xmlns:a16="http://schemas.microsoft.com/office/drawing/2014/main" id="{DE5829FC-2DBC-4805-85D2-D57E459C97F6}"/>
              </a:ext>
            </a:extLst>
          </p:cNvPr>
          <p:cNvSpPr/>
          <p:nvPr/>
        </p:nvSpPr>
        <p:spPr bwMode="auto">
          <a:xfrm>
            <a:off x="6850380" y="3703056"/>
            <a:ext cx="449580" cy="4729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38">
            <a:extLst>
              <a:ext uri="{FF2B5EF4-FFF2-40B4-BE49-F238E27FC236}">
                <a16:creationId xmlns:a16="http://schemas.microsoft.com/office/drawing/2014/main" id="{8F0833CA-7311-4FD9-8144-4B80681AD66E}"/>
              </a:ext>
            </a:extLst>
          </p:cNvPr>
          <p:cNvSpPr/>
          <p:nvPr/>
        </p:nvSpPr>
        <p:spPr bwMode="auto">
          <a:xfrm>
            <a:off x="6362700" y="3691573"/>
            <a:ext cx="449580" cy="4729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Rectangle 39">
            <a:extLst>
              <a:ext uri="{FF2B5EF4-FFF2-40B4-BE49-F238E27FC236}">
                <a16:creationId xmlns:a16="http://schemas.microsoft.com/office/drawing/2014/main" id="{CA7D5304-8151-4E9B-8183-7311C20C986F}"/>
              </a:ext>
            </a:extLst>
          </p:cNvPr>
          <p:cNvSpPr/>
          <p:nvPr/>
        </p:nvSpPr>
        <p:spPr bwMode="auto">
          <a:xfrm>
            <a:off x="5864860" y="3685911"/>
            <a:ext cx="449580" cy="4729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1" name="Rectangle 40">
            <a:extLst>
              <a:ext uri="{FF2B5EF4-FFF2-40B4-BE49-F238E27FC236}">
                <a16:creationId xmlns:a16="http://schemas.microsoft.com/office/drawing/2014/main" id="{E8049BCB-C1A3-4C9F-81ED-DE1CAB263F74}"/>
              </a:ext>
            </a:extLst>
          </p:cNvPr>
          <p:cNvSpPr/>
          <p:nvPr/>
        </p:nvSpPr>
        <p:spPr bwMode="auto">
          <a:xfrm>
            <a:off x="5226050" y="3743696"/>
            <a:ext cx="449580" cy="4045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2" name="Rectangle 41">
            <a:extLst>
              <a:ext uri="{FF2B5EF4-FFF2-40B4-BE49-F238E27FC236}">
                <a16:creationId xmlns:a16="http://schemas.microsoft.com/office/drawing/2014/main" id="{7790F1FD-E6D1-4FD4-A0FE-B662EF21D7DA}"/>
              </a:ext>
            </a:extLst>
          </p:cNvPr>
          <p:cNvSpPr/>
          <p:nvPr/>
        </p:nvSpPr>
        <p:spPr bwMode="auto">
          <a:xfrm>
            <a:off x="5675630" y="3713654"/>
            <a:ext cx="294640" cy="4729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3" name="TextBox 42">
            <a:extLst>
              <a:ext uri="{FF2B5EF4-FFF2-40B4-BE49-F238E27FC236}">
                <a16:creationId xmlns:a16="http://schemas.microsoft.com/office/drawing/2014/main" id="{FCFA837E-ACA9-4FAB-A14E-298B70052F24}"/>
              </a:ext>
            </a:extLst>
          </p:cNvPr>
          <p:cNvSpPr txBox="1"/>
          <p:nvPr/>
        </p:nvSpPr>
        <p:spPr bwMode="auto">
          <a:xfrm>
            <a:off x="6413406" y="91434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9,323</a:t>
            </a:r>
          </a:p>
        </p:txBody>
      </p:sp>
    </p:spTree>
    <p:extLst>
      <p:ext uri="{BB962C8B-B14F-4D97-AF65-F5344CB8AC3E}">
        <p14:creationId xmlns:p14="http://schemas.microsoft.com/office/powerpoint/2010/main" val="40263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7"/>
                                        </p:tgtEl>
                                      </p:cBhvr>
                                    </p:animEffect>
                                    <p:animScale>
                                      <p:cBhvr>
                                        <p:cTn id="66" dur="250" autoRev="1" fill="hold"/>
                                        <p:tgtEl>
                                          <p:spTgt spid="17"/>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18"/>
                                        </p:tgtEl>
                                      </p:cBhvr>
                                    </p:animEffect>
                                    <p:animScale>
                                      <p:cBhvr>
                                        <p:cTn id="69" dur="250" autoRev="1" fill="hold"/>
                                        <p:tgtEl>
                                          <p:spTgt spid="18"/>
                                        </p:tgtEl>
                                      </p:cBhvr>
                                      <p:by x="105000" y="105000"/>
                                    </p:animScale>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16"/>
                                        </p:tgtEl>
                                      </p:cBhvr>
                                    </p:animEffect>
                                    <p:animScale>
                                      <p:cBhvr>
                                        <p:cTn id="82" dur="250" autoRev="1" fill="hold"/>
                                        <p:tgtEl>
                                          <p:spTgt spid="16"/>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9"/>
                                        </p:tgtEl>
                                      </p:cBhvr>
                                    </p:animEffect>
                                    <p:animScale>
                                      <p:cBhvr>
                                        <p:cTn id="85" dur="250" autoRev="1" fill="hold"/>
                                        <p:tgtEl>
                                          <p:spTgt spid="19"/>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33"/>
                                        </p:tgtEl>
                                      </p:cBhvr>
                                    </p:animEffect>
                                    <p:animScale>
                                      <p:cBhvr>
                                        <p:cTn id="88" dur="250" autoRev="1" fill="hold"/>
                                        <p:tgtEl>
                                          <p:spTgt spid="33"/>
                                        </p:tgtEl>
                                      </p:cBhvr>
                                      <p:by x="105000" y="105000"/>
                                    </p:animScale>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1000"/>
                            </p:stCondLst>
                            <p:childTnLst>
                              <p:par>
                                <p:cTn id="94" presetID="10" presetClass="exit" presetSubtype="0" fill="hold" grpId="0" nodeType="after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15"/>
                                        </p:tgtEl>
                                      </p:cBhvr>
                                    </p:animEffect>
                                    <p:animScale>
                                      <p:cBhvr>
                                        <p:cTn id="101" dur="250" autoRev="1" fill="hold"/>
                                        <p:tgtEl>
                                          <p:spTgt spid="15"/>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20"/>
                                        </p:tgtEl>
                                      </p:cBhvr>
                                    </p:animEffect>
                                    <p:animScale>
                                      <p:cBhvr>
                                        <p:cTn id="104" dur="250" autoRev="1" fill="hold"/>
                                        <p:tgtEl>
                                          <p:spTgt spid="20"/>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32"/>
                                        </p:tgtEl>
                                      </p:cBhvr>
                                    </p:animEffect>
                                    <p:animScale>
                                      <p:cBhvr>
                                        <p:cTn id="107" dur="250" autoRev="1" fill="hold"/>
                                        <p:tgtEl>
                                          <p:spTgt spid="32"/>
                                        </p:tgtEl>
                                      </p:cBhvr>
                                      <p:by x="105000" y="105000"/>
                                    </p:animScale>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1000"/>
                            </p:stCondLst>
                            <p:childTnLst>
                              <p:par>
                                <p:cTn id="113" presetID="10" presetClass="exit" presetSubtype="0" fill="hold" grpId="0" nodeType="after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5"/>
                                        </p:tgtEl>
                                      </p:cBhvr>
                                    </p:animEffect>
                                    <p:animScale>
                                      <p:cBhvr>
                                        <p:cTn id="120" dur="250" autoRev="1" fill="hold"/>
                                        <p:tgtEl>
                                          <p:spTgt spid="5"/>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22"/>
                                        </p:tgtEl>
                                      </p:cBhvr>
                                    </p:animEffect>
                                    <p:animScale>
                                      <p:cBhvr>
                                        <p:cTn id="123" dur="250" autoRev="1" fill="hold"/>
                                        <p:tgtEl>
                                          <p:spTgt spid="22"/>
                                        </p:tgtEl>
                                      </p:cBhvr>
                                      <p:by x="105000" y="105000"/>
                                    </p:animScale>
                                  </p:childTnLst>
                                </p:cTn>
                              </p:par>
                              <p:par>
                                <p:cTn id="124" presetID="26" presetClass="emph" presetSubtype="0" fill="hold" nodeType="withEffect">
                                  <p:stCondLst>
                                    <p:cond delay="0"/>
                                  </p:stCondLst>
                                  <p:childTnLst>
                                    <p:animEffect transition="out" filter="fade">
                                      <p:cBhvr>
                                        <p:cTn id="125" dur="500" tmFilter="0, 0; .2, .5; .8, .5; 1, 0"/>
                                        <p:tgtEl>
                                          <p:spTgt spid="31"/>
                                        </p:tgtEl>
                                      </p:cBhvr>
                                    </p:animEffect>
                                    <p:animScale>
                                      <p:cBhvr>
                                        <p:cTn id="126" dur="250" autoRev="1" fill="hold"/>
                                        <p:tgtEl>
                                          <p:spTgt spid="31"/>
                                        </p:tgtEl>
                                      </p:cBhvr>
                                      <p:by x="105000" y="105000"/>
                                    </p:animScale>
                                  </p:childTnLst>
                                </p:cTn>
                              </p:par>
                            </p:childTnLst>
                          </p:cTn>
                        </p:par>
                        <p:par>
                          <p:cTn id="127" fill="hold">
                            <p:stCondLst>
                              <p:cond delay="500"/>
                            </p:stCondLst>
                            <p:childTnLst>
                              <p:par>
                                <p:cTn id="128" presetID="10" presetClass="exit" presetSubtype="0" fill="hold" grpId="0" nodeType="afterEffect">
                                  <p:stCondLst>
                                    <p:cond delay="0"/>
                                  </p:stCondLst>
                                  <p:childTnLst>
                                    <p:animEffect transition="out" filter="fade">
                                      <p:cBhvr>
                                        <p:cTn id="129" dur="500"/>
                                        <p:tgtEl>
                                          <p:spTgt spid="41"/>
                                        </p:tgtEl>
                                      </p:cBhvr>
                                    </p:animEffect>
                                    <p:set>
                                      <p:cBhvr>
                                        <p:cTn id="130" dur="1" fill="hold">
                                          <p:stCondLst>
                                            <p:cond delay="499"/>
                                          </p:stCondLst>
                                        </p:cTn>
                                        <p:tgtEl>
                                          <p:spTgt spid="41"/>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42"/>
                                        </p:tgtEl>
                                      </p:cBhvr>
                                    </p:animEffect>
                                    <p:set>
                                      <p:cBhvr>
                                        <p:cTn id="133" dur="1" fill="hold">
                                          <p:stCondLst>
                                            <p:cond delay="499"/>
                                          </p:stCondLst>
                                        </p:cTn>
                                        <p:tgtEl>
                                          <p:spTgt spid="4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9" grpId="0" animBg="1"/>
      <p:bldP spid="40" grpId="0" animBg="1"/>
      <p:bldP spid="41" grpId="0" animBg="1"/>
      <p:bldP spid="4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device&#10;&#10;Description generated with high confidence">
            <a:extLst>
              <a:ext uri="{FF2B5EF4-FFF2-40B4-BE49-F238E27FC236}">
                <a16:creationId xmlns:a16="http://schemas.microsoft.com/office/drawing/2014/main" id="{416AD057-FCB4-4DE1-AC56-9EA519C7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098" y="2995056"/>
            <a:ext cx="7897804" cy="867891"/>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1:2</a:t>
            </a:r>
          </a:p>
        </p:txBody>
      </p:sp>
      <p:pic>
        <p:nvPicPr>
          <p:cNvPr id="4" name="Picture 3" descr="A picture containing object&#10;&#10;Description generated with very high confidence">
            <a:extLst>
              <a:ext uri="{FF2B5EF4-FFF2-40B4-BE49-F238E27FC236}">
                <a16:creationId xmlns:a16="http://schemas.microsoft.com/office/drawing/2014/main" id="{890F7166-DB9D-49CA-A503-6E9793BA031F}"/>
              </a:ext>
            </a:extLst>
          </p:cNvPr>
          <p:cNvPicPr>
            <a:picLocks noChangeAspect="1"/>
          </p:cNvPicPr>
          <p:nvPr/>
        </p:nvPicPr>
        <p:blipFill rotWithShape="1">
          <a:blip r:embed="rId3">
            <a:extLst>
              <a:ext uri="{28A0092B-C50C-407E-A947-70E740481C1C}">
                <a14:useLocalDpi xmlns:a14="http://schemas.microsoft.com/office/drawing/2010/main" val="0"/>
              </a:ext>
            </a:extLst>
          </a:blip>
          <a:srcRect b="-1124"/>
          <a:stretch/>
        </p:blipFill>
        <p:spPr>
          <a:xfrm>
            <a:off x="2698226" y="3425824"/>
            <a:ext cx="389467" cy="433946"/>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47DB6E71-BD7B-4F82-8A60-103612CEE3E3}"/>
              </a:ext>
            </a:extLst>
          </p:cNvPr>
          <p:cNvPicPr>
            <a:picLocks noChangeAspect="1"/>
          </p:cNvPicPr>
          <p:nvPr/>
        </p:nvPicPr>
        <p:blipFill rotWithShape="1">
          <a:blip r:embed="rId4">
            <a:extLst>
              <a:ext uri="{28A0092B-C50C-407E-A947-70E740481C1C}">
                <a14:useLocalDpi xmlns:a14="http://schemas.microsoft.com/office/drawing/2010/main" val="0"/>
              </a:ext>
            </a:extLst>
          </a:blip>
          <a:srcRect b="-1269"/>
          <a:stretch/>
        </p:blipFill>
        <p:spPr>
          <a:xfrm>
            <a:off x="3441698" y="3474720"/>
            <a:ext cx="389468" cy="385050"/>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id="{47470884-DDB1-41CD-A9E3-24750DE50913}"/>
              </a:ext>
            </a:extLst>
          </p:cNvPr>
          <p:cNvPicPr>
            <a:picLocks noChangeAspect="1"/>
          </p:cNvPicPr>
          <p:nvPr/>
        </p:nvPicPr>
        <p:blipFill rotWithShape="1">
          <a:blip r:embed="rId5">
            <a:extLst>
              <a:ext uri="{28A0092B-C50C-407E-A947-70E740481C1C}">
                <a14:useLocalDpi xmlns:a14="http://schemas.microsoft.com/office/drawing/2010/main" val="0"/>
              </a:ext>
            </a:extLst>
          </a:blip>
          <a:srcRect b="-1269"/>
          <a:stretch/>
        </p:blipFill>
        <p:spPr>
          <a:xfrm>
            <a:off x="4159668" y="3471544"/>
            <a:ext cx="209132" cy="385050"/>
          </a:xfrm>
          <a:prstGeom prst="rect">
            <a:avLst/>
          </a:prstGeom>
        </p:spPr>
      </p:pic>
      <p:pic>
        <p:nvPicPr>
          <p:cNvPr id="13" name="Picture 12" descr="A picture containing object&#10;&#10;Description generated with very high confidence">
            <a:extLst>
              <a:ext uri="{FF2B5EF4-FFF2-40B4-BE49-F238E27FC236}">
                <a16:creationId xmlns:a16="http://schemas.microsoft.com/office/drawing/2014/main" id="{2965EA0B-8185-4CDF-A804-1FF99E5F37AD}"/>
              </a:ext>
            </a:extLst>
          </p:cNvPr>
          <p:cNvPicPr>
            <a:picLocks noChangeAspect="1"/>
          </p:cNvPicPr>
          <p:nvPr/>
        </p:nvPicPr>
        <p:blipFill rotWithShape="1">
          <a:blip r:embed="rId6">
            <a:extLst>
              <a:ext uri="{28A0092B-C50C-407E-A947-70E740481C1C}">
                <a14:useLocalDpi xmlns:a14="http://schemas.microsoft.com/office/drawing/2010/main" val="0"/>
              </a:ext>
            </a:extLst>
          </a:blip>
          <a:srcRect b="-1269"/>
          <a:stretch/>
        </p:blipFill>
        <p:spPr>
          <a:xfrm>
            <a:off x="4379385" y="3475779"/>
            <a:ext cx="180334" cy="385050"/>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8DC59D04-CDE8-460C-8E6F-B57FFDB05A2B}"/>
              </a:ext>
            </a:extLst>
          </p:cNvPr>
          <p:cNvPicPr>
            <a:picLocks noChangeAspect="1"/>
          </p:cNvPicPr>
          <p:nvPr/>
        </p:nvPicPr>
        <p:blipFill rotWithShape="1">
          <a:blip r:embed="rId7">
            <a:extLst>
              <a:ext uri="{28A0092B-C50C-407E-A947-70E740481C1C}">
                <a14:useLocalDpi xmlns:a14="http://schemas.microsoft.com/office/drawing/2010/main" val="0"/>
              </a:ext>
            </a:extLst>
          </a:blip>
          <a:srcRect b="-1269"/>
          <a:stretch/>
        </p:blipFill>
        <p:spPr>
          <a:xfrm>
            <a:off x="4917019" y="3471544"/>
            <a:ext cx="391581" cy="385050"/>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BBD4D4F5-A2BC-4EE3-9FB0-5515A6C928D0}"/>
              </a:ext>
            </a:extLst>
          </p:cNvPr>
          <p:cNvPicPr>
            <a:picLocks noChangeAspect="1"/>
          </p:cNvPicPr>
          <p:nvPr/>
        </p:nvPicPr>
        <p:blipFill rotWithShape="1">
          <a:blip r:embed="rId8">
            <a:extLst>
              <a:ext uri="{28A0092B-C50C-407E-A947-70E740481C1C}">
                <a14:useLocalDpi xmlns:a14="http://schemas.microsoft.com/office/drawing/2010/main" val="0"/>
              </a:ext>
            </a:extLst>
          </a:blip>
          <a:srcRect b="-1269"/>
          <a:stretch/>
        </p:blipFill>
        <p:spPr>
          <a:xfrm>
            <a:off x="5663782" y="3471544"/>
            <a:ext cx="381419" cy="385050"/>
          </a:xfrm>
          <a:prstGeom prst="rect">
            <a:avLst/>
          </a:prstGeom>
        </p:spPr>
      </p:pic>
      <p:pic>
        <p:nvPicPr>
          <p:cNvPr id="16" name="Picture 15" descr="A picture containing object&#10;&#10;Description generated with very high confidence">
            <a:extLst>
              <a:ext uri="{FF2B5EF4-FFF2-40B4-BE49-F238E27FC236}">
                <a16:creationId xmlns:a16="http://schemas.microsoft.com/office/drawing/2014/main" id="{573099DA-25F9-4D3F-A8B0-C3C14811AB3B}"/>
              </a:ext>
            </a:extLst>
          </p:cNvPr>
          <p:cNvPicPr>
            <a:picLocks noChangeAspect="1"/>
          </p:cNvPicPr>
          <p:nvPr/>
        </p:nvPicPr>
        <p:blipFill rotWithShape="1">
          <a:blip r:embed="rId9">
            <a:extLst>
              <a:ext uri="{28A0092B-C50C-407E-A947-70E740481C1C}">
                <a14:useLocalDpi xmlns:a14="http://schemas.microsoft.com/office/drawing/2010/main" val="0"/>
              </a:ext>
            </a:extLst>
          </a:blip>
          <a:srcRect b="-1269"/>
          <a:stretch/>
        </p:blipFill>
        <p:spPr>
          <a:xfrm>
            <a:off x="6421173" y="3471544"/>
            <a:ext cx="197645" cy="385050"/>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C4940BE0-C85C-40E5-B817-554F4E0B325C}"/>
              </a:ext>
            </a:extLst>
          </p:cNvPr>
          <p:cNvPicPr>
            <a:picLocks noChangeAspect="1"/>
          </p:cNvPicPr>
          <p:nvPr/>
        </p:nvPicPr>
        <p:blipFill rotWithShape="1">
          <a:blip r:embed="rId10">
            <a:extLst>
              <a:ext uri="{28A0092B-C50C-407E-A947-70E740481C1C}">
                <a14:useLocalDpi xmlns:a14="http://schemas.microsoft.com/office/drawing/2010/main" val="0"/>
              </a:ext>
            </a:extLst>
          </a:blip>
          <a:srcRect b="-1269"/>
          <a:stretch/>
        </p:blipFill>
        <p:spPr>
          <a:xfrm>
            <a:off x="6608233" y="3474721"/>
            <a:ext cx="173189" cy="385050"/>
          </a:xfrm>
          <a:prstGeom prst="rect">
            <a:avLst/>
          </a:prstGeom>
        </p:spPr>
      </p:pic>
      <p:pic>
        <p:nvPicPr>
          <p:cNvPr id="18" name="Picture 17" descr="A picture containing object&#10;&#10;Description generated with very high confidence">
            <a:extLst>
              <a:ext uri="{FF2B5EF4-FFF2-40B4-BE49-F238E27FC236}">
                <a16:creationId xmlns:a16="http://schemas.microsoft.com/office/drawing/2014/main" id="{6593D04D-A4A3-44F9-AE96-603E90F0CF77}"/>
              </a:ext>
            </a:extLst>
          </p:cNvPr>
          <p:cNvPicPr>
            <a:picLocks noChangeAspect="1"/>
          </p:cNvPicPr>
          <p:nvPr/>
        </p:nvPicPr>
        <p:blipFill rotWithShape="1">
          <a:blip r:embed="rId11">
            <a:extLst>
              <a:ext uri="{28A0092B-C50C-407E-A947-70E740481C1C}">
                <a14:useLocalDpi xmlns:a14="http://schemas.microsoft.com/office/drawing/2010/main" val="0"/>
              </a:ext>
            </a:extLst>
          </a:blip>
          <a:srcRect b="-1269"/>
          <a:stretch/>
        </p:blipFill>
        <p:spPr>
          <a:xfrm>
            <a:off x="7164499" y="3475779"/>
            <a:ext cx="381419" cy="385050"/>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D4BAEA3D-FB11-4D24-BF93-431DCA4DDFED}"/>
              </a:ext>
            </a:extLst>
          </p:cNvPr>
          <p:cNvPicPr>
            <a:picLocks noChangeAspect="1"/>
          </p:cNvPicPr>
          <p:nvPr/>
        </p:nvPicPr>
        <p:blipFill rotWithShape="1">
          <a:blip r:embed="rId12">
            <a:extLst>
              <a:ext uri="{28A0092B-C50C-407E-A947-70E740481C1C}">
                <a14:useLocalDpi xmlns:a14="http://schemas.microsoft.com/office/drawing/2010/main" val="0"/>
              </a:ext>
            </a:extLst>
          </a:blip>
          <a:srcRect b="-1269"/>
          <a:stretch/>
        </p:blipFill>
        <p:spPr>
          <a:xfrm>
            <a:off x="7907448" y="3474721"/>
            <a:ext cx="381419" cy="385050"/>
          </a:xfrm>
          <a:prstGeom prst="rect">
            <a:avLst/>
          </a:prstGeom>
        </p:spPr>
      </p:pic>
      <p:pic>
        <p:nvPicPr>
          <p:cNvPr id="20" name="Picture 19" descr="A picture containing object&#10;&#10;Description generated with very high confidence">
            <a:extLst>
              <a:ext uri="{FF2B5EF4-FFF2-40B4-BE49-F238E27FC236}">
                <a16:creationId xmlns:a16="http://schemas.microsoft.com/office/drawing/2014/main" id="{06C12B3E-E421-49F8-A1D8-12E033D4691F}"/>
              </a:ext>
            </a:extLst>
          </p:cNvPr>
          <p:cNvPicPr>
            <a:picLocks noChangeAspect="1"/>
          </p:cNvPicPr>
          <p:nvPr/>
        </p:nvPicPr>
        <p:blipFill rotWithShape="1">
          <a:blip r:embed="rId13">
            <a:extLst>
              <a:ext uri="{28A0092B-C50C-407E-A947-70E740481C1C}">
                <a14:useLocalDpi xmlns:a14="http://schemas.microsoft.com/office/drawing/2010/main" val="0"/>
              </a:ext>
            </a:extLst>
          </a:blip>
          <a:srcRect b="-1269"/>
          <a:stretch/>
        </p:blipFill>
        <p:spPr>
          <a:xfrm>
            <a:off x="8639395" y="3471544"/>
            <a:ext cx="197645" cy="385050"/>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9C66211F-D123-4827-8BE0-A5E9C590FC62}"/>
              </a:ext>
            </a:extLst>
          </p:cNvPr>
          <p:cNvPicPr>
            <a:picLocks noChangeAspect="1"/>
          </p:cNvPicPr>
          <p:nvPr/>
        </p:nvPicPr>
        <p:blipFill rotWithShape="1">
          <a:blip r:embed="rId14">
            <a:extLst>
              <a:ext uri="{28A0092B-C50C-407E-A947-70E740481C1C}">
                <a14:useLocalDpi xmlns:a14="http://schemas.microsoft.com/office/drawing/2010/main" val="0"/>
              </a:ext>
            </a:extLst>
          </a:blip>
          <a:srcRect b="-1269"/>
          <a:stretch/>
        </p:blipFill>
        <p:spPr>
          <a:xfrm>
            <a:off x="8845507" y="3471544"/>
            <a:ext cx="183774" cy="385050"/>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2CD2DF95-E460-4CE6-AD83-A96A0D617883}"/>
              </a:ext>
            </a:extLst>
          </p:cNvPr>
          <p:cNvPicPr>
            <a:picLocks noChangeAspect="1"/>
          </p:cNvPicPr>
          <p:nvPr/>
        </p:nvPicPr>
        <p:blipFill rotWithShape="1">
          <a:blip r:embed="rId15">
            <a:extLst>
              <a:ext uri="{28A0092B-C50C-407E-A947-70E740481C1C}">
                <a14:useLocalDpi xmlns:a14="http://schemas.microsoft.com/office/drawing/2010/main" val="0"/>
              </a:ext>
            </a:extLst>
          </a:blip>
          <a:srcRect b="-1269"/>
          <a:stretch/>
        </p:blipFill>
        <p:spPr>
          <a:xfrm>
            <a:off x="9330269" y="3473661"/>
            <a:ext cx="357715" cy="385050"/>
          </a:xfrm>
          <a:prstGeom prst="rect">
            <a:avLst/>
          </a:prstGeom>
        </p:spPr>
      </p:pic>
      <p:pic>
        <p:nvPicPr>
          <p:cNvPr id="23" name="Picture 22" descr="A picture containing object&#10;&#10;Description generated with very high confidence">
            <a:extLst>
              <a:ext uri="{FF2B5EF4-FFF2-40B4-BE49-F238E27FC236}">
                <a16:creationId xmlns:a16="http://schemas.microsoft.com/office/drawing/2014/main" id="{F3BD13E0-F48A-410D-9445-D4BD75A29984}"/>
              </a:ext>
            </a:extLst>
          </p:cNvPr>
          <p:cNvPicPr>
            <a:picLocks noChangeAspect="1"/>
          </p:cNvPicPr>
          <p:nvPr/>
        </p:nvPicPr>
        <p:blipFill rotWithShape="1">
          <a:blip r:embed="rId16">
            <a:extLst>
              <a:ext uri="{28A0092B-C50C-407E-A947-70E740481C1C}">
                <a14:useLocalDpi xmlns:a14="http://schemas.microsoft.com/office/drawing/2010/main" val="0"/>
              </a:ext>
            </a:extLst>
          </a:blip>
          <a:srcRect b="-1269"/>
          <a:stretch/>
        </p:blipFill>
        <p:spPr>
          <a:xfrm>
            <a:off x="9675659" y="3473661"/>
            <a:ext cx="183774" cy="385050"/>
          </a:xfrm>
          <a:prstGeom prst="rect">
            <a:avLst/>
          </a:prstGeom>
        </p:spPr>
      </p:pic>
    </p:spTree>
    <p:extLst>
      <p:ext uri="{BB962C8B-B14F-4D97-AF65-F5344CB8AC3E}">
        <p14:creationId xmlns:p14="http://schemas.microsoft.com/office/powerpoint/2010/main" val="37332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5:1</a:t>
            </a:r>
          </a:p>
        </p:txBody>
      </p:sp>
      <p:pic>
        <p:nvPicPr>
          <p:cNvPr id="4" name="Picture 3" descr="A picture containing device&#10;&#10;Description generated with high confidence">
            <a:extLst>
              <a:ext uri="{FF2B5EF4-FFF2-40B4-BE49-F238E27FC236}">
                <a16:creationId xmlns:a16="http://schemas.microsoft.com/office/drawing/2014/main" id="{D48218E5-CA31-43D4-ACB0-34B607A6DA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94974" y="1944304"/>
            <a:ext cx="317633" cy="356135"/>
          </a:xfrm>
          <a:prstGeom prst="rect">
            <a:avLst/>
          </a:prstGeom>
        </p:spPr>
      </p:pic>
      <p:pic>
        <p:nvPicPr>
          <p:cNvPr id="34" name="Picture 33" descr="A picture containing device&#10;&#10;Description generated with high confidence">
            <a:extLst>
              <a:ext uri="{FF2B5EF4-FFF2-40B4-BE49-F238E27FC236}">
                <a16:creationId xmlns:a16="http://schemas.microsoft.com/office/drawing/2014/main" id="{4E7A66F5-7023-407F-89B8-2CE50EA39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12607" y="1944303"/>
            <a:ext cx="125129" cy="356135"/>
          </a:xfrm>
          <a:prstGeom prst="rect">
            <a:avLst/>
          </a:prstGeom>
        </p:spPr>
      </p:pic>
      <p:pic>
        <p:nvPicPr>
          <p:cNvPr id="36" name="Picture 35" descr="A picture containing device&#10;&#10;Description generated with high confidence">
            <a:extLst>
              <a:ext uri="{FF2B5EF4-FFF2-40B4-BE49-F238E27FC236}">
                <a16:creationId xmlns:a16="http://schemas.microsoft.com/office/drawing/2014/main" id="{413F371C-F035-4A99-8698-CED1FC4EA11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95486" y="1945890"/>
            <a:ext cx="317634" cy="356135"/>
          </a:xfrm>
          <a:prstGeom prst="rect">
            <a:avLst/>
          </a:prstGeom>
        </p:spPr>
      </p:pic>
      <p:pic>
        <p:nvPicPr>
          <p:cNvPr id="37" name="Picture 36" descr="A picture containing device&#10;&#10;Description generated with high confidence">
            <a:extLst>
              <a:ext uri="{FF2B5EF4-FFF2-40B4-BE49-F238E27FC236}">
                <a16:creationId xmlns:a16="http://schemas.microsoft.com/office/drawing/2014/main" id="{B3844D01-F581-4A4B-9A62-F254E541FF5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96000" y="1945889"/>
            <a:ext cx="308008" cy="356135"/>
          </a:xfrm>
          <a:prstGeom prst="rect">
            <a:avLst/>
          </a:prstGeom>
        </p:spPr>
      </p:pic>
      <p:pic>
        <p:nvPicPr>
          <p:cNvPr id="38" name="Picture 37" descr="A picture containing device&#10;&#10;Description generated with high confidence">
            <a:extLst>
              <a:ext uri="{FF2B5EF4-FFF2-40B4-BE49-F238E27FC236}">
                <a16:creationId xmlns:a16="http://schemas.microsoft.com/office/drawing/2014/main" id="{D3E743F3-01AB-41A3-ADCC-D3CEFF2D06F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86888" y="1944300"/>
            <a:ext cx="250254" cy="356135"/>
          </a:xfrm>
          <a:prstGeom prst="rect">
            <a:avLst/>
          </a:prstGeom>
        </p:spPr>
      </p:pic>
      <p:pic>
        <p:nvPicPr>
          <p:cNvPr id="44" name="Picture 43" descr="A picture containing device&#10;&#10;Description generated with high confidence">
            <a:extLst>
              <a:ext uri="{FF2B5EF4-FFF2-40B4-BE49-F238E27FC236}">
                <a16:creationId xmlns:a16="http://schemas.microsoft.com/office/drawing/2014/main" id="{80355B19-91FF-4E5F-87AE-0A7546B5633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586888" y="2706287"/>
            <a:ext cx="308008" cy="356135"/>
          </a:xfrm>
          <a:prstGeom prst="rect">
            <a:avLst/>
          </a:prstGeom>
        </p:spPr>
      </p:pic>
      <p:pic>
        <p:nvPicPr>
          <p:cNvPr id="45" name="Picture 44" descr="A picture containing device&#10;&#10;Description generated with high confidence">
            <a:extLst>
              <a:ext uri="{FF2B5EF4-FFF2-40B4-BE49-F238E27FC236}">
                <a16:creationId xmlns:a16="http://schemas.microsoft.com/office/drawing/2014/main" id="{065952A2-B6E8-4E19-8F1A-B668FAD0B75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96000" y="2704698"/>
            <a:ext cx="308008" cy="356135"/>
          </a:xfrm>
          <a:prstGeom prst="rect">
            <a:avLst/>
          </a:prstGeom>
        </p:spPr>
      </p:pic>
      <p:pic>
        <p:nvPicPr>
          <p:cNvPr id="46" name="Picture 45" descr="A picture containing device&#10;&#10;Description generated with high confidence">
            <a:extLst>
              <a:ext uri="{FF2B5EF4-FFF2-40B4-BE49-F238E27FC236}">
                <a16:creationId xmlns:a16="http://schemas.microsoft.com/office/drawing/2014/main" id="{10ABF0CE-B305-49C6-B779-BF0C634A25D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595486" y="2704697"/>
            <a:ext cx="317634" cy="356135"/>
          </a:xfrm>
          <a:prstGeom prst="rect">
            <a:avLst/>
          </a:prstGeom>
        </p:spPr>
      </p:pic>
      <p:pic>
        <p:nvPicPr>
          <p:cNvPr id="47" name="Picture 46" descr="A picture containing device&#10;&#10;Description generated with high confidence">
            <a:extLst>
              <a:ext uri="{FF2B5EF4-FFF2-40B4-BE49-F238E27FC236}">
                <a16:creationId xmlns:a16="http://schemas.microsoft.com/office/drawing/2014/main" id="{5D83EDCC-B459-44E3-81B2-4B9A682D9AB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12606" y="2704697"/>
            <a:ext cx="182880" cy="356135"/>
          </a:xfrm>
          <a:prstGeom prst="rect">
            <a:avLst/>
          </a:prstGeom>
        </p:spPr>
      </p:pic>
      <p:pic>
        <p:nvPicPr>
          <p:cNvPr id="48" name="Picture 47" descr="A picture containing device&#10;&#10;Description generated with high confidence">
            <a:extLst>
              <a:ext uri="{FF2B5EF4-FFF2-40B4-BE49-F238E27FC236}">
                <a16:creationId xmlns:a16="http://schemas.microsoft.com/office/drawing/2014/main" id="{DCC72F13-811A-42B8-90AC-8C1E96A791C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094974" y="2704695"/>
            <a:ext cx="308008" cy="356135"/>
          </a:xfrm>
          <a:prstGeom prst="rect">
            <a:avLst/>
          </a:prstGeom>
        </p:spPr>
      </p:pic>
      <p:pic>
        <p:nvPicPr>
          <p:cNvPr id="49" name="Picture 48" descr="A picture containing device&#10;&#10;Description generated with high confidence">
            <a:extLst>
              <a:ext uri="{FF2B5EF4-FFF2-40B4-BE49-F238E27FC236}">
                <a16:creationId xmlns:a16="http://schemas.microsoft.com/office/drawing/2014/main" id="{3F37F24B-2E2B-4386-8591-0B150E1FFC8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093369" y="3429000"/>
            <a:ext cx="308008" cy="368172"/>
          </a:xfrm>
          <a:prstGeom prst="rect">
            <a:avLst/>
          </a:prstGeom>
        </p:spPr>
      </p:pic>
      <p:pic>
        <p:nvPicPr>
          <p:cNvPr id="50" name="Picture 49" descr="A picture containing device&#10;&#10;Description generated with high confidence">
            <a:extLst>
              <a:ext uri="{FF2B5EF4-FFF2-40B4-BE49-F238E27FC236}">
                <a16:creationId xmlns:a16="http://schemas.microsoft.com/office/drawing/2014/main" id="{131B4A37-3169-40F8-A0C7-34ADE7B52FA6}"/>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354855" y="3428998"/>
            <a:ext cx="182880" cy="368172"/>
          </a:xfrm>
          <a:prstGeom prst="rect">
            <a:avLst/>
          </a:prstGeom>
        </p:spPr>
      </p:pic>
      <p:pic>
        <p:nvPicPr>
          <p:cNvPr id="51" name="Picture 50" descr="A picture containing device&#10;&#10;Description generated with high confidence">
            <a:extLst>
              <a:ext uri="{FF2B5EF4-FFF2-40B4-BE49-F238E27FC236}">
                <a16:creationId xmlns:a16="http://schemas.microsoft.com/office/drawing/2014/main" id="{5BECD09A-56F7-44B9-8628-6EAD677DF5B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595486" y="3428997"/>
            <a:ext cx="250257" cy="356135"/>
          </a:xfrm>
          <a:prstGeom prst="rect">
            <a:avLst/>
          </a:prstGeom>
        </p:spPr>
      </p:pic>
      <p:pic>
        <p:nvPicPr>
          <p:cNvPr id="52" name="Picture 51" descr="A picture containing device&#10;&#10;Description generated with high confidence">
            <a:extLst>
              <a:ext uri="{FF2B5EF4-FFF2-40B4-BE49-F238E27FC236}">
                <a16:creationId xmlns:a16="http://schemas.microsoft.com/office/drawing/2014/main" id="{BB2345DA-F485-423D-9385-B7AA6BE891EB}"/>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53750" y="3465094"/>
            <a:ext cx="250258" cy="332073"/>
          </a:xfrm>
          <a:prstGeom prst="rect">
            <a:avLst/>
          </a:prstGeom>
        </p:spPr>
      </p:pic>
      <p:pic>
        <p:nvPicPr>
          <p:cNvPr id="53" name="Picture 52" descr="A picture containing device&#10;&#10;Description generated with high confidence">
            <a:extLst>
              <a:ext uri="{FF2B5EF4-FFF2-40B4-BE49-F238E27FC236}">
                <a16:creationId xmlns:a16="http://schemas.microsoft.com/office/drawing/2014/main" id="{AC34D39F-2F78-451F-9BA4-12849E041C3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644637" y="3428996"/>
            <a:ext cx="250259" cy="356136"/>
          </a:xfrm>
          <a:prstGeom prst="rect">
            <a:avLst/>
          </a:prstGeom>
        </p:spPr>
      </p:pic>
      <p:pic>
        <p:nvPicPr>
          <p:cNvPr id="54" name="Picture 53" descr="A picture containing device&#10;&#10;Description generated with high confidence">
            <a:extLst>
              <a:ext uri="{FF2B5EF4-FFF2-40B4-BE49-F238E27FC236}">
                <a16:creationId xmlns:a16="http://schemas.microsoft.com/office/drawing/2014/main" id="{E65024C2-765A-4B49-BB3D-73B4CF6AD93A}"/>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989096" y="3878981"/>
            <a:ext cx="2059805" cy="180012"/>
          </a:xfrm>
          <a:prstGeom prst="rect">
            <a:avLst/>
          </a:prstGeom>
        </p:spPr>
      </p:pic>
      <p:pic>
        <p:nvPicPr>
          <p:cNvPr id="55" name="Picture 54" descr="A picture containing device&#10;&#10;Description generated with high confidence">
            <a:extLst>
              <a:ext uri="{FF2B5EF4-FFF2-40B4-BE49-F238E27FC236}">
                <a16:creationId xmlns:a16="http://schemas.microsoft.com/office/drawing/2014/main" id="{DC31297C-DDCC-40D4-B4AE-07C2B2A30F8B}"/>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613711" y="3428987"/>
            <a:ext cx="375385" cy="449994"/>
          </a:xfrm>
          <a:prstGeom prst="rect">
            <a:avLst/>
          </a:prstGeom>
        </p:spPr>
      </p:pic>
      <p:pic>
        <p:nvPicPr>
          <p:cNvPr id="56" name="Picture 55" descr="A picture containing device&#10;&#10;Description generated with high confidence">
            <a:extLst>
              <a:ext uri="{FF2B5EF4-FFF2-40B4-BE49-F238E27FC236}">
                <a16:creationId xmlns:a16="http://schemas.microsoft.com/office/drawing/2014/main" id="{4B4677A6-9E70-45BE-94C2-7AFF8338CBF0}"/>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093369" y="4136038"/>
            <a:ext cx="319237" cy="416761"/>
          </a:xfrm>
          <a:prstGeom prst="rect">
            <a:avLst/>
          </a:prstGeom>
        </p:spPr>
      </p:pic>
      <p:pic>
        <p:nvPicPr>
          <p:cNvPr id="57" name="Picture 56" descr="A picture containing device&#10;&#10;Description generated with high confidence">
            <a:extLst>
              <a:ext uri="{FF2B5EF4-FFF2-40B4-BE49-F238E27FC236}">
                <a16:creationId xmlns:a16="http://schemas.microsoft.com/office/drawing/2014/main" id="{91346FC4-A96F-4F5F-9E2D-4C7CE5F5C2BA}"/>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401377" y="4152843"/>
            <a:ext cx="136358" cy="399459"/>
          </a:xfrm>
          <a:prstGeom prst="rect">
            <a:avLst/>
          </a:prstGeom>
        </p:spPr>
      </p:pic>
      <p:pic>
        <p:nvPicPr>
          <p:cNvPr id="58" name="Picture 57" descr="A picture containing device&#10;&#10;Description generated with high confidence">
            <a:extLst>
              <a:ext uri="{FF2B5EF4-FFF2-40B4-BE49-F238E27FC236}">
                <a16:creationId xmlns:a16="http://schemas.microsoft.com/office/drawing/2014/main" id="{CCAE01BD-8D34-4E73-A21C-77A7EFB6792A}"/>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643033" y="4155797"/>
            <a:ext cx="270087" cy="399459"/>
          </a:xfrm>
          <a:prstGeom prst="rect">
            <a:avLst/>
          </a:prstGeom>
        </p:spPr>
      </p:pic>
      <p:pic>
        <p:nvPicPr>
          <p:cNvPr id="59" name="Picture 58" descr="A picture containing device&#10;&#10;Description generated with high confidence">
            <a:extLst>
              <a:ext uri="{FF2B5EF4-FFF2-40B4-BE49-F238E27FC236}">
                <a16:creationId xmlns:a16="http://schemas.microsoft.com/office/drawing/2014/main" id="{7A3EDF34-2440-46F9-8CEC-1FE03ED9602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153750" y="4152843"/>
            <a:ext cx="250258" cy="399459"/>
          </a:xfrm>
          <a:prstGeom prst="rect">
            <a:avLst/>
          </a:prstGeom>
        </p:spPr>
      </p:pic>
      <p:pic>
        <p:nvPicPr>
          <p:cNvPr id="60" name="Picture 59" descr="A picture containing device&#10;&#10;Description generated with high confidence">
            <a:extLst>
              <a:ext uri="{FF2B5EF4-FFF2-40B4-BE49-F238E27FC236}">
                <a16:creationId xmlns:a16="http://schemas.microsoft.com/office/drawing/2014/main" id="{B58E9C6F-3C04-4D9E-B052-C3C6D02309A4}"/>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6586888" y="4152843"/>
            <a:ext cx="308006" cy="399459"/>
          </a:xfrm>
          <a:prstGeom prst="rect">
            <a:avLst/>
          </a:prstGeom>
        </p:spPr>
      </p:pic>
      <p:pic>
        <p:nvPicPr>
          <p:cNvPr id="61" name="Picture 60" descr="A picture containing device&#10;&#10;Description generated with high confidence">
            <a:extLst>
              <a:ext uri="{FF2B5EF4-FFF2-40B4-BE49-F238E27FC236}">
                <a16:creationId xmlns:a16="http://schemas.microsoft.com/office/drawing/2014/main" id="{EEE3942E-E122-4E0A-9936-8E0978EE7C84}"/>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033434" y="4508987"/>
            <a:ext cx="2015467" cy="164613"/>
          </a:xfrm>
          <a:prstGeom prst="rect">
            <a:avLst/>
          </a:prstGeom>
        </p:spPr>
      </p:pic>
      <p:pic>
        <p:nvPicPr>
          <p:cNvPr id="62" name="Picture 61" descr="A picture containing device&#10;&#10;Description generated with high confidence">
            <a:extLst>
              <a:ext uri="{FF2B5EF4-FFF2-40B4-BE49-F238E27FC236}">
                <a16:creationId xmlns:a16="http://schemas.microsoft.com/office/drawing/2014/main" id="{CD3E3863-1B33-4D36-84AC-A5DAEBF6308D}"/>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5537736" y="4673600"/>
            <a:ext cx="375384" cy="234846"/>
          </a:xfrm>
          <a:prstGeom prst="rect">
            <a:avLst/>
          </a:prstGeom>
        </p:spPr>
      </p:pic>
      <p:pic>
        <p:nvPicPr>
          <p:cNvPr id="63" name="Picture 62" descr="A picture containing device&#10;&#10;Description generated with high confidence">
            <a:extLst>
              <a:ext uri="{FF2B5EF4-FFF2-40B4-BE49-F238E27FC236}">
                <a16:creationId xmlns:a16="http://schemas.microsoft.com/office/drawing/2014/main" id="{8BA33C2E-74E0-48C9-9963-FA99643E7CD4}"/>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6197600" y="4690884"/>
            <a:ext cx="143933" cy="234846"/>
          </a:xfrm>
          <a:prstGeom prst="rect">
            <a:avLst/>
          </a:prstGeom>
        </p:spPr>
      </p:pic>
      <p:sp>
        <p:nvSpPr>
          <p:cNvPr id="65" name="Rectangle 64">
            <a:extLst>
              <a:ext uri="{FF2B5EF4-FFF2-40B4-BE49-F238E27FC236}">
                <a16:creationId xmlns:a16="http://schemas.microsoft.com/office/drawing/2014/main" id="{25C95A0C-9BA9-4FB5-87BB-BF856B0E8B41}"/>
              </a:ext>
            </a:extLst>
          </p:cNvPr>
          <p:cNvSpPr/>
          <p:nvPr/>
        </p:nvSpPr>
        <p:spPr bwMode="auto">
          <a:xfrm>
            <a:off x="5160746" y="4102307"/>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6" name="Rectangle 65">
            <a:extLst>
              <a:ext uri="{FF2B5EF4-FFF2-40B4-BE49-F238E27FC236}">
                <a16:creationId xmlns:a16="http://schemas.microsoft.com/office/drawing/2014/main" id="{A22AD7D1-E0E7-49A1-8873-AC3B9A541D4F}"/>
              </a:ext>
            </a:extLst>
          </p:cNvPr>
          <p:cNvSpPr/>
          <p:nvPr/>
        </p:nvSpPr>
        <p:spPr bwMode="auto">
          <a:xfrm>
            <a:off x="5412606" y="4092723"/>
            <a:ext cx="192508"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7" name="Rectangle 66">
            <a:extLst>
              <a:ext uri="{FF2B5EF4-FFF2-40B4-BE49-F238E27FC236}">
                <a16:creationId xmlns:a16="http://schemas.microsoft.com/office/drawing/2014/main" id="{CB794F66-7F87-4843-B104-9C38285C4369}"/>
              </a:ext>
            </a:extLst>
          </p:cNvPr>
          <p:cNvSpPr/>
          <p:nvPr/>
        </p:nvSpPr>
        <p:spPr bwMode="auto">
          <a:xfrm>
            <a:off x="5684517" y="4076313"/>
            <a:ext cx="228602"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8" name="Rectangle 67">
            <a:extLst>
              <a:ext uri="{FF2B5EF4-FFF2-40B4-BE49-F238E27FC236}">
                <a16:creationId xmlns:a16="http://schemas.microsoft.com/office/drawing/2014/main" id="{1FB37F44-4205-40AD-9384-E1040ECFE909}"/>
              </a:ext>
            </a:extLst>
          </p:cNvPr>
          <p:cNvSpPr/>
          <p:nvPr/>
        </p:nvSpPr>
        <p:spPr bwMode="auto">
          <a:xfrm>
            <a:off x="6134187" y="4076313"/>
            <a:ext cx="228602"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9" name="Rectangle 68">
            <a:extLst>
              <a:ext uri="{FF2B5EF4-FFF2-40B4-BE49-F238E27FC236}">
                <a16:creationId xmlns:a16="http://schemas.microsoft.com/office/drawing/2014/main" id="{F2D5D180-0684-4604-8B6D-0FFED4F31C84}"/>
              </a:ext>
            </a:extLst>
          </p:cNvPr>
          <p:cNvSpPr/>
          <p:nvPr/>
        </p:nvSpPr>
        <p:spPr bwMode="auto">
          <a:xfrm>
            <a:off x="6610102" y="4074691"/>
            <a:ext cx="228602"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2" name="TextBox 71">
            <a:extLst>
              <a:ext uri="{FF2B5EF4-FFF2-40B4-BE49-F238E27FC236}">
                <a16:creationId xmlns:a16="http://schemas.microsoft.com/office/drawing/2014/main" id="{212228A2-7661-46F1-B6BE-FA27352DEC01}"/>
              </a:ext>
            </a:extLst>
          </p:cNvPr>
          <p:cNvSpPr txBox="1"/>
          <p:nvPr/>
        </p:nvSpPr>
        <p:spPr bwMode="auto">
          <a:xfrm>
            <a:off x="3879724" y="912697"/>
            <a:ext cx="3147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2,373 + 6,058 + 1,541</a:t>
            </a:r>
          </a:p>
        </p:txBody>
      </p:sp>
      <p:sp>
        <p:nvSpPr>
          <p:cNvPr id="73" name="TextBox 72">
            <a:extLst>
              <a:ext uri="{FF2B5EF4-FFF2-40B4-BE49-F238E27FC236}">
                <a16:creationId xmlns:a16="http://schemas.microsoft.com/office/drawing/2014/main" id="{09C07F92-1701-41DE-BC8C-5D4CCAC0D24F}"/>
              </a:ext>
            </a:extLst>
          </p:cNvPr>
          <p:cNvSpPr txBox="1"/>
          <p:nvPr/>
        </p:nvSpPr>
        <p:spPr bwMode="auto">
          <a:xfrm>
            <a:off x="7026740" y="912697"/>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9,972</a:t>
            </a:r>
          </a:p>
        </p:txBody>
      </p:sp>
    </p:spTree>
    <p:extLst>
      <p:ext uri="{BB962C8B-B14F-4D97-AF65-F5344CB8AC3E}">
        <p14:creationId xmlns:p14="http://schemas.microsoft.com/office/powerpoint/2010/main" val="15575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53"/>
                                        </p:tgtEl>
                                      </p:cBhvr>
                                    </p:animEffect>
                                    <p:animScale>
                                      <p:cBhvr>
                                        <p:cTn id="63" dur="250" autoRev="1" fill="hold"/>
                                        <p:tgtEl>
                                          <p:spTgt spid="5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4"/>
                                        </p:tgtEl>
                                      </p:cBhvr>
                                    </p:animEffect>
                                    <p:animScale>
                                      <p:cBhvr>
                                        <p:cTn id="66" dur="250" autoRev="1" fill="hold"/>
                                        <p:tgtEl>
                                          <p:spTgt spid="44"/>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38"/>
                                        </p:tgtEl>
                                      </p:cBhvr>
                                    </p:animEffect>
                                    <p:animScale>
                                      <p:cBhvr>
                                        <p:cTn id="69" dur="250" autoRev="1" fill="hold"/>
                                        <p:tgtEl>
                                          <p:spTgt spid="38"/>
                                        </p:tgtEl>
                                      </p:cBhvr>
                                      <p:by x="105000" y="105000"/>
                                    </p:animScale>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52"/>
                                        </p:tgtEl>
                                      </p:cBhvr>
                                    </p:animEffect>
                                    <p:animScale>
                                      <p:cBhvr>
                                        <p:cTn id="82" dur="250" autoRev="1" fill="hold"/>
                                        <p:tgtEl>
                                          <p:spTgt spid="52"/>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45"/>
                                        </p:tgtEl>
                                      </p:cBhvr>
                                    </p:animEffect>
                                    <p:animScale>
                                      <p:cBhvr>
                                        <p:cTn id="85" dur="250" autoRev="1" fill="hold"/>
                                        <p:tgtEl>
                                          <p:spTgt spid="45"/>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37"/>
                                        </p:tgtEl>
                                      </p:cBhvr>
                                    </p:animEffect>
                                    <p:animScale>
                                      <p:cBhvr>
                                        <p:cTn id="88" dur="250" autoRev="1" fill="hold"/>
                                        <p:tgtEl>
                                          <p:spTgt spid="37"/>
                                        </p:tgtEl>
                                      </p:cBhvr>
                                      <p:by x="105000" y="105000"/>
                                    </p:animScale>
                                  </p:childTnLst>
                                </p:cTn>
                              </p:par>
                              <p:par>
                                <p:cTn id="89" presetID="26" presetClass="emph" presetSubtype="0" fill="hold" nodeType="withEffect">
                                  <p:stCondLst>
                                    <p:cond delay="0"/>
                                  </p:stCondLst>
                                  <p:childTnLst>
                                    <p:animEffect transition="out" filter="fade">
                                      <p:cBhvr>
                                        <p:cTn id="90" dur="500" tmFilter="0, 0; .2, .5; .8, .5; 1, 0"/>
                                        <p:tgtEl>
                                          <p:spTgt spid="63"/>
                                        </p:tgtEl>
                                      </p:cBhvr>
                                    </p:animEffect>
                                    <p:animScale>
                                      <p:cBhvr>
                                        <p:cTn id="91" dur="250" autoRev="1" fill="hold"/>
                                        <p:tgtEl>
                                          <p:spTgt spid="63"/>
                                        </p:tgtEl>
                                      </p:cBhvr>
                                      <p:by x="105000" y="105000"/>
                                    </p:animScale>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childTnLst>
                          </p:cTn>
                        </p:par>
                        <p:par>
                          <p:cTn id="96" fill="hold">
                            <p:stCondLst>
                              <p:cond delay="1000"/>
                            </p:stCondLst>
                            <p:childTnLst>
                              <p:par>
                                <p:cTn id="97" presetID="10" presetClass="exit" presetSubtype="0" fill="hold" grpId="0" nodeType="afterEffect">
                                  <p:stCondLst>
                                    <p:cond delay="0"/>
                                  </p:stCondLst>
                                  <p:childTnLst>
                                    <p:animEffect transition="out" filter="fade">
                                      <p:cBhvr>
                                        <p:cTn id="98" dur="500"/>
                                        <p:tgtEl>
                                          <p:spTgt spid="68"/>
                                        </p:tgtEl>
                                      </p:cBhvr>
                                    </p:animEffect>
                                    <p:set>
                                      <p:cBhvr>
                                        <p:cTn id="99" dur="1" fill="hold">
                                          <p:stCondLst>
                                            <p:cond delay="499"/>
                                          </p:stCondLst>
                                        </p:cTn>
                                        <p:tgtEl>
                                          <p:spTgt spid="6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51"/>
                                        </p:tgtEl>
                                      </p:cBhvr>
                                    </p:animEffect>
                                    <p:animScale>
                                      <p:cBhvr>
                                        <p:cTn id="104" dur="250" autoRev="1" fill="hold"/>
                                        <p:tgtEl>
                                          <p:spTgt spid="51"/>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46"/>
                                        </p:tgtEl>
                                      </p:cBhvr>
                                    </p:animEffect>
                                    <p:animScale>
                                      <p:cBhvr>
                                        <p:cTn id="107" dur="250" autoRev="1" fill="hold"/>
                                        <p:tgtEl>
                                          <p:spTgt spid="46"/>
                                        </p:tgtEl>
                                      </p:cBhvr>
                                      <p:by x="105000" y="105000"/>
                                    </p:animScale>
                                  </p:childTnLst>
                                </p:cTn>
                              </p:par>
                              <p:par>
                                <p:cTn id="108" presetID="26" presetClass="emph" presetSubtype="0" fill="hold" nodeType="withEffect">
                                  <p:stCondLst>
                                    <p:cond delay="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fill="hold" nodeType="withEffect">
                                  <p:stCondLst>
                                    <p:cond delay="0"/>
                                  </p:stCondLst>
                                  <p:childTnLst>
                                    <p:animEffect transition="out" filter="fade">
                                      <p:cBhvr>
                                        <p:cTn id="112" dur="500" tmFilter="0, 0; .2, .5; .8, .5; 1, 0"/>
                                        <p:tgtEl>
                                          <p:spTgt spid="62"/>
                                        </p:tgtEl>
                                      </p:cBhvr>
                                    </p:animEffect>
                                    <p:animScale>
                                      <p:cBhvr>
                                        <p:cTn id="113" dur="250" autoRev="1" fill="hold"/>
                                        <p:tgtEl>
                                          <p:spTgt spid="62"/>
                                        </p:tgtEl>
                                      </p:cBhvr>
                                      <p:by x="105000" y="105000"/>
                                    </p:animScale>
                                  </p:childTnLst>
                                </p:cTn>
                              </p:par>
                            </p:childTnLst>
                          </p:cTn>
                        </p:par>
                        <p:par>
                          <p:cTn id="114" fill="hold">
                            <p:stCondLst>
                              <p:cond delay="500"/>
                            </p:stCondLst>
                            <p:childTnLst>
                              <p:par>
                                <p:cTn id="115" presetID="10" presetClass="exit" presetSubtype="0" fill="hold" grpId="0" nodeType="afterEffect">
                                  <p:stCondLst>
                                    <p:cond delay="0"/>
                                  </p:stCondLst>
                                  <p:childTnLst>
                                    <p:animEffect transition="out" filter="fade">
                                      <p:cBhvr>
                                        <p:cTn id="116" dur="500"/>
                                        <p:tgtEl>
                                          <p:spTgt spid="67"/>
                                        </p:tgtEl>
                                      </p:cBhvr>
                                    </p:animEffect>
                                    <p:set>
                                      <p:cBhvr>
                                        <p:cTn id="117" dur="1" fill="hold">
                                          <p:stCondLst>
                                            <p:cond delay="499"/>
                                          </p:stCondLst>
                                        </p:cTn>
                                        <p:tgtEl>
                                          <p:spTgt spid="6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49"/>
                                        </p:tgtEl>
                                      </p:cBhvr>
                                    </p:animEffect>
                                    <p:animScale>
                                      <p:cBhvr>
                                        <p:cTn id="122" dur="250" autoRev="1" fill="hold"/>
                                        <p:tgtEl>
                                          <p:spTgt spid="49"/>
                                        </p:tgtEl>
                                      </p:cBhvr>
                                      <p:by x="105000" y="105000"/>
                                    </p:animScale>
                                  </p:childTnLst>
                                </p:cTn>
                              </p:par>
                              <p:par>
                                <p:cTn id="123" presetID="26" presetClass="emph" presetSubtype="0" fill="hold" nodeType="withEffect">
                                  <p:stCondLst>
                                    <p:cond delay="0"/>
                                  </p:stCondLst>
                                  <p:childTnLst>
                                    <p:animEffect transition="out" filter="fade">
                                      <p:cBhvr>
                                        <p:cTn id="124" dur="500" tmFilter="0, 0; .2, .5; .8, .5; 1, 0"/>
                                        <p:tgtEl>
                                          <p:spTgt spid="48"/>
                                        </p:tgtEl>
                                      </p:cBhvr>
                                    </p:animEffect>
                                    <p:animScale>
                                      <p:cBhvr>
                                        <p:cTn id="125" dur="250" autoRev="1" fill="hold"/>
                                        <p:tgtEl>
                                          <p:spTgt spid="48"/>
                                        </p:tgtEl>
                                      </p:cBhvr>
                                      <p:by x="105000" y="105000"/>
                                    </p:animScale>
                                  </p:childTnLst>
                                </p:cTn>
                              </p:par>
                              <p:par>
                                <p:cTn id="126" presetID="26" presetClass="emph" presetSubtype="0" fill="hold" nodeType="withEffect">
                                  <p:stCondLst>
                                    <p:cond delay="0"/>
                                  </p:stCondLst>
                                  <p:childTnLst>
                                    <p:animEffect transition="out" filter="fade">
                                      <p:cBhvr>
                                        <p:cTn id="127" dur="500" tmFilter="0, 0; .2, .5; .8, .5; 1, 0"/>
                                        <p:tgtEl>
                                          <p:spTgt spid="4"/>
                                        </p:tgtEl>
                                      </p:cBhvr>
                                    </p:animEffect>
                                    <p:animScale>
                                      <p:cBhvr>
                                        <p:cTn id="128" dur="250" autoRev="1" fill="hold"/>
                                        <p:tgtEl>
                                          <p:spTgt spid="4"/>
                                        </p:tgtEl>
                                      </p:cBhvr>
                                      <p:by x="105000" y="105000"/>
                                    </p:animScale>
                                  </p:childTnLst>
                                </p:cTn>
                              </p:par>
                            </p:childTnLst>
                          </p:cTn>
                        </p:par>
                        <p:par>
                          <p:cTn id="129" fill="hold">
                            <p:stCondLst>
                              <p:cond delay="500"/>
                            </p:stCondLst>
                            <p:childTnLst>
                              <p:par>
                                <p:cTn id="130" presetID="10" presetClass="exit" presetSubtype="0" fill="hold" grpId="0" nodeType="afterEffect">
                                  <p:stCondLst>
                                    <p:cond delay="0"/>
                                  </p:stCondLst>
                                  <p:childTnLst>
                                    <p:animEffect transition="out" filter="fade">
                                      <p:cBhvr>
                                        <p:cTn id="131" dur="500"/>
                                        <p:tgtEl>
                                          <p:spTgt spid="65"/>
                                        </p:tgtEl>
                                      </p:cBhvr>
                                    </p:animEffect>
                                    <p:set>
                                      <p:cBhvr>
                                        <p:cTn id="132" dur="1" fill="hold">
                                          <p:stCondLst>
                                            <p:cond delay="499"/>
                                          </p:stCondLst>
                                        </p:cTn>
                                        <p:tgtEl>
                                          <p:spTgt spid="6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66"/>
                                        </p:tgtEl>
                                      </p:cBhvr>
                                    </p:animEffect>
                                    <p:set>
                                      <p:cBhvr>
                                        <p:cTn id="135" dur="1" fill="hold">
                                          <p:stCondLst>
                                            <p:cond delay="499"/>
                                          </p:stCondLst>
                                        </p:cTn>
                                        <p:tgtEl>
                                          <p:spTgt spid="66"/>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3"/>
                                        </p:tgtEl>
                                        <p:attrNameLst>
                                          <p:attrName>style.visibility</p:attrName>
                                        </p:attrNameLst>
                                      </p:cBhvr>
                                      <p:to>
                                        <p:strVal val="visible"/>
                                      </p:to>
                                    </p:set>
                                    <p:animEffect transition="in" filter="fade">
                                      <p:cBhvr>
                                        <p:cTn id="14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object&#10;&#10;Description generated with high confidence">
            <a:extLst>
              <a:ext uri="{FF2B5EF4-FFF2-40B4-BE49-F238E27FC236}">
                <a16:creationId xmlns:a16="http://schemas.microsoft.com/office/drawing/2014/main" id="{505530B1-1F81-4902-A6A4-BF777B1B34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74722" y="2318051"/>
            <a:ext cx="356260" cy="332509"/>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5:1</a:t>
            </a:r>
          </a:p>
        </p:txBody>
      </p:sp>
      <p:pic>
        <p:nvPicPr>
          <p:cNvPr id="40" name="Picture 39" descr="A picture containing object&#10;&#10;Description generated with high confidence">
            <a:extLst>
              <a:ext uri="{FF2B5EF4-FFF2-40B4-BE49-F238E27FC236}">
                <a16:creationId xmlns:a16="http://schemas.microsoft.com/office/drawing/2014/main" id="{65E1255A-8FB6-4873-81E0-F2370F53BDD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30982" y="2315688"/>
            <a:ext cx="123150" cy="332509"/>
          </a:xfrm>
          <a:prstGeom prst="rect">
            <a:avLst/>
          </a:prstGeom>
        </p:spPr>
      </p:pic>
      <p:pic>
        <p:nvPicPr>
          <p:cNvPr id="41" name="Picture 40" descr="A picture containing object&#10;&#10;Description generated with high confidence">
            <a:extLst>
              <a:ext uri="{FF2B5EF4-FFF2-40B4-BE49-F238E27FC236}">
                <a16:creationId xmlns:a16="http://schemas.microsoft.com/office/drawing/2014/main" id="{30D89013-C8FF-48FA-B276-03E93836E2A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72668" y="2313325"/>
            <a:ext cx="228599" cy="332509"/>
          </a:xfrm>
          <a:prstGeom prst="rect">
            <a:avLst/>
          </a:prstGeom>
        </p:spPr>
      </p:pic>
      <p:pic>
        <p:nvPicPr>
          <p:cNvPr id="42" name="Picture 41" descr="A picture containing object&#10;&#10;Description generated with high confidence">
            <a:extLst>
              <a:ext uri="{FF2B5EF4-FFF2-40B4-BE49-F238E27FC236}">
                <a16:creationId xmlns:a16="http://schemas.microsoft.com/office/drawing/2014/main" id="{F875EA4E-5CC1-44AD-A47F-FB2B92FFAE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42951" y="2313324"/>
            <a:ext cx="219749" cy="362143"/>
          </a:xfrm>
          <a:prstGeom prst="rect">
            <a:avLst/>
          </a:prstGeom>
        </p:spPr>
      </p:pic>
      <p:pic>
        <p:nvPicPr>
          <p:cNvPr id="43" name="Picture 42" descr="A picture containing object&#10;&#10;Description generated with high confidence">
            <a:extLst>
              <a:ext uri="{FF2B5EF4-FFF2-40B4-BE49-F238E27FC236}">
                <a16:creationId xmlns:a16="http://schemas.microsoft.com/office/drawing/2014/main" id="{4627DBF2-E7A1-4C31-8980-ABF8AA4655C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21319" y="2313324"/>
            <a:ext cx="219749" cy="362143"/>
          </a:xfrm>
          <a:prstGeom prst="rect">
            <a:avLst/>
          </a:prstGeom>
        </p:spPr>
      </p:pic>
      <p:pic>
        <p:nvPicPr>
          <p:cNvPr id="64" name="Picture 63" descr="A picture containing object&#10;&#10;Description generated with high confidence">
            <a:extLst>
              <a:ext uri="{FF2B5EF4-FFF2-40B4-BE49-F238E27FC236}">
                <a16:creationId xmlns:a16="http://schemas.microsoft.com/office/drawing/2014/main" id="{7C167B0F-890E-41F5-84AF-58D3F9DC884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37871" y="3032991"/>
            <a:ext cx="203197" cy="362143"/>
          </a:xfrm>
          <a:prstGeom prst="rect">
            <a:avLst/>
          </a:prstGeom>
        </p:spPr>
      </p:pic>
      <p:pic>
        <p:nvPicPr>
          <p:cNvPr id="70" name="Picture 69" descr="A picture containing object&#10;&#10;Description generated with high confidence">
            <a:extLst>
              <a:ext uri="{FF2B5EF4-FFF2-40B4-BE49-F238E27FC236}">
                <a16:creationId xmlns:a16="http://schemas.microsoft.com/office/drawing/2014/main" id="{3C9F6519-3F83-43E1-A4E7-82ECA5AC9D3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42951" y="3032991"/>
            <a:ext cx="219749" cy="362143"/>
          </a:xfrm>
          <a:prstGeom prst="rect">
            <a:avLst/>
          </a:prstGeom>
        </p:spPr>
      </p:pic>
      <p:pic>
        <p:nvPicPr>
          <p:cNvPr id="71" name="Picture 70" descr="A picture containing object&#10;&#10;Description generated with high confidence">
            <a:extLst>
              <a:ext uri="{FF2B5EF4-FFF2-40B4-BE49-F238E27FC236}">
                <a16:creationId xmlns:a16="http://schemas.microsoft.com/office/drawing/2014/main" id="{9B831127-F825-40C4-B7AD-FE8A196457F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672668" y="3032990"/>
            <a:ext cx="219750" cy="362143"/>
          </a:xfrm>
          <a:prstGeom prst="rect">
            <a:avLst/>
          </a:prstGeom>
        </p:spPr>
      </p:pic>
      <p:pic>
        <p:nvPicPr>
          <p:cNvPr id="74" name="Picture 73" descr="A picture containing object&#10;&#10;Description generated with high confidence">
            <a:extLst>
              <a:ext uri="{FF2B5EF4-FFF2-40B4-BE49-F238E27FC236}">
                <a16:creationId xmlns:a16="http://schemas.microsoft.com/office/drawing/2014/main" id="{07DA288A-6BC1-437A-973C-09E3D3A369D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88934" y="3032989"/>
            <a:ext cx="338283" cy="362143"/>
          </a:xfrm>
          <a:prstGeom prst="rect">
            <a:avLst/>
          </a:prstGeom>
        </p:spPr>
      </p:pic>
      <p:pic>
        <p:nvPicPr>
          <p:cNvPr id="75" name="Picture 74" descr="A picture containing object&#10;&#10;Description generated with high confidence">
            <a:extLst>
              <a:ext uri="{FF2B5EF4-FFF2-40B4-BE49-F238E27FC236}">
                <a16:creationId xmlns:a16="http://schemas.microsoft.com/office/drawing/2014/main" id="{E3177A23-F451-4351-8AC4-72E2CF44E52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024967" y="3584796"/>
            <a:ext cx="2053166" cy="110904"/>
          </a:xfrm>
          <a:prstGeom prst="rect">
            <a:avLst/>
          </a:prstGeom>
        </p:spPr>
      </p:pic>
      <p:pic>
        <p:nvPicPr>
          <p:cNvPr id="76" name="Picture 75" descr="A picture containing object&#10;&#10;Description generated with high confidence">
            <a:extLst>
              <a:ext uri="{FF2B5EF4-FFF2-40B4-BE49-F238E27FC236}">
                <a16:creationId xmlns:a16="http://schemas.microsoft.com/office/drawing/2014/main" id="{A22FC85C-FBCA-4185-B9A4-2CBF5616CF4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168900" y="3801533"/>
            <a:ext cx="262082" cy="325967"/>
          </a:xfrm>
          <a:prstGeom prst="rect">
            <a:avLst/>
          </a:prstGeom>
        </p:spPr>
      </p:pic>
      <p:pic>
        <p:nvPicPr>
          <p:cNvPr id="77" name="Picture 76" descr="A picture containing object&#10;&#10;Description generated with high confidence">
            <a:extLst>
              <a:ext uri="{FF2B5EF4-FFF2-40B4-BE49-F238E27FC236}">
                <a16:creationId xmlns:a16="http://schemas.microsoft.com/office/drawing/2014/main" id="{EBED16C0-8C8B-439F-940E-15F8783A4A14}"/>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430982" y="3801533"/>
            <a:ext cx="123150" cy="325967"/>
          </a:xfrm>
          <a:prstGeom prst="rect">
            <a:avLst/>
          </a:prstGeom>
        </p:spPr>
      </p:pic>
      <p:pic>
        <p:nvPicPr>
          <p:cNvPr id="78" name="Picture 77" descr="A picture containing object&#10;&#10;Description generated with high confidence">
            <a:extLst>
              <a:ext uri="{FF2B5EF4-FFF2-40B4-BE49-F238E27FC236}">
                <a16:creationId xmlns:a16="http://schemas.microsoft.com/office/drawing/2014/main" id="{0E185ECB-535C-4931-8BC5-C5A3CFC47CA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672668" y="3801532"/>
            <a:ext cx="275165" cy="325967"/>
          </a:xfrm>
          <a:prstGeom prst="rect">
            <a:avLst/>
          </a:prstGeom>
        </p:spPr>
      </p:pic>
      <p:pic>
        <p:nvPicPr>
          <p:cNvPr id="79" name="Picture 78" descr="A picture containing object&#10;&#10;Description generated with high confidence">
            <a:extLst>
              <a:ext uri="{FF2B5EF4-FFF2-40B4-BE49-F238E27FC236}">
                <a16:creationId xmlns:a16="http://schemas.microsoft.com/office/drawing/2014/main" id="{4DC663DA-1B82-4F4E-A90D-2DF5047027D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89517" y="3801531"/>
            <a:ext cx="173182" cy="325967"/>
          </a:xfrm>
          <a:prstGeom prst="rect">
            <a:avLst/>
          </a:prstGeom>
        </p:spPr>
      </p:pic>
      <p:pic>
        <p:nvPicPr>
          <p:cNvPr id="80" name="Picture 79" descr="A picture containing object&#10;&#10;Description generated with high confidence">
            <a:extLst>
              <a:ext uri="{FF2B5EF4-FFF2-40B4-BE49-F238E27FC236}">
                <a16:creationId xmlns:a16="http://schemas.microsoft.com/office/drawing/2014/main" id="{71993D3B-BE63-44E1-A0D8-E905B4066E4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667885" y="3801531"/>
            <a:ext cx="173182" cy="325967"/>
          </a:xfrm>
          <a:prstGeom prst="rect">
            <a:avLst/>
          </a:prstGeom>
        </p:spPr>
      </p:pic>
      <p:pic>
        <p:nvPicPr>
          <p:cNvPr id="81" name="Picture 80" descr="A picture containing object&#10;&#10;Description generated with high confidence">
            <a:extLst>
              <a:ext uri="{FF2B5EF4-FFF2-40B4-BE49-F238E27FC236}">
                <a16:creationId xmlns:a16="http://schemas.microsoft.com/office/drawing/2014/main" id="{FA2BE4EE-B7FC-49F7-BE9B-4C5D554D84D4}"/>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074723" y="4156296"/>
            <a:ext cx="1956845" cy="110904"/>
          </a:xfrm>
          <a:prstGeom prst="rect">
            <a:avLst/>
          </a:prstGeom>
        </p:spPr>
      </p:pic>
      <p:pic>
        <p:nvPicPr>
          <p:cNvPr id="82" name="Picture 81" descr="A picture containing object&#10;&#10;Description generated with high confidence">
            <a:extLst>
              <a:ext uri="{FF2B5EF4-FFF2-40B4-BE49-F238E27FC236}">
                <a16:creationId xmlns:a16="http://schemas.microsoft.com/office/drawing/2014/main" id="{854031EF-5681-4490-BFFC-17E9FC774683}"/>
              </a:ext>
            </a:extLst>
          </p:cNvPr>
          <p:cNvPicPr>
            <a:picLocks noChangeAspect="1"/>
          </p:cNvPicPr>
          <p:nvPr/>
        </p:nvPicPr>
        <p:blipFill rotWithShape="1">
          <a:blip r:embed="rId19">
            <a:extLst>
              <a:ext uri="{28A0092B-C50C-407E-A947-70E740481C1C}">
                <a14:useLocalDpi xmlns:a14="http://schemas.microsoft.com/office/drawing/2010/main" val="0"/>
              </a:ext>
            </a:extLst>
          </a:blip>
          <a:srcRect b="-8520"/>
          <a:stretch/>
        </p:blipFill>
        <p:spPr>
          <a:xfrm>
            <a:off x="5245101" y="4267197"/>
            <a:ext cx="185882" cy="320898"/>
          </a:xfrm>
          <a:prstGeom prst="rect">
            <a:avLst/>
          </a:prstGeom>
        </p:spPr>
      </p:pic>
      <p:pic>
        <p:nvPicPr>
          <p:cNvPr id="83" name="Picture 82" descr="A picture containing object&#10;&#10;Description generated with high confidence">
            <a:extLst>
              <a:ext uri="{FF2B5EF4-FFF2-40B4-BE49-F238E27FC236}">
                <a16:creationId xmlns:a16="http://schemas.microsoft.com/office/drawing/2014/main" id="{68D3FC0C-3DEF-4D64-9C98-B08F19526186}"/>
              </a:ext>
            </a:extLst>
          </p:cNvPr>
          <p:cNvPicPr>
            <a:picLocks noChangeAspect="1"/>
          </p:cNvPicPr>
          <p:nvPr/>
        </p:nvPicPr>
        <p:blipFill rotWithShape="1">
          <a:blip r:embed="rId20">
            <a:extLst>
              <a:ext uri="{28A0092B-C50C-407E-A947-70E740481C1C}">
                <a14:useLocalDpi xmlns:a14="http://schemas.microsoft.com/office/drawing/2010/main" val="0"/>
              </a:ext>
            </a:extLst>
          </a:blip>
          <a:srcRect b="-15783"/>
          <a:stretch/>
        </p:blipFill>
        <p:spPr>
          <a:xfrm>
            <a:off x="5715383" y="4295997"/>
            <a:ext cx="185883" cy="309032"/>
          </a:xfrm>
          <a:prstGeom prst="rect">
            <a:avLst/>
          </a:prstGeom>
        </p:spPr>
      </p:pic>
      <p:pic>
        <p:nvPicPr>
          <p:cNvPr id="84" name="Picture 83" descr="A picture containing object&#10;&#10;Description generated with high confidence">
            <a:extLst>
              <a:ext uri="{FF2B5EF4-FFF2-40B4-BE49-F238E27FC236}">
                <a16:creationId xmlns:a16="http://schemas.microsoft.com/office/drawing/2014/main" id="{DD49A80A-C358-4F5E-BECB-E34121910E20}"/>
              </a:ext>
            </a:extLst>
          </p:cNvPr>
          <p:cNvPicPr>
            <a:picLocks noChangeAspect="1"/>
          </p:cNvPicPr>
          <p:nvPr/>
        </p:nvPicPr>
        <p:blipFill rotWithShape="1">
          <a:blip r:embed="rId21">
            <a:extLst>
              <a:ext uri="{28A0092B-C50C-407E-A947-70E740481C1C}">
                <a14:useLocalDpi xmlns:a14="http://schemas.microsoft.com/office/drawing/2010/main" val="0"/>
              </a:ext>
            </a:extLst>
          </a:blip>
          <a:srcRect b="-15783"/>
          <a:stretch/>
        </p:blipFill>
        <p:spPr>
          <a:xfrm>
            <a:off x="6230938" y="4299735"/>
            <a:ext cx="144462" cy="309032"/>
          </a:xfrm>
          <a:prstGeom prst="rect">
            <a:avLst/>
          </a:prstGeom>
        </p:spPr>
      </p:pic>
      <p:sp>
        <p:nvSpPr>
          <p:cNvPr id="85" name="Rectangle 84">
            <a:extLst>
              <a:ext uri="{FF2B5EF4-FFF2-40B4-BE49-F238E27FC236}">
                <a16:creationId xmlns:a16="http://schemas.microsoft.com/office/drawing/2014/main" id="{48D1E99E-8679-418E-8839-DFEB3F4E0334}"/>
              </a:ext>
            </a:extLst>
          </p:cNvPr>
          <p:cNvSpPr/>
          <p:nvPr/>
        </p:nvSpPr>
        <p:spPr bwMode="auto">
          <a:xfrm>
            <a:off x="5196703" y="3706302"/>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6" name="Rectangle 85">
            <a:extLst>
              <a:ext uri="{FF2B5EF4-FFF2-40B4-BE49-F238E27FC236}">
                <a16:creationId xmlns:a16="http://schemas.microsoft.com/office/drawing/2014/main" id="{76C05230-91E9-4A54-9933-6A9D25C1763F}"/>
              </a:ext>
            </a:extLst>
          </p:cNvPr>
          <p:cNvSpPr/>
          <p:nvPr/>
        </p:nvSpPr>
        <p:spPr bwMode="auto">
          <a:xfrm>
            <a:off x="5438388" y="3724497"/>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7" name="Rectangle 86">
            <a:extLst>
              <a:ext uri="{FF2B5EF4-FFF2-40B4-BE49-F238E27FC236}">
                <a16:creationId xmlns:a16="http://schemas.microsoft.com/office/drawing/2014/main" id="{32C2D94D-FB7D-462B-B88A-73E2EBE49163}"/>
              </a:ext>
            </a:extLst>
          </p:cNvPr>
          <p:cNvSpPr/>
          <p:nvPr/>
        </p:nvSpPr>
        <p:spPr bwMode="auto">
          <a:xfrm>
            <a:off x="5673528" y="3738896"/>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8" name="Rectangle 87">
            <a:extLst>
              <a:ext uri="{FF2B5EF4-FFF2-40B4-BE49-F238E27FC236}">
                <a16:creationId xmlns:a16="http://schemas.microsoft.com/office/drawing/2014/main" id="{E456D42C-E801-4D9F-92FF-F3002106650D}"/>
              </a:ext>
            </a:extLst>
          </p:cNvPr>
          <p:cNvSpPr/>
          <p:nvPr/>
        </p:nvSpPr>
        <p:spPr bwMode="auto">
          <a:xfrm>
            <a:off x="6187931" y="3673767"/>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9" name="Rectangle 88">
            <a:extLst>
              <a:ext uri="{FF2B5EF4-FFF2-40B4-BE49-F238E27FC236}">
                <a16:creationId xmlns:a16="http://schemas.microsoft.com/office/drawing/2014/main" id="{04C09600-A4D7-458C-AFFD-9C5BC3176B18}"/>
              </a:ext>
            </a:extLst>
          </p:cNvPr>
          <p:cNvSpPr/>
          <p:nvPr/>
        </p:nvSpPr>
        <p:spPr bwMode="auto">
          <a:xfrm>
            <a:off x="6638232" y="3695700"/>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0" name="TextBox 89">
            <a:extLst>
              <a:ext uri="{FF2B5EF4-FFF2-40B4-BE49-F238E27FC236}">
                <a16:creationId xmlns:a16="http://schemas.microsoft.com/office/drawing/2014/main" id="{9970DAB8-C450-4F76-A5D2-C30097E2696E}"/>
              </a:ext>
            </a:extLst>
          </p:cNvPr>
          <p:cNvSpPr txBox="1"/>
          <p:nvPr/>
        </p:nvSpPr>
        <p:spPr bwMode="auto">
          <a:xfrm>
            <a:off x="4552090" y="912697"/>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3,362 + 649</a:t>
            </a:r>
          </a:p>
        </p:txBody>
      </p:sp>
      <p:sp>
        <p:nvSpPr>
          <p:cNvPr id="91" name="TextBox 90">
            <a:extLst>
              <a:ext uri="{FF2B5EF4-FFF2-40B4-BE49-F238E27FC236}">
                <a16:creationId xmlns:a16="http://schemas.microsoft.com/office/drawing/2014/main" id="{2E411A9C-C9EA-445C-84FB-AF707F119C91}"/>
              </a:ext>
            </a:extLst>
          </p:cNvPr>
          <p:cNvSpPr txBox="1"/>
          <p:nvPr/>
        </p:nvSpPr>
        <p:spPr bwMode="auto">
          <a:xfrm>
            <a:off x="6394365" y="912697"/>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4,011</a:t>
            </a:r>
          </a:p>
        </p:txBody>
      </p:sp>
    </p:spTree>
    <p:extLst>
      <p:ext uri="{BB962C8B-B14F-4D97-AF65-F5344CB8AC3E}">
        <p14:creationId xmlns:p14="http://schemas.microsoft.com/office/powerpoint/2010/main" val="23853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64"/>
                                        </p:tgtEl>
                                      </p:cBhvr>
                                    </p:animEffect>
                                    <p:animScale>
                                      <p:cBhvr>
                                        <p:cTn id="42" dur="250" autoRev="1" fill="hold"/>
                                        <p:tgtEl>
                                          <p:spTgt spid="64"/>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43"/>
                                        </p:tgtEl>
                                      </p:cBhvr>
                                    </p:animEffect>
                                    <p:animScale>
                                      <p:cBhvr>
                                        <p:cTn id="45" dur="250" autoRev="1" fill="hold"/>
                                        <p:tgtEl>
                                          <p:spTgt spid="43"/>
                                        </p:tgtEl>
                                      </p:cBhvr>
                                      <p:by x="105000" y="105000"/>
                                    </p:animScale>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par>
                          <p:cTn id="50" fill="hold">
                            <p:stCondLst>
                              <p:cond delay="1000"/>
                            </p:stCondLst>
                            <p:childTnLst>
                              <p:par>
                                <p:cTn id="51" presetID="10" presetClass="exit" presetSubtype="0" fill="hold" grpId="0" nodeType="afterEffect">
                                  <p:stCondLst>
                                    <p:cond delay="0"/>
                                  </p:stCondLst>
                                  <p:childTnLst>
                                    <p:animEffect transition="out" filter="fade">
                                      <p:cBhvr>
                                        <p:cTn id="52" dur="500"/>
                                        <p:tgtEl>
                                          <p:spTgt spid="89"/>
                                        </p:tgtEl>
                                      </p:cBhvr>
                                    </p:animEffect>
                                    <p:set>
                                      <p:cBhvr>
                                        <p:cTn id="53" dur="1" fill="hold">
                                          <p:stCondLst>
                                            <p:cond delay="499"/>
                                          </p:stCondLst>
                                        </p:cTn>
                                        <p:tgtEl>
                                          <p:spTgt spid="8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70"/>
                                        </p:tgtEl>
                                      </p:cBhvr>
                                    </p:animEffect>
                                    <p:animScale>
                                      <p:cBhvr>
                                        <p:cTn id="58" dur="250" autoRev="1" fill="hold"/>
                                        <p:tgtEl>
                                          <p:spTgt spid="70"/>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42"/>
                                        </p:tgtEl>
                                      </p:cBhvr>
                                    </p:animEffect>
                                    <p:animScale>
                                      <p:cBhvr>
                                        <p:cTn id="61" dur="250" autoRev="1" fill="hold"/>
                                        <p:tgtEl>
                                          <p:spTgt spid="42"/>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84"/>
                                        </p:tgtEl>
                                      </p:cBhvr>
                                    </p:animEffect>
                                    <p:animScale>
                                      <p:cBhvr>
                                        <p:cTn id="64" dur="250" autoRev="1" fill="hold"/>
                                        <p:tgtEl>
                                          <p:spTgt spid="84"/>
                                        </p:tgtEl>
                                      </p:cBhvr>
                                      <p:by x="105000" y="105000"/>
                                    </p:animScale>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childTnLst>
                          </p:cTn>
                        </p:par>
                        <p:par>
                          <p:cTn id="69" fill="hold">
                            <p:stCondLst>
                              <p:cond delay="1000"/>
                            </p:stCondLst>
                            <p:childTnLst>
                              <p:par>
                                <p:cTn id="70" presetID="10" presetClass="exit" presetSubtype="0" fill="hold" grpId="0" nodeType="afterEffect">
                                  <p:stCondLst>
                                    <p:cond delay="0"/>
                                  </p:stCondLst>
                                  <p:childTnLst>
                                    <p:animEffect transition="out" filter="fade">
                                      <p:cBhvr>
                                        <p:cTn id="71" dur="500"/>
                                        <p:tgtEl>
                                          <p:spTgt spid="88"/>
                                        </p:tgtEl>
                                      </p:cBhvr>
                                    </p:animEffect>
                                    <p:set>
                                      <p:cBhvr>
                                        <p:cTn id="72" dur="1" fill="hold">
                                          <p:stCondLst>
                                            <p:cond delay="499"/>
                                          </p:stCondLst>
                                        </p:cTn>
                                        <p:tgtEl>
                                          <p:spTgt spid="8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71"/>
                                        </p:tgtEl>
                                      </p:cBhvr>
                                    </p:animEffect>
                                    <p:animScale>
                                      <p:cBhvr>
                                        <p:cTn id="77" dur="250" autoRev="1" fill="hold"/>
                                        <p:tgtEl>
                                          <p:spTgt spid="71"/>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41"/>
                                        </p:tgtEl>
                                      </p:cBhvr>
                                    </p:animEffect>
                                    <p:animScale>
                                      <p:cBhvr>
                                        <p:cTn id="80" dur="250" autoRev="1" fill="hold"/>
                                        <p:tgtEl>
                                          <p:spTgt spid="41"/>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83"/>
                                        </p:tgtEl>
                                      </p:cBhvr>
                                    </p:animEffect>
                                    <p:animScale>
                                      <p:cBhvr>
                                        <p:cTn id="83" dur="250" autoRev="1" fill="hold"/>
                                        <p:tgtEl>
                                          <p:spTgt spid="83"/>
                                        </p:tgtEl>
                                      </p:cBhvr>
                                      <p:by x="105000" y="105000"/>
                                    </p:animScale>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500"/>
                                        <p:tgtEl>
                                          <p:spTgt spid="82"/>
                                        </p:tgtEl>
                                      </p:cBhvr>
                                    </p:animEffect>
                                  </p:childTnLst>
                                </p:cTn>
                              </p:par>
                            </p:childTnLst>
                          </p:cTn>
                        </p:par>
                        <p:par>
                          <p:cTn id="88" fill="hold">
                            <p:stCondLst>
                              <p:cond delay="1000"/>
                            </p:stCondLst>
                            <p:childTnLst>
                              <p:par>
                                <p:cTn id="89" presetID="10" presetClass="exit" presetSubtype="0" fill="hold" grpId="0" nodeType="after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6" presetClass="emph" presetSubtype="0" fill="hold" nodeType="clickEffect">
                                  <p:stCondLst>
                                    <p:cond delay="0"/>
                                  </p:stCondLst>
                                  <p:childTnLst>
                                    <p:animEffect transition="out" filter="fade">
                                      <p:cBhvr>
                                        <p:cTn id="95" dur="500" tmFilter="0, 0; .2, .5; .8, .5; 1, 0"/>
                                        <p:tgtEl>
                                          <p:spTgt spid="39"/>
                                        </p:tgtEl>
                                      </p:cBhvr>
                                    </p:animEffect>
                                    <p:animScale>
                                      <p:cBhvr>
                                        <p:cTn id="96" dur="250" autoRev="1" fill="hold"/>
                                        <p:tgtEl>
                                          <p:spTgt spid="39"/>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82"/>
                                        </p:tgtEl>
                                      </p:cBhvr>
                                    </p:animEffect>
                                    <p:animScale>
                                      <p:cBhvr>
                                        <p:cTn id="99" dur="250" autoRev="1" fill="hold"/>
                                        <p:tgtEl>
                                          <p:spTgt spid="82"/>
                                        </p:tgtEl>
                                      </p:cBhvr>
                                      <p:by x="105000" y="105000"/>
                                    </p:animScale>
                                  </p:childTnLst>
                                </p:cTn>
                              </p:par>
                            </p:childTnLst>
                          </p:cTn>
                        </p:par>
                        <p:par>
                          <p:cTn id="100" fill="hold">
                            <p:stCondLst>
                              <p:cond delay="500"/>
                            </p:stCondLst>
                            <p:childTnLst>
                              <p:par>
                                <p:cTn id="101" presetID="10" presetClass="exit" presetSubtype="0" fill="hold" grpId="0" nodeType="afterEffect">
                                  <p:stCondLst>
                                    <p:cond delay="0"/>
                                  </p:stCondLst>
                                  <p:childTnLst>
                                    <p:animEffect transition="out" filter="fade">
                                      <p:cBhvr>
                                        <p:cTn id="102" dur="500"/>
                                        <p:tgtEl>
                                          <p:spTgt spid="85"/>
                                        </p:tgtEl>
                                      </p:cBhvr>
                                    </p:animEffect>
                                    <p:set>
                                      <p:cBhvr>
                                        <p:cTn id="103" dur="1" fill="hold">
                                          <p:stCondLst>
                                            <p:cond delay="499"/>
                                          </p:stCondLst>
                                        </p:cTn>
                                        <p:tgtEl>
                                          <p:spTgt spid="85"/>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86"/>
                                        </p:tgtEl>
                                      </p:cBhvr>
                                    </p:animEffect>
                                    <p:set>
                                      <p:cBhvr>
                                        <p:cTn id="106" dur="1" fill="hold">
                                          <p:stCondLst>
                                            <p:cond delay="499"/>
                                          </p:stCondLst>
                                        </p:cTn>
                                        <p:tgtEl>
                                          <p:spTgt spid="8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5605369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subtract</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 four-digit numbers using a column subtraction</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47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2389801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5:2 and 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89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5:2</a:t>
            </a:r>
          </a:p>
        </p:txBody>
      </p:sp>
      <p:sp>
        <p:nvSpPr>
          <p:cNvPr id="29" name="TextBox 28">
            <a:extLst>
              <a:ext uri="{FF2B5EF4-FFF2-40B4-BE49-F238E27FC236}">
                <a16:creationId xmlns:a16="http://schemas.microsoft.com/office/drawing/2014/main" id="{466A7A8B-67E2-43EF-B31B-39C9DB1EBD67}"/>
              </a:ext>
            </a:extLst>
          </p:cNvPr>
          <p:cNvSpPr txBox="1"/>
          <p:nvPr/>
        </p:nvSpPr>
        <p:spPr bwMode="auto">
          <a:xfrm>
            <a:off x="4545143" y="912697"/>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6,538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2,789</a:t>
            </a:r>
          </a:p>
        </p:txBody>
      </p:sp>
      <p:sp>
        <p:nvSpPr>
          <p:cNvPr id="30" name="TextBox 29">
            <a:extLst>
              <a:ext uri="{FF2B5EF4-FFF2-40B4-BE49-F238E27FC236}">
                <a16:creationId xmlns:a16="http://schemas.microsoft.com/office/drawing/2014/main" id="{BDE0C57C-E411-4ACC-85D6-2B01CEF8FD09}"/>
              </a:ext>
            </a:extLst>
          </p:cNvPr>
          <p:cNvSpPr txBox="1"/>
          <p:nvPr/>
        </p:nvSpPr>
        <p:spPr bwMode="auto">
          <a:xfrm>
            <a:off x="6348754" y="91434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3,749</a:t>
            </a:r>
          </a:p>
        </p:txBody>
      </p:sp>
      <p:pic>
        <p:nvPicPr>
          <p:cNvPr id="4" name="Picture 3" descr="A picture containing object&#10;&#10;Description generated with high confidence">
            <a:extLst>
              <a:ext uri="{FF2B5EF4-FFF2-40B4-BE49-F238E27FC236}">
                <a16:creationId xmlns:a16="http://schemas.microsoft.com/office/drawing/2014/main" id="{C4F928FB-2F87-4E68-874D-72C993CA1E7B}"/>
              </a:ext>
            </a:extLst>
          </p:cNvPr>
          <p:cNvPicPr>
            <a:picLocks noChangeAspect="1"/>
          </p:cNvPicPr>
          <p:nvPr/>
        </p:nvPicPr>
        <p:blipFill rotWithShape="1">
          <a:blip r:embed="rId3">
            <a:extLst>
              <a:ext uri="{28A0092B-C50C-407E-A947-70E740481C1C}">
                <a14:useLocalDpi xmlns:a14="http://schemas.microsoft.com/office/drawing/2010/main" val="0"/>
              </a:ext>
            </a:extLst>
          </a:blip>
          <a:srcRect t="-25602"/>
          <a:stretch/>
        </p:blipFill>
        <p:spPr>
          <a:xfrm>
            <a:off x="5157538" y="2365757"/>
            <a:ext cx="264695" cy="461665"/>
          </a:xfrm>
          <a:prstGeom prst="rect">
            <a:avLst/>
          </a:prstGeom>
        </p:spPr>
      </p:pic>
      <p:pic>
        <p:nvPicPr>
          <p:cNvPr id="8" name="Picture 7" descr="A picture containing object&#10;&#10;Description generated with high confidence">
            <a:extLst>
              <a:ext uri="{FF2B5EF4-FFF2-40B4-BE49-F238E27FC236}">
                <a16:creationId xmlns:a16="http://schemas.microsoft.com/office/drawing/2014/main" id="{0D253910-069F-445B-BF9C-29553F57074C}"/>
              </a:ext>
            </a:extLst>
          </p:cNvPr>
          <p:cNvPicPr>
            <a:picLocks noChangeAspect="1"/>
          </p:cNvPicPr>
          <p:nvPr/>
        </p:nvPicPr>
        <p:blipFill rotWithShape="1">
          <a:blip r:embed="rId4">
            <a:extLst>
              <a:ext uri="{28A0092B-C50C-407E-A947-70E740481C1C}">
                <a14:useLocalDpi xmlns:a14="http://schemas.microsoft.com/office/drawing/2010/main" val="0"/>
              </a:ext>
            </a:extLst>
          </a:blip>
          <a:srcRect t="-25602"/>
          <a:stretch/>
        </p:blipFill>
        <p:spPr>
          <a:xfrm>
            <a:off x="5422232" y="2365756"/>
            <a:ext cx="89568" cy="461665"/>
          </a:xfrm>
          <a:prstGeom prst="rect">
            <a:avLst/>
          </a:prstGeom>
        </p:spPr>
      </p:pic>
      <p:pic>
        <p:nvPicPr>
          <p:cNvPr id="9" name="Picture 8" descr="A picture containing object&#10;&#10;Description generated with high confidence">
            <a:extLst>
              <a:ext uri="{FF2B5EF4-FFF2-40B4-BE49-F238E27FC236}">
                <a16:creationId xmlns:a16="http://schemas.microsoft.com/office/drawing/2014/main" id="{396CEFAD-4215-4DE0-9C10-0C31B17A89AE}"/>
              </a:ext>
            </a:extLst>
          </p:cNvPr>
          <p:cNvPicPr>
            <a:picLocks noChangeAspect="1"/>
          </p:cNvPicPr>
          <p:nvPr/>
        </p:nvPicPr>
        <p:blipFill rotWithShape="1">
          <a:blip r:embed="rId5">
            <a:extLst>
              <a:ext uri="{28A0092B-C50C-407E-A947-70E740481C1C}">
                <a14:useLocalDpi xmlns:a14="http://schemas.microsoft.com/office/drawing/2010/main" val="0"/>
              </a:ext>
            </a:extLst>
          </a:blip>
          <a:srcRect t="-25602"/>
          <a:stretch/>
        </p:blipFill>
        <p:spPr>
          <a:xfrm>
            <a:off x="5686927" y="2365756"/>
            <a:ext cx="195713" cy="461665"/>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F5C842CD-D315-4593-B477-DE7DADA18506}"/>
              </a:ext>
            </a:extLst>
          </p:cNvPr>
          <p:cNvPicPr>
            <a:picLocks noChangeAspect="1"/>
          </p:cNvPicPr>
          <p:nvPr/>
        </p:nvPicPr>
        <p:blipFill rotWithShape="1">
          <a:blip r:embed="rId6">
            <a:extLst>
              <a:ext uri="{28A0092B-C50C-407E-A947-70E740481C1C}">
                <a14:useLocalDpi xmlns:a14="http://schemas.microsoft.com/office/drawing/2010/main" val="0"/>
              </a:ext>
            </a:extLst>
          </a:blip>
          <a:srcRect t="-25602"/>
          <a:stretch/>
        </p:blipFill>
        <p:spPr>
          <a:xfrm>
            <a:off x="6096000" y="2365755"/>
            <a:ext cx="296836" cy="461665"/>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977F7880-D96A-4157-8CAB-F02F56255DAF}"/>
              </a:ext>
            </a:extLst>
          </p:cNvPr>
          <p:cNvPicPr>
            <a:picLocks noChangeAspect="1"/>
          </p:cNvPicPr>
          <p:nvPr/>
        </p:nvPicPr>
        <p:blipFill rotWithShape="1">
          <a:blip r:embed="rId7">
            <a:extLst>
              <a:ext uri="{28A0092B-C50C-407E-A947-70E740481C1C}">
                <a14:useLocalDpi xmlns:a14="http://schemas.microsoft.com/office/drawing/2010/main" val="0"/>
              </a:ext>
            </a:extLst>
          </a:blip>
          <a:srcRect t="-25602"/>
          <a:stretch/>
        </p:blipFill>
        <p:spPr>
          <a:xfrm>
            <a:off x="6606197" y="2364106"/>
            <a:ext cx="236563" cy="461665"/>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B228A0C4-33A8-4DD1-BA56-ABDF1EC8C25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06197" y="3195320"/>
            <a:ext cx="236563" cy="365760"/>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85590E6D-DF76-4540-8372-3BCC287F001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46802" y="3241040"/>
            <a:ext cx="236563" cy="264160"/>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2B6A009D-F8AE-4A47-9E48-55D30DF220E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686928" y="3241040"/>
            <a:ext cx="236563" cy="320040"/>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578C3E6E-2A58-48C3-885B-ABD10A1DD65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22234" y="3241040"/>
            <a:ext cx="145447" cy="320040"/>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6BF4B580-85AE-445C-9758-63C94E688E1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198924" y="3241040"/>
            <a:ext cx="223309" cy="320040"/>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5F2A54F6-2E3F-4330-877D-FC971EE7965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619683" y="3302000"/>
            <a:ext cx="307918" cy="203200"/>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52626EBF-04C0-4AD4-B34C-B19E45E5649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927601" y="3703320"/>
            <a:ext cx="2184398" cy="157480"/>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681037DD-4932-465D-B983-8445934674D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606196" y="4003041"/>
            <a:ext cx="236563" cy="330199"/>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96F0973E-AE68-44C0-BA48-EF418D6E63E6}"/>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46802" y="4003041"/>
            <a:ext cx="246035" cy="330199"/>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id="{4DEB9D50-45F0-4E6F-9952-ACEA1B5CF5D6}"/>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648961" y="4003041"/>
            <a:ext cx="246035" cy="284480"/>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id="{9DABB519-27B8-4469-B9A7-A160DA38F9AC}"/>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422233" y="4058919"/>
            <a:ext cx="145448" cy="274320"/>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DD938DA7-D4D1-4F2D-881A-87D22964483C}"/>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198924" y="4003041"/>
            <a:ext cx="198231" cy="284481"/>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76BE3689-E079-4D5E-B96E-EDBB17046936}"/>
              </a:ext>
            </a:extLst>
          </p:cNvPr>
          <p:cNvPicPr>
            <a:picLocks noChangeAspect="1"/>
          </p:cNvPicPr>
          <p:nvPr/>
        </p:nvPicPr>
        <p:blipFill rotWithShape="1">
          <a:blip r:embed="rId20">
            <a:extLst>
              <a:ext uri="{28A0092B-C50C-407E-A947-70E740481C1C}">
                <a14:useLocalDpi xmlns:a14="http://schemas.microsoft.com/office/drawing/2010/main" val="0"/>
              </a:ext>
            </a:extLst>
          </a:blip>
          <a:srcRect b="-68218"/>
          <a:stretch/>
        </p:blipFill>
        <p:spPr>
          <a:xfrm>
            <a:off x="5029200" y="4333239"/>
            <a:ext cx="2123440" cy="103740"/>
          </a:xfrm>
          <a:prstGeom prst="rect">
            <a:avLst/>
          </a:prstGeom>
        </p:spPr>
      </p:pic>
      <p:sp>
        <p:nvSpPr>
          <p:cNvPr id="5" name="Rectangle 4">
            <a:extLst>
              <a:ext uri="{FF2B5EF4-FFF2-40B4-BE49-F238E27FC236}">
                <a16:creationId xmlns:a16="http://schemas.microsoft.com/office/drawing/2014/main" id="{80610D39-5054-4BD9-85C4-2A652856B0C8}"/>
              </a:ext>
            </a:extLst>
          </p:cNvPr>
          <p:cNvSpPr/>
          <p:nvPr/>
        </p:nvSpPr>
        <p:spPr bwMode="auto">
          <a:xfrm>
            <a:off x="5157538" y="4003040"/>
            <a:ext cx="23961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Rectangle 26">
            <a:extLst>
              <a:ext uri="{FF2B5EF4-FFF2-40B4-BE49-F238E27FC236}">
                <a16:creationId xmlns:a16="http://schemas.microsoft.com/office/drawing/2014/main" id="{EC2A427F-4BAC-4928-8016-331504E94CDB}"/>
              </a:ext>
            </a:extLst>
          </p:cNvPr>
          <p:cNvSpPr/>
          <p:nvPr/>
        </p:nvSpPr>
        <p:spPr bwMode="auto">
          <a:xfrm>
            <a:off x="5395773" y="4011507"/>
            <a:ext cx="23961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27">
            <a:extLst>
              <a:ext uri="{FF2B5EF4-FFF2-40B4-BE49-F238E27FC236}">
                <a16:creationId xmlns:a16="http://schemas.microsoft.com/office/drawing/2014/main" id="{79728738-A577-462C-8E20-70978296842F}"/>
              </a:ext>
            </a:extLst>
          </p:cNvPr>
          <p:cNvSpPr/>
          <p:nvPr/>
        </p:nvSpPr>
        <p:spPr bwMode="auto">
          <a:xfrm>
            <a:off x="5680697" y="4002194"/>
            <a:ext cx="23961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Rectangle 30">
            <a:extLst>
              <a:ext uri="{FF2B5EF4-FFF2-40B4-BE49-F238E27FC236}">
                <a16:creationId xmlns:a16="http://schemas.microsoft.com/office/drawing/2014/main" id="{9C799BF3-0098-477A-8648-55B46A7B2C79}"/>
              </a:ext>
            </a:extLst>
          </p:cNvPr>
          <p:cNvSpPr/>
          <p:nvPr/>
        </p:nvSpPr>
        <p:spPr bwMode="auto">
          <a:xfrm>
            <a:off x="6142122" y="3988646"/>
            <a:ext cx="23961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2" name="Rectangle 31">
            <a:extLst>
              <a:ext uri="{FF2B5EF4-FFF2-40B4-BE49-F238E27FC236}">
                <a16:creationId xmlns:a16="http://schemas.microsoft.com/office/drawing/2014/main" id="{9F518EF8-B994-4B88-8C8B-95D98C8DD5D0}"/>
              </a:ext>
            </a:extLst>
          </p:cNvPr>
          <p:cNvSpPr/>
          <p:nvPr/>
        </p:nvSpPr>
        <p:spPr bwMode="auto">
          <a:xfrm>
            <a:off x="6619325" y="3994796"/>
            <a:ext cx="23961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picture containing object&#10;&#10;Description generated with very high confidence">
            <a:extLst>
              <a:ext uri="{FF2B5EF4-FFF2-40B4-BE49-F238E27FC236}">
                <a16:creationId xmlns:a16="http://schemas.microsoft.com/office/drawing/2014/main" id="{72683628-BF10-46F8-9792-D916F2B5BAA3}"/>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6079860" y="2487083"/>
            <a:ext cx="350573" cy="338688"/>
          </a:xfrm>
          <a:prstGeom prst="rect">
            <a:avLst/>
          </a:prstGeom>
        </p:spPr>
      </p:pic>
      <p:sp>
        <p:nvSpPr>
          <p:cNvPr id="25" name="Rectangle 24">
            <a:extLst>
              <a:ext uri="{FF2B5EF4-FFF2-40B4-BE49-F238E27FC236}">
                <a16:creationId xmlns:a16="http://schemas.microsoft.com/office/drawing/2014/main" id="{8B9EBDC2-B2ED-46B8-A0C6-445AB51E648E}"/>
              </a:ext>
            </a:extLst>
          </p:cNvPr>
          <p:cNvSpPr/>
          <p:nvPr/>
        </p:nvSpPr>
        <p:spPr bwMode="auto">
          <a:xfrm>
            <a:off x="6311901" y="2426971"/>
            <a:ext cx="156633" cy="1172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3" name="Picture 32" descr="A picture containing object&#10;&#10;Description generated with very high confidence">
            <a:extLst>
              <a:ext uri="{FF2B5EF4-FFF2-40B4-BE49-F238E27FC236}">
                <a16:creationId xmlns:a16="http://schemas.microsoft.com/office/drawing/2014/main" id="{DF721648-3749-43A5-B94B-BC39E111B54F}"/>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6309363" y="2250260"/>
            <a:ext cx="207265" cy="283188"/>
          </a:xfrm>
          <a:prstGeom prst="rect">
            <a:avLst/>
          </a:prstGeom>
        </p:spPr>
      </p:pic>
      <p:pic>
        <p:nvPicPr>
          <p:cNvPr id="34" name="Picture 33" descr="A picture containing object&#10;&#10;Description generated with very high confidence">
            <a:extLst>
              <a:ext uri="{FF2B5EF4-FFF2-40B4-BE49-F238E27FC236}">
                <a16:creationId xmlns:a16="http://schemas.microsoft.com/office/drawing/2014/main" id="{17A0F391-E0A6-4C85-9F1D-EBA180BE792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556407" y="2426971"/>
            <a:ext cx="87386" cy="167693"/>
          </a:xfrm>
          <a:prstGeom prst="rect">
            <a:avLst/>
          </a:prstGeom>
        </p:spPr>
      </p:pic>
      <p:pic>
        <p:nvPicPr>
          <p:cNvPr id="35" name="Picture 34" descr="A picture containing object&#10;&#10;Description generated with very high confidence">
            <a:extLst>
              <a:ext uri="{FF2B5EF4-FFF2-40B4-BE49-F238E27FC236}">
                <a16:creationId xmlns:a16="http://schemas.microsoft.com/office/drawing/2014/main" id="{8251ECF1-B975-439E-91B2-53FEB8679702}"/>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5619454" y="2483018"/>
            <a:ext cx="334431" cy="338688"/>
          </a:xfrm>
          <a:prstGeom prst="rect">
            <a:avLst/>
          </a:prstGeom>
        </p:spPr>
      </p:pic>
      <p:sp>
        <p:nvSpPr>
          <p:cNvPr id="36" name="Rectangle 35">
            <a:extLst>
              <a:ext uri="{FF2B5EF4-FFF2-40B4-BE49-F238E27FC236}">
                <a16:creationId xmlns:a16="http://schemas.microsoft.com/office/drawing/2014/main" id="{1EB7CE5C-2E76-4E3F-A4DD-536A04EC070B}"/>
              </a:ext>
            </a:extLst>
          </p:cNvPr>
          <p:cNvSpPr/>
          <p:nvPr/>
        </p:nvSpPr>
        <p:spPr bwMode="auto">
          <a:xfrm>
            <a:off x="5923491" y="2447925"/>
            <a:ext cx="47023" cy="963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7" name="Picture 36" descr="A picture containing object&#10;&#10;Description generated with very high confidence">
            <a:extLst>
              <a:ext uri="{FF2B5EF4-FFF2-40B4-BE49-F238E27FC236}">
                <a16:creationId xmlns:a16="http://schemas.microsoft.com/office/drawing/2014/main" id="{A27E6034-DCD8-42DD-9D01-DBCCF73EF482}"/>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814144" y="2250261"/>
            <a:ext cx="217621" cy="270690"/>
          </a:xfrm>
          <a:prstGeom prst="rect">
            <a:avLst/>
          </a:prstGeom>
        </p:spPr>
      </p:pic>
      <p:pic>
        <p:nvPicPr>
          <p:cNvPr id="38" name="Picture 37" descr="A picture containing object&#10;&#10;Description generated with very high confidence">
            <a:extLst>
              <a:ext uri="{FF2B5EF4-FFF2-40B4-BE49-F238E27FC236}">
                <a16:creationId xmlns:a16="http://schemas.microsoft.com/office/drawing/2014/main" id="{2E3484E7-6ABA-4D0C-97D2-8D5C508ADD53}"/>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6207529" y="2223513"/>
            <a:ext cx="101834" cy="159830"/>
          </a:xfrm>
          <a:prstGeom prst="rect">
            <a:avLst/>
          </a:prstGeom>
        </p:spPr>
      </p:pic>
      <p:pic>
        <p:nvPicPr>
          <p:cNvPr id="39" name="Picture 38" descr="A picture containing object&#10;&#10;Description generated with very high confidence">
            <a:extLst>
              <a:ext uri="{FF2B5EF4-FFF2-40B4-BE49-F238E27FC236}">
                <a16:creationId xmlns:a16="http://schemas.microsoft.com/office/drawing/2014/main" id="{7172694E-5853-43D8-A979-F618B3215E8A}"/>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101168" y="2477703"/>
            <a:ext cx="342521" cy="338688"/>
          </a:xfrm>
          <a:prstGeom prst="rect">
            <a:avLst/>
          </a:prstGeom>
        </p:spPr>
      </p:pic>
      <p:sp>
        <p:nvSpPr>
          <p:cNvPr id="40" name="Rectangle 39">
            <a:extLst>
              <a:ext uri="{FF2B5EF4-FFF2-40B4-BE49-F238E27FC236}">
                <a16:creationId xmlns:a16="http://schemas.microsoft.com/office/drawing/2014/main" id="{04C8E5B7-C2E0-4211-B122-0066C5761D78}"/>
              </a:ext>
            </a:extLst>
          </p:cNvPr>
          <p:cNvSpPr/>
          <p:nvPr/>
        </p:nvSpPr>
        <p:spPr bwMode="auto">
          <a:xfrm>
            <a:off x="5350611" y="2419495"/>
            <a:ext cx="128337" cy="1079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1" name="Picture 40" descr="A picture containing object&#10;&#10;Description generated with very high confidence">
            <a:extLst>
              <a:ext uri="{FF2B5EF4-FFF2-40B4-BE49-F238E27FC236}">
                <a16:creationId xmlns:a16="http://schemas.microsoft.com/office/drawing/2014/main" id="{AFE1C5C4-D54A-4686-9F60-6C24CF69C9C7}"/>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5332664" y="2250069"/>
            <a:ext cx="203316" cy="270690"/>
          </a:xfrm>
          <a:prstGeom prst="rect">
            <a:avLst/>
          </a:prstGeom>
        </p:spPr>
      </p:pic>
      <p:pic>
        <p:nvPicPr>
          <p:cNvPr id="42" name="Picture 41" descr="A picture containing object&#10;&#10;Description generated with very high confidence">
            <a:extLst>
              <a:ext uri="{FF2B5EF4-FFF2-40B4-BE49-F238E27FC236}">
                <a16:creationId xmlns:a16="http://schemas.microsoft.com/office/drawing/2014/main" id="{ECAB3D26-88B0-4CA1-91E9-B3D9A3A60624}"/>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5743643" y="2244548"/>
            <a:ext cx="101834" cy="138796"/>
          </a:xfrm>
          <a:prstGeom prst="rect">
            <a:avLst/>
          </a:prstGeom>
        </p:spPr>
      </p:pic>
    </p:spTree>
    <p:extLst>
      <p:ext uri="{BB962C8B-B14F-4D97-AF65-F5344CB8AC3E}">
        <p14:creationId xmlns:p14="http://schemas.microsoft.com/office/powerpoint/2010/main" val="25100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11"/>
                                        </p:tgtEl>
                                      </p:cBhvr>
                                    </p:animEffect>
                                    <p:animScale>
                                      <p:cBhvr>
                                        <p:cTn id="48" dur="250" autoRev="1" fill="hold"/>
                                        <p:tgtEl>
                                          <p:spTgt spid="11"/>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12"/>
                                        </p:tgtEl>
                                      </p:cBhvr>
                                    </p:animEffect>
                                    <p:animScale>
                                      <p:cBhvr>
                                        <p:cTn id="51" dur="250" autoRev="1" fill="hold"/>
                                        <p:tgtEl>
                                          <p:spTgt spid="1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34"/>
                                        </p:tgtEl>
                                      </p:cBhvr>
                                    </p:animEffect>
                                    <p:animScale>
                                      <p:cBhvr>
                                        <p:cTn id="75" dur="250" autoRev="1" fill="hold"/>
                                        <p:tgtEl>
                                          <p:spTgt spid="34"/>
                                        </p:tgtEl>
                                      </p:cBhvr>
                                      <p:by x="105000" y="105000"/>
                                    </p:animScale>
                                  </p:childTnLst>
                                </p:cTn>
                              </p:par>
                            </p:childTnLst>
                          </p:cTn>
                        </p:par>
                        <p:par>
                          <p:cTn id="76" fill="hold">
                            <p:stCondLst>
                              <p:cond delay="500"/>
                            </p:stCondLst>
                            <p:childTnLst>
                              <p:par>
                                <p:cTn id="77" presetID="10" presetClass="exit" presetSubtype="0" fill="hold" grpId="0" nodeType="after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13"/>
                                        </p:tgtEl>
                                      </p:cBhvr>
                                    </p:animEffect>
                                    <p:animScale>
                                      <p:cBhvr>
                                        <p:cTn id="84" dur="250" autoRev="1" fill="hold"/>
                                        <p:tgtEl>
                                          <p:spTgt spid="13"/>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33"/>
                                        </p:tgtEl>
                                      </p:cBhvr>
                                    </p:animEffect>
                                    <p:animScale>
                                      <p:cBhvr>
                                        <p:cTn id="87" dur="250" autoRev="1" fill="hold"/>
                                        <p:tgtEl>
                                          <p:spTgt spid="3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nodeType="clickEffect">
                                  <p:stCondLst>
                                    <p:cond delay="0"/>
                                  </p:stCondLst>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par>
                                <p:cTn id="106" presetID="26" presetClass="emph" presetSubtype="0" fill="hold" nodeType="withEffect">
                                  <p:stCondLst>
                                    <p:cond delay="0"/>
                                  </p:stCondLst>
                                  <p:childTnLst>
                                    <p:animEffect transition="out" filter="fade">
                                      <p:cBhvr>
                                        <p:cTn id="107" dur="500" tmFilter="0, 0; .2, .5; .8, .5; 1, 0"/>
                                        <p:tgtEl>
                                          <p:spTgt spid="33"/>
                                        </p:tgtEl>
                                      </p:cBhvr>
                                    </p:animEffect>
                                    <p:animScale>
                                      <p:cBhvr>
                                        <p:cTn id="108" dur="250" autoRev="1" fill="hold"/>
                                        <p:tgtEl>
                                          <p:spTgt spid="33"/>
                                        </p:tgtEl>
                                      </p:cBhvr>
                                      <p:by x="105000" y="105000"/>
                                    </p:animScale>
                                  </p:childTnLst>
                                </p:cTn>
                              </p:par>
                              <p:par>
                                <p:cTn id="109" presetID="26" presetClass="emph" presetSubtype="0" fill="hold" nodeType="withEffect">
                                  <p:stCondLst>
                                    <p:cond delay="0"/>
                                  </p:stCondLst>
                                  <p:childTnLst>
                                    <p:animEffect transition="out" filter="fade">
                                      <p:cBhvr>
                                        <p:cTn id="110" dur="500" tmFilter="0, 0; .2, .5; .8, .5; 1, 0"/>
                                        <p:tgtEl>
                                          <p:spTgt spid="38"/>
                                        </p:tgtEl>
                                      </p:cBhvr>
                                    </p:animEffect>
                                    <p:animScale>
                                      <p:cBhvr>
                                        <p:cTn id="111" dur="250" autoRev="1" fill="hold"/>
                                        <p:tgtEl>
                                          <p:spTgt spid="38"/>
                                        </p:tgtEl>
                                      </p:cBhvr>
                                      <p:by x="105000" y="105000"/>
                                    </p:animScale>
                                  </p:childTnLst>
                                </p:cTn>
                              </p:par>
                            </p:childTnLst>
                          </p:cTn>
                        </p:par>
                        <p:par>
                          <p:cTn id="112" fill="hold">
                            <p:stCondLst>
                              <p:cond delay="500"/>
                            </p:stCondLst>
                            <p:childTnLst>
                              <p:par>
                                <p:cTn id="113" presetID="10" presetClass="exit" presetSubtype="0" fill="hold" grpId="0" nodeType="afterEffect">
                                  <p:stCondLst>
                                    <p:cond delay="0"/>
                                  </p:stCondLst>
                                  <p:childTnLst>
                                    <p:animEffect transition="out" filter="fade">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14"/>
                                        </p:tgtEl>
                                      </p:cBhvr>
                                    </p:animEffect>
                                    <p:animScale>
                                      <p:cBhvr>
                                        <p:cTn id="120" dur="250" autoRev="1" fill="hold"/>
                                        <p:tgtEl>
                                          <p:spTgt spid="14"/>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37"/>
                                        </p:tgtEl>
                                      </p:cBhvr>
                                    </p:animEffect>
                                    <p:animScale>
                                      <p:cBhvr>
                                        <p:cTn id="123" dur="250" autoRev="1" fill="hold"/>
                                        <p:tgtEl>
                                          <p:spTgt spid="37"/>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childTnLst>
                          </p:cTn>
                        </p:par>
                        <p:par>
                          <p:cTn id="129" fill="hold">
                            <p:stCondLst>
                              <p:cond delay="500"/>
                            </p:stCondLst>
                            <p:childTnLst>
                              <p:par>
                                <p:cTn id="130" presetID="10" presetClass="entr" presetSubtype="0" fill="hold" nodeType="after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4"/>
                                        </p:tgtEl>
                                      </p:cBhvr>
                                    </p:animEffect>
                                    <p:animScale>
                                      <p:cBhvr>
                                        <p:cTn id="141" dur="250" autoRev="1" fill="hold"/>
                                        <p:tgtEl>
                                          <p:spTgt spid="14"/>
                                        </p:tgtEl>
                                      </p:cBhvr>
                                      <p:by x="105000" y="105000"/>
                                    </p:animScale>
                                  </p:childTnLst>
                                </p:cTn>
                              </p:par>
                              <p:par>
                                <p:cTn id="142" presetID="26" presetClass="emph" presetSubtype="0" fill="hold" nodeType="withEffect">
                                  <p:stCondLst>
                                    <p:cond delay="0"/>
                                  </p:stCondLst>
                                  <p:childTnLst>
                                    <p:animEffect transition="out" filter="fade">
                                      <p:cBhvr>
                                        <p:cTn id="143" dur="500" tmFilter="0, 0; .2, .5; .8, .5; 1, 0"/>
                                        <p:tgtEl>
                                          <p:spTgt spid="37"/>
                                        </p:tgtEl>
                                      </p:cBhvr>
                                    </p:animEffect>
                                    <p:animScale>
                                      <p:cBhvr>
                                        <p:cTn id="144" dur="250" autoRev="1" fill="hold"/>
                                        <p:tgtEl>
                                          <p:spTgt spid="37"/>
                                        </p:tgtEl>
                                      </p:cBhvr>
                                      <p:by x="105000" y="105000"/>
                                    </p:animScale>
                                  </p:childTnLst>
                                </p:cTn>
                              </p:par>
                              <p:par>
                                <p:cTn id="145" presetID="26" presetClass="emph" presetSubtype="0" fill="hold" nodeType="withEffect">
                                  <p:stCondLst>
                                    <p:cond delay="0"/>
                                  </p:stCondLst>
                                  <p:childTnLst>
                                    <p:animEffect transition="out" filter="fade">
                                      <p:cBhvr>
                                        <p:cTn id="146" dur="500" tmFilter="0, 0; .2, .5; .8, .5; 1, 0"/>
                                        <p:tgtEl>
                                          <p:spTgt spid="42"/>
                                        </p:tgtEl>
                                      </p:cBhvr>
                                    </p:animEffect>
                                    <p:animScale>
                                      <p:cBhvr>
                                        <p:cTn id="147" dur="250" autoRev="1" fill="hold"/>
                                        <p:tgtEl>
                                          <p:spTgt spid="42"/>
                                        </p:tgtEl>
                                      </p:cBhvr>
                                      <p:by x="105000" y="105000"/>
                                    </p:animScale>
                                  </p:childTnLst>
                                </p:cTn>
                              </p:par>
                            </p:childTnLst>
                          </p:cTn>
                        </p:par>
                        <p:par>
                          <p:cTn id="148" fill="hold">
                            <p:stCondLst>
                              <p:cond delay="500"/>
                            </p:stCondLst>
                            <p:childTnLst>
                              <p:par>
                                <p:cTn id="149" presetID="10" presetClass="exit" presetSubtype="0" fill="hold" grpId="0" nodeType="after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6" presetClass="emph" presetSubtype="0" fill="hold" nodeType="clickEffect">
                                  <p:stCondLst>
                                    <p:cond delay="0"/>
                                  </p:stCondLst>
                                  <p:childTnLst>
                                    <p:animEffect transition="out" filter="fade">
                                      <p:cBhvr>
                                        <p:cTn id="155" dur="500" tmFilter="0, 0; .2, .5; .8, .5; 1, 0"/>
                                        <p:tgtEl>
                                          <p:spTgt spid="16"/>
                                        </p:tgtEl>
                                      </p:cBhvr>
                                    </p:animEffect>
                                    <p:animScale>
                                      <p:cBhvr>
                                        <p:cTn id="156" dur="250" autoRev="1" fill="hold"/>
                                        <p:tgtEl>
                                          <p:spTgt spid="16"/>
                                        </p:tgtEl>
                                      </p:cBhvr>
                                      <p:by x="105000" y="105000"/>
                                    </p:animScale>
                                  </p:childTnLst>
                                </p:cTn>
                              </p:par>
                              <p:par>
                                <p:cTn id="157" presetID="26" presetClass="emph" presetSubtype="0" fill="hold" nodeType="withEffect">
                                  <p:stCondLst>
                                    <p:cond delay="0"/>
                                  </p:stCondLst>
                                  <p:childTnLst>
                                    <p:animEffect transition="out" filter="fade">
                                      <p:cBhvr>
                                        <p:cTn id="158" dur="500" tmFilter="0, 0; .2, .5; .8, .5; 1, 0"/>
                                        <p:tgtEl>
                                          <p:spTgt spid="41"/>
                                        </p:tgtEl>
                                      </p:cBhvr>
                                    </p:animEffect>
                                    <p:animScale>
                                      <p:cBhvr>
                                        <p:cTn id="159" dur="250" autoRev="1" fill="hold"/>
                                        <p:tgtEl>
                                          <p:spTgt spid="41"/>
                                        </p:tgtEl>
                                      </p:cBhvr>
                                      <p:by x="105000" y="105000"/>
                                    </p:animScale>
                                  </p:childTnLst>
                                </p:cTn>
                              </p:par>
                            </p:childTnLst>
                          </p:cTn>
                        </p:par>
                        <p:par>
                          <p:cTn id="160" fill="hold">
                            <p:stCondLst>
                              <p:cond delay="500"/>
                            </p:stCondLst>
                            <p:childTnLst>
                              <p:par>
                                <p:cTn id="161" presetID="10" presetClass="exit" presetSubtype="0" fill="hold" grpId="0" nodeType="afterEffect">
                                  <p:stCondLst>
                                    <p:cond delay="0"/>
                                  </p:stCondLst>
                                  <p:childTnLst>
                                    <p:animEffect transition="out" filter="fade">
                                      <p:cBhvr>
                                        <p:cTn id="162" dur="500"/>
                                        <p:tgtEl>
                                          <p:spTgt spid="5"/>
                                        </p:tgtEl>
                                      </p:cBhvr>
                                    </p:animEffect>
                                    <p:set>
                                      <p:cBhvr>
                                        <p:cTn id="163" dur="1" fill="hold">
                                          <p:stCondLst>
                                            <p:cond delay="499"/>
                                          </p:stCondLst>
                                        </p:cTn>
                                        <p:tgtEl>
                                          <p:spTgt spid="5"/>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27"/>
                                        </p:tgtEl>
                                      </p:cBhvr>
                                    </p:animEffect>
                                    <p:set>
                                      <p:cBhvr>
                                        <p:cTn id="166" dur="1" fill="hold">
                                          <p:stCondLst>
                                            <p:cond delay="499"/>
                                          </p:stCondLst>
                                        </p:cTn>
                                        <p:tgtEl>
                                          <p:spTgt spid="2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P spid="27" grpId="0" animBg="1"/>
      <p:bldP spid="28" grpId="0" animBg="1"/>
      <p:bldP spid="31" grpId="0" animBg="1"/>
      <p:bldP spid="3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5:2</a:t>
            </a:r>
          </a:p>
        </p:txBody>
      </p:sp>
      <p:sp>
        <p:nvSpPr>
          <p:cNvPr id="29" name="TextBox 28">
            <a:extLst>
              <a:ext uri="{FF2B5EF4-FFF2-40B4-BE49-F238E27FC236}">
                <a16:creationId xmlns:a16="http://schemas.microsoft.com/office/drawing/2014/main" id="{466A7A8B-67E2-43EF-B31B-39C9DB1EBD67}"/>
              </a:ext>
            </a:extLst>
          </p:cNvPr>
          <p:cNvSpPr txBox="1"/>
          <p:nvPr/>
        </p:nvSpPr>
        <p:spPr bwMode="auto">
          <a:xfrm>
            <a:off x="4662162" y="912697"/>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3,732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837</a:t>
            </a:r>
          </a:p>
        </p:txBody>
      </p:sp>
      <p:sp>
        <p:nvSpPr>
          <p:cNvPr id="30" name="TextBox 29">
            <a:extLst>
              <a:ext uri="{FF2B5EF4-FFF2-40B4-BE49-F238E27FC236}">
                <a16:creationId xmlns:a16="http://schemas.microsoft.com/office/drawing/2014/main" id="{BDE0C57C-E411-4ACC-85D6-2B01CEF8FD09}"/>
              </a:ext>
            </a:extLst>
          </p:cNvPr>
          <p:cNvSpPr txBox="1"/>
          <p:nvPr/>
        </p:nvSpPr>
        <p:spPr bwMode="auto">
          <a:xfrm>
            <a:off x="6228433" y="91434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2,895</a:t>
            </a:r>
          </a:p>
        </p:txBody>
      </p:sp>
      <p:pic>
        <p:nvPicPr>
          <p:cNvPr id="15" name="Picture 14" descr="A close up of a black background&#10;&#10;Description generated with high confidence">
            <a:extLst>
              <a:ext uri="{FF2B5EF4-FFF2-40B4-BE49-F238E27FC236}">
                <a16:creationId xmlns:a16="http://schemas.microsoft.com/office/drawing/2014/main" id="{A53096E4-C8AA-4119-AA79-A3442F68AF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33474" y="2457618"/>
            <a:ext cx="259882" cy="577516"/>
          </a:xfrm>
          <a:prstGeom prst="rect">
            <a:avLst/>
          </a:prstGeom>
        </p:spPr>
      </p:pic>
      <p:pic>
        <p:nvPicPr>
          <p:cNvPr id="92" name="Picture 91" descr="A close up of a black background&#10;&#10;Description generated with high confidence">
            <a:extLst>
              <a:ext uri="{FF2B5EF4-FFF2-40B4-BE49-F238E27FC236}">
                <a16:creationId xmlns:a16="http://schemas.microsoft.com/office/drawing/2014/main" id="{BE1B2979-96BD-49E9-BCE4-4A80D8C07BC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10200" y="2454442"/>
            <a:ext cx="99482" cy="577516"/>
          </a:xfrm>
          <a:prstGeom prst="rect">
            <a:avLst/>
          </a:prstGeom>
        </p:spPr>
      </p:pic>
      <p:pic>
        <p:nvPicPr>
          <p:cNvPr id="93" name="Picture 92" descr="A close up of a black background&#10;&#10;Description generated with high confidence">
            <a:extLst>
              <a:ext uri="{FF2B5EF4-FFF2-40B4-BE49-F238E27FC236}">
                <a16:creationId xmlns:a16="http://schemas.microsoft.com/office/drawing/2014/main" id="{E142D2BA-3AB8-4C71-990E-B4C7FE46B1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43033" y="2454442"/>
            <a:ext cx="249767" cy="577516"/>
          </a:xfrm>
          <a:prstGeom prst="rect">
            <a:avLst/>
          </a:prstGeom>
        </p:spPr>
      </p:pic>
      <p:pic>
        <p:nvPicPr>
          <p:cNvPr id="94" name="Picture 93" descr="A close up of a black background&#10;&#10;Description generated with high confidence">
            <a:extLst>
              <a:ext uri="{FF2B5EF4-FFF2-40B4-BE49-F238E27FC236}">
                <a16:creationId xmlns:a16="http://schemas.microsoft.com/office/drawing/2014/main" id="{B5CE1459-03B6-45C3-B3DB-78BE9B74D85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96000" y="2456030"/>
            <a:ext cx="340783" cy="577516"/>
          </a:xfrm>
          <a:prstGeom prst="rect">
            <a:avLst/>
          </a:prstGeom>
        </p:spPr>
      </p:pic>
      <p:pic>
        <p:nvPicPr>
          <p:cNvPr id="95" name="Picture 94" descr="A close up of a black background&#10;&#10;Description generated with high confidence">
            <a:extLst>
              <a:ext uri="{FF2B5EF4-FFF2-40B4-BE49-F238E27FC236}">
                <a16:creationId xmlns:a16="http://schemas.microsoft.com/office/drawing/2014/main" id="{69577C87-9993-4668-9B60-CA1ADFC055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39983" y="2454442"/>
            <a:ext cx="298449" cy="577516"/>
          </a:xfrm>
          <a:prstGeom prst="rect">
            <a:avLst/>
          </a:prstGeom>
        </p:spPr>
      </p:pic>
      <p:pic>
        <p:nvPicPr>
          <p:cNvPr id="96" name="Picture 95" descr="A close up of a black background&#10;&#10;Description generated with high confidence">
            <a:extLst>
              <a:ext uri="{FF2B5EF4-FFF2-40B4-BE49-F238E27FC236}">
                <a16:creationId xmlns:a16="http://schemas.microsoft.com/office/drawing/2014/main" id="{E0B61E4C-7C1A-4FD5-9143-5118B2D4092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639983" y="3357880"/>
            <a:ext cx="197697" cy="381000"/>
          </a:xfrm>
          <a:prstGeom prst="rect">
            <a:avLst/>
          </a:prstGeom>
        </p:spPr>
      </p:pic>
      <p:pic>
        <p:nvPicPr>
          <p:cNvPr id="97" name="Picture 96" descr="A close up of a black background&#10;&#10;Description generated with high confidence">
            <a:extLst>
              <a:ext uri="{FF2B5EF4-FFF2-40B4-BE49-F238E27FC236}">
                <a16:creationId xmlns:a16="http://schemas.microsoft.com/office/drawing/2014/main" id="{58A650A4-ACC4-42DD-8973-67EE600AC55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31561" y="3430588"/>
            <a:ext cx="261275" cy="309880"/>
          </a:xfrm>
          <a:prstGeom prst="rect">
            <a:avLst/>
          </a:prstGeom>
        </p:spPr>
      </p:pic>
      <p:pic>
        <p:nvPicPr>
          <p:cNvPr id="98" name="Picture 97" descr="A close up of a black background&#10;&#10;Description generated with high confidence">
            <a:extLst>
              <a:ext uri="{FF2B5EF4-FFF2-40B4-BE49-F238E27FC236}">
                <a16:creationId xmlns:a16="http://schemas.microsoft.com/office/drawing/2014/main" id="{3820EF36-E6A9-4914-AF30-B3D1150F121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643033" y="3430588"/>
            <a:ext cx="305647" cy="309880"/>
          </a:xfrm>
          <a:prstGeom prst="rect">
            <a:avLst/>
          </a:prstGeom>
        </p:spPr>
      </p:pic>
      <p:pic>
        <p:nvPicPr>
          <p:cNvPr id="99" name="Picture 98" descr="A close up of a black background&#10;&#10;Description generated with high confidence">
            <a:extLst>
              <a:ext uri="{FF2B5EF4-FFF2-40B4-BE49-F238E27FC236}">
                <a16:creationId xmlns:a16="http://schemas.microsoft.com/office/drawing/2014/main" id="{1089082A-13FB-4E16-8307-6697EBEFF2B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619682" y="3510280"/>
            <a:ext cx="305648" cy="228600"/>
          </a:xfrm>
          <a:prstGeom prst="rect">
            <a:avLst/>
          </a:prstGeom>
        </p:spPr>
      </p:pic>
      <p:pic>
        <p:nvPicPr>
          <p:cNvPr id="100" name="Picture 99" descr="A close up of a black background&#10;&#10;Description generated with high confidence">
            <a:extLst>
              <a:ext uri="{FF2B5EF4-FFF2-40B4-BE49-F238E27FC236}">
                <a16:creationId xmlns:a16="http://schemas.microsoft.com/office/drawing/2014/main" id="{D38A6012-7618-4776-80E5-A24A47269C1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049520" y="3896360"/>
            <a:ext cx="2087879" cy="168442"/>
          </a:xfrm>
          <a:prstGeom prst="rect">
            <a:avLst/>
          </a:prstGeom>
        </p:spPr>
      </p:pic>
      <p:pic>
        <p:nvPicPr>
          <p:cNvPr id="101" name="Picture 100" descr="A close up of a black background&#10;&#10;Description generated with high confidence">
            <a:extLst>
              <a:ext uri="{FF2B5EF4-FFF2-40B4-BE49-F238E27FC236}">
                <a16:creationId xmlns:a16="http://schemas.microsoft.com/office/drawing/2014/main" id="{5873912E-CF38-43D6-87FE-322FFC3ADF3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133474" y="4099335"/>
            <a:ext cx="276726" cy="361837"/>
          </a:xfrm>
          <a:prstGeom prst="rect">
            <a:avLst/>
          </a:prstGeom>
        </p:spPr>
      </p:pic>
      <p:pic>
        <p:nvPicPr>
          <p:cNvPr id="102" name="Picture 101" descr="A close up of a black background&#10;&#10;Description generated with high confidence">
            <a:extLst>
              <a:ext uri="{FF2B5EF4-FFF2-40B4-BE49-F238E27FC236}">
                <a16:creationId xmlns:a16="http://schemas.microsoft.com/office/drawing/2014/main" id="{30FC3266-4930-430C-9E61-A327A5D48F4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410200" y="4307840"/>
            <a:ext cx="99482" cy="208280"/>
          </a:xfrm>
          <a:prstGeom prst="rect">
            <a:avLst/>
          </a:prstGeom>
        </p:spPr>
      </p:pic>
      <p:pic>
        <p:nvPicPr>
          <p:cNvPr id="103" name="Picture 102" descr="A close up of a black background&#10;&#10;Description generated with high confidence">
            <a:extLst>
              <a:ext uri="{FF2B5EF4-FFF2-40B4-BE49-F238E27FC236}">
                <a16:creationId xmlns:a16="http://schemas.microsoft.com/office/drawing/2014/main" id="{0D899843-9B28-4A59-90D3-6B1D755852DE}"/>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686926" y="4135922"/>
            <a:ext cx="205872" cy="335280"/>
          </a:xfrm>
          <a:prstGeom prst="rect">
            <a:avLst/>
          </a:prstGeom>
        </p:spPr>
      </p:pic>
      <p:pic>
        <p:nvPicPr>
          <p:cNvPr id="104" name="Picture 103" descr="A close up of a black background&#10;&#10;Description generated with high confidence">
            <a:extLst>
              <a:ext uri="{FF2B5EF4-FFF2-40B4-BE49-F238E27FC236}">
                <a16:creationId xmlns:a16="http://schemas.microsoft.com/office/drawing/2014/main" id="{9090DD90-B721-4314-AE58-1F4D6BB7E79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31561" y="4135922"/>
            <a:ext cx="261275" cy="335280"/>
          </a:xfrm>
          <a:prstGeom prst="rect">
            <a:avLst/>
          </a:prstGeom>
        </p:spPr>
      </p:pic>
      <p:pic>
        <p:nvPicPr>
          <p:cNvPr id="105" name="Picture 104" descr="A close up of a black background&#10;&#10;Description generated with high confidence">
            <a:extLst>
              <a:ext uri="{FF2B5EF4-FFF2-40B4-BE49-F238E27FC236}">
                <a16:creationId xmlns:a16="http://schemas.microsoft.com/office/drawing/2014/main" id="{BCB45617-5FAC-4609-96FA-1892596A0564}"/>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631598" y="4131644"/>
            <a:ext cx="206083" cy="335280"/>
          </a:xfrm>
          <a:prstGeom prst="rect">
            <a:avLst/>
          </a:prstGeom>
        </p:spPr>
      </p:pic>
      <p:pic>
        <p:nvPicPr>
          <p:cNvPr id="106" name="Picture 105" descr="A close up of a black background&#10;&#10;Description generated with high confidence">
            <a:extLst>
              <a:ext uri="{FF2B5EF4-FFF2-40B4-BE49-F238E27FC236}">
                <a16:creationId xmlns:a16="http://schemas.microsoft.com/office/drawing/2014/main" id="{67B190E8-7D2D-4B81-ABA1-B1D0CB5D0914}"/>
              </a:ext>
            </a:extLst>
          </p:cNvPr>
          <p:cNvPicPr>
            <a:picLocks noChangeAspect="1"/>
          </p:cNvPicPr>
          <p:nvPr/>
        </p:nvPicPr>
        <p:blipFill rotWithShape="1">
          <a:blip r:embed="rId18">
            <a:extLst>
              <a:ext uri="{28A0092B-C50C-407E-A947-70E740481C1C}">
                <a14:useLocalDpi xmlns:a14="http://schemas.microsoft.com/office/drawing/2010/main" val="0"/>
              </a:ext>
            </a:extLst>
          </a:blip>
          <a:srcRect b="-70639"/>
          <a:stretch/>
        </p:blipFill>
        <p:spPr>
          <a:xfrm>
            <a:off x="5049520" y="4516120"/>
            <a:ext cx="2026920" cy="87162"/>
          </a:xfrm>
          <a:prstGeom prst="rect">
            <a:avLst/>
          </a:prstGeom>
        </p:spPr>
      </p:pic>
      <p:sp>
        <p:nvSpPr>
          <p:cNvPr id="107" name="Rectangle 106">
            <a:extLst>
              <a:ext uri="{FF2B5EF4-FFF2-40B4-BE49-F238E27FC236}">
                <a16:creationId xmlns:a16="http://schemas.microsoft.com/office/drawing/2014/main" id="{BA058CFE-5FB4-494B-BDB4-38660DF9B7C9}"/>
              </a:ext>
            </a:extLst>
          </p:cNvPr>
          <p:cNvSpPr/>
          <p:nvPr/>
        </p:nvSpPr>
        <p:spPr bwMode="auto">
          <a:xfrm>
            <a:off x="5170505" y="4043113"/>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8" name="Rectangle 107">
            <a:extLst>
              <a:ext uri="{FF2B5EF4-FFF2-40B4-BE49-F238E27FC236}">
                <a16:creationId xmlns:a16="http://schemas.microsoft.com/office/drawing/2014/main" id="{234EADE2-1B84-41D1-A818-C20216F31FE3}"/>
              </a:ext>
            </a:extLst>
          </p:cNvPr>
          <p:cNvSpPr/>
          <p:nvPr/>
        </p:nvSpPr>
        <p:spPr bwMode="auto">
          <a:xfrm>
            <a:off x="5417621" y="4064802"/>
            <a:ext cx="149925"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9" name="Rectangle 108">
            <a:extLst>
              <a:ext uri="{FF2B5EF4-FFF2-40B4-BE49-F238E27FC236}">
                <a16:creationId xmlns:a16="http://schemas.microsoft.com/office/drawing/2014/main" id="{E244563B-6AC6-4A24-9F9A-58DBD8274C83}"/>
              </a:ext>
            </a:extLst>
          </p:cNvPr>
          <p:cNvSpPr/>
          <p:nvPr/>
        </p:nvSpPr>
        <p:spPr bwMode="auto">
          <a:xfrm>
            <a:off x="5629731" y="4064802"/>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0" name="Rectangle 109">
            <a:extLst>
              <a:ext uri="{FF2B5EF4-FFF2-40B4-BE49-F238E27FC236}">
                <a16:creationId xmlns:a16="http://schemas.microsoft.com/office/drawing/2014/main" id="{8EF01EDC-EC59-483F-B7B1-719DFC26B307}"/>
              </a:ext>
            </a:extLst>
          </p:cNvPr>
          <p:cNvSpPr/>
          <p:nvPr/>
        </p:nvSpPr>
        <p:spPr bwMode="auto">
          <a:xfrm>
            <a:off x="6157195" y="4053120"/>
            <a:ext cx="240631"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4" name="Rectangle 113">
            <a:extLst>
              <a:ext uri="{FF2B5EF4-FFF2-40B4-BE49-F238E27FC236}">
                <a16:creationId xmlns:a16="http://schemas.microsoft.com/office/drawing/2014/main" id="{B39F3F1B-20F6-45FC-9129-5C66B2180FBF}"/>
              </a:ext>
            </a:extLst>
          </p:cNvPr>
          <p:cNvSpPr/>
          <p:nvPr/>
        </p:nvSpPr>
        <p:spPr bwMode="auto">
          <a:xfrm>
            <a:off x="6604706" y="4054620"/>
            <a:ext cx="232975" cy="4499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descr="A picture containing object, device&#10;&#10;Description generated with high confidence">
            <a:extLst>
              <a:ext uri="{FF2B5EF4-FFF2-40B4-BE49-F238E27FC236}">
                <a16:creationId xmlns:a16="http://schemas.microsoft.com/office/drawing/2014/main" id="{1CA3B51B-697B-489A-A500-26A713DEA9D1}"/>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026150" y="2658533"/>
            <a:ext cx="410633" cy="332243"/>
          </a:xfrm>
          <a:prstGeom prst="rect">
            <a:avLst/>
          </a:prstGeom>
        </p:spPr>
      </p:pic>
      <p:sp>
        <p:nvSpPr>
          <p:cNvPr id="5" name="Rectangle 4">
            <a:extLst>
              <a:ext uri="{FF2B5EF4-FFF2-40B4-BE49-F238E27FC236}">
                <a16:creationId xmlns:a16="http://schemas.microsoft.com/office/drawing/2014/main" id="{AC74764D-6260-4A2E-9163-F98E6AC767AA}"/>
              </a:ext>
            </a:extLst>
          </p:cNvPr>
          <p:cNvSpPr/>
          <p:nvPr/>
        </p:nvSpPr>
        <p:spPr bwMode="auto">
          <a:xfrm>
            <a:off x="6316132" y="2603501"/>
            <a:ext cx="154518" cy="1185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1" name="Picture 30" descr="A picture containing object, device&#10;&#10;Description generated with high confidence">
            <a:extLst>
              <a:ext uri="{FF2B5EF4-FFF2-40B4-BE49-F238E27FC236}">
                <a16:creationId xmlns:a16="http://schemas.microsoft.com/office/drawing/2014/main" id="{C6A365CB-4078-4487-9E2E-3A40FC3A827F}"/>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299203" y="2443025"/>
            <a:ext cx="220130" cy="279009"/>
          </a:xfrm>
          <a:prstGeom prst="rect">
            <a:avLst/>
          </a:prstGeom>
        </p:spPr>
      </p:pic>
      <p:pic>
        <p:nvPicPr>
          <p:cNvPr id="32" name="Picture 31" descr="A picture containing object, device&#10;&#10;Description generated with high confidence">
            <a:extLst>
              <a:ext uri="{FF2B5EF4-FFF2-40B4-BE49-F238E27FC236}">
                <a16:creationId xmlns:a16="http://schemas.microsoft.com/office/drawing/2014/main" id="{FF70C06A-FE71-4A82-8E97-6DDC7A55A9E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6557431" y="2603500"/>
            <a:ext cx="82550" cy="220524"/>
          </a:xfrm>
          <a:prstGeom prst="rect">
            <a:avLst/>
          </a:prstGeom>
        </p:spPr>
      </p:pic>
      <p:pic>
        <p:nvPicPr>
          <p:cNvPr id="33" name="Picture 32" descr="A picture containing object, device&#10;&#10;Description generated with high confidence">
            <a:extLst>
              <a:ext uri="{FF2B5EF4-FFF2-40B4-BE49-F238E27FC236}">
                <a16:creationId xmlns:a16="http://schemas.microsoft.com/office/drawing/2014/main" id="{6E25107D-988C-4114-BD8D-21B6B2D683D2}"/>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567546" y="2658533"/>
            <a:ext cx="407804" cy="332243"/>
          </a:xfrm>
          <a:prstGeom prst="rect">
            <a:avLst/>
          </a:prstGeom>
        </p:spPr>
      </p:pic>
      <p:sp>
        <p:nvSpPr>
          <p:cNvPr id="6" name="Rectangle 5">
            <a:extLst>
              <a:ext uri="{FF2B5EF4-FFF2-40B4-BE49-F238E27FC236}">
                <a16:creationId xmlns:a16="http://schemas.microsoft.com/office/drawing/2014/main" id="{235192CC-B51E-42F4-A1FA-8813DDD41B80}"/>
              </a:ext>
            </a:extLst>
          </p:cNvPr>
          <p:cNvSpPr/>
          <p:nvPr/>
        </p:nvSpPr>
        <p:spPr bwMode="auto">
          <a:xfrm>
            <a:off x="5850468" y="2597150"/>
            <a:ext cx="175681" cy="1185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4" name="Picture 33" descr="A picture containing object, device&#10;&#10;Description generated with high confidence">
            <a:extLst>
              <a:ext uri="{FF2B5EF4-FFF2-40B4-BE49-F238E27FC236}">
                <a16:creationId xmlns:a16="http://schemas.microsoft.com/office/drawing/2014/main" id="{BCA46912-002F-46BF-A39C-B0A954786712}"/>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837766" y="2453119"/>
            <a:ext cx="175682" cy="262564"/>
          </a:xfrm>
          <a:prstGeom prst="rect">
            <a:avLst/>
          </a:prstGeom>
        </p:spPr>
      </p:pic>
      <p:pic>
        <p:nvPicPr>
          <p:cNvPr id="35" name="Picture 34" descr="A picture containing object, device&#10;&#10;Description generated with high confidence">
            <a:extLst>
              <a:ext uri="{FF2B5EF4-FFF2-40B4-BE49-F238E27FC236}">
                <a16:creationId xmlns:a16="http://schemas.microsoft.com/office/drawing/2014/main" id="{52E39FF9-A766-446D-8E85-B93D92356E8C}"/>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6195483" y="2398107"/>
            <a:ext cx="99482" cy="199043"/>
          </a:xfrm>
          <a:prstGeom prst="rect">
            <a:avLst/>
          </a:prstGeom>
        </p:spPr>
      </p:pic>
      <p:pic>
        <p:nvPicPr>
          <p:cNvPr id="36" name="Picture 35" descr="A picture containing object, device&#10;&#10;Description generated with high confidence">
            <a:extLst>
              <a:ext uri="{FF2B5EF4-FFF2-40B4-BE49-F238E27FC236}">
                <a16:creationId xmlns:a16="http://schemas.microsoft.com/office/drawing/2014/main" id="{E1944CC2-70EF-4704-8338-4BA36A5B4806}"/>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133473" y="2658373"/>
            <a:ext cx="342434" cy="332403"/>
          </a:xfrm>
          <a:prstGeom prst="rect">
            <a:avLst/>
          </a:prstGeom>
        </p:spPr>
      </p:pic>
      <p:sp>
        <p:nvSpPr>
          <p:cNvPr id="7" name="Rectangle 6">
            <a:extLst>
              <a:ext uri="{FF2B5EF4-FFF2-40B4-BE49-F238E27FC236}">
                <a16:creationId xmlns:a16="http://schemas.microsoft.com/office/drawing/2014/main" id="{D753A102-802F-43EE-900B-FCE6F0B1E836}"/>
              </a:ext>
            </a:extLst>
          </p:cNvPr>
          <p:cNvSpPr/>
          <p:nvPr/>
        </p:nvSpPr>
        <p:spPr bwMode="auto">
          <a:xfrm>
            <a:off x="5368926" y="2625725"/>
            <a:ext cx="125595" cy="963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7" name="Picture 36" descr="A picture containing object, device&#10;&#10;Description generated with high confidence">
            <a:extLst>
              <a:ext uri="{FF2B5EF4-FFF2-40B4-BE49-F238E27FC236}">
                <a16:creationId xmlns:a16="http://schemas.microsoft.com/office/drawing/2014/main" id="{D4A00149-B43F-4E4D-9D17-4BF6A2D5FDF2}"/>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5343526" y="2449661"/>
            <a:ext cx="211320" cy="262564"/>
          </a:xfrm>
          <a:prstGeom prst="rect">
            <a:avLst/>
          </a:prstGeom>
        </p:spPr>
      </p:pic>
      <p:pic>
        <p:nvPicPr>
          <p:cNvPr id="39" name="Picture 38" descr="A picture containing object, device&#10;&#10;Description generated with high confidence">
            <a:extLst>
              <a:ext uri="{FF2B5EF4-FFF2-40B4-BE49-F238E27FC236}">
                <a16:creationId xmlns:a16="http://schemas.microsoft.com/office/drawing/2014/main" id="{1DCA6016-18B1-480C-85D6-266B0BBBA992}"/>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758046" y="2383322"/>
            <a:ext cx="75482" cy="230292"/>
          </a:xfrm>
          <a:prstGeom prst="rect">
            <a:avLst/>
          </a:prstGeom>
        </p:spPr>
      </p:pic>
    </p:spTree>
    <p:extLst>
      <p:ext uri="{BB962C8B-B14F-4D97-AF65-F5344CB8AC3E}">
        <p14:creationId xmlns:p14="http://schemas.microsoft.com/office/powerpoint/2010/main" val="40514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96"/>
                                        </p:tgtEl>
                                      </p:cBhvr>
                                    </p:animEffect>
                                    <p:animScale>
                                      <p:cBhvr>
                                        <p:cTn id="42" dur="250" autoRev="1" fill="hold"/>
                                        <p:tgtEl>
                                          <p:spTgt spid="96"/>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96"/>
                                        </p:tgtEl>
                                      </p:cBhvr>
                                    </p:animEffect>
                                    <p:animScale>
                                      <p:cBhvr>
                                        <p:cTn id="63" dur="250" autoRev="1" fill="hold"/>
                                        <p:tgtEl>
                                          <p:spTgt spid="96"/>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95"/>
                                        </p:tgtEl>
                                      </p:cBhvr>
                                    </p:animEffect>
                                    <p:animScale>
                                      <p:cBhvr>
                                        <p:cTn id="66" dur="250" autoRev="1" fill="hold"/>
                                        <p:tgtEl>
                                          <p:spTgt spid="95"/>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cTn>
                              </p:par>
                            </p:childTnLst>
                          </p:cTn>
                        </p:par>
                        <p:par>
                          <p:cTn id="70" fill="hold">
                            <p:stCondLst>
                              <p:cond delay="500"/>
                            </p:stCondLst>
                            <p:childTnLst>
                              <p:par>
                                <p:cTn id="71" presetID="10" presetClass="exit" presetSubtype="0" fill="hold" grpId="0" nodeType="afterEffect">
                                  <p:stCondLst>
                                    <p:cond delay="0"/>
                                  </p:stCondLst>
                                  <p:childTnLst>
                                    <p:animEffect transition="out" filter="fade">
                                      <p:cBhvr>
                                        <p:cTn id="72" dur="500"/>
                                        <p:tgtEl>
                                          <p:spTgt spid="114"/>
                                        </p:tgtEl>
                                      </p:cBhvr>
                                    </p:animEffect>
                                    <p:set>
                                      <p:cBhvr>
                                        <p:cTn id="73" dur="1" fill="hold">
                                          <p:stCondLst>
                                            <p:cond delay="499"/>
                                          </p:stCondLst>
                                        </p:cTn>
                                        <p:tgtEl>
                                          <p:spTgt spid="1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97"/>
                                        </p:tgtEl>
                                      </p:cBhvr>
                                    </p:animEffect>
                                    <p:animScale>
                                      <p:cBhvr>
                                        <p:cTn id="78" dur="250" autoRev="1" fill="hold"/>
                                        <p:tgtEl>
                                          <p:spTgt spid="97"/>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31"/>
                                        </p:tgtEl>
                                      </p:cBhvr>
                                    </p:animEffect>
                                    <p:animScale>
                                      <p:cBhvr>
                                        <p:cTn id="81" dur="250" autoRev="1" fill="hold"/>
                                        <p:tgtEl>
                                          <p:spTgt spid="31"/>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97"/>
                                        </p:tgtEl>
                                      </p:cBhvr>
                                    </p:animEffect>
                                    <p:animScale>
                                      <p:cBhvr>
                                        <p:cTn id="99" dur="250" autoRev="1" fill="hold"/>
                                        <p:tgtEl>
                                          <p:spTgt spid="97"/>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31"/>
                                        </p:tgtEl>
                                      </p:cBhvr>
                                    </p:animEffect>
                                    <p:animScale>
                                      <p:cBhvr>
                                        <p:cTn id="102" dur="250" autoRev="1" fill="hold"/>
                                        <p:tgtEl>
                                          <p:spTgt spid="31"/>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35"/>
                                        </p:tgtEl>
                                      </p:cBhvr>
                                    </p:animEffect>
                                    <p:animScale>
                                      <p:cBhvr>
                                        <p:cTn id="105" dur="250" autoRev="1" fill="hold"/>
                                        <p:tgtEl>
                                          <p:spTgt spid="35"/>
                                        </p:tgtEl>
                                      </p:cBhvr>
                                      <p:by x="105000" y="105000"/>
                                    </p:animScale>
                                  </p:childTnLst>
                                </p:cTn>
                              </p:par>
                            </p:childTnLst>
                          </p:cTn>
                        </p:par>
                        <p:par>
                          <p:cTn id="106" fill="hold">
                            <p:stCondLst>
                              <p:cond delay="500"/>
                            </p:stCondLst>
                            <p:childTnLst>
                              <p:par>
                                <p:cTn id="107" presetID="10" presetClass="exit" presetSubtype="0" fill="hold" grpId="0" nodeType="afterEffect">
                                  <p:stCondLst>
                                    <p:cond delay="0"/>
                                  </p:stCondLst>
                                  <p:childTnLst>
                                    <p:animEffect transition="out" filter="fade">
                                      <p:cBhvr>
                                        <p:cTn id="108" dur="500"/>
                                        <p:tgtEl>
                                          <p:spTgt spid="110"/>
                                        </p:tgtEl>
                                      </p:cBhvr>
                                    </p:animEffect>
                                    <p:set>
                                      <p:cBhvr>
                                        <p:cTn id="109" dur="1" fill="hold">
                                          <p:stCondLst>
                                            <p:cond delay="499"/>
                                          </p:stCondLst>
                                        </p:cTn>
                                        <p:tgtEl>
                                          <p:spTgt spid="11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98"/>
                                        </p:tgtEl>
                                      </p:cBhvr>
                                    </p:animEffect>
                                    <p:animScale>
                                      <p:cBhvr>
                                        <p:cTn id="114" dur="250" autoRev="1" fill="hold"/>
                                        <p:tgtEl>
                                          <p:spTgt spid="98"/>
                                        </p:tgtEl>
                                      </p:cBhvr>
                                      <p:by x="105000" y="105000"/>
                                    </p:animScale>
                                  </p:childTnLst>
                                </p:cTn>
                              </p:par>
                              <p:par>
                                <p:cTn id="115" presetID="26" presetClass="emph" presetSubtype="0" fill="hold" nodeType="withEffect">
                                  <p:stCondLst>
                                    <p:cond delay="0"/>
                                  </p:stCondLst>
                                  <p:childTnLst>
                                    <p:animEffect transition="out" filter="fade">
                                      <p:cBhvr>
                                        <p:cTn id="116" dur="500" tmFilter="0, 0; .2, .5; .8, .5; 1, 0"/>
                                        <p:tgtEl>
                                          <p:spTgt spid="34"/>
                                        </p:tgtEl>
                                      </p:cBhvr>
                                    </p:animEffect>
                                    <p:animScale>
                                      <p:cBhvr>
                                        <p:cTn id="117" dur="250" autoRev="1" fill="hold"/>
                                        <p:tgtEl>
                                          <p:spTgt spid="34"/>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500"/>
                                        <p:tgtEl>
                                          <p:spTgt spid="36"/>
                                        </p:tgtEl>
                                      </p:cBhvr>
                                    </p:animEffec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fade">
                                      <p:cBhvr>
                                        <p:cTn id="130" dur="500"/>
                                        <p:tgtEl>
                                          <p:spTgt spid="39"/>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mph" presetSubtype="0" fill="hold" nodeType="clickEffect">
                                  <p:stCondLst>
                                    <p:cond delay="0"/>
                                  </p:stCondLst>
                                  <p:childTnLst>
                                    <p:animEffect transition="out" filter="fade">
                                      <p:cBhvr>
                                        <p:cTn id="134" dur="500" tmFilter="0, 0; .2, .5; .8, .5; 1, 0"/>
                                        <p:tgtEl>
                                          <p:spTgt spid="98"/>
                                        </p:tgtEl>
                                      </p:cBhvr>
                                    </p:animEffect>
                                    <p:animScale>
                                      <p:cBhvr>
                                        <p:cTn id="135" dur="250" autoRev="1" fill="hold"/>
                                        <p:tgtEl>
                                          <p:spTgt spid="98"/>
                                        </p:tgtEl>
                                      </p:cBhvr>
                                      <p:by x="105000" y="105000"/>
                                    </p:animScale>
                                  </p:childTnLst>
                                </p:cTn>
                              </p:par>
                              <p:par>
                                <p:cTn id="136" presetID="26" presetClass="emph" presetSubtype="0" fill="hold" nodeType="withEffect">
                                  <p:stCondLst>
                                    <p:cond delay="0"/>
                                  </p:stCondLst>
                                  <p:childTnLst>
                                    <p:animEffect transition="out" filter="fade">
                                      <p:cBhvr>
                                        <p:cTn id="137" dur="500" tmFilter="0, 0; .2, .5; .8, .5; 1, 0"/>
                                        <p:tgtEl>
                                          <p:spTgt spid="34"/>
                                        </p:tgtEl>
                                      </p:cBhvr>
                                    </p:animEffect>
                                    <p:animScale>
                                      <p:cBhvr>
                                        <p:cTn id="138" dur="250" autoRev="1" fill="hold"/>
                                        <p:tgtEl>
                                          <p:spTgt spid="34"/>
                                        </p:tgtEl>
                                      </p:cBhvr>
                                      <p:by x="105000" y="105000"/>
                                    </p:animScale>
                                  </p:childTnLst>
                                </p:cTn>
                              </p:par>
                              <p:par>
                                <p:cTn id="139" presetID="26" presetClass="emph" presetSubtype="0" fill="hold" nodeType="withEffect">
                                  <p:stCondLst>
                                    <p:cond delay="0"/>
                                  </p:stCondLst>
                                  <p:childTnLst>
                                    <p:animEffect transition="out" filter="fade">
                                      <p:cBhvr>
                                        <p:cTn id="140" dur="500" tmFilter="0, 0; .2, .5; .8, .5; 1, 0"/>
                                        <p:tgtEl>
                                          <p:spTgt spid="39"/>
                                        </p:tgtEl>
                                      </p:cBhvr>
                                    </p:animEffect>
                                    <p:animScale>
                                      <p:cBhvr>
                                        <p:cTn id="141" dur="250" autoRev="1" fill="hold"/>
                                        <p:tgtEl>
                                          <p:spTgt spid="39"/>
                                        </p:tgtEl>
                                      </p:cBhvr>
                                      <p:by x="105000" y="105000"/>
                                    </p:animScale>
                                  </p:childTnLst>
                                </p:cTn>
                              </p:par>
                            </p:childTnLst>
                          </p:cTn>
                        </p:par>
                        <p:par>
                          <p:cTn id="142" fill="hold">
                            <p:stCondLst>
                              <p:cond delay="500"/>
                            </p:stCondLst>
                            <p:childTnLst>
                              <p:par>
                                <p:cTn id="143" presetID="10" presetClass="exit" presetSubtype="0" fill="hold" grpId="0" nodeType="afterEffect">
                                  <p:stCondLst>
                                    <p:cond delay="0"/>
                                  </p:stCondLst>
                                  <p:childTnLst>
                                    <p:animEffect transition="out" filter="fade">
                                      <p:cBhvr>
                                        <p:cTn id="144" dur="500"/>
                                        <p:tgtEl>
                                          <p:spTgt spid="109"/>
                                        </p:tgtEl>
                                      </p:cBhvr>
                                    </p:animEffect>
                                    <p:set>
                                      <p:cBhvr>
                                        <p:cTn id="145" dur="1" fill="hold">
                                          <p:stCondLst>
                                            <p:cond delay="499"/>
                                          </p:stCondLst>
                                        </p:cTn>
                                        <p:tgtEl>
                                          <p:spTgt spid="109"/>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6" presetClass="emph" presetSubtype="0" fill="hold" nodeType="clickEffect">
                                  <p:stCondLst>
                                    <p:cond delay="0"/>
                                  </p:stCondLst>
                                  <p:childTnLst>
                                    <p:animEffect transition="out" filter="fade">
                                      <p:cBhvr>
                                        <p:cTn id="149" dur="500" tmFilter="0, 0; .2, .5; .8, .5; 1, 0"/>
                                        <p:tgtEl>
                                          <p:spTgt spid="37"/>
                                        </p:tgtEl>
                                      </p:cBhvr>
                                    </p:animEffect>
                                    <p:animScale>
                                      <p:cBhvr>
                                        <p:cTn id="150" dur="250" autoRev="1" fill="hold"/>
                                        <p:tgtEl>
                                          <p:spTgt spid="37"/>
                                        </p:tgtEl>
                                      </p:cBhvr>
                                      <p:by x="105000" y="105000"/>
                                    </p:animScale>
                                  </p:childTnLst>
                                </p:cTn>
                              </p:par>
                            </p:childTnLst>
                          </p:cTn>
                        </p:par>
                        <p:par>
                          <p:cTn id="151" fill="hold">
                            <p:stCondLst>
                              <p:cond delay="500"/>
                            </p:stCondLst>
                            <p:childTnLst>
                              <p:par>
                                <p:cTn id="152" presetID="10" presetClass="exit" presetSubtype="0" fill="hold" grpId="0" nodeType="afterEffect">
                                  <p:stCondLst>
                                    <p:cond delay="0"/>
                                  </p:stCondLst>
                                  <p:childTnLst>
                                    <p:animEffect transition="out" filter="fade">
                                      <p:cBhvr>
                                        <p:cTn id="153" dur="500"/>
                                        <p:tgtEl>
                                          <p:spTgt spid="107"/>
                                        </p:tgtEl>
                                      </p:cBhvr>
                                    </p:animEffect>
                                    <p:set>
                                      <p:cBhvr>
                                        <p:cTn id="154" dur="1" fill="hold">
                                          <p:stCondLst>
                                            <p:cond delay="499"/>
                                          </p:stCondLst>
                                        </p:cTn>
                                        <p:tgtEl>
                                          <p:spTgt spid="107"/>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108"/>
                                        </p:tgtEl>
                                      </p:cBhvr>
                                    </p:animEffect>
                                    <p:set>
                                      <p:cBhvr>
                                        <p:cTn id="157" dur="1" fill="hold">
                                          <p:stCondLst>
                                            <p:cond delay="499"/>
                                          </p:stCondLst>
                                        </p:cTn>
                                        <p:tgtEl>
                                          <p:spTgt spid="10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fade">
                                      <p:cBhvr>
                                        <p:cTn id="1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7" grpId="0" animBg="1"/>
      <p:bldP spid="108" grpId="0" animBg="1"/>
      <p:bldP spid="109" grpId="0" animBg="1"/>
      <p:bldP spid="110" grpId="0" animBg="1"/>
      <p:bldP spid="11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531563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strategies to make solving calculations more efficient</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976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94463890"/>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5:3-5:6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36-38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463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5:4</a:t>
            </a:r>
          </a:p>
        </p:txBody>
      </p:sp>
      <p:pic>
        <p:nvPicPr>
          <p:cNvPr id="4" name="Picture 3" descr="A close up of a screen&#10;&#10;Description generated with very high confidence">
            <a:extLst>
              <a:ext uri="{FF2B5EF4-FFF2-40B4-BE49-F238E27FC236}">
                <a16:creationId xmlns:a16="http://schemas.microsoft.com/office/drawing/2014/main" id="{B0741DE8-CCBF-4699-A7D3-B4BCAA2384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1876440"/>
            <a:ext cx="3015260" cy="3105120"/>
          </a:xfrm>
          <a:prstGeom prst="rect">
            <a:avLst/>
          </a:prstGeom>
        </p:spPr>
      </p:pic>
      <p:sp>
        <p:nvSpPr>
          <p:cNvPr id="31" name="TextBox 30">
            <a:extLst>
              <a:ext uri="{FF2B5EF4-FFF2-40B4-BE49-F238E27FC236}">
                <a16:creationId xmlns:a16="http://schemas.microsoft.com/office/drawing/2014/main" id="{6447449B-B7C8-4D38-B3C3-E3B34BFD2096}"/>
              </a:ext>
            </a:extLst>
          </p:cNvPr>
          <p:cNvSpPr txBox="1"/>
          <p:nvPr/>
        </p:nvSpPr>
        <p:spPr bwMode="auto">
          <a:xfrm>
            <a:off x="2926442" y="930449"/>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2,648</a:t>
            </a:r>
          </a:p>
        </p:txBody>
      </p:sp>
      <p:sp>
        <p:nvSpPr>
          <p:cNvPr id="32" name="TextBox 31">
            <a:extLst>
              <a:ext uri="{FF2B5EF4-FFF2-40B4-BE49-F238E27FC236}">
                <a16:creationId xmlns:a16="http://schemas.microsoft.com/office/drawing/2014/main" id="{16305966-BEF5-46D2-801B-5A8158C9E98F}"/>
              </a:ext>
            </a:extLst>
          </p:cNvPr>
          <p:cNvSpPr txBox="1"/>
          <p:nvPr/>
        </p:nvSpPr>
        <p:spPr bwMode="auto">
          <a:xfrm>
            <a:off x="4928446" y="911048"/>
            <a:ext cx="2412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6,999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2,647</a:t>
            </a:r>
          </a:p>
        </p:txBody>
      </p:sp>
      <p:pic>
        <p:nvPicPr>
          <p:cNvPr id="33" name="Picture 32" descr="A close up of a screen&#10;&#10;Description generated with very high confidence">
            <a:extLst>
              <a:ext uri="{FF2B5EF4-FFF2-40B4-BE49-F238E27FC236}">
                <a16:creationId xmlns:a16="http://schemas.microsoft.com/office/drawing/2014/main" id="{A29DE4BD-EDA7-4CBC-BCC8-850487E080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34263" y="1876440"/>
            <a:ext cx="1600202" cy="3105120"/>
          </a:xfrm>
          <a:prstGeom prst="rect">
            <a:avLst/>
          </a:prstGeom>
        </p:spPr>
      </p:pic>
      <p:pic>
        <p:nvPicPr>
          <p:cNvPr id="34" name="Picture 33" descr="A close up of a screen&#10;&#10;Description generated with very high confidence">
            <a:extLst>
              <a:ext uri="{FF2B5EF4-FFF2-40B4-BE49-F238E27FC236}">
                <a16:creationId xmlns:a16="http://schemas.microsoft.com/office/drawing/2014/main" id="{81702610-C145-4642-8B27-06D4284916A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166811" y="1874791"/>
            <a:ext cx="2882912" cy="3105120"/>
          </a:xfrm>
          <a:prstGeom prst="rect">
            <a:avLst/>
          </a:prstGeom>
        </p:spPr>
      </p:pic>
      <p:pic>
        <p:nvPicPr>
          <p:cNvPr id="5" name="Picture 4" descr="A close up of a screen&#10;&#10;Description generated with very high confidence">
            <a:extLst>
              <a:ext uri="{FF2B5EF4-FFF2-40B4-BE49-F238E27FC236}">
                <a16:creationId xmlns:a16="http://schemas.microsoft.com/office/drawing/2014/main" id="{B3EAEDD9-3C48-4E98-824B-1B4DABA975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043740" y="3949700"/>
            <a:ext cx="455861" cy="393700"/>
          </a:xfrm>
          <a:prstGeom prst="rect">
            <a:avLst/>
          </a:prstGeom>
        </p:spPr>
      </p:pic>
      <p:pic>
        <p:nvPicPr>
          <p:cNvPr id="11" name="Picture 10" descr="A close up of a screen&#10;&#10;Description generated with very high confidence">
            <a:extLst>
              <a:ext uri="{FF2B5EF4-FFF2-40B4-BE49-F238E27FC236}">
                <a16:creationId xmlns:a16="http://schemas.microsoft.com/office/drawing/2014/main" id="{83F4700C-3332-4DA7-B435-244341D5AEA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590693" y="3949700"/>
            <a:ext cx="453047" cy="393700"/>
          </a:xfrm>
          <a:prstGeom prst="rect">
            <a:avLst/>
          </a:prstGeom>
        </p:spPr>
      </p:pic>
      <p:pic>
        <p:nvPicPr>
          <p:cNvPr id="12" name="Picture 11" descr="A close up of a screen&#10;&#10;Description generated with very high confidence">
            <a:extLst>
              <a:ext uri="{FF2B5EF4-FFF2-40B4-BE49-F238E27FC236}">
                <a16:creationId xmlns:a16="http://schemas.microsoft.com/office/drawing/2014/main" id="{F6902195-0CDC-4C31-911F-DCE69D9F43A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134832" y="3949700"/>
            <a:ext cx="453047" cy="393700"/>
          </a:xfrm>
          <a:prstGeom prst="rect">
            <a:avLst/>
          </a:prstGeom>
        </p:spPr>
      </p:pic>
      <p:pic>
        <p:nvPicPr>
          <p:cNvPr id="13" name="Picture 12" descr="A close up of a screen&#10;&#10;Description generated with very high confidence">
            <a:extLst>
              <a:ext uri="{FF2B5EF4-FFF2-40B4-BE49-F238E27FC236}">
                <a16:creationId xmlns:a16="http://schemas.microsoft.com/office/drawing/2014/main" id="{4E611633-A67C-4316-A2DA-C0F1862ED94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687734" y="3949700"/>
            <a:ext cx="453047" cy="393700"/>
          </a:xfrm>
          <a:prstGeom prst="rect">
            <a:avLst/>
          </a:prstGeom>
        </p:spPr>
      </p:pic>
      <p:sp>
        <p:nvSpPr>
          <p:cNvPr id="14" name="TextBox 13">
            <a:extLst>
              <a:ext uri="{FF2B5EF4-FFF2-40B4-BE49-F238E27FC236}">
                <a16:creationId xmlns:a16="http://schemas.microsoft.com/office/drawing/2014/main" id="{6CF187B7-D974-4034-B74A-76A16243E6A1}"/>
              </a:ext>
            </a:extLst>
          </p:cNvPr>
          <p:cNvSpPr txBox="1"/>
          <p:nvPr/>
        </p:nvSpPr>
        <p:spPr bwMode="auto">
          <a:xfrm>
            <a:off x="7341286" y="891647"/>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4,352</a:t>
            </a:r>
          </a:p>
        </p:txBody>
      </p:sp>
    </p:spTree>
    <p:extLst>
      <p:ext uri="{BB962C8B-B14F-4D97-AF65-F5344CB8AC3E}">
        <p14:creationId xmlns:p14="http://schemas.microsoft.com/office/powerpoint/2010/main" val="11589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31" name="TextBox 30">
            <a:extLst>
              <a:ext uri="{FF2B5EF4-FFF2-40B4-BE49-F238E27FC236}">
                <a16:creationId xmlns:a16="http://schemas.microsoft.com/office/drawing/2014/main" id="{6447449B-B7C8-4D38-B3C3-E3B34BFD2096}"/>
              </a:ext>
            </a:extLst>
          </p:cNvPr>
          <p:cNvSpPr txBox="1"/>
          <p:nvPr/>
        </p:nvSpPr>
        <p:spPr bwMode="auto">
          <a:xfrm>
            <a:off x="4870840" y="912697"/>
            <a:ext cx="163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pic>
        <p:nvPicPr>
          <p:cNvPr id="5" name="Picture 4" descr="A picture containing device, object&#10;&#10;Description generated with high confidence">
            <a:extLst>
              <a:ext uri="{FF2B5EF4-FFF2-40B4-BE49-F238E27FC236}">
                <a16:creationId xmlns:a16="http://schemas.microsoft.com/office/drawing/2014/main" id="{93ACD979-8493-443B-AF43-0F3654C18F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144034"/>
            <a:ext cx="7907446" cy="51605"/>
          </a:xfrm>
          <a:prstGeom prst="rect">
            <a:avLst/>
          </a:prstGeom>
        </p:spPr>
      </p:pic>
      <p:pic>
        <p:nvPicPr>
          <p:cNvPr id="11" name="Picture 10" descr="A picture containing device, object&#10;&#10;Description generated with high confidence">
            <a:extLst>
              <a:ext uri="{FF2B5EF4-FFF2-40B4-BE49-F238E27FC236}">
                <a16:creationId xmlns:a16="http://schemas.microsoft.com/office/drawing/2014/main" id="{A2499B3E-DBF8-4967-946D-304224712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82115" y="3189288"/>
            <a:ext cx="721894" cy="512763"/>
          </a:xfrm>
          <a:prstGeom prst="rect">
            <a:avLst/>
          </a:prstGeom>
        </p:spPr>
      </p:pic>
      <p:pic>
        <p:nvPicPr>
          <p:cNvPr id="13" name="Picture 12" descr="A picture containing device, object&#10;&#10;Description generated with high confidence">
            <a:extLst>
              <a:ext uri="{FF2B5EF4-FFF2-40B4-BE49-F238E27FC236}">
                <a16:creationId xmlns:a16="http://schemas.microsoft.com/office/drawing/2014/main" id="{96DAFD85-50C2-43D3-A4B9-6FD66CFBAA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44717" y="3708400"/>
            <a:ext cx="1196251" cy="736600"/>
          </a:xfrm>
          <a:prstGeom prst="rect">
            <a:avLst/>
          </a:prstGeom>
        </p:spPr>
      </p:pic>
      <p:sp>
        <p:nvSpPr>
          <p:cNvPr id="6" name="Freeform: Shape 5">
            <a:extLst>
              <a:ext uri="{FF2B5EF4-FFF2-40B4-BE49-F238E27FC236}">
                <a16:creationId xmlns:a16="http://schemas.microsoft.com/office/drawing/2014/main" id="{A0D46B4C-2E9C-4310-B3F5-36FC65B8F8AD}"/>
              </a:ext>
            </a:extLst>
          </p:cNvPr>
          <p:cNvSpPr/>
          <p:nvPr/>
        </p:nvSpPr>
        <p:spPr bwMode="auto">
          <a:xfrm>
            <a:off x="4727066" y="3687233"/>
            <a:ext cx="192343" cy="311624"/>
          </a:xfrm>
          <a:custGeom>
            <a:avLst/>
            <a:gdLst>
              <a:gd name="connsiteX0" fmla="*/ 1568 w 192343"/>
              <a:gd name="connsiteY0" fmla="*/ 160867 h 311624"/>
              <a:gd name="connsiteX1" fmla="*/ 22735 w 192343"/>
              <a:gd name="connsiteY1" fmla="*/ 131234 h 311624"/>
              <a:gd name="connsiteX2" fmla="*/ 35435 w 192343"/>
              <a:gd name="connsiteY2" fmla="*/ 122767 h 311624"/>
              <a:gd name="connsiteX3" fmla="*/ 52368 w 192343"/>
              <a:gd name="connsiteY3" fmla="*/ 84667 h 311624"/>
              <a:gd name="connsiteX4" fmla="*/ 60835 w 192343"/>
              <a:gd name="connsiteY4" fmla="*/ 67734 h 311624"/>
              <a:gd name="connsiteX5" fmla="*/ 77768 w 192343"/>
              <a:gd name="connsiteY5" fmla="*/ 59267 h 311624"/>
              <a:gd name="connsiteX6" fmla="*/ 94701 w 192343"/>
              <a:gd name="connsiteY6" fmla="*/ 42334 h 311624"/>
              <a:gd name="connsiteX7" fmla="*/ 120101 w 192343"/>
              <a:gd name="connsiteY7" fmla="*/ 21167 h 311624"/>
              <a:gd name="connsiteX8" fmla="*/ 141268 w 192343"/>
              <a:gd name="connsiteY8" fmla="*/ 8467 h 311624"/>
              <a:gd name="connsiteX9" fmla="*/ 170901 w 192343"/>
              <a:gd name="connsiteY9" fmla="*/ 0 h 311624"/>
              <a:gd name="connsiteX10" fmla="*/ 192068 w 192343"/>
              <a:gd name="connsiteY10" fmla="*/ 16934 h 311624"/>
              <a:gd name="connsiteX11" fmla="*/ 187835 w 192343"/>
              <a:gd name="connsiteY11" fmla="*/ 93134 h 311624"/>
              <a:gd name="connsiteX12" fmla="*/ 183601 w 192343"/>
              <a:gd name="connsiteY12" fmla="*/ 105834 h 311624"/>
              <a:gd name="connsiteX13" fmla="*/ 175135 w 192343"/>
              <a:gd name="connsiteY13" fmla="*/ 148167 h 311624"/>
              <a:gd name="connsiteX14" fmla="*/ 153968 w 192343"/>
              <a:gd name="connsiteY14" fmla="*/ 190500 h 311624"/>
              <a:gd name="connsiteX15" fmla="*/ 141268 w 192343"/>
              <a:gd name="connsiteY15" fmla="*/ 224367 h 311624"/>
              <a:gd name="connsiteX16" fmla="*/ 137035 w 192343"/>
              <a:gd name="connsiteY16" fmla="*/ 237067 h 311624"/>
              <a:gd name="connsiteX17" fmla="*/ 120101 w 192343"/>
              <a:gd name="connsiteY17" fmla="*/ 266700 h 311624"/>
              <a:gd name="connsiteX18" fmla="*/ 115868 w 192343"/>
              <a:gd name="connsiteY18" fmla="*/ 296334 h 311624"/>
              <a:gd name="connsiteX19" fmla="*/ 48135 w 192343"/>
              <a:gd name="connsiteY19" fmla="*/ 296334 h 311624"/>
              <a:gd name="connsiteX20" fmla="*/ 26968 w 192343"/>
              <a:gd name="connsiteY20" fmla="*/ 266700 h 311624"/>
              <a:gd name="connsiteX21" fmla="*/ 5801 w 192343"/>
              <a:gd name="connsiteY21" fmla="*/ 228600 h 311624"/>
              <a:gd name="connsiteX22" fmla="*/ 1568 w 192343"/>
              <a:gd name="connsiteY22" fmla="*/ 177800 h 311624"/>
              <a:gd name="connsiteX23" fmla="*/ 1568 w 192343"/>
              <a:gd name="connsiteY23" fmla="*/ 160867 h 3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343" h="311624">
                <a:moveTo>
                  <a:pt x="1568" y="160867"/>
                </a:moveTo>
                <a:cubicBezTo>
                  <a:pt x="5096" y="153106"/>
                  <a:pt x="14670" y="140307"/>
                  <a:pt x="22735" y="131234"/>
                </a:cubicBezTo>
                <a:cubicBezTo>
                  <a:pt x="26115" y="127431"/>
                  <a:pt x="32178" y="126676"/>
                  <a:pt x="35435" y="122767"/>
                </a:cubicBezTo>
                <a:cubicBezTo>
                  <a:pt x="40396" y="116814"/>
                  <a:pt x="49871" y="90286"/>
                  <a:pt x="52368" y="84667"/>
                </a:cubicBezTo>
                <a:cubicBezTo>
                  <a:pt x="54931" y="78900"/>
                  <a:pt x="56373" y="72196"/>
                  <a:pt x="60835" y="67734"/>
                </a:cubicBezTo>
                <a:cubicBezTo>
                  <a:pt x="65297" y="63272"/>
                  <a:pt x="72720" y="63053"/>
                  <a:pt x="77768" y="59267"/>
                </a:cubicBezTo>
                <a:cubicBezTo>
                  <a:pt x="84154" y="54478"/>
                  <a:pt x="88768" y="47674"/>
                  <a:pt x="94701" y="42334"/>
                </a:cubicBezTo>
                <a:cubicBezTo>
                  <a:pt x="102893" y="34961"/>
                  <a:pt x="111188" y="27649"/>
                  <a:pt x="120101" y="21167"/>
                </a:cubicBezTo>
                <a:cubicBezTo>
                  <a:pt x="126755" y="16327"/>
                  <a:pt x="133908" y="12147"/>
                  <a:pt x="141268" y="8467"/>
                </a:cubicBezTo>
                <a:cubicBezTo>
                  <a:pt x="147337" y="5432"/>
                  <a:pt x="165481" y="1355"/>
                  <a:pt x="170901" y="0"/>
                </a:cubicBezTo>
                <a:cubicBezTo>
                  <a:pt x="179372" y="2824"/>
                  <a:pt x="191450" y="3963"/>
                  <a:pt x="192068" y="16934"/>
                </a:cubicBezTo>
                <a:cubicBezTo>
                  <a:pt x="193278" y="42344"/>
                  <a:pt x="190247" y="67809"/>
                  <a:pt x="187835" y="93134"/>
                </a:cubicBezTo>
                <a:cubicBezTo>
                  <a:pt x="187412" y="97576"/>
                  <a:pt x="184827" y="101543"/>
                  <a:pt x="183601" y="105834"/>
                </a:cubicBezTo>
                <a:cubicBezTo>
                  <a:pt x="175974" y="132528"/>
                  <a:pt x="182261" y="114913"/>
                  <a:pt x="175135" y="148167"/>
                </a:cubicBezTo>
                <a:cubicBezTo>
                  <a:pt x="167051" y="185892"/>
                  <a:pt x="175643" y="176051"/>
                  <a:pt x="153968" y="190500"/>
                </a:cubicBezTo>
                <a:cubicBezTo>
                  <a:pt x="146164" y="221722"/>
                  <a:pt x="154551" y="193374"/>
                  <a:pt x="141268" y="224367"/>
                </a:cubicBezTo>
                <a:cubicBezTo>
                  <a:pt x="139510" y="228468"/>
                  <a:pt x="138793" y="232966"/>
                  <a:pt x="137035" y="237067"/>
                </a:cubicBezTo>
                <a:cubicBezTo>
                  <a:pt x="130591" y="252104"/>
                  <a:pt x="128603" y="253947"/>
                  <a:pt x="120101" y="266700"/>
                </a:cubicBezTo>
                <a:cubicBezTo>
                  <a:pt x="118690" y="276578"/>
                  <a:pt x="118735" y="286777"/>
                  <a:pt x="115868" y="296334"/>
                </a:cubicBezTo>
                <a:cubicBezTo>
                  <a:pt x="106361" y="328023"/>
                  <a:pt x="72000" y="301448"/>
                  <a:pt x="48135" y="296334"/>
                </a:cubicBezTo>
                <a:cubicBezTo>
                  <a:pt x="9912" y="258111"/>
                  <a:pt x="43862" y="297110"/>
                  <a:pt x="26968" y="266700"/>
                </a:cubicBezTo>
                <a:cubicBezTo>
                  <a:pt x="2705" y="223025"/>
                  <a:pt x="15382" y="257339"/>
                  <a:pt x="5801" y="228600"/>
                </a:cubicBezTo>
                <a:cubicBezTo>
                  <a:pt x="4390" y="211667"/>
                  <a:pt x="1568" y="194792"/>
                  <a:pt x="1568" y="177800"/>
                </a:cubicBezTo>
                <a:cubicBezTo>
                  <a:pt x="1568" y="170605"/>
                  <a:pt x="-1960" y="168628"/>
                  <a:pt x="1568" y="16086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descr="A picture containing device, object&#10;&#10;Description generated with high confidence">
            <a:extLst>
              <a:ext uri="{FF2B5EF4-FFF2-40B4-BE49-F238E27FC236}">
                <a16:creationId xmlns:a16="http://schemas.microsoft.com/office/drawing/2014/main" id="{1D4DB749-C15F-410F-8982-9D6612F0A4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42561" y="4445000"/>
            <a:ext cx="1196251" cy="258232"/>
          </a:xfrm>
          <a:prstGeom prst="rect">
            <a:avLst/>
          </a:prstGeom>
        </p:spPr>
      </p:pic>
      <p:pic>
        <p:nvPicPr>
          <p:cNvPr id="16" name="Picture 15" descr="A picture containing device, object&#10;&#10;Description generated with high confidence">
            <a:extLst>
              <a:ext uri="{FF2B5EF4-FFF2-40B4-BE49-F238E27FC236}">
                <a16:creationId xmlns:a16="http://schemas.microsoft.com/office/drawing/2014/main" id="{75D78339-B3E6-4282-9613-411ED3609DF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60601" y="3708400"/>
            <a:ext cx="2658808" cy="736600"/>
          </a:xfrm>
          <a:prstGeom prst="rect">
            <a:avLst/>
          </a:prstGeom>
        </p:spPr>
      </p:pic>
      <p:pic>
        <p:nvPicPr>
          <p:cNvPr id="17" name="Picture 16" descr="A picture containing device, object&#10;&#10;Description generated with high confidence">
            <a:extLst>
              <a:ext uri="{FF2B5EF4-FFF2-40B4-BE49-F238E27FC236}">
                <a16:creationId xmlns:a16="http://schemas.microsoft.com/office/drawing/2014/main" id="{FE1F6302-8220-47D6-8711-AFB3D8F3719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380004" y="4445000"/>
            <a:ext cx="556996" cy="258232"/>
          </a:xfrm>
          <a:prstGeom prst="rect">
            <a:avLst/>
          </a:prstGeom>
        </p:spPr>
      </p:pic>
      <p:pic>
        <p:nvPicPr>
          <p:cNvPr id="18" name="Picture 17" descr="A picture containing device, object&#10;&#10;Description generated with high confidence">
            <a:extLst>
              <a:ext uri="{FF2B5EF4-FFF2-40B4-BE49-F238E27FC236}">
                <a16:creationId xmlns:a16="http://schemas.microsoft.com/office/drawing/2014/main" id="{0B3A5B96-B37F-4D37-A5D2-91B81B419FA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97401" y="3195638"/>
            <a:ext cx="745830" cy="511702"/>
          </a:xfrm>
          <a:prstGeom prst="rect">
            <a:avLst/>
          </a:prstGeom>
        </p:spPr>
      </p:pic>
      <p:pic>
        <p:nvPicPr>
          <p:cNvPr id="19" name="Picture 18" descr="A picture containing device, object&#10;&#10;Description generated with high confidence">
            <a:extLst>
              <a:ext uri="{FF2B5EF4-FFF2-40B4-BE49-F238E27FC236}">
                <a16:creationId xmlns:a16="http://schemas.microsoft.com/office/drawing/2014/main" id="{14B565D6-3216-41D8-BBD8-3E77EA5FAD99}"/>
              </a:ext>
            </a:extLst>
          </p:cNvPr>
          <p:cNvPicPr>
            <a:picLocks noChangeAspect="1"/>
          </p:cNvPicPr>
          <p:nvPr/>
        </p:nvPicPr>
        <p:blipFill rotWithShape="1">
          <a:blip r:embed="rId10">
            <a:extLst>
              <a:ext uri="{28A0092B-C50C-407E-A947-70E740481C1C}">
                <a14:useLocalDpi xmlns:a14="http://schemas.microsoft.com/office/drawing/2010/main" val="0"/>
              </a:ext>
            </a:extLst>
          </a:blip>
          <a:srcRect l="-19530"/>
          <a:stretch/>
        </p:blipFill>
        <p:spPr>
          <a:xfrm>
            <a:off x="2036402" y="3189287"/>
            <a:ext cx="647532" cy="518053"/>
          </a:xfrm>
          <a:prstGeom prst="rect">
            <a:avLst/>
          </a:prstGeom>
        </p:spPr>
      </p:pic>
      <p:pic>
        <p:nvPicPr>
          <p:cNvPr id="20" name="Picture 19" descr="A picture containing device, object&#10;&#10;Description generated with high confidence">
            <a:extLst>
              <a:ext uri="{FF2B5EF4-FFF2-40B4-BE49-F238E27FC236}">
                <a16:creationId xmlns:a16="http://schemas.microsoft.com/office/drawing/2014/main" id="{A883E821-9F67-456F-9437-B2FAE4C950B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267033" y="2425700"/>
            <a:ext cx="3786105" cy="731033"/>
          </a:xfrm>
          <a:prstGeom prst="rect">
            <a:avLst/>
          </a:prstGeom>
        </p:spPr>
      </p:pic>
      <p:pic>
        <p:nvPicPr>
          <p:cNvPr id="21" name="Picture 20" descr="A picture containing device, object&#10;&#10;Description generated with high confidence">
            <a:extLst>
              <a:ext uri="{FF2B5EF4-FFF2-40B4-BE49-F238E27FC236}">
                <a16:creationId xmlns:a16="http://schemas.microsoft.com/office/drawing/2014/main" id="{E6066C0F-E2EF-4BA3-A6A6-2098A49974C3}"/>
              </a:ext>
            </a:extLst>
          </p:cNvPr>
          <p:cNvPicPr>
            <a:picLocks noChangeAspect="1"/>
          </p:cNvPicPr>
          <p:nvPr/>
        </p:nvPicPr>
        <p:blipFill rotWithShape="1">
          <a:blip r:embed="rId12">
            <a:extLst>
              <a:ext uri="{28A0092B-C50C-407E-A947-70E740481C1C}">
                <a14:useLocalDpi xmlns:a14="http://schemas.microsoft.com/office/drawing/2010/main" val="0"/>
              </a:ext>
            </a:extLst>
          </a:blip>
          <a:srcRect t="-39979"/>
          <a:stretch/>
        </p:blipFill>
        <p:spPr>
          <a:xfrm>
            <a:off x="3934843" y="1972734"/>
            <a:ext cx="662558" cy="451906"/>
          </a:xfrm>
          <a:prstGeom prst="rect">
            <a:avLst/>
          </a:prstGeom>
        </p:spPr>
      </p:pic>
      <p:sp>
        <p:nvSpPr>
          <p:cNvPr id="22" name="TextBox 21">
            <a:extLst>
              <a:ext uri="{FF2B5EF4-FFF2-40B4-BE49-F238E27FC236}">
                <a16:creationId xmlns:a16="http://schemas.microsoft.com/office/drawing/2014/main" id="{F25FC60E-407C-431D-ADFA-2A0334951C43}"/>
              </a:ext>
            </a:extLst>
          </p:cNvPr>
          <p:cNvSpPr txBox="1"/>
          <p:nvPr/>
        </p:nvSpPr>
        <p:spPr bwMode="auto">
          <a:xfrm>
            <a:off x="6291959" y="912696"/>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993</a:t>
            </a:r>
          </a:p>
        </p:txBody>
      </p:sp>
      <p:sp>
        <p:nvSpPr>
          <p:cNvPr id="8" name="Freeform: Shape 7">
            <a:extLst>
              <a:ext uri="{FF2B5EF4-FFF2-40B4-BE49-F238E27FC236}">
                <a16:creationId xmlns:a16="http://schemas.microsoft.com/office/drawing/2014/main" id="{7A6EF7D5-0D0F-424B-9231-650B533757B5}"/>
              </a:ext>
            </a:extLst>
          </p:cNvPr>
          <p:cNvSpPr/>
          <p:nvPr/>
        </p:nvSpPr>
        <p:spPr bwMode="auto">
          <a:xfrm>
            <a:off x="6002725" y="2927344"/>
            <a:ext cx="113913" cy="180978"/>
          </a:xfrm>
          <a:custGeom>
            <a:avLst/>
            <a:gdLst>
              <a:gd name="connsiteX0" fmla="*/ 2788 w 113913"/>
              <a:gd name="connsiteY0" fmla="*/ 28578 h 180978"/>
              <a:gd name="connsiteX1" fmla="*/ 5963 w 113913"/>
              <a:gd name="connsiteY1" fmla="*/ 36515 h 180978"/>
              <a:gd name="connsiteX2" fmla="*/ 7551 w 113913"/>
              <a:gd name="connsiteY2" fmla="*/ 41278 h 180978"/>
              <a:gd name="connsiteX3" fmla="*/ 12313 w 113913"/>
              <a:gd name="connsiteY3" fmla="*/ 44453 h 180978"/>
              <a:gd name="connsiteX4" fmla="*/ 17076 w 113913"/>
              <a:gd name="connsiteY4" fmla="*/ 49215 h 180978"/>
              <a:gd name="connsiteX5" fmla="*/ 18663 w 113913"/>
              <a:gd name="connsiteY5" fmla="*/ 53978 h 180978"/>
              <a:gd name="connsiteX6" fmla="*/ 21838 w 113913"/>
              <a:gd name="connsiteY6" fmla="*/ 58740 h 180978"/>
              <a:gd name="connsiteX7" fmla="*/ 28188 w 113913"/>
              <a:gd name="connsiteY7" fmla="*/ 73028 h 180978"/>
              <a:gd name="connsiteX8" fmla="*/ 29776 w 113913"/>
              <a:gd name="connsiteY8" fmla="*/ 80965 h 180978"/>
              <a:gd name="connsiteX9" fmla="*/ 36126 w 113913"/>
              <a:gd name="connsiteY9" fmla="*/ 90490 h 180978"/>
              <a:gd name="connsiteX10" fmla="*/ 37713 w 113913"/>
              <a:gd name="connsiteY10" fmla="*/ 95253 h 180978"/>
              <a:gd name="connsiteX11" fmla="*/ 40888 w 113913"/>
              <a:gd name="connsiteY11" fmla="*/ 100015 h 180978"/>
              <a:gd name="connsiteX12" fmla="*/ 44063 w 113913"/>
              <a:gd name="connsiteY12" fmla="*/ 106365 h 180978"/>
              <a:gd name="connsiteX13" fmla="*/ 48826 w 113913"/>
              <a:gd name="connsiteY13" fmla="*/ 115890 h 180978"/>
              <a:gd name="connsiteX14" fmla="*/ 52001 w 113913"/>
              <a:gd name="connsiteY14" fmla="*/ 152403 h 180978"/>
              <a:gd name="connsiteX15" fmla="*/ 55176 w 113913"/>
              <a:gd name="connsiteY15" fmla="*/ 157165 h 180978"/>
              <a:gd name="connsiteX16" fmla="*/ 58351 w 113913"/>
              <a:gd name="connsiteY16" fmla="*/ 166690 h 180978"/>
              <a:gd name="connsiteX17" fmla="*/ 71051 w 113913"/>
              <a:gd name="connsiteY17" fmla="*/ 176215 h 180978"/>
              <a:gd name="connsiteX18" fmla="*/ 75813 w 113913"/>
              <a:gd name="connsiteY18" fmla="*/ 179390 h 180978"/>
              <a:gd name="connsiteX19" fmla="*/ 82163 w 113913"/>
              <a:gd name="connsiteY19" fmla="*/ 180978 h 180978"/>
              <a:gd name="connsiteX20" fmla="*/ 109151 w 113913"/>
              <a:gd name="connsiteY20" fmla="*/ 171453 h 180978"/>
              <a:gd name="connsiteX21" fmla="*/ 112326 w 113913"/>
              <a:gd name="connsiteY21" fmla="*/ 160340 h 180978"/>
              <a:gd name="connsiteX22" fmla="*/ 113913 w 113913"/>
              <a:gd name="connsiteY22" fmla="*/ 152403 h 180978"/>
              <a:gd name="connsiteX23" fmla="*/ 109151 w 113913"/>
              <a:gd name="connsiteY23" fmla="*/ 95253 h 180978"/>
              <a:gd name="connsiteX24" fmla="*/ 105976 w 113913"/>
              <a:gd name="connsiteY24" fmla="*/ 82553 h 180978"/>
              <a:gd name="connsiteX25" fmla="*/ 102801 w 113913"/>
              <a:gd name="connsiteY25" fmla="*/ 71440 h 180978"/>
              <a:gd name="connsiteX26" fmla="*/ 101213 w 113913"/>
              <a:gd name="connsiteY26" fmla="*/ 65090 h 180978"/>
              <a:gd name="connsiteX27" fmla="*/ 96451 w 113913"/>
              <a:gd name="connsiteY27" fmla="*/ 55565 h 180978"/>
              <a:gd name="connsiteX28" fmla="*/ 74226 w 113913"/>
              <a:gd name="connsiteY28" fmla="*/ 20640 h 180978"/>
              <a:gd name="connsiteX29" fmla="*/ 64701 w 113913"/>
              <a:gd name="connsiteY29" fmla="*/ 9528 h 180978"/>
              <a:gd name="connsiteX30" fmla="*/ 50413 w 113913"/>
              <a:gd name="connsiteY30" fmla="*/ 3 h 180978"/>
              <a:gd name="connsiteX31" fmla="*/ 2788 w 113913"/>
              <a:gd name="connsiteY31" fmla="*/ 28578 h 18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3913" h="180978">
                <a:moveTo>
                  <a:pt x="2788" y="28578"/>
                </a:moveTo>
                <a:cubicBezTo>
                  <a:pt x="-4620" y="34663"/>
                  <a:pt x="4962" y="33847"/>
                  <a:pt x="5963" y="36515"/>
                </a:cubicBezTo>
                <a:cubicBezTo>
                  <a:pt x="6551" y="38082"/>
                  <a:pt x="6506" y="39971"/>
                  <a:pt x="7551" y="41278"/>
                </a:cubicBezTo>
                <a:cubicBezTo>
                  <a:pt x="8743" y="42768"/>
                  <a:pt x="10847" y="43232"/>
                  <a:pt x="12313" y="44453"/>
                </a:cubicBezTo>
                <a:cubicBezTo>
                  <a:pt x="14038" y="45890"/>
                  <a:pt x="15488" y="47628"/>
                  <a:pt x="17076" y="49215"/>
                </a:cubicBezTo>
                <a:cubicBezTo>
                  <a:pt x="17605" y="50803"/>
                  <a:pt x="17915" y="52481"/>
                  <a:pt x="18663" y="53978"/>
                </a:cubicBezTo>
                <a:cubicBezTo>
                  <a:pt x="19516" y="55684"/>
                  <a:pt x="21063" y="56997"/>
                  <a:pt x="21838" y="58740"/>
                </a:cubicBezTo>
                <a:cubicBezTo>
                  <a:pt x="29396" y="75746"/>
                  <a:pt x="21002" y="62247"/>
                  <a:pt x="28188" y="73028"/>
                </a:cubicBezTo>
                <a:cubicBezTo>
                  <a:pt x="28717" y="75674"/>
                  <a:pt x="28659" y="78509"/>
                  <a:pt x="29776" y="80965"/>
                </a:cubicBezTo>
                <a:cubicBezTo>
                  <a:pt x="31355" y="84439"/>
                  <a:pt x="36126" y="90490"/>
                  <a:pt x="36126" y="90490"/>
                </a:cubicBezTo>
                <a:cubicBezTo>
                  <a:pt x="36655" y="92078"/>
                  <a:pt x="36965" y="93756"/>
                  <a:pt x="37713" y="95253"/>
                </a:cubicBezTo>
                <a:cubicBezTo>
                  <a:pt x="38566" y="96959"/>
                  <a:pt x="39941" y="98359"/>
                  <a:pt x="40888" y="100015"/>
                </a:cubicBezTo>
                <a:cubicBezTo>
                  <a:pt x="42062" y="102070"/>
                  <a:pt x="42889" y="104310"/>
                  <a:pt x="44063" y="106365"/>
                </a:cubicBezTo>
                <a:cubicBezTo>
                  <a:pt x="48987" y="114983"/>
                  <a:pt x="45914" y="107158"/>
                  <a:pt x="48826" y="115890"/>
                </a:cubicBezTo>
                <a:cubicBezTo>
                  <a:pt x="48863" y="116438"/>
                  <a:pt x="50410" y="146569"/>
                  <a:pt x="52001" y="152403"/>
                </a:cubicBezTo>
                <a:cubicBezTo>
                  <a:pt x="52503" y="154244"/>
                  <a:pt x="54118" y="155578"/>
                  <a:pt x="55176" y="157165"/>
                </a:cubicBezTo>
                <a:cubicBezTo>
                  <a:pt x="56234" y="160340"/>
                  <a:pt x="55985" y="164323"/>
                  <a:pt x="58351" y="166690"/>
                </a:cubicBezTo>
                <a:cubicBezTo>
                  <a:pt x="65774" y="174114"/>
                  <a:pt x="60529" y="169639"/>
                  <a:pt x="71051" y="176215"/>
                </a:cubicBezTo>
                <a:cubicBezTo>
                  <a:pt x="72669" y="177226"/>
                  <a:pt x="74059" y="178638"/>
                  <a:pt x="75813" y="179390"/>
                </a:cubicBezTo>
                <a:cubicBezTo>
                  <a:pt x="77818" y="180250"/>
                  <a:pt x="80046" y="180449"/>
                  <a:pt x="82163" y="180978"/>
                </a:cubicBezTo>
                <a:cubicBezTo>
                  <a:pt x="93703" y="178670"/>
                  <a:pt x="104819" y="182283"/>
                  <a:pt x="109151" y="171453"/>
                </a:cubicBezTo>
                <a:cubicBezTo>
                  <a:pt x="110582" y="167876"/>
                  <a:pt x="111392" y="164078"/>
                  <a:pt x="112326" y="160340"/>
                </a:cubicBezTo>
                <a:cubicBezTo>
                  <a:pt x="112980" y="157723"/>
                  <a:pt x="113384" y="155049"/>
                  <a:pt x="113913" y="152403"/>
                </a:cubicBezTo>
                <a:cubicBezTo>
                  <a:pt x="112326" y="133353"/>
                  <a:pt x="111309" y="114247"/>
                  <a:pt x="109151" y="95253"/>
                </a:cubicBezTo>
                <a:cubicBezTo>
                  <a:pt x="108658" y="90917"/>
                  <a:pt x="107100" y="86769"/>
                  <a:pt x="105976" y="82553"/>
                </a:cubicBezTo>
                <a:cubicBezTo>
                  <a:pt x="104983" y="78831"/>
                  <a:pt x="103815" y="75157"/>
                  <a:pt x="102801" y="71440"/>
                </a:cubicBezTo>
                <a:cubicBezTo>
                  <a:pt x="102227" y="69335"/>
                  <a:pt x="102023" y="67116"/>
                  <a:pt x="101213" y="65090"/>
                </a:cubicBezTo>
                <a:cubicBezTo>
                  <a:pt x="99895" y="61794"/>
                  <a:pt x="98134" y="58690"/>
                  <a:pt x="96451" y="55565"/>
                </a:cubicBezTo>
                <a:cubicBezTo>
                  <a:pt x="88697" y="41164"/>
                  <a:pt x="85023" y="36836"/>
                  <a:pt x="74226" y="20640"/>
                </a:cubicBezTo>
                <a:cubicBezTo>
                  <a:pt x="70209" y="14615"/>
                  <a:pt x="71115" y="15301"/>
                  <a:pt x="64701" y="9528"/>
                </a:cubicBezTo>
                <a:cubicBezTo>
                  <a:pt x="60582" y="5821"/>
                  <a:pt x="56388" y="750"/>
                  <a:pt x="50413" y="3"/>
                </a:cubicBezTo>
                <a:cubicBezTo>
                  <a:pt x="47788" y="-325"/>
                  <a:pt x="10196" y="22493"/>
                  <a:pt x="2788" y="28578"/>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8356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5" name="Picture 4" descr="A close up of a logo&#10;&#10;Description generated with very high confidence">
            <a:extLst>
              <a:ext uri="{FF2B5EF4-FFF2-40B4-BE49-F238E27FC236}">
                <a16:creationId xmlns:a16="http://schemas.microsoft.com/office/drawing/2014/main" id="{A45470C2-0266-42D9-98EC-8F79919CC1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05387" y="910971"/>
            <a:ext cx="3781226" cy="436818"/>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D4799BDF-086D-408C-815A-2980E1F685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05387" y="1790700"/>
            <a:ext cx="3781226" cy="368300"/>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8CED529A-EAB1-48DC-ADC1-1A04F9B5D2B4}"/>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205388" y="2159000"/>
            <a:ext cx="471388" cy="415290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5CAFC212-5E09-4CD3-8298-9C730F6967A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96834" y="1331913"/>
            <a:ext cx="379943" cy="412220"/>
          </a:xfrm>
          <a:prstGeom prst="rect">
            <a:avLst/>
          </a:prstGeom>
        </p:spPr>
      </p:pic>
      <p:sp>
        <p:nvSpPr>
          <p:cNvPr id="3" name="Rectangle 2">
            <a:extLst>
              <a:ext uri="{FF2B5EF4-FFF2-40B4-BE49-F238E27FC236}">
                <a16:creationId xmlns:a16="http://schemas.microsoft.com/office/drawing/2014/main" id="{6A40B86D-C19B-4FFD-A1A3-A9A1485AFE8E}"/>
              </a:ext>
            </a:extLst>
          </p:cNvPr>
          <p:cNvSpPr/>
          <p:nvPr/>
        </p:nvSpPr>
        <p:spPr bwMode="auto">
          <a:xfrm>
            <a:off x="6011334" y="998301"/>
            <a:ext cx="813429" cy="28097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descr="A close up of a logo&#10;&#10;Description generated with very high confidence">
            <a:extLst>
              <a:ext uri="{FF2B5EF4-FFF2-40B4-BE49-F238E27FC236}">
                <a16:creationId xmlns:a16="http://schemas.microsoft.com/office/drawing/2014/main" id="{35FBFB2E-8320-40FF-BECA-C834B83FDE8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03384" y="1050414"/>
            <a:ext cx="452967" cy="168787"/>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898AAB26-2F2D-49CA-8A9A-2E8BD660C97D}"/>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560989" y="2159000"/>
            <a:ext cx="471388" cy="4152900"/>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0C6D836B-B4C1-483E-BAC3-F603AA58614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52435" y="1331913"/>
            <a:ext cx="379943" cy="412220"/>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DA6C5015-5FB3-4621-A2E1-E577EEF7CFE0}"/>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4916589" y="2159000"/>
            <a:ext cx="471388" cy="4152900"/>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D503B322-F5D4-4AF8-8878-7B67D14FFA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08035" y="1331913"/>
            <a:ext cx="379943" cy="412220"/>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7E7B4278-6A72-42EC-A992-9038703F2E1C}"/>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272191" y="2159000"/>
            <a:ext cx="471388" cy="4152900"/>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id="{19315A25-434E-4AE8-839A-5627B4F675C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66812" y="1331913"/>
            <a:ext cx="379943" cy="412220"/>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F1650BFD-6F1F-4B34-BFC5-C3BA1A51A071}"/>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627789" y="2159000"/>
            <a:ext cx="471388" cy="4152900"/>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FA1F35DC-CADE-4174-863D-D76C5429B0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25585" y="1331913"/>
            <a:ext cx="379943" cy="412220"/>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6A1484B3-363A-4DDA-976E-66A2284A7DEE}"/>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5980211" y="2159000"/>
            <a:ext cx="471388" cy="4152900"/>
          </a:xfrm>
          <a:prstGeom prst="rect">
            <a:avLst/>
          </a:prstGeom>
        </p:spPr>
      </p:pic>
      <p:pic>
        <p:nvPicPr>
          <p:cNvPr id="48" name="Picture 47" descr="A close up of a logo&#10;&#10;Description generated with very high confidence">
            <a:extLst>
              <a:ext uri="{FF2B5EF4-FFF2-40B4-BE49-F238E27FC236}">
                <a16:creationId xmlns:a16="http://schemas.microsoft.com/office/drawing/2014/main" id="{8FA511EB-ABA1-4800-A144-0C49A5B562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81182" y="1331913"/>
            <a:ext cx="379943" cy="412220"/>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id="{88160AA8-A2CB-4DA2-A7FF-8631C12B9B80}"/>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6337923" y="2159000"/>
            <a:ext cx="471388" cy="4152900"/>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21DDC617-C6CB-4307-9D1C-1A70CED5158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35719" y="1331913"/>
            <a:ext cx="379943" cy="412220"/>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DE942CD5-7625-482B-8121-3CBCDD48329D}"/>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6693525" y="2159000"/>
            <a:ext cx="471388" cy="4152900"/>
          </a:xfrm>
          <a:prstGeom prst="rect">
            <a:avLst/>
          </a:prstGeom>
        </p:spPr>
      </p:pic>
      <p:pic>
        <p:nvPicPr>
          <p:cNvPr id="52" name="Picture 51" descr="A close up of a logo&#10;&#10;Description generated with very high confidence">
            <a:extLst>
              <a:ext uri="{FF2B5EF4-FFF2-40B4-BE49-F238E27FC236}">
                <a16:creationId xmlns:a16="http://schemas.microsoft.com/office/drawing/2014/main" id="{5E862B24-C38B-441C-87AD-9A38F729384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94496" y="1331913"/>
            <a:ext cx="379943" cy="412220"/>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BD4C61AC-8D1E-4F22-AEFF-1077E1F9AE39}"/>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7049125" y="2159000"/>
            <a:ext cx="471388" cy="4152900"/>
          </a:xfrm>
          <a:prstGeom prst="rect">
            <a:avLst/>
          </a:prstGeom>
        </p:spPr>
      </p:pic>
      <p:pic>
        <p:nvPicPr>
          <p:cNvPr id="54" name="Picture 53" descr="A close up of a logo&#10;&#10;Description generated with very high confidence">
            <a:extLst>
              <a:ext uri="{FF2B5EF4-FFF2-40B4-BE49-F238E27FC236}">
                <a16:creationId xmlns:a16="http://schemas.microsoft.com/office/drawing/2014/main" id="{D6B1350A-C5C1-49C1-8455-ABAE1603B4D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150096" y="1331913"/>
            <a:ext cx="379943" cy="412220"/>
          </a:xfrm>
          <a:prstGeom prst="rect">
            <a:avLst/>
          </a:prstGeom>
        </p:spPr>
      </p:pic>
      <p:pic>
        <p:nvPicPr>
          <p:cNvPr id="55" name="Picture 54" descr="A close up of a logo&#10;&#10;Description generated with very high confidence">
            <a:extLst>
              <a:ext uri="{FF2B5EF4-FFF2-40B4-BE49-F238E27FC236}">
                <a16:creationId xmlns:a16="http://schemas.microsoft.com/office/drawing/2014/main" id="{C0946E6F-1D93-4BA6-9A59-BBE7F007F8D8}"/>
              </a:ext>
            </a:extLst>
          </p:cNvPr>
          <p:cNvPicPr>
            <a:picLocks noChangeAspect="1"/>
          </p:cNvPicPr>
          <p:nvPr/>
        </p:nvPicPr>
        <p:blipFill rotWithShape="1">
          <a:blip r:embed="rId4">
            <a:extLst>
              <a:ext uri="{28A0092B-C50C-407E-A947-70E740481C1C}">
                <a14:useLocalDpi xmlns:a14="http://schemas.microsoft.com/office/drawing/2010/main" val="0"/>
              </a:ext>
            </a:extLst>
          </a:blip>
          <a:srcRect b="-2747"/>
          <a:stretch/>
        </p:blipFill>
        <p:spPr>
          <a:xfrm>
            <a:off x="7404729" y="2159000"/>
            <a:ext cx="471388" cy="4152900"/>
          </a:xfrm>
          <a:prstGeom prst="rect">
            <a:avLst/>
          </a:prstGeom>
        </p:spPr>
      </p:pic>
      <p:pic>
        <p:nvPicPr>
          <p:cNvPr id="56" name="Picture 55" descr="A close up of a logo&#10;&#10;Description generated with very high confidence">
            <a:extLst>
              <a:ext uri="{FF2B5EF4-FFF2-40B4-BE49-F238E27FC236}">
                <a16:creationId xmlns:a16="http://schemas.microsoft.com/office/drawing/2014/main" id="{FC76C8D3-C5BF-41F6-8C03-BFD2330A9C7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05700" y="1331913"/>
            <a:ext cx="379943" cy="412220"/>
          </a:xfrm>
          <a:prstGeom prst="rect">
            <a:avLst/>
          </a:prstGeom>
        </p:spPr>
      </p:pic>
    </p:spTree>
    <p:extLst>
      <p:ext uri="{BB962C8B-B14F-4D97-AF65-F5344CB8AC3E}">
        <p14:creationId xmlns:p14="http://schemas.microsoft.com/office/powerpoint/2010/main" val="16563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2000"/>
                            </p:stCondLst>
                            <p:childTnLst>
                              <p:par>
                                <p:cTn id="69" presetID="10" presetClass="exit" presetSubtype="0" fill="hold" nodeType="afterEffect">
                                  <p:stCondLst>
                                    <p:cond delay="0"/>
                                  </p:stCondLst>
                                  <p:childTnLst>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par>
                          <p:cTn id="82" fill="hold">
                            <p:stCondLst>
                              <p:cond delay="3000"/>
                            </p:stCondLst>
                            <p:childTnLst>
                              <p:par>
                                <p:cTn id="83" presetID="10" presetClass="exit" presetSubtype="0" fill="hold" nodeType="after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childTnLst>
                          </p:cTn>
                        </p:par>
                        <p:par>
                          <p:cTn id="89" fill="hold">
                            <p:stCondLst>
                              <p:cond delay="3500"/>
                            </p:stCondLst>
                            <p:childTnLst>
                              <p:par>
                                <p:cTn id="90" presetID="10" presetClass="entr" presetSubtype="0" fill="hold"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4000"/>
                            </p:stCondLst>
                            <p:childTnLst>
                              <p:par>
                                <p:cTn id="97" presetID="10" presetClass="exit" presetSubtype="0" fill="hold" nodeType="after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par>
                          <p:cTn id="110" fill="hold">
                            <p:stCondLst>
                              <p:cond delay="5000"/>
                            </p:stCondLst>
                            <p:childTnLst>
                              <p:par>
                                <p:cTn id="111" presetID="10" presetClass="exit" presetSubtype="0" fill="hold" nodeType="afterEffect">
                                  <p:stCondLst>
                                    <p:cond delay="0"/>
                                  </p:stCondLst>
                                  <p:childTnLst>
                                    <p:animEffect transition="out" filter="fade">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2"/>
                                        </p:tgtEl>
                                      </p:cBhvr>
                                    </p:animEffect>
                                    <p:set>
                                      <p:cBhvr>
                                        <p:cTn id="116" dur="1" fill="hold">
                                          <p:stCondLst>
                                            <p:cond delay="499"/>
                                          </p:stCondLst>
                                        </p:cTn>
                                        <p:tgtEl>
                                          <p:spTgt spid="42"/>
                                        </p:tgtEl>
                                        <p:attrNameLst>
                                          <p:attrName>style.visibility</p:attrName>
                                        </p:attrNameLst>
                                      </p:cBhvr>
                                      <p:to>
                                        <p:strVal val="hidden"/>
                                      </p:to>
                                    </p:set>
                                  </p:childTnLst>
                                </p:cTn>
                              </p:par>
                            </p:childTnLst>
                          </p:cTn>
                        </p:par>
                        <p:par>
                          <p:cTn id="117" fill="hold">
                            <p:stCondLst>
                              <p:cond delay="5500"/>
                            </p:stCondLst>
                            <p:childTnLst>
                              <p:par>
                                <p:cTn id="118" presetID="10" presetClass="entr" presetSubtype="0" fill="hold"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par>
                                <p:cTn id="121" presetID="10" presetClass="entr" presetSubtype="0"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childTnLst>
                          </p:cTn>
                        </p:par>
                        <p:par>
                          <p:cTn id="124" fill="hold">
                            <p:stCondLst>
                              <p:cond delay="6000"/>
                            </p:stCondLst>
                            <p:childTnLst>
                              <p:par>
                                <p:cTn id="125" presetID="10" presetClass="exit" presetSubtype="0" fill="hold" nodeType="afterEffect">
                                  <p:stCondLst>
                                    <p:cond delay="0"/>
                                  </p:stCondLst>
                                  <p:childTnLst>
                                    <p:animEffect transition="out" filter="fade">
                                      <p:cBhvr>
                                        <p:cTn id="126" dur="500"/>
                                        <p:tgtEl>
                                          <p:spTgt spid="43"/>
                                        </p:tgtEl>
                                      </p:cBhvr>
                                    </p:animEffect>
                                    <p:set>
                                      <p:cBhvr>
                                        <p:cTn id="127" dur="1" fill="hold">
                                          <p:stCondLst>
                                            <p:cond delay="499"/>
                                          </p:stCondLst>
                                        </p:cTn>
                                        <p:tgtEl>
                                          <p:spTgt spid="43"/>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4"/>
                                        </p:tgtEl>
                                      </p:cBhvr>
                                    </p:animEffect>
                                    <p:set>
                                      <p:cBhvr>
                                        <p:cTn id="130" dur="1" fill="hold">
                                          <p:stCondLst>
                                            <p:cond delay="499"/>
                                          </p:stCondLst>
                                        </p:cTn>
                                        <p:tgtEl>
                                          <p:spTgt spid="44"/>
                                        </p:tgtEl>
                                        <p:attrNameLst>
                                          <p:attrName>style.visibility</p:attrName>
                                        </p:attrNameLst>
                                      </p:cBhvr>
                                      <p:to>
                                        <p:strVal val="hidden"/>
                                      </p:to>
                                    </p:set>
                                  </p:childTnLst>
                                </p:cTn>
                              </p:par>
                            </p:childTnLst>
                          </p:cTn>
                        </p:par>
                        <p:par>
                          <p:cTn id="131" fill="hold">
                            <p:stCondLst>
                              <p:cond delay="6500"/>
                            </p:stCondLst>
                            <p:childTnLst>
                              <p:par>
                                <p:cTn id="132" presetID="10" presetClass="entr" presetSubtype="0" fill="hold"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500"/>
                                        <p:tgtEl>
                                          <p:spTgt spid="43"/>
                                        </p:tgtEl>
                                      </p:cBhvr>
                                    </p:animEffect>
                                  </p:childTnLst>
                                </p:cTn>
                              </p:par>
                              <p:par>
                                <p:cTn id="135" presetID="10"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childTnLst>
                          </p:cTn>
                        </p:par>
                        <p:par>
                          <p:cTn id="138" fill="hold">
                            <p:stCondLst>
                              <p:cond delay="7000"/>
                            </p:stCondLst>
                            <p:childTnLst>
                              <p:par>
                                <p:cTn id="139" presetID="10" presetClass="exit" presetSubtype="0" fill="hold" nodeType="afterEffect">
                                  <p:stCondLst>
                                    <p:cond delay="0"/>
                                  </p:stCondLst>
                                  <p:childTnLst>
                                    <p:animEffect transition="out" filter="fade">
                                      <p:cBhvr>
                                        <p:cTn id="140" dur="500"/>
                                        <p:tgtEl>
                                          <p:spTgt spid="43"/>
                                        </p:tgtEl>
                                      </p:cBhvr>
                                    </p:animEffect>
                                    <p:set>
                                      <p:cBhvr>
                                        <p:cTn id="141" dur="1" fill="hold">
                                          <p:stCondLst>
                                            <p:cond delay="499"/>
                                          </p:stCondLst>
                                        </p:cTn>
                                        <p:tgtEl>
                                          <p:spTgt spid="4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4"/>
                                        </p:tgtEl>
                                      </p:cBhvr>
                                    </p:animEffect>
                                    <p:set>
                                      <p:cBhvr>
                                        <p:cTn id="144" dur="1" fill="hold">
                                          <p:stCondLst>
                                            <p:cond delay="499"/>
                                          </p:stCondLst>
                                        </p:cTn>
                                        <p:tgtEl>
                                          <p:spTgt spid="44"/>
                                        </p:tgtEl>
                                        <p:attrNameLst>
                                          <p:attrName>style.visibility</p:attrName>
                                        </p:attrNameLst>
                                      </p:cBhvr>
                                      <p:to>
                                        <p:strVal val="hidden"/>
                                      </p:to>
                                    </p:set>
                                  </p:childTnLst>
                                </p:cTn>
                              </p:par>
                            </p:childTnLst>
                          </p:cTn>
                        </p:par>
                        <p:par>
                          <p:cTn id="145" fill="hold">
                            <p:stCondLst>
                              <p:cond delay="7500"/>
                            </p:stCondLst>
                            <p:childTnLst>
                              <p:par>
                                <p:cTn id="146" presetID="10" presetClass="entr" presetSubtype="0" fill="hold" nodeType="after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par>
                                <p:cTn id="149" presetID="10" presetClass="entr" presetSubtype="0" fill="hold"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500"/>
                                        <p:tgtEl>
                                          <p:spTgt spid="44"/>
                                        </p:tgtEl>
                                      </p:cBhvr>
                                    </p:animEffect>
                                  </p:childTnLst>
                                </p:cTn>
                              </p:par>
                            </p:childTnLst>
                          </p:cTn>
                        </p:par>
                        <p:par>
                          <p:cTn id="152" fill="hold">
                            <p:stCondLst>
                              <p:cond delay="8000"/>
                            </p:stCondLst>
                            <p:childTnLst>
                              <p:par>
                                <p:cTn id="153" presetID="10" presetClass="exit" presetSubtype="0" fill="hold" nodeType="afterEffect">
                                  <p:stCondLst>
                                    <p:cond delay="0"/>
                                  </p:stCondLst>
                                  <p:childTnLst>
                                    <p:animEffect transition="out" filter="fade">
                                      <p:cBhvr>
                                        <p:cTn id="154" dur="500"/>
                                        <p:tgtEl>
                                          <p:spTgt spid="45"/>
                                        </p:tgtEl>
                                      </p:cBhvr>
                                    </p:animEffect>
                                    <p:set>
                                      <p:cBhvr>
                                        <p:cTn id="155" dur="1" fill="hold">
                                          <p:stCondLst>
                                            <p:cond delay="499"/>
                                          </p:stCondLst>
                                        </p:cTn>
                                        <p:tgtEl>
                                          <p:spTgt spid="4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46"/>
                                        </p:tgtEl>
                                      </p:cBhvr>
                                    </p:animEffect>
                                    <p:set>
                                      <p:cBhvr>
                                        <p:cTn id="158" dur="1" fill="hold">
                                          <p:stCondLst>
                                            <p:cond delay="499"/>
                                          </p:stCondLst>
                                        </p:cTn>
                                        <p:tgtEl>
                                          <p:spTgt spid="46"/>
                                        </p:tgtEl>
                                        <p:attrNameLst>
                                          <p:attrName>style.visibility</p:attrName>
                                        </p:attrNameLst>
                                      </p:cBhvr>
                                      <p:to>
                                        <p:strVal val="hidden"/>
                                      </p:to>
                                    </p:set>
                                  </p:childTnLst>
                                </p:cTn>
                              </p:par>
                            </p:childTnLst>
                          </p:cTn>
                        </p:par>
                        <p:par>
                          <p:cTn id="159" fill="hold">
                            <p:stCondLst>
                              <p:cond delay="8500"/>
                            </p:stCondLst>
                            <p:childTnLst>
                              <p:par>
                                <p:cTn id="160" presetID="10" presetClass="entr" presetSubtype="0" fill="hold"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500"/>
                                        <p:tgtEl>
                                          <p:spTgt spid="45"/>
                                        </p:tgtEl>
                                      </p:cBhvr>
                                    </p:animEffect>
                                  </p:childTnLst>
                                </p:cTn>
                              </p:par>
                              <p:par>
                                <p:cTn id="163" presetID="10" presetClass="entr" presetSubtype="0" fill="hold" nodeType="withEffect">
                                  <p:stCondLst>
                                    <p:cond delay="0"/>
                                  </p:stCondLst>
                                  <p:childTnLst>
                                    <p:set>
                                      <p:cBhvr>
                                        <p:cTn id="164" dur="1" fill="hold">
                                          <p:stCondLst>
                                            <p:cond delay="0"/>
                                          </p:stCondLst>
                                        </p:cTn>
                                        <p:tgtEl>
                                          <p:spTgt spid="46"/>
                                        </p:tgtEl>
                                        <p:attrNameLst>
                                          <p:attrName>style.visibility</p:attrName>
                                        </p:attrNameLst>
                                      </p:cBhvr>
                                      <p:to>
                                        <p:strVal val="visible"/>
                                      </p:to>
                                    </p:set>
                                    <p:animEffect transition="in" filter="fade">
                                      <p:cBhvr>
                                        <p:cTn id="165" dur="500"/>
                                        <p:tgtEl>
                                          <p:spTgt spid="46"/>
                                        </p:tgtEl>
                                      </p:cBhvr>
                                    </p:animEffect>
                                  </p:childTnLst>
                                </p:cTn>
                              </p:par>
                            </p:childTnLst>
                          </p:cTn>
                        </p:par>
                        <p:par>
                          <p:cTn id="166" fill="hold">
                            <p:stCondLst>
                              <p:cond delay="9000"/>
                            </p:stCondLst>
                            <p:childTnLst>
                              <p:par>
                                <p:cTn id="167" presetID="10" presetClass="exit" presetSubtype="0" fill="hold" nodeType="afterEffect">
                                  <p:stCondLst>
                                    <p:cond delay="0"/>
                                  </p:stCondLst>
                                  <p:childTnLst>
                                    <p:animEffect transition="out" filter="fade">
                                      <p:cBhvr>
                                        <p:cTn id="168" dur="500"/>
                                        <p:tgtEl>
                                          <p:spTgt spid="45"/>
                                        </p:tgtEl>
                                      </p:cBhvr>
                                    </p:animEffect>
                                    <p:set>
                                      <p:cBhvr>
                                        <p:cTn id="169" dur="1" fill="hold">
                                          <p:stCondLst>
                                            <p:cond delay="499"/>
                                          </p:stCondLst>
                                        </p:cTn>
                                        <p:tgtEl>
                                          <p:spTgt spid="45"/>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par>
                          <p:cTn id="173" fill="hold">
                            <p:stCondLst>
                              <p:cond delay="9500"/>
                            </p:stCondLst>
                            <p:childTnLst>
                              <p:par>
                                <p:cTn id="174" presetID="10" presetClass="entr" presetSubtype="0" fill="hold" nodeType="after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ntr" presetSubtype="0" fill="hold" nodeType="with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fade">
                                      <p:cBhvr>
                                        <p:cTn id="179" dur="500"/>
                                        <p:tgtEl>
                                          <p:spTgt spid="46"/>
                                        </p:tgtEl>
                                      </p:cBhvr>
                                    </p:animEffect>
                                  </p:childTnLst>
                                </p:cTn>
                              </p:par>
                            </p:childTnLst>
                          </p:cTn>
                        </p:par>
                        <p:par>
                          <p:cTn id="180" fill="hold">
                            <p:stCondLst>
                              <p:cond delay="10000"/>
                            </p:stCondLst>
                            <p:childTnLst>
                              <p:par>
                                <p:cTn id="181" presetID="10" presetClass="exit" presetSubtype="0" fill="hold" nodeType="afterEffect">
                                  <p:stCondLst>
                                    <p:cond delay="0"/>
                                  </p:stCondLst>
                                  <p:childTnLst>
                                    <p:animEffect transition="out" filter="fade">
                                      <p:cBhvr>
                                        <p:cTn id="182" dur="500"/>
                                        <p:tgtEl>
                                          <p:spTgt spid="47"/>
                                        </p:tgtEl>
                                      </p:cBhvr>
                                    </p:animEffect>
                                    <p:set>
                                      <p:cBhvr>
                                        <p:cTn id="183" dur="1" fill="hold">
                                          <p:stCondLst>
                                            <p:cond delay="499"/>
                                          </p:stCondLst>
                                        </p:cTn>
                                        <p:tgtEl>
                                          <p:spTgt spid="4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8"/>
                                        </p:tgtEl>
                                      </p:cBhvr>
                                    </p:animEffect>
                                    <p:set>
                                      <p:cBhvr>
                                        <p:cTn id="186" dur="1" fill="hold">
                                          <p:stCondLst>
                                            <p:cond delay="499"/>
                                          </p:stCondLst>
                                        </p:cTn>
                                        <p:tgtEl>
                                          <p:spTgt spid="48"/>
                                        </p:tgtEl>
                                        <p:attrNameLst>
                                          <p:attrName>style.visibility</p:attrName>
                                        </p:attrNameLst>
                                      </p:cBhvr>
                                      <p:to>
                                        <p:strVal val="hidden"/>
                                      </p:to>
                                    </p:set>
                                  </p:childTnLst>
                                </p:cTn>
                              </p:par>
                            </p:childTnLst>
                          </p:cTn>
                        </p:par>
                        <p:par>
                          <p:cTn id="187" fill="hold">
                            <p:stCondLst>
                              <p:cond delay="10500"/>
                            </p:stCondLst>
                            <p:childTnLst>
                              <p:par>
                                <p:cTn id="188" presetID="10" presetClass="entr" presetSubtype="0" fill="hold" nodeType="afterEffect">
                                  <p:stCondLst>
                                    <p:cond delay="0"/>
                                  </p:stCondLst>
                                  <p:childTnLst>
                                    <p:set>
                                      <p:cBhvr>
                                        <p:cTn id="189" dur="1" fill="hold">
                                          <p:stCondLst>
                                            <p:cond delay="0"/>
                                          </p:stCondLst>
                                        </p:cTn>
                                        <p:tgtEl>
                                          <p:spTgt spid="47"/>
                                        </p:tgtEl>
                                        <p:attrNameLst>
                                          <p:attrName>style.visibility</p:attrName>
                                        </p:attrNameLst>
                                      </p:cBhvr>
                                      <p:to>
                                        <p:strVal val="visible"/>
                                      </p:to>
                                    </p:set>
                                    <p:animEffect transition="in" filter="fade">
                                      <p:cBhvr>
                                        <p:cTn id="190" dur="500"/>
                                        <p:tgtEl>
                                          <p:spTgt spid="47"/>
                                        </p:tgtEl>
                                      </p:cBhvr>
                                    </p:animEffect>
                                  </p:childTnLst>
                                </p:cTn>
                              </p:par>
                              <p:par>
                                <p:cTn id="191" presetID="10" presetClass="entr" presetSubtype="0" fill="hold" nodeType="with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500"/>
                                        <p:tgtEl>
                                          <p:spTgt spid="48"/>
                                        </p:tgtEl>
                                      </p:cBhvr>
                                    </p:animEffect>
                                  </p:childTnLst>
                                </p:cTn>
                              </p:par>
                            </p:childTnLst>
                          </p:cTn>
                        </p:par>
                        <p:par>
                          <p:cTn id="194" fill="hold">
                            <p:stCondLst>
                              <p:cond delay="11000"/>
                            </p:stCondLst>
                            <p:childTnLst>
                              <p:par>
                                <p:cTn id="195" presetID="10" presetClass="exit" presetSubtype="0" fill="hold" nodeType="afterEffect">
                                  <p:stCondLst>
                                    <p:cond delay="0"/>
                                  </p:stCondLst>
                                  <p:childTnLst>
                                    <p:animEffect transition="out" filter="fade">
                                      <p:cBhvr>
                                        <p:cTn id="196" dur="500"/>
                                        <p:tgtEl>
                                          <p:spTgt spid="47"/>
                                        </p:tgtEl>
                                      </p:cBhvr>
                                    </p:animEffect>
                                    <p:set>
                                      <p:cBhvr>
                                        <p:cTn id="197" dur="1" fill="hold">
                                          <p:stCondLst>
                                            <p:cond delay="499"/>
                                          </p:stCondLst>
                                        </p:cTn>
                                        <p:tgtEl>
                                          <p:spTgt spid="47"/>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48"/>
                                        </p:tgtEl>
                                      </p:cBhvr>
                                    </p:animEffect>
                                    <p:set>
                                      <p:cBhvr>
                                        <p:cTn id="200" dur="1" fill="hold">
                                          <p:stCondLst>
                                            <p:cond delay="499"/>
                                          </p:stCondLst>
                                        </p:cTn>
                                        <p:tgtEl>
                                          <p:spTgt spid="48"/>
                                        </p:tgtEl>
                                        <p:attrNameLst>
                                          <p:attrName>style.visibility</p:attrName>
                                        </p:attrNameLst>
                                      </p:cBhvr>
                                      <p:to>
                                        <p:strVal val="hidden"/>
                                      </p:to>
                                    </p:set>
                                  </p:childTnLst>
                                </p:cTn>
                              </p:par>
                            </p:childTnLst>
                          </p:cTn>
                        </p:par>
                        <p:par>
                          <p:cTn id="201" fill="hold">
                            <p:stCondLst>
                              <p:cond delay="11500"/>
                            </p:stCondLst>
                            <p:childTnLst>
                              <p:par>
                                <p:cTn id="202" presetID="10" presetClass="entr" presetSubtype="0" fill="hold" nodeType="after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fade">
                                      <p:cBhvr>
                                        <p:cTn id="204" dur="500"/>
                                        <p:tgtEl>
                                          <p:spTgt spid="47"/>
                                        </p:tgtEl>
                                      </p:cBhvr>
                                    </p:animEffect>
                                  </p:childTnLst>
                                </p:cTn>
                              </p:par>
                              <p:par>
                                <p:cTn id="205" presetID="10" presetClass="entr" presetSubtype="0" fill="hold" nodeType="with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fade">
                                      <p:cBhvr>
                                        <p:cTn id="207" dur="500"/>
                                        <p:tgtEl>
                                          <p:spTgt spid="48"/>
                                        </p:tgtEl>
                                      </p:cBhvr>
                                    </p:animEffect>
                                  </p:childTnLst>
                                </p:cTn>
                              </p:par>
                            </p:childTnLst>
                          </p:cTn>
                        </p:par>
                        <p:par>
                          <p:cTn id="208" fill="hold">
                            <p:stCondLst>
                              <p:cond delay="12000"/>
                            </p:stCondLst>
                            <p:childTnLst>
                              <p:par>
                                <p:cTn id="209" presetID="10" presetClass="exit" presetSubtype="0" fill="hold" nodeType="afterEffect">
                                  <p:stCondLst>
                                    <p:cond delay="0"/>
                                  </p:stCondLst>
                                  <p:childTnLst>
                                    <p:animEffect transition="out" filter="fade">
                                      <p:cBhvr>
                                        <p:cTn id="210" dur="500"/>
                                        <p:tgtEl>
                                          <p:spTgt spid="49"/>
                                        </p:tgtEl>
                                      </p:cBhvr>
                                    </p:animEffect>
                                    <p:set>
                                      <p:cBhvr>
                                        <p:cTn id="211" dur="1" fill="hold">
                                          <p:stCondLst>
                                            <p:cond delay="499"/>
                                          </p:stCondLst>
                                        </p:cTn>
                                        <p:tgtEl>
                                          <p:spTgt spid="4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0"/>
                                        </p:tgtEl>
                                      </p:cBhvr>
                                    </p:animEffect>
                                    <p:set>
                                      <p:cBhvr>
                                        <p:cTn id="214" dur="1" fill="hold">
                                          <p:stCondLst>
                                            <p:cond delay="499"/>
                                          </p:stCondLst>
                                        </p:cTn>
                                        <p:tgtEl>
                                          <p:spTgt spid="50"/>
                                        </p:tgtEl>
                                        <p:attrNameLst>
                                          <p:attrName>style.visibility</p:attrName>
                                        </p:attrNameLst>
                                      </p:cBhvr>
                                      <p:to>
                                        <p:strVal val="hidden"/>
                                      </p:to>
                                    </p:set>
                                  </p:childTnLst>
                                </p:cTn>
                              </p:par>
                            </p:childTnLst>
                          </p:cTn>
                        </p:par>
                        <p:par>
                          <p:cTn id="215" fill="hold">
                            <p:stCondLst>
                              <p:cond delay="12500"/>
                            </p:stCondLst>
                            <p:childTnLst>
                              <p:par>
                                <p:cTn id="216" presetID="10" presetClass="entr" presetSubtype="0" fill="hold" nodeType="afterEffect">
                                  <p:stCondLst>
                                    <p:cond delay="0"/>
                                  </p:stCondLst>
                                  <p:childTnLst>
                                    <p:set>
                                      <p:cBhvr>
                                        <p:cTn id="217" dur="1" fill="hold">
                                          <p:stCondLst>
                                            <p:cond delay="0"/>
                                          </p:stCondLst>
                                        </p:cTn>
                                        <p:tgtEl>
                                          <p:spTgt spid="49"/>
                                        </p:tgtEl>
                                        <p:attrNameLst>
                                          <p:attrName>style.visibility</p:attrName>
                                        </p:attrNameLst>
                                      </p:cBhvr>
                                      <p:to>
                                        <p:strVal val="visible"/>
                                      </p:to>
                                    </p:set>
                                    <p:animEffect transition="in" filter="fade">
                                      <p:cBhvr>
                                        <p:cTn id="218" dur="500"/>
                                        <p:tgtEl>
                                          <p:spTgt spid="49"/>
                                        </p:tgtEl>
                                      </p:cBhvr>
                                    </p:animEffect>
                                  </p:childTnLst>
                                </p:cTn>
                              </p:par>
                              <p:par>
                                <p:cTn id="219" presetID="10" presetClass="entr" presetSubtype="0" fill="hold" nodeType="withEffect">
                                  <p:stCondLst>
                                    <p:cond delay="0"/>
                                  </p:stCondLst>
                                  <p:childTnLst>
                                    <p:set>
                                      <p:cBhvr>
                                        <p:cTn id="220" dur="1" fill="hold">
                                          <p:stCondLst>
                                            <p:cond delay="0"/>
                                          </p:stCondLst>
                                        </p:cTn>
                                        <p:tgtEl>
                                          <p:spTgt spid="50"/>
                                        </p:tgtEl>
                                        <p:attrNameLst>
                                          <p:attrName>style.visibility</p:attrName>
                                        </p:attrNameLst>
                                      </p:cBhvr>
                                      <p:to>
                                        <p:strVal val="visible"/>
                                      </p:to>
                                    </p:set>
                                    <p:animEffect transition="in" filter="fade">
                                      <p:cBhvr>
                                        <p:cTn id="221" dur="500"/>
                                        <p:tgtEl>
                                          <p:spTgt spid="50"/>
                                        </p:tgtEl>
                                      </p:cBhvr>
                                    </p:animEffect>
                                  </p:childTnLst>
                                </p:cTn>
                              </p:par>
                            </p:childTnLst>
                          </p:cTn>
                        </p:par>
                        <p:par>
                          <p:cTn id="222" fill="hold">
                            <p:stCondLst>
                              <p:cond delay="13000"/>
                            </p:stCondLst>
                            <p:childTnLst>
                              <p:par>
                                <p:cTn id="223" presetID="10" presetClass="exit" presetSubtype="0" fill="hold" nodeType="afterEffect">
                                  <p:stCondLst>
                                    <p:cond delay="0"/>
                                  </p:stCondLst>
                                  <p:childTnLst>
                                    <p:animEffect transition="out" filter="fade">
                                      <p:cBhvr>
                                        <p:cTn id="224" dur="500"/>
                                        <p:tgtEl>
                                          <p:spTgt spid="49"/>
                                        </p:tgtEl>
                                      </p:cBhvr>
                                    </p:animEffect>
                                    <p:set>
                                      <p:cBhvr>
                                        <p:cTn id="225" dur="1" fill="hold">
                                          <p:stCondLst>
                                            <p:cond delay="499"/>
                                          </p:stCondLst>
                                        </p:cTn>
                                        <p:tgtEl>
                                          <p:spTgt spid="49"/>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50"/>
                                        </p:tgtEl>
                                      </p:cBhvr>
                                    </p:animEffect>
                                    <p:set>
                                      <p:cBhvr>
                                        <p:cTn id="228" dur="1" fill="hold">
                                          <p:stCondLst>
                                            <p:cond delay="499"/>
                                          </p:stCondLst>
                                        </p:cTn>
                                        <p:tgtEl>
                                          <p:spTgt spid="50"/>
                                        </p:tgtEl>
                                        <p:attrNameLst>
                                          <p:attrName>style.visibility</p:attrName>
                                        </p:attrNameLst>
                                      </p:cBhvr>
                                      <p:to>
                                        <p:strVal val="hidden"/>
                                      </p:to>
                                    </p:set>
                                  </p:childTnLst>
                                </p:cTn>
                              </p:par>
                            </p:childTnLst>
                          </p:cTn>
                        </p:par>
                        <p:par>
                          <p:cTn id="229" fill="hold">
                            <p:stCondLst>
                              <p:cond delay="13500"/>
                            </p:stCondLst>
                            <p:childTnLst>
                              <p:par>
                                <p:cTn id="230" presetID="10" presetClass="entr" presetSubtype="0" fill="hold" nodeType="afterEffect">
                                  <p:stCondLst>
                                    <p:cond delay="0"/>
                                  </p:stCondLst>
                                  <p:childTnLst>
                                    <p:set>
                                      <p:cBhvr>
                                        <p:cTn id="231" dur="1" fill="hold">
                                          <p:stCondLst>
                                            <p:cond delay="0"/>
                                          </p:stCondLst>
                                        </p:cTn>
                                        <p:tgtEl>
                                          <p:spTgt spid="49"/>
                                        </p:tgtEl>
                                        <p:attrNameLst>
                                          <p:attrName>style.visibility</p:attrName>
                                        </p:attrNameLst>
                                      </p:cBhvr>
                                      <p:to>
                                        <p:strVal val="visible"/>
                                      </p:to>
                                    </p:set>
                                    <p:animEffect transition="in" filter="fade">
                                      <p:cBhvr>
                                        <p:cTn id="232" dur="500"/>
                                        <p:tgtEl>
                                          <p:spTgt spid="49"/>
                                        </p:tgtEl>
                                      </p:cBhvr>
                                    </p:animEffect>
                                  </p:childTnLst>
                                </p:cTn>
                              </p:par>
                              <p:par>
                                <p:cTn id="233" presetID="10" presetClass="entr" presetSubtype="0" fill="hold" nodeType="withEffect">
                                  <p:stCondLst>
                                    <p:cond delay="0"/>
                                  </p:stCondLst>
                                  <p:childTnLst>
                                    <p:set>
                                      <p:cBhvr>
                                        <p:cTn id="234" dur="1" fill="hold">
                                          <p:stCondLst>
                                            <p:cond delay="0"/>
                                          </p:stCondLst>
                                        </p:cTn>
                                        <p:tgtEl>
                                          <p:spTgt spid="50"/>
                                        </p:tgtEl>
                                        <p:attrNameLst>
                                          <p:attrName>style.visibility</p:attrName>
                                        </p:attrNameLst>
                                      </p:cBhvr>
                                      <p:to>
                                        <p:strVal val="visible"/>
                                      </p:to>
                                    </p:set>
                                    <p:animEffect transition="in" filter="fade">
                                      <p:cBhvr>
                                        <p:cTn id="235" dur="500"/>
                                        <p:tgtEl>
                                          <p:spTgt spid="50"/>
                                        </p:tgtEl>
                                      </p:cBhvr>
                                    </p:animEffect>
                                  </p:childTnLst>
                                </p:cTn>
                              </p:par>
                            </p:childTnLst>
                          </p:cTn>
                        </p:par>
                        <p:par>
                          <p:cTn id="236" fill="hold">
                            <p:stCondLst>
                              <p:cond delay="14000"/>
                            </p:stCondLst>
                            <p:childTnLst>
                              <p:par>
                                <p:cTn id="237" presetID="10" presetClass="exit" presetSubtype="0" fill="hold" nodeType="afterEffect">
                                  <p:stCondLst>
                                    <p:cond delay="0"/>
                                  </p:stCondLst>
                                  <p:childTnLst>
                                    <p:animEffect transition="out" filter="fade">
                                      <p:cBhvr>
                                        <p:cTn id="238" dur="500"/>
                                        <p:tgtEl>
                                          <p:spTgt spid="51"/>
                                        </p:tgtEl>
                                      </p:cBhvr>
                                    </p:animEffect>
                                    <p:set>
                                      <p:cBhvr>
                                        <p:cTn id="239" dur="1" fill="hold">
                                          <p:stCondLst>
                                            <p:cond delay="499"/>
                                          </p:stCondLst>
                                        </p:cTn>
                                        <p:tgtEl>
                                          <p:spTgt spid="51"/>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52"/>
                                        </p:tgtEl>
                                      </p:cBhvr>
                                    </p:animEffect>
                                    <p:set>
                                      <p:cBhvr>
                                        <p:cTn id="242" dur="1" fill="hold">
                                          <p:stCondLst>
                                            <p:cond delay="499"/>
                                          </p:stCondLst>
                                        </p:cTn>
                                        <p:tgtEl>
                                          <p:spTgt spid="52"/>
                                        </p:tgtEl>
                                        <p:attrNameLst>
                                          <p:attrName>style.visibility</p:attrName>
                                        </p:attrNameLst>
                                      </p:cBhvr>
                                      <p:to>
                                        <p:strVal val="hidden"/>
                                      </p:to>
                                    </p:set>
                                  </p:childTnLst>
                                </p:cTn>
                              </p:par>
                            </p:childTnLst>
                          </p:cTn>
                        </p:par>
                        <p:par>
                          <p:cTn id="243" fill="hold">
                            <p:stCondLst>
                              <p:cond delay="14500"/>
                            </p:stCondLst>
                            <p:childTnLst>
                              <p:par>
                                <p:cTn id="244" presetID="10" presetClass="entr" presetSubtype="0" fill="hold" nodeType="afterEffect">
                                  <p:stCondLst>
                                    <p:cond delay="0"/>
                                  </p:stCondLst>
                                  <p:childTnLst>
                                    <p:set>
                                      <p:cBhvr>
                                        <p:cTn id="245" dur="1" fill="hold">
                                          <p:stCondLst>
                                            <p:cond delay="0"/>
                                          </p:stCondLst>
                                        </p:cTn>
                                        <p:tgtEl>
                                          <p:spTgt spid="51"/>
                                        </p:tgtEl>
                                        <p:attrNameLst>
                                          <p:attrName>style.visibility</p:attrName>
                                        </p:attrNameLst>
                                      </p:cBhvr>
                                      <p:to>
                                        <p:strVal val="visible"/>
                                      </p:to>
                                    </p:set>
                                    <p:animEffect transition="in" filter="fade">
                                      <p:cBhvr>
                                        <p:cTn id="246" dur="500"/>
                                        <p:tgtEl>
                                          <p:spTgt spid="51"/>
                                        </p:tgtEl>
                                      </p:cBhvr>
                                    </p:animEffect>
                                  </p:childTnLst>
                                </p:cTn>
                              </p:par>
                              <p:par>
                                <p:cTn id="247" presetID="10" presetClass="entr" presetSubtype="0" fill="hold" nodeType="withEffect">
                                  <p:stCondLst>
                                    <p:cond delay="0"/>
                                  </p:stCondLst>
                                  <p:childTnLst>
                                    <p:set>
                                      <p:cBhvr>
                                        <p:cTn id="248" dur="1" fill="hold">
                                          <p:stCondLst>
                                            <p:cond delay="0"/>
                                          </p:stCondLst>
                                        </p:cTn>
                                        <p:tgtEl>
                                          <p:spTgt spid="52"/>
                                        </p:tgtEl>
                                        <p:attrNameLst>
                                          <p:attrName>style.visibility</p:attrName>
                                        </p:attrNameLst>
                                      </p:cBhvr>
                                      <p:to>
                                        <p:strVal val="visible"/>
                                      </p:to>
                                    </p:set>
                                    <p:animEffect transition="in" filter="fade">
                                      <p:cBhvr>
                                        <p:cTn id="249" dur="500"/>
                                        <p:tgtEl>
                                          <p:spTgt spid="52"/>
                                        </p:tgtEl>
                                      </p:cBhvr>
                                    </p:animEffect>
                                  </p:childTnLst>
                                </p:cTn>
                              </p:par>
                            </p:childTnLst>
                          </p:cTn>
                        </p:par>
                        <p:par>
                          <p:cTn id="250" fill="hold">
                            <p:stCondLst>
                              <p:cond delay="15000"/>
                            </p:stCondLst>
                            <p:childTnLst>
                              <p:par>
                                <p:cTn id="251" presetID="10" presetClass="exit" presetSubtype="0" fill="hold" nodeType="afterEffect">
                                  <p:stCondLst>
                                    <p:cond delay="0"/>
                                  </p:stCondLst>
                                  <p:childTnLst>
                                    <p:animEffect transition="out" filter="fade">
                                      <p:cBhvr>
                                        <p:cTn id="252" dur="500"/>
                                        <p:tgtEl>
                                          <p:spTgt spid="51"/>
                                        </p:tgtEl>
                                      </p:cBhvr>
                                    </p:animEffect>
                                    <p:set>
                                      <p:cBhvr>
                                        <p:cTn id="253" dur="1" fill="hold">
                                          <p:stCondLst>
                                            <p:cond delay="499"/>
                                          </p:stCondLst>
                                        </p:cTn>
                                        <p:tgtEl>
                                          <p:spTgt spid="51"/>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52"/>
                                        </p:tgtEl>
                                      </p:cBhvr>
                                    </p:animEffect>
                                    <p:set>
                                      <p:cBhvr>
                                        <p:cTn id="256" dur="1" fill="hold">
                                          <p:stCondLst>
                                            <p:cond delay="499"/>
                                          </p:stCondLst>
                                        </p:cTn>
                                        <p:tgtEl>
                                          <p:spTgt spid="52"/>
                                        </p:tgtEl>
                                        <p:attrNameLst>
                                          <p:attrName>style.visibility</p:attrName>
                                        </p:attrNameLst>
                                      </p:cBhvr>
                                      <p:to>
                                        <p:strVal val="hidden"/>
                                      </p:to>
                                    </p:set>
                                  </p:childTnLst>
                                </p:cTn>
                              </p:par>
                            </p:childTnLst>
                          </p:cTn>
                        </p:par>
                        <p:par>
                          <p:cTn id="257" fill="hold">
                            <p:stCondLst>
                              <p:cond delay="15500"/>
                            </p:stCondLst>
                            <p:childTnLst>
                              <p:par>
                                <p:cTn id="258" presetID="10" presetClass="entr" presetSubtype="0" fill="hold" nodeType="afterEffect">
                                  <p:stCondLst>
                                    <p:cond delay="0"/>
                                  </p:stCondLst>
                                  <p:childTnLst>
                                    <p:set>
                                      <p:cBhvr>
                                        <p:cTn id="259" dur="1" fill="hold">
                                          <p:stCondLst>
                                            <p:cond delay="0"/>
                                          </p:stCondLst>
                                        </p:cTn>
                                        <p:tgtEl>
                                          <p:spTgt spid="51"/>
                                        </p:tgtEl>
                                        <p:attrNameLst>
                                          <p:attrName>style.visibility</p:attrName>
                                        </p:attrNameLst>
                                      </p:cBhvr>
                                      <p:to>
                                        <p:strVal val="visible"/>
                                      </p:to>
                                    </p:set>
                                    <p:animEffect transition="in" filter="fade">
                                      <p:cBhvr>
                                        <p:cTn id="260" dur="500"/>
                                        <p:tgtEl>
                                          <p:spTgt spid="51"/>
                                        </p:tgtEl>
                                      </p:cBhvr>
                                    </p:animEffect>
                                  </p:childTnLst>
                                </p:cTn>
                              </p:par>
                              <p:par>
                                <p:cTn id="261" presetID="10" presetClass="entr" presetSubtype="0" fill="hold" nodeType="withEffect">
                                  <p:stCondLst>
                                    <p:cond delay="0"/>
                                  </p:stCondLst>
                                  <p:childTnLst>
                                    <p:set>
                                      <p:cBhvr>
                                        <p:cTn id="262" dur="1" fill="hold">
                                          <p:stCondLst>
                                            <p:cond delay="0"/>
                                          </p:stCondLst>
                                        </p:cTn>
                                        <p:tgtEl>
                                          <p:spTgt spid="52"/>
                                        </p:tgtEl>
                                        <p:attrNameLst>
                                          <p:attrName>style.visibility</p:attrName>
                                        </p:attrNameLst>
                                      </p:cBhvr>
                                      <p:to>
                                        <p:strVal val="visible"/>
                                      </p:to>
                                    </p:set>
                                    <p:animEffect transition="in" filter="fade">
                                      <p:cBhvr>
                                        <p:cTn id="263" dur="500"/>
                                        <p:tgtEl>
                                          <p:spTgt spid="52"/>
                                        </p:tgtEl>
                                      </p:cBhvr>
                                    </p:animEffect>
                                  </p:childTnLst>
                                </p:cTn>
                              </p:par>
                            </p:childTnLst>
                          </p:cTn>
                        </p:par>
                        <p:par>
                          <p:cTn id="264" fill="hold">
                            <p:stCondLst>
                              <p:cond delay="16000"/>
                            </p:stCondLst>
                            <p:childTnLst>
                              <p:par>
                                <p:cTn id="265" presetID="10" presetClass="exit" presetSubtype="0" fill="hold" nodeType="afterEffect">
                                  <p:stCondLst>
                                    <p:cond delay="0"/>
                                  </p:stCondLst>
                                  <p:childTnLst>
                                    <p:animEffect transition="out" filter="fade">
                                      <p:cBhvr>
                                        <p:cTn id="266" dur="500"/>
                                        <p:tgtEl>
                                          <p:spTgt spid="53"/>
                                        </p:tgtEl>
                                      </p:cBhvr>
                                    </p:animEffect>
                                    <p:set>
                                      <p:cBhvr>
                                        <p:cTn id="267" dur="1" fill="hold">
                                          <p:stCondLst>
                                            <p:cond delay="499"/>
                                          </p:stCondLst>
                                        </p:cTn>
                                        <p:tgtEl>
                                          <p:spTgt spid="53"/>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54"/>
                                        </p:tgtEl>
                                      </p:cBhvr>
                                    </p:animEffect>
                                    <p:set>
                                      <p:cBhvr>
                                        <p:cTn id="270" dur="1" fill="hold">
                                          <p:stCondLst>
                                            <p:cond delay="499"/>
                                          </p:stCondLst>
                                        </p:cTn>
                                        <p:tgtEl>
                                          <p:spTgt spid="54"/>
                                        </p:tgtEl>
                                        <p:attrNameLst>
                                          <p:attrName>style.visibility</p:attrName>
                                        </p:attrNameLst>
                                      </p:cBhvr>
                                      <p:to>
                                        <p:strVal val="hidden"/>
                                      </p:to>
                                    </p:set>
                                  </p:childTnLst>
                                </p:cTn>
                              </p:par>
                            </p:childTnLst>
                          </p:cTn>
                        </p:par>
                        <p:par>
                          <p:cTn id="271" fill="hold">
                            <p:stCondLst>
                              <p:cond delay="16500"/>
                            </p:stCondLst>
                            <p:childTnLst>
                              <p:par>
                                <p:cTn id="272" presetID="10" presetClass="entr" presetSubtype="0" fill="hold" nodeType="afterEffect">
                                  <p:stCondLst>
                                    <p:cond delay="0"/>
                                  </p:stCondLst>
                                  <p:childTnLst>
                                    <p:set>
                                      <p:cBhvr>
                                        <p:cTn id="273" dur="1" fill="hold">
                                          <p:stCondLst>
                                            <p:cond delay="0"/>
                                          </p:stCondLst>
                                        </p:cTn>
                                        <p:tgtEl>
                                          <p:spTgt spid="53"/>
                                        </p:tgtEl>
                                        <p:attrNameLst>
                                          <p:attrName>style.visibility</p:attrName>
                                        </p:attrNameLst>
                                      </p:cBhvr>
                                      <p:to>
                                        <p:strVal val="visible"/>
                                      </p:to>
                                    </p:set>
                                    <p:animEffect transition="in" filter="fade">
                                      <p:cBhvr>
                                        <p:cTn id="274" dur="500"/>
                                        <p:tgtEl>
                                          <p:spTgt spid="53"/>
                                        </p:tgtEl>
                                      </p:cBhvr>
                                    </p:animEffect>
                                  </p:childTnLst>
                                </p:cTn>
                              </p:par>
                              <p:par>
                                <p:cTn id="275" presetID="10" presetClass="entr" presetSubtype="0" fill="hold" nodeType="withEffect">
                                  <p:stCondLst>
                                    <p:cond delay="0"/>
                                  </p:stCondLst>
                                  <p:childTnLst>
                                    <p:set>
                                      <p:cBhvr>
                                        <p:cTn id="276" dur="1" fill="hold">
                                          <p:stCondLst>
                                            <p:cond delay="0"/>
                                          </p:stCondLst>
                                        </p:cTn>
                                        <p:tgtEl>
                                          <p:spTgt spid="54"/>
                                        </p:tgtEl>
                                        <p:attrNameLst>
                                          <p:attrName>style.visibility</p:attrName>
                                        </p:attrNameLst>
                                      </p:cBhvr>
                                      <p:to>
                                        <p:strVal val="visible"/>
                                      </p:to>
                                    </p:set>
                                    <p:animEffect transition="in" filter="fade">
                                      <p:cBhvr>
                                        <p:cTn id="277" dur="500"/>
                                        <p:tgtEl>
                                          <p:spTgt spid="54"/>
                                        </p:tgtEl>
                                      </p:cBhvr>
                                    </p:animEffect>
                                  </p:childTnLst>
                                </p:cTn>
                              </p:par>
                            </p:childTnLst>
                          </p:cTn>
                        </p:par>
                        <p:par>
                          <p:cTn id="278" fill="hold">
                            <p:stCondLst>
                              <p:cond delay="17000"/>
                            </p:stCondLst>
                            <p:childTnLst>
                              <p:par>
                                <p:cTn id="279" presetID="10" presetClass="exit" presetSubtype="0" fill="hold" nodeType="afterEffect">
                                  <p:stCondLst>
                                    <p:cond delay="0"/>
                                  </p:stCondLst>
                                  <p:childTnLst>
                                    <p:animEffect transition="out" filter="fade">
                                      <p:cBhvr>
                                        <p:cTn id="280" dur="500"/>
                                        <p:tgtEl>
                                          <p:spTgt spid="53"/>
                                        </p:tgtEl>
                                      </p:cBhvr>
                                    </p:animEffect>
                                    <p:set>
                                      <p:cBhvr>
                                        <p:cTn id="281" dur="1" fill="hold">
                                          <p:stCondLst>
                                            <p:cond delay="499"/>
                                          </p:stCondLst>
                                        </p:cTn>
                                        <p:tgtEl>
                                          <p:spTgt spid="53"/>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54"/>
                                        </p:tgtEl>
                                      </p:cBhvr>
                                    </p:animEffect>
                                    <p:set>
                                      <p:cBhvr>
                                        <p:cTn id="284" dur="1" fill="hold">
                                          <p:stCondLst>
                                            <p:cond delay="499"/>
                                          </p:stCondLst>
                                        </p:cTn>
                                        <p:tgtEl>
                                          <p:spTgt spid="54"/>
                                        </p:tgtEl>
                                        <p:attrNameLst>
                                          <p:attrName>style.visibility</p:attrName>
                                        </p:attrNameLst>
                                      </p:cBhvr>
                                      <p:to>
                                        <p:strVal val="hidden"/>
                                      </p:to>
                                    </p:set>
                                  </p:childTnLst>
                                </p:cTn>
                              </p:par>
                            </p:childTnLst>
                          </p:cTn>
                        </p:par>
                        <p:par>
                          <p:cTn id="285" fill="hold">
                            <p:stCondLst>
                              <p:cond delay="17500"/>
                            </p:stCondLst>
                            <p:childTnLst>
                              <p:par>
                                <p:cTn id="286" presetID="10" presetClass="entr" presetSubtype="0" fill="hold" nodeType="afterEffect">
                                  <p:stCondLst>
                                    <p:cond delay="0"/>
                                  </p:stCondLst>
                                  <p:childTnLst>
                                    <p:set>
                                      <p:cBhvr>
                                        <p:cTn id="287" dur="1" fill="hold">
                                          <p:stCondLst>
                                            <p:cond delay="0"/>
                                          </p:stCondLst>
                                        </p:cTn>
                                        <p:tgtEl>
                                          <p:spTgt spid="53"/>
                                        </p:tgtEl>
                                        <p:attrNameLst>
                                          <p:attrName>style.visibility</p:attrName>
                                        </p:attrNameLst>
                                      </p:cBhvr>
                                      <p:to>
                                        <p:strVal val="visible"/>
                                      </p:to>
                                    </p:set>
                                    <p:animEffect transition="in" filter="fade">
                                      <p:cBhvr>
                                        <p:cTn id="288" dur="500"/>
                                        <p:tgtEl>
                                          <p:spTgt spid="53"/>
                                        </p:tgtEl>
                                      </p:cBhvr>
                                    </p:animEffect>
                                  </p:childTnLst>
                                </p:cTn>
                              </p:par>
                              <p:par>
                                <p:cTn id="289" presetID="10" presetClass="entr" presetSubtype="0" fill="hold"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fade">
                                      <p:cBhvr>
                                        <p:cTn id="291" dur="500"/>
                                        <p:tgtEl>
                                          <p:spTgt spid="54"/>
                                        </p:tgtEl>
                                      </p:cBhvr>
                                    </p:animEffect>
                                  </p:childTnLst>
                                </p:cTn>
                              </p:par>
                            </p:childTnLst>
                          </p:cTn>
                        </p:par>
                        <p:par>
                          <p:cTn id="292" fill="hold">
                            <p:stCondLst>
                              <p:cond delay="18000"/>
                            </p:stCondLst>
                            <p:childTnLst>
                              <p:par>
                                <p:cTn id="293" presetID="10" presetClass="exit" presetSubtype="0" fill="hold" nodeType="afterEffect">
                                  <p:stCondLst>
                                    <p:cond delay="0"/>
                                  </p:stCondLst>
                                  <p:childTnLst>
                                    <p:animEffect transition="out" filter="fade">
                                      <p:cBhvr>
                                        <p:cTn id="294" dur="500"/>
                                        <p:tgtEl>
                                          <p:spTgt spid="55"/>
                                        </p:tgtEl>
                                      </p:cBhvr>
                                    </p:animEffect>
                                    <p:set>
                                      <p:cBhvr>
                                        <p:cTn id="295" dur="1" fill="hold">
                                          <p:stCondLst>
                                            <p:cond delay="499"/>
                                          </p:stCondLst>
                                        </p:cTn>
                                        <p:tgtEl>
                                          <p:spTgt spid="55"/>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6"/>
                                        </p:tgtEl>
                                      </p:cBhvr>
                                    </p:animEffect>
                                    <p:set>
                                      <p:cBhvr>
                                        <p:cTn id="298" dur="1" fill="hold">
                                          <p:stCondLst>
                                            <p:cond delay="499"/>
                                          </p:stCondLst>
                                        </p:cTn>
                                        <p:tgtEl>
                                          <p:spTgt spid="56"/>
                                        </p:tgtEl>
                                        <p:attrNameLst>
                                          <p:attrName>style.visibility</p:attrName>
                                        </p:attrNameLst>
                                      </p:cBhvr>
                                      <p:to>
                                        <p:strVal val="hidden"/>
                                      </p:to>
                                    </p:set>
                                  </p:childTnLst>
                                </p:cTn>
                              </p:par>
                            </p:childTnLst>
                          </p:cTn>
                        </p:par>
                        <p:par>
                          <p:cTn id="299" fill="hold">
                            <p:stCondLst>
                              <p:cond delay="18500"/>
                            </p:stCondLst>
                            <p:childTnLst>
                              <p:par>
                                <p:cTn id="300" presetID="10" presetClass="entr" presetSubtype="0" fill="hold" nodeType="afterEffect">
                                  <p:stCondLst>
                                    <p:cond delay="0"/>
                                  </p:stCondLst>
                                  <p:childTnLst>
                                    <p:set>
                                      <p:cBhvr>
                                        <p:cTn id="301" dur="1" fill="hold">
                                          <p:stCondLst>
                                            <p:cond delay="0"/>
                                          </p:stCondLst>
                                        </p:cTn>
                                        <p:tgtEl>
                                          <p:spTgt spid="55"/>
                                        </p:tgtEl>
                                        <p:attrNameLst>
                                          <p:attrName>style.visibility</p:attrName>
                                        </p:attrNameLst>
                                      </p:cBhvr>
                                      <p:to>
                                        <p:strVal val="visible"/>
                                      </p:to>
                                    </p:set>
                                    <p:animEffect transition="in" filter="fade">
                                      <p:cBhvr>
                                        <p:cTn id="302" dur="500"/>
                                        <p:tgtEl>
                                          <p:spTgt spid="55"/>
                                        </p:tgtEl>
                                      </p:cBhvr>
                                    </p:animEffect>
                                  </p:childTnLst>
                                </p:cTn>
                              </p:par>
                              <p:par>
                                <p:cTn id="303" presetID="10" presetClass="entr" presetSubtype="0" fill="hold" nodeType="withEffect">
                                  <p:stCondLst>
                                    <p:cond delay="0"/>
                                  </p:stCondLst>
                                  <p:childTnLst>
                                    <p:set>
                                      <p:cBhvr>
                                        <p:cTn id="304" dur="1" fill="hold">
                                          <p:stCondLst>
                                            <p:cond delay="0"/>
                                          </p:stCondLst>
                                        </p:cTn>
                                        <p:tgtEl>
                                          <p:spTgt spid="56"/>
                                        </p:tgtEl>
                                        <p:attrNameLst>
                                          <p:attrName>style.visibility</p:attrName>
                                        </p:attrNameLst>
                                      </p:cBhvr>
                                      <p:to>
                                        <p:strVal val="visible"/>
                                      </p:to>
                                    </p:set>
                                    <p:animEffect transition="in" filter="fade">
                                      <p:cBhvr>
                                        <p:cTn id="305" dur="500"/>
                                        <p:tgtEl>
                                          <p:spTgt spid="56"/>
                                        </p:tgtEl>
                                      </p:cBhvr>
                                    </p:animEffect>
                                  </p:childTnLst>
                                </p:cTn>
                              </p:par>
                            </p:childTnLst>
                          </p:cTn>
                        </p:par>
                        <p:par>
                          <p:cTn id="306" fill="hold">
                            <p:stCondLst>
                              <p:cond delay="19000"/>
                            </p:stCondLst>
                            <p:childTnLst>
                              <p:par>
                                <p:cTn id="307" presetID="10" presetClass="exit" presetSubtype="0" fill="hold" nodeType="afterEffect">
                                  <p:stCondLst>
                                    <p:cond delay="0"/>
                                  </p:stCondLst>
                                  <p:childTnLst>
                                    <p:animEffect transition="out" filter="fade">
                                      <p:cBhvr>
                                        <p:cTn id="308" dur="500"/>
                                        <p:tgtEl>
                                          <p:spTgt spid="55"/>
                                        </p:tgtEl>
                                      </p:cBhvr>
                                    </p:animEffect>
                                    <p:set>
                                      <p:cBhvr>
                                        <p:cTn id="309" dur="1" fill="hold">
                                          <p:stCondLst>
                                            <p:cond delay="499"/>
                                          </p:stCondLst>
                                        </p:cTn>
                                        <p:tgtEl>
                                          <p:spTgt spid="5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56"/>
                                        </p:tgtEl>
                                      </p:cBhvr>
                                    </p:animEffect>
                                    <p:set>
                                      <p:cBhvr>
                                        <p:cTn id="312" dur="1" fill="hold">
                                          <p:stCondLst>
                                            <p:cond delay="499"/>
                                          </p:stCondLst>
                                        </p:cTn>
                                        <p:tgtEl>
                                          <p:spTgt spid="56"/>
                                        </p:tgtEl>
                                        <p:attrNameLst>
                                          <p:attrName>style.visibility</p:attrName>
                                        </p:attrNameLst>
                                      </p:cBhvr>
                                      <p:to>
                                        <p:strVal val="hidden"/>
                                      </p:to>
                                    </p:set>
                                  </p:childTnLst>
                                </p:cTn>
                              </p:par>
                            </p:childTnLst>
                          </p:cTn>
                        </p:par>
                        <p:par>
                          <p:cTn id="313" fill="hold">
                            <p:stCondLst>
                              <p:cond delay="19500"/>
                            </p:stCondLst>
                            <p:childTnLst>
                              <p:par>
                                <p:cTn id="314" presetID="10" presetClass="entr" presetSubtype="0" fill="hold" nodeType="afterEffect">
                                  <p:stCondLst>
                                    <p:cond delay="0"/>
                                  </p:stCondLst>
                                  <p:childTnLst>
                                    <p:set>
                                      <p:cBhvr>
                                        <p:cTn id="315" dur="1" fill="hold">
                                          <p:stCondLst>
                                            <p:cond delay="0"/>
                                          </p:stCondLst>
                                        </p:cTn>
                                        <p:tgtEl>
                                          <p:spTgt spid="55"/>
                                        </p:tgtEl>
                                        <p:attrNameLst>
                                          <p:attrName>style.visibility</p:attrName>
                                        </p:attrNameLst>
                                      </p:cBhvr>
                                      <p:to>
                                        <p:strVal val="visible"/>
                                      </p:to>
                                    </p:set>
                                    <p:animEffect transition="in" filter="fade">
                                      <p:cBhvr>
                                        <p:cTn id="316" dur="500"/>
                                        <p:tgtEl>
                                          <p:spTgt spid="55"/>
                                        </p:tgtEl>
                                      </p:cBhvr>
                                    </p:animEffect>
                                  </p:childTnLst>
                                </p:cTn>
                              </p:par>
                              <p:par>
                                <p:cTn id="317" presetID="10" presetClass="entr" presetSubtype="0" fill="hold" nodeType="withEffect">
                                  <p:stCondLst>
                                    <p:cond delay="0"/>
                                  </p:stCondLst>
                                  <p:childTnLst>
                                    <p:set>
                                      <p:cBhvr>
                                        <p:cTn id="318" dur="1" fill="hold">
                                          <p:stCondLst>
                                            <p:cond delay="0"/>
                                          </p:stCondLst>
                                        </p:cTn>
                                        <p:tgtEl>
                                          <p:spTgt spid="56"/>
                                        </p:tgtEl>
                                        <p:attrNameLst>
                                          <p:attrName>style.visibility</p:attrName>
                                        </p:attrNameLst>
                                      </p:cBhvr>
                                      <p:to>
                                        <p:strVal val="visible"/>
                                      </p:to>
                                    </p:set>
                                    <p:animEffect transition="in" filter="fade">
                                      <p:cBhvr>
                                        <p:cTn id="3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4803104" y="912697"/>
            <a:ext cx="163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6234204" y="91269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1,113</a:t>
            </a:r>
          </a:p>
        </p:txBody>
      </p:sp>
      <p:pic>
        <p:nvPicPr>
          <p:cNvPr id="25" name="Picture 24" descr="A picture containing device, object&#10;&#10;Description generated with high confidence">
            <a:extLst>
              <a:ext uri="{FF2B5EF4-FFF2-40B4-BE49-F238E27FC236}">
                <a16:creationId xmlns:a16="http://schemas.microsoft.com/office/drawing/2014/main" id="{342D0B1D-23D9-4B26-BCE7-ECE753E601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144034"/>
            <a:ext cx="7907446" cy="51605"/>
          </a:xfrm>
          <a:prstGeom prst="rect">
            <a:avLst/>
          </a:prstGeom>
        </p:spPr>
      </p:pic>
      <p:pic>
        <p:nvPicPr>
          <p:cNvPr id="26" name="Picture 25" descr="A picture containing device, object&#10;&#10;Description generated with high confidence">
            <a:extLst>
              <a:ext uri="{FF2B5EF4-FFF2-40B4-BE49-F238E27FC236}">
                <a16:creationId xmlns:a16="http://schemas.microsoft.com/office/drawing/2014/main" id="{85C9D5FB-A483-4A17-BF43-27CA244E637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82115" y="3189288"/>
            <a:ext cx="721894" cy="512763"/>
          </a:xfrm>
          <a:prstGeom prst="rect">
            <a:avLst/>
          </a:prstGeom>
        </p:spPr>
      </p:pic>
      <p:sp>
        <p:nvSpPr>
          <p:cNvPr id="28" name="Freeform: Shape 27">
            <a:extLst>
              <a:ext uri="{FF2B5EF4-FFF2-40B4-BE49-F238E27FC236}">
                <a16:creationId xmlns:a16="http://schemas.microsoft.com/office/drawing/2014/main" id="{7EF9FF4D-82CA-43F9-9047-EE738EE434F5}"/>
              </a:ext>
            </a:extLst>
          </p:cNvPr>
          <p:cNvSpPr/>
          <p:nvPr/>
        </p:nvSpPr>
        <p:spPr bwMode="auto">
          <a:xfrm>
            <a:off x="4727066" y="3687233"/>
            <a:ext cx="192343" cy="311624"/>
          </a:xfrm>
          <a:custGeom>
            <a:avLst/>
            <a:gdLst>
              <a:gd name="connsiteX0" fmla="*/ 1568 w 192343"/>
              <a:gd name="connsiteY0" fmla="*/ 160867 h 311624"/>
              <a:gd name="connsiteX1" fmla="*/ 22735 w 192343"/>
              <a:gd name="connsiteY1" fmla="*/ 131234 h 311624"/>
              <a:gd name="connsiteX2" fmla="*/ 35435 w 192343"/>
              <a:gd name="connsiteY2" fmla="*/ 122767 h 311624"/>
              <a:gd name="connsiteX3" fmla="*/ 52368 w 192343"/>
              <a:gd name="connsiteY3" fmla="*/ 84667 h 311624"/>
              <a:gd name="connsiteX4" fmla="*/ 60835 w 192343"/>
              <a:gd name="connsiteY4" fmla="*/ 67734 h 311624"/>
              <a:gd name="connsiteX5" fmla="*/ 77768 w 192343"/>
              <a:gd name="connsiteY5" fmla="*/ 59267 h 311624"/>
              <a:gd name="connsiteX6" fmla="*/ 94701 w 192343"/>
              <a:gd name="connsiteY6" fmla="*/ 42334 h 311624"/>
              <a:gd name="connsiteX7" fmla="*/ 120101 w 192343"/>
              <a:gd name="connsiteY7" fmla="*/ 21167 h 311624"/>
              <a:gd name="connsiteX8" fmla="*/ 141268 w 192343"/>
              <a:gd name="connsiteY8" fmla="*/ 8467 h 311624"/>
              <a:gd name="connsiteX9" fmla="*/ 170901 w 192343"/>
              <a:gd name="connsiteY9" fmla="*/ 0 h 311624"/>
              <a:gd name="connsiteX10" fmla="*/ 192068 w 192343"/>
              <a:gd name="connsiteY10" fmla="*/ 16934 h 311624"/>
              <a:gd name="connsiteX11" fmla="*/ 187835 w 192343"/>
              <a:gd name="connsiteY11" fmla="*/ 93134 h 311624"/>
              <a:gd name="connsiteX12" fmla="*/ 183601 w 192343"/>
              <a:gd name="connsiteY12" fmla="*/ 105834 h 311624"/>
              <a:gd name="connsiteX13" fmla="*/ 175135 w 192343"/>
              <a:gd name="connsiteY13" fmla="*/ 148167 h 311624"/>
              <a:gd name="connsiteX14" fmla="*/ 153968 w 192343"/>
              <a:gd name="connsiteY14" fmla="*/ 190500 h 311624"/>
              <a:gd name="connsiteX15" fmla="*/ 141268 w 192343"/>
              <a:gd name="connsiteY15" fmla="*/ 224367 h 311624"/>
              <a:gd name="connsiteX16" fmla="*/ 137035 w 192343"/>
              <a:gd name="connsiteY16" fmla="*/ 237067 h 311624"/>
              <a:gd name="connsiteX17" fmla="*/ 120101 w 192343"/>
              <a:gd name="connsiteY17" fmla="*/ 266700 h 311624"/>
              <a:gd name="connsiteX18" fmla="*/ 115868 w 192343"/>
              <a:gd name="connsiteY18" fmla="*/ 296334 h 311624"/>
              <a:gd name="connsiteX19" fmla="*/ 48135 w 192343"/>
              <a:gd name="connsiteY19" fmla="*/ 296334 h 311624"/>
              <a:gd name="connsiteX20" fmla="*/ 26968 w 192343"/>
              <a:gd name="connsiteY20" fmla="*/ 266700 h 311624"/>
              <a:gd name="connsiteX21" fmla="*/ 5801 w 192343"/>
              <a:gd name="connsiteY21" fmla="*/ 228600 h 311624"/>
              <a:gd name="connsiteX22" fmla="*/ 1568 w 192343"/>
              <a:gd name="connsiteY22" fmla="*/ 177800 h 311624"/>
              <a:gd name="connsiteX23" fmla="*/ 1568 w 192343"/>
              <a:gd name="connsiteY23" fmla="*/ 160867 h 3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343" h="311624">
                <a:moveTo>
                  <a:pt x="1568" y="160867"/>
                </a:moveTo>
                <a:cubicBezTo>
                  <a:pt x="5096" y="153106"/>
                  <a:pt x="14670" y="140307"/>
                  <a:pt x="22735" y="131234"/>
                </a:cubicBezTo>
                <a:cubicBezTo>
                  <a:pt x="26115" y="127431"/>
                  <a:pt x="32178" y="126676"/>
                  <a:pt x="35435" y="122767"/>
                </a:cubicBezTo>
                <a:cubicBezTo>
                  <a:pt x="40396" y="116814"/>
                  <a:pt x="49871" y="90286"/>
                  <a:pt x="52368" y="84667"/>
                </a:cubicBezTo>
                <a:cubicBezTo>
                  <a:pt x="54931" y="78900"/>
                  <a:pt x="56373" y="72196"/>
                  <a:pt x="60835" y="67734"/>
                </a:cubicBezTo>
                <a:cubicBezTo>
                  <a:pt x="65297" y="63272"/>
                  <a:pt x="72720" y="63053"/>
                  <a:pt x="77768" y="59267"/>
                </a:cubicBezTo>
                <a:cubicBezTo>
                  <a:pt x="84154" y="54478"/>
                  <a:pt x="88768" y="47674"/>
                  <a:pt x="94701" y="42334"/>
                </a:cubicBezTo>
                <a:cubicBezTo>
                  <a:pt x="102893" y="34961"/>
                  <a:pt x="111188" y="27649"/>
                  <a:pt x="120101" y="21167"/>
                </a:cubicBezTo>
                <a:cubicBezTo>
                  <a:pt x="126755" y="16327"/>
                  <a:pt x="133908" y="12147"/>
                  <a:pt x="141268" y="8467"/>
                </a:cubicBezTo>
                <a:cubicBezTo>
                  <a:pt x="147337" y="5432"/>
                  <a:pt x="165481" y="1355"/>
                  <a:pt x="170901" y="0"/>
                </a:cubicBezTo>
                <a:cubicBezTo>
                  <a:pt x="179372" y="2824"/>
                  <a:pt x="191450" y="3963"/>
                  <a:pt x="192068" y="16934"/>
                </a:cubicBezTo>
                <a:cubicBezTo>
                  <a:pt x="193278" y="42344"/>
                  <a:pt x="190247" y="67809"/>
                  <a:pt x="187835" y="93134"/>
                </a:cubicBezTo>
                <a:cubicBezTo>
                  <a:pt x="187412" y="97576"/>
                  <a:pt x="184827" y="101543"/>
                  <a:pt x="183601" y="105834"/>
                </a:cubicBezTo>
                <a:cubicBezTo>
                  <a:pt x="175974" y="132528"/>
                  <a:pt x="182261" y="114913"/>
                  <a:pt x="175135" y="148167"/>
                </a:cubicBezTo>
                <a:cubicBezTo>
                  <a:pt x="167051" y="185892"/>
                  <a:pt x="175643" y="176051"/>
                  <a:pt x="153968" y="190500"/>
                </a:cubicBezTo>
                <a:cubicBezTo>
                  <a:pt x="146164" y="221722"/>
                  <a:pt x="154551" y="193374"/>
                  <a:pt x="141268" y="224367"/>
                </a:cubicBezTo>
                <a:cubicBezTo>
                  <a:pt x="139510" y="228468"/>
                  <a:pt x="138793" y="232966"/>
                  <a:pt x="137035" y="237067"/>
                </a:cubicBezTo>
                <a:cubicBezTo>
                  <a:pt x="130591" y="252104"/>
                  <a:pt x="128603" y="253947"/>
                  <a:pt x="120101" y="266700"/>
                </a:cubicBezTo>
                <a:cubicBezTo>
                  <a:pt x="118690" y="276578"/>
                  <a:pt x="118735" y="286777"/>
                  <a:pt x="115868" y="296334"/>
                </a:cubicBezTo>
                <a:cubicBezTo>
                  <a:pt x="106361" y="328023"/>
                  <a:pt x="72000" y="301448"/>
                  <a:pt x="48135" y="296334"/>
                </a:cubicBezTo>
                <a:cubicBezTo>
                  <a:pt x="9912" y="258111"/>
                  <a:pt x="43862" y="297110"/>
                  <a:pt x="26968" y="266700"/>
                </a:cubicBezTo>
                <a:cubicBezTo>
                  <a:pt x="2705" y="223025"/>
                  <a:pt x="15382" y="257339"/>
                  <a:pt x="5801" y="228600"/>
                </a:cubicBezTo>
                <a:cubicBezTo>
                  <a:pt x="4390" y="211667"/>
                  <a:pt x="1568" y="194792"/>
                  <a:pt x="1568" y="177800"/>
                </a:cubicBezTo>
                <a:cubicBezTo>
                  <a:pt x="1568" y="170605"/>
                  <a:pt x="-1960" y="168628"/>
                  <a:pt x="1568" y="16086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9" name="Picture 28" descr="A picture containing device, object&#10;&#10;Description generated with high confidence">
            <a:extLst>
              <a:ext uri="{FF2B5EF4-FFF2-40B4-BE49-F238E27FC236}">
                <a16:creationId xmlns:a16="http://schemas.microsoft.com/office/drawing/2014/main" id="{0E468398-0E64-48B6-8420-1E7B429B46D8}"/>
              </a:ext>
            </a:extLst>
          </p:cNvPr>
          <p:cNvPicPr>
            <a:picLocks noChangeAspect="1"/>
          </p:cNvPicPr>
          <p:nvPr/>
        </p:nvPicPr>
        <p:blipFill rotWithShape="1">
          <a:blip r:embed="rId5">
            <a:extLst>
              <a:ext uri="{28A0092B-C50C-407E-A947-70E740481C1C}">
                <a14:useLocalDpi xmlns:a14="http://schemas.microsoft.com/office/drawing/2010/main" val="0"/>
              </a:ext>
            </a:extLst>
          </a:blip>
          <a:srcRect b="-2728"/>
          <a:stretch/>
        </p:blipFill>
        <p:spPr>
          <a:xfrm>
            <a:off x="8742881" y="4445000"/>
            <a:ext cx="847090" cy="311622"/>
          </a:xfrm>
          <a:prstGeom prst="rect">
            <a:avLst/>
          </a:prstGeom>
        </p:spPr>
      </p:pic>
      <p:pic>
        <p:nvPicPr>
          <p:cNvPr id="30" name="Picture 29" descr="A picture containing device, object&#10;&#10;Description generated with high confidence">
            <a:extLst>
              <a:ext uri="{FF2B5EF4-FFF2-40B4-BE49-F238E27FC236}">
                <a16:creationId xmlns:a16="http://schemas.microsoft.com/office/drawing/2014/main" id="{8E994E9A-6F66-4C99-8F1D-BD76B437FE6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38811" y="3708400"/>
            <a:ext cx="2583820" cy="736600"/>
          </a:xfrm>
          <a:prstGeom prst="rect">
            <a:avLst/>
          </a:prstGeom>
        </p:spPr>
      </p:pic>
      <p:pic>
        <p:nvPicPr>
          <p:cNvPr id="32" name="Picture 31" descr="A picture containing device, object&#10;&#10;Description generated with high confidence">
            <a:extLst>
              <a:ext uri="{FF2B5EF4-FFF2-40B4-BE49-F238E27FC236}">
                <a16:creationId xmlns:a16="http://schemas.microsoft.com/office/drawing/2014/main" id="{2735CB81-9F28-48B4-95CC-236BCFB3565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940550" y="4445000"/>
            <a:ext cx="847090" cy="290456"/>
          </a:xfrm>
          <a:prstGeom prst="rect">
            <a:avLst/>
          </a:prstGeom>
        </p:spPr>
      </p:pic>
      <p:pic>
        <p:nvPicPr>
          <p:cNvPr id="33" name="Picture 32" descr="A picture containing device, object&#10;&#10;Description generated with high confidence">
            <a:extLst>
              <a:ext uri="{FF2B5EF4-FFF2-40B4-BE49-F238E27FC236}">
                <a16:creationId xmlns:a16="http://schemas.microsoft.com/office/drawing/2014/main" id="{174FB449-0E34-48CC-9C4F-F330AF32132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223183" y="3195638"/>
            <a:ext cx="789272" cy="512763"/>
          </a:xfrm>
          <a:prstGeom prst="rect">
            <a:avLst/>
          </a:prstGeom>
        </p:spPr>
      </p:pic>
      <p:pic>
        <p:nvPicPr>
          <p:cNvPr id="34" name="Picture 33" descr="A picture containing device, object&#10;&#10;Description generated with high confidence">
            <a:extLst>
              <a:ext uri="{FF2B5EF4-FFF2-40B4-BE49-F238E27FC236}">
                <a16:creationId xmlns:a16="http://schemas.microsoft.com/office/drawing/2014/main" id="{CEEA4B4F-EA1A-4124-B1F1-59A14531635F}"/>
              </a:ext>
            </a:extLst>
          </p:cNvPr>
          <p:cNvPicPr>
            <a:picLocks noChangeAspect="1"/>
          </p:cNvPicPr>
          <p:nvPr/>
        </p:nvPicPr>
        <p:blipFill rotWithShape="1">
          <a:blip r:embed="rId9">
            <a:extLst>
              <a:ext uri="{28A0092B-C50C-407E-A947-70E740481C1C}">
                <a14:useLocalDpi xmlns:a14="http://schemas.microsoft.com/office/drawing/2010/main" val="0"/>
              </a:ext>
            </a:extLst>
          </a:blip>
          <a:srcRect r="-14304"/>
          <a:stretch/>
        </p:blipFill>
        <p:spPr>
          <a:xfrm>
            <a:off x="9358963" y="3189287"/>
            <a:ext cx="789273" cy="519113"/>
          </a:xfrm>
          <a:prstGeom prst="rect">
            <a:avLst/>
          </a:prstGeom>
        </p:spPr>
      </p:pic>
      <p:pic>
        <p:nvPicPr>
          <p:cNvPr id="35" name="Picture 34" descr="A picture containing device, object&#10;&#10;Description generated with high confidence">
            <a:extLst>
              <a:ext uri="{FF2B5EF4-FFF2-40B4-BE49-F238E27FC236}">
                <a16:creationId xmlns:a16="http://schemas.microsoft.com/office/drawing/2014/main" id="{62691CD2-192C-42D8-81C7-EDDD15AD0D7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38811" y="2424641"/>
            <a:ext cx="3782166" cy="732092"/>
          </a:xfrm>
          <a:prstGeom prst="rect">
            <a:avLst/>
          </a:prstGeom>
        </p:spPr>
      </p:pic>
      <p:pic>
        <p:nvPicPr>
          <p:cNvPr id="36" name="Picture 35" descr="A picture containing device, object&#10;&#10;Description generated with high confidence">
            <a:extLst>
              <a:ext uri="{FF2B5EF4-FFF2-40B4-BE49-F238E27FC236}">
                <a16:creationId xmlns:a16="http://schemas.microsoft.com/office/drawing/2014/main" id="{D767AC12-8FCA-4620-91D4-0004850BFD57}"/>
              </a:ext>
            </a:extLst>
          </p:cNvPr>
          <p:cNvPicPr>
            <a:picLocks noChangeAspect="1"/>
          </p:cNvPicPr>
          <p:nvPr/>
        </p:nvPicPr>
        <p:blipFill rotWithShape="1">
          <a:blip r:embed="rId11">
            <a:extLst>
              <a:ext uri="{28A0092B-C50C-407E-A947-70E740481C1C}">
                <a14:useLocalDpi xmlns:a14="http://schemas.microsoft.com/office/drawing/2010/main" val="0"/>
              </a:ext>
            </a:extLst>
          </a:blip>
          <a:srcRect t="-59428"/>
          <a:stretch/>
        </p:blipFill>
        <p:spPr>
          <a:xfrm>
            <a:off x="7472413" y="1933046"/>
            <a:ext cx="1150218" cy="452690"/>
          </a:xfrm>
          <a:prstGeom prst="rect">
            <a:avLst/>
          </a:prstGeom>
        </p:spPr>
      </p:pic>
      <p:sp>
        <p:nvSpPr>
          <p:cNvPr id="7" name="Freeform: Shape 6">
            <a:extLst>
              <a:ext uri="{FF2B5EF4-FFF2-40B4-BE49-F238E27FC236}">
                <a16:creationId xmlns:a16="http://schemas.microsoft.com/office/drawing/2014/main" id="{523AFEE3-74C7-40F7-B859-B02FFAF092D9}"/>
              </a:ext>
            </a:extLst>
          </p:cNvPr>
          <p:cNvSpPr/>
          <p:nvPr/>
        </p:nvSpPr>
        <p:spPr bwMode="auto">
          <a:xfrm>
            <a:off x="8589876" y="3716916"/>
            <a:ext cx="121484" cy="239135"/>
          </a:xfrm>
          <a:custGeom>
            <a:avLst/>
            <a:gdLst>
              <a:gd name="connsiteX0" fmla="*/ 77874 w 121484"/>
              <a:gd name="connsiteY0" fmla="*/ 1010 h 239135"/>
              <a:gd name="connsiteX1" fmla="*/ 60412 w 121484"/>
              <a:gd name="connsiteY1" fmla="*/ 2598 h 239135"/>
              <a:gd name="connsiteX2" fmla="*/ 55649 w 121484"/>
              <a:gd name="connsiteY2" fmla="*/ 7360 h 239135"/>
              <a:gd name="connsiteX3" fmla="*/ 47712 w 121484"/>
              <a:gd name="connsiteY3" fmla="*/ 8948 h 239135"/>
              <a:gd name="connsiteX4" fmla="*/ 28662 w 121484"/>
              <a:gd name="connsiteY4" fmla="*/ 12123 h 239135"/>
              <a:gd name="connsiteX5" fmla="*/ 14374 w 121484"/>
              <a:gd name="connsiteY5" fmla="*/ 16885 h 239135"/>
              <a:gd name="connsiteX6" fmla="*/ 9612 w 121484"/>
              <a:gd name="connsiteY6" fmla="*/ 18473 h 239135"/>
              <a:gd name="connsiteX7" fmla="*/ 4849 w 121484"/>
              <a:gd name="connsiteY7" fmla="*/ 20060 h 239135"/>
              <a:gd name="connsiteX8" fmla="*/ 1674 w 121484"/>
              <a:gd name="connsiteY8" fmla="*/ 24823 h 239135"/>
              <a:gd name="connsiteX9" fmla="*/ 6437 w 121484"/>
              <a:gd name="connsiteY9" fmla="*/ 66098 h 239135"/>
              <a:gd name="connsiteX10" fmla="*/ 8024 w 121484"/>
              <a:gd name="connsiteY10" fmla="*/ 74035 h 239135"/>
              <a:gd name="connsiteX11" fmla="*/ 19137 w 121484"/>
              <a:gd name="connsiteY11" fmla="*/ 85148 h 239135"/>
              <a:gd name="connsiteX12" fmla="*/ 20724 w 121484"/>
              <a:gd name="connsiteY12" fmla="*/ 94673 h 239135"/>
              <a:gd name="connsiteX13" fmla="*/ 25487 w 121484"/>
              <a:gd name="connsiteY13" fmla="*/ 99435 h 239135"/>
              <a:gd name="connsiteX14" fmla="*/ 31837 w 121484"/>
              <a:gd name="connsiteY14" fmla="*/ 110548 h 239135"/>
              <a:gd name="connsiteX15" fmla="*/ 33424 w 121484"/>
              <a:gd name="connsiteY15" fmla="*/ 118485 h 239135"/>
              <a:gd name="connsiteX16" fmla="*/ 35012 w 121484"/>
              <a:gd name="connsiteY16" fmla="*/ 123248 h 239135"/>
              <a:gd name="connsiteX17" fmla="*/ 36599 w 121484"/>
              <a:gd name="connsiteY17" fmla="*/ 139123 h 239135"/>
              <a:gd name="connsiteX18" fmla="*/ 39774 w 121484"/>
              <a:gd name="connsiteY18" fmla="*/ 151823 h 239135"/>
              <a:gd name="connsiteX19" fmla="*/ 46124 w 121484"/>
              <a:gd name="connsiteY19" fmla="*/ 224848 h 239135"/>
              <a:gd name="connsiteX20" fmla="*/ 54062 w 121484"/>
              <a:gd name="connsiteY20" fmla="*/ 237548 h 239135"/>
              <a:gd name="connsiteX21" fmla="*/ 58824 w 121484"/>
              <a:gd name="connsiteY21" fmla="*/ 239135 h 239135"/>
              <a:gd name="connsiteX22" fmla="*/ 84224 w 121484"/>
              <a:gd name="connsiteY22" fmla="*/ 237548 h 239135"/>
              <a:gd name="connsiteX23" fmla="*/ 88987 w 121484"/>
              <a:gd name="connsiteY23" fmla="*/ 232785 h 239135"/>
              <a:gd name="connsiteX24" fmla="*/ 93749 w 121484"/>
              <a:gd name="connsiteY24" fmla="*/ 231198 h 239135"/>
              <a:gd name="connsiteX25" fmla="*/ 100099 w 121484"/>
              <a:gd name="connsiteY25" fmla="*/ 220085 h 239135"/>
              <a:gd name="connsiteX26" fmla="*/ 101687 w 121484"/>
              <a:gd name="connsiteY26" fmla="*/ 213735 h 239135"/>
              <a:gd name="connsiteX27" fmla="*/ 106449 w 121484"/>
              <a:gd name="connsiteY27" fmla="*/ 207385 h 239135"/>
              <a:gd name="connsiteX28" fmla="*/ 109624 w 121484"/>
              <a:gd name="connsiteY28" fmla="*/ 201035 h 239135"/>
              <a:gd name="connsiteX29" fmla="*/ 115974 w 121484"/>
              <a:gd name="connsiteY29" fmla="*/ 183573 h 239135"/>
              <a:gd name="connsiteX30" fmla="*/ 117562 w 121484"/>
              <a:gd name="connsiteY30" fmla="*/ 178810 h 239135"/>
              <a:gd name="connsiteX31" fmla="*/ 119149 w 121484"/>
              <a:gd name="connsiteY31" fmla="*/ 110548 h 239135"/>
              <a:gd name="connsiteX32" fmla="*/ 117562 w 121484"/>
              <a:gd name="connsiteY32" fmla="*/ 105785 h 239135"/>
              <a:gd name="connsiteX33" fmla="*/ 112799 w 121484"/>
              <a:gd name="connsiteY33" fmla="*/ 80385 h 239135"/>
              <a:gd name="connsiteX34" fmla="*/ 109624 w 121484"/>
              <a:gd name="connsiteY34" fmla="*/ 75623 h 239135"/>
              <a:gd name="connsiteX35" fmla="*/ 106449 w 121484"/>
              <a:gd name="connsiteY35" fmla="*/ 66098 h 239135"/>
              <a:gd name="connsiteX36" fmla="*/ 96924 w 121484"/>
              <a:gd name="connsiteY36" fmla="*/ 53398 h 239135"/>
              <a:gd name="connsiteX37" fmla="*/ 95337 w 121484"/>
              <a:gd name="connsiteY37" fmla="*/ 43873 h 239135"/>
              <a:gd name="connsiteX38" fmla="*/ 93749 w 121484"/>
              <a:gd name="connsiteY38" fmla="*/ 31173 h 239135"/>
              <a:gd name="connsiteX39" fmla="*/ 90574 w 121484"/>
              <a:gd name="connsiteY39" fmla="*/ 26410 h 239135"/>
              <a:gd name="connsiteX40" fmla="*/ 88987 w 121484"/>
              <a:gd name="connsiteY40" fmla="*/ 16885 h 239135"/>
              <a:gd name="connsiteX41" fmla="*/ 77874 w 121484"/>
              <a:gd name="connsiteY41" fmla="*/ 1010 h 23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484" h="239135">
                <a:moveTo>
                  <a:pt x="77874" y="1010"/>
                </a:moveTo>
                <a:cubicBezTo>
                  <a:pt x="73112" y="-1371"/>
                  <a:pt x="66032" y="992"/>
                  <a:pt x="60412" y="2598"/>
                </a:cubicBezTo>
                <a:cubicBezTo>
                  <a:pt x="58253" y="3215"/>
                  <a:pt x="57657" y="6356"/>
                  <a:pt x="55649" y="7360"/>
                </a:cubicBezTo>
                <a:cubicBezTo>
                  <a:pt x="53236" y="8567"/>
                  <a:pt x="50346" y="8363"/>
                  <a:pt x="47712" y="8948"/>
                </a:cubicBezTo>
                <a:cubicBezTo>
                  <a:pt x="34235" y="11943"/>
                  <a:pt x="49371" y="9534"/>
                  <a:pt x="28662" y="12123"/>
                </a:cubicBezTo>
                <a:lnTo>
                  <a:pt x="14374" y="16885"/>
                </a:lnTo>
                <a:lnTo>
                  <a:pt x="9612" y="18473"/>
                </a:lnTo>
                <a:lnTo>
                  <a:pt x="4849" y="20060"/>
                </a:lnTo>
                <a:cubicBezTo>
                  <a:pt x="3791" y="21648"/>
                  <a:pt x="1747" y="22916"/>
                  <a:pt x="1674" y="24823"/>
                </a:cubicBezTo>
                <a:cubicBezTo>
                  <a:pt x="369" y="58776"/>
                  <a:pt x="-3029" y="51898"/>
                  <a:pt x="6437" y="66098"/>
                </a:cubicBezTo>
                <a:cubicBezTo>
                  <a:pt x="6966" y="68744"/>
                  <a:pt x="6527" y="71790"/>
                  <a:pt x="8024" y="74035"/>
                </a:cubicBezTo>
                <a:cubicBezTo>
                  <a:pt x="10930" y="78394"/>
                  <a:pt x="19137" y="85148"/>
                  <a:pt x="19137" y="85148"/>
                </a:cubicBezTo>
                <a:cubicBezTo>
                  <a:pt x="19666" y="88323"/>
                  <a:pt x="19417" y="91732"/>
                  <a:pt x="20724" y="94673"/>
                </a:cubicBezTo>
                <a:cubicBezTo>
                  <a:pt x="21636" y="96725"/>
                  <a:pt x="24050" y="97710"/>
                  <a:pt x="25487" y="99435"/>
                </a:cubicBezTo>
                <a:cubicBezTo>
                  <a:pt x="28291" y="102799"/>
                  <a:pt x="29897" y="106669"/>
                  <a:pt x="31837" y="110548"/>
                </a:cubicBezTo>
                <a:cubicBezTo>
                  <a:pt x="32366" y="113194"/>
                  <a:pt x="32770" y="115868"/>
                  <a:pt x="33424" y="118485"/>
                </a:cubicBezTo>
                <a:cubicBezTo>
                  <a:pt x="33830" y="120109"/>
                  <a:pt x="34758" y="121594"/>
                  <a:pt x="35012" y="123248"/>
                </a:cubicBezTo>
                <a:cubicBezTo>
                  <a:pt x="35821" y="128504"/>
                  <a:pt x="35896" y="133852"/>
                  <a:pt x="36599" y="139123"/>
                </a:cubicBezTo>
                <a:cubicBezTo>
                  <a:pt x="37450" y="145503"/>
                  <a:pt x="37995" y="146484"/>
                  <a:pt x="39774" y="151823"/>
                </a:cubicBezTo>
                <a:cubicBezTo>
                  <a:pt x="40506" y="176706"/>
                  <a:pt x="37578" y="201346"/>
                  <a:pt x="46124" y="224848"/>
                </a:cubicBezTo>
                <a:cubicBezTo>
                  <a:pt x="47335" y="228177"/>
                  <a:pt x="51398" y="235328"/>
                  <a:pt x="54062" y="237548"/>
                </a:cubicBezTo>
                <a:cubicBezTo>
                  <a:pt x="55347" y="238619"/>
                  <a:pt x="57237" y="238606"/>
                  <a:pt x="58824" y="239135"/>
                </a:cubicBezTo>
                <a:cubicBezTo>
                  <a:pt x="67291" y="238606"/>
                  <a:pt x="75923" y="239296"/>
                  <a:pt x="84224" y="237548"/>
                </a:cubicBezTo>
                <a:cubicBezTo>
                  <a:pt x="86421" y="237085"/>
                  <a:pt x="87119" y="234030"/>
                  <a:pt x="88987" y="232785"/>
                </a:cubicBezTo>
                <a:cubicBezTo>
                  <a:pt x="90379" y="231857"/>
                  <a:pt x="92162" y="231727"/>
                  <a:pt x="93749" y="231198"/>
                </a:cubicBezTo>
                <a:cubicBezTo>
                  <a:pt x="96381" y="227250"/>
                  <a:pt x="98372" y="224689"/>
                  <a:pt x="100099" y="220085"/>
                </a:cubicBezTo>
                <a:cubicBezTo>
                  <a:pt x="100865" y="218042"/>
                  <a:pt x="100711" y="215687"/>
                  <a:pt x="101687" y="213735"/>
                </a:cubicBezTo>
                <a:cubicBezTo>
                  <a:pt x="102870" y="211369"/>
                  <a:pt x="105047" y="209629"/>
                  <a:pt x="106449" y="207385"/>
                </a:cubicBezTo>
                <a:cubicBezTo>
                  <a:pt x="107703" y="205378"/>
                  <a:pt x="108663" y="203198"/>
                  <a:pt x="109624" y="201035"/>
                </a:cubicBezTo>
                <a:cubicBezTo>
                  <a:pt x="112571" y="194406"/>
                  <a:pt x="113626" y="190616"/>
                  <a:pt x="115974" y="183573"/>
                </a:cubicBezTo>
                <a:lnTo>
                  <a:pt x="117562" y="178810"/>
                </a:lnTo>
                <a:cubicBezTo>
                  <a:pt x="123007" y="146141"/>
                  <a:pt x="122037" y="159641"/>
                  <a:pt x="119149" y="110548"/>
                </a:cubicBezTo>
                <a:cubicBezTo>
                  <a:pt x="119051" y="108877"/>
                  <a:pt x="117925" y="107419"/>
                  <a:pt x="117562" y="105785"/>
                </a:cubicBezTo>
                <a:cubicBezTo>
                  <a:pt x="115299" y="95599"/>
                  <a:pt x="116250" y="91600"/>
                  <a:pt x="112799" y="80385"/>
                </a:cubicBezTo>
                <a:cubicBezTo>
                  <a:pt x="112238" y="78562"/>
                  <a:pt x="110682" y="77210"/>
                  <a:pt x="109624" y="75623"/>
                </a:cubicBezTo>
                <a:cubicBezTo>
                  <a:pt x="108566" y="72448"/>
                  <a:pt x="108457" y="68775"/>
                  <a:pt x="106449" y="66098"/>
                </a:cubicBezTo>
                <a:lnTo>
                  <a:pt x="96924" y="53398"/>
                </a:lnTo>
                <a:cubicBezTo>
                  <a:pt x="96395" y="50223"/>
                  <a:pt x="95792" y="47059"/>
                  <a:pt x="95337" y="43873"/>
                </a:cubicBezTo>
                <a:cubicBezTo>
                  <a:pt x="94734" y="39650"/>
                  <a:pt x="94872" y="35289"/>
                  <a:pt x="93749" y="31173"/>
                </a:cubicBezTo>
                <a:cubicBezTo>
                  <a:pt x="93247" y="29332"/>
                  <a:pt x="91632" y="27998"/>
                  <a:pt x="90574" y="26410"/>
                </a:cubicBezTo>
                <a:cubicBezTo>
                  <a:pt x="90045" y="23235"/>
                  <a:pt x="90005" y="19939"/>
                  <a:pt x="88987" y="16885"/>
                </a:cubicBezTo>
                <a:cubicBezTo>
                  <a:pt x="87986" y="13882"/>
                  <a:pt x="82636" y="3391"/>
                  <a:pt x="77874" y="1010"/>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A picture containing device, object&#10;&#10;Description generated with high confidence">
            <a:extLst>
              <a:ext uri="{FF2B5EF4-FFF2-40B4-BE49-F238E27FC236}">
                <a16:creationId xmlns:a16="http://schemas.microsoft.com/office/drawing/2014/main" id="{6A055FAE-3A07-4FA5-9C15-0DD5E7AB3EC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622631" y="3708400"/>
            <a:ext cx="1198346" cy="736600"/>
          </a:xfrm>
          <a:prstGeom prst="rect">
            <a:avLst/>
          </a:prstGeom>
        </p:spPr>
      </p:pic>
      <p:sp>
        <p:nvSpPr>
          <p:cNvPr id="9" name="Freeform: Shape 8">
            <a:extLst>
              <a:ext uri="{FF2B5EF4-FFF2-40B4-BE49-F238E27FC236}">
                <a16:creationId xmlns:a16="http://schemas.microsoft.com/office/drawing/2014/main" id="{AF90B1BD-A13D-481E-BA11-9AB7EC4B6E37}"/>
              </a:ext>
            </a:extLst>
          </p:cNvPr>
          <p:cNvSpPr/>
          <p:nvPr/>
        </p:nvSpPr>
        <p:spPr bwMode="auto">
          <a:xfrm>
            <a:off x="5973475" y="2962905"/>
            <a:ext cx="82869" cy="134308"/>
          </a:xfrm>
          <a:custGeom>
            <a:avLst/>
            <a:gdLst>
              <a:gd name="connsiteX0" fmla="*/ 82839 w 82869"/>
              <a:gd name="connsiteY0" fmla="*/ 51758 h 134308"/>
              <a:gd name="connsiteX1" fmla="*/ 74901 w 82869"/>
              <a:gd name="connsiteY1" fmla="*/ 59695 h 134308"/>
              <a:gd name="connsiteX2" fmla="*/ 71726 w 82869"/>
              <a:gd name="connsiteY2" fmla="*/ 73983 h 134308"/>
              <a:gd name="connsiteX3" fmla="*/ 68551 w 82869"/>
              <a:gd name="connsiteY3" fmla="*/ 89858 h 134308"/>
              <a:gd name="connsiteX4" fmla="*/ 66964 w 82869"/>
              <a:gd name="connsiteY4" fmla="*/ 104145 h 134308"/>
              <a:gd name="connsiteX5" fmla="*/ 63789 w 82869"/>
              <a:gd name="connsiteY5" fmla="*/ 113670 h 134308"/>
              <a:gd name="connsiteX6" fmla="*/ 57439 w 82869"/>
              <a:gd name="connsiteY6" fmla="*/ 132720 h 134308"/>
              <a:gd name="connsiteX7" fmla="*/ 44739 w 82869"/>
              <a:gd name="connsiteY7" fmla="*/ 134308 h 134308"/>
              <a:gd name="connsiteX8" fmla="*/ 24101 w 82869"/>
              <a:gd name="connsiteY8" fmla="*/ 132720 h 134308"/>
              <a:gd name="connsiteX9" fmla="*/ 16164 w 82869"/>
              <a:gd name="connsiteY9" fmla="*/ 126370 h 134308"/>
              <a:gd name="connsiteX10" fmla="*/ 6639 w 82869"/>
              <a:gd name="connsiteY10" fmla="*/ 115258 h 134308"/>
              <a:gd name="connsiteX11" fmla="*/ 5051 w 82869"/>
              <a:gd name="connsiteY11" fmla="*/ 110495 h 134308"/>
              <a:gd name="connsiteX12" fmla="*/ 289 w 82869"/>
              <a:gd name="connsiteY12" fmla="*/ 99383 h 134308"/>
              <a:gd name="connsiteX13" fmla="*/ 1876 w 82869"/>
              <a:gd name="connsiteY13" fmla="*/ 39058 h 134308"/>
              <a:gd name="connsiteX14" fmla="*/ 12989 w 82869"/>
              <a:gd name="connsiteY14" fmla="*/ 24770 h 134308"/>
              <a:gd name="connsiteX15" fmla="*/ 27276 w 82869"/>
              <a:gd name="connsiteY15" fmla="*/ 8895 h 134308"/>
              <a:gd name="connsiteX16" fmla="*/ 36801 w 82869"/>
              <a:gd name="connsiteY16" fmla="*/ 7308 h 134308"/>
              <a:gd name="connsiteX17" fmla="*/ 71726 w 82869"/>
              <a:gd name="connsiteY17" fmla="*/ 4133 h 134308"/>
              <a:gd name="connsiteX18" fmla="*/ 82839 w 82869"/>
              <a:gd name="connsiteY18" fmla="*/ 51758 h 13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869" h="134308">
                <a:moveTo>
                  <a:pt x="82839" y="51758"/>
                </a:moveTo>
                <a:cubicBezTo>
                  <a:pt x="83368" y="61018"/>
                  <a:pt x="76977" y="56582"/>
                  <a:pt x="74901" y="59695"/>
                </a:cubicBezTo>
                <a:cubicBezTo>
                  <a:pt x="74257" y="60660"/>
                  <a:pt x="71766" y="73803"/>
                  <a:pt x="71726" y="73983"/>
                </a:cubicBezTo>
                <a:cubicBezTo>
                  <a:pt x="69625" y="83436"/>
                  <a:pt x="70104" y="78210"/>
                  <a:pt x="68551" y="89858"/>
                </a:cubicBezTo>
                <a:cubicBezTo>
                  <a:pt x="67918" y="94608"/>
                  <a:pt x="67904" y="99446"/>
                  <a:pt x="66964" y="104145"/>
                </a:cubicBezTo>
                <a:cubicBezTo>
                  <a:pt x="66308" y="107427"/>
                  <a:pt x="64847" y="110495"/>
                  <a:pt x="63789" y="113670"/>
                </a:cubicBezTo>
                <a:cubicBezTo>
                  <a:pt x="63235" y="118651"/>
                  <a:pt x="64989" y="129975"/>
                  <a:pt x="57439" y="132720"/>
                </a:cubicBezTo>
                <a:cubicBezTo>
                  <a:pt x="53430" y="134178"/>
                  <a:pt x="48972" y="133779"/>
                  <a:pt x="44739" y="134308"/>
                </a:cubicBezTo>
                <a:cubicBezTo>
                  <a:pt x="37860" y="133779"/>
                  <a:pt x="30749" y="134567"/>
                  <a:pt x="24101" y="132720"/>
                </a:cubicBezTo>
                <a:cubicBezTo>
                  <a:pt x="20836" y="131813"/>
                  <a:pt x="18696" y="128621"/>
                  <a:pt x="16164" y="126370"/>
                </a:cubicBezTo>
                <a:cubicBezTo>
                  <a:pt x="12649" y="123246"/>
                  <a:pt x="8808" y="119595"/>
                  <a:pt x="6639" y="115258"/>
                </a:cubicBezTo>
                <a:cubicBezTo>
                  <a:pt x="5890" y="113761"/>
                  <a:pt x="5673" y="112049"/>
                  <a:pt x="5051" y="110495"/>
                </a:cubicBezTo>
                <a:cubicBezTo>
                  <a:pt x="3554" y="106753"/>
                  <a:pt x="1876" y="103087"/>
                  <a:pt x="289" y="99383"/>
                </a:cubicBezTo>
                <a:cubicBezTo>
                  <a:pt x="818" y="79275"/>
                  <a:pt x="-1499" y="58888"/>
                  <a:pt x="1876" y="39058"/>
                </a:cubicBezTo>
                <a:cubicBezTo>
                  <a:pt x="2888" y="33110"/>
                  <a:pt x="9369" y="29597"/>
                  <a:pt x="12989" y="24770"/>
                </a:cubicBezTo>
                <a:cubicBezTo>
                  <a:pt x="17163" y="19205"/>
                  <a:pt x="20280" y="11693"/>
                  <a:pt x="27276" y="8895"/>
                </a:cubicBezTo>
                <a:cubicBezTo>
                  <a:pt x="30265" y="7700"/>
                  <a:pt x="33626" y="7837"/>
                  <a:pt x="36801" y="7308"/>
                </a:cubicBezTo>
                <a:cubicBezTo>
                  <a:pt x="48615" y="1400"/>
                  <a:pt x="55444" y="-4008"/>
                  <a:pt x="71726" y="4133"/>
                </a:cubicBezTo>
                <a:cubicBezTo>
                  <a:pt x="75039" y="5789"/>
                  <a:pt x="82310" y="42498"/>
                  <a:pt x="82839" y="51758"/>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0066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4719748" y="912697"/>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6308888" y="912696"/>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903</a:t>
            </a:r>
          </a:p>
        </p:txBody>
      </p:sp>
      <p:pic>
        <p:nvPicPr>
          <p:cNvPr id="4" name="Picture 3" descr="A picture containing device, photo&#10;&#10;Description generated with high confidence">
            <a:extLst>
              <a:ext uri="{FF2B5EF4-FFF2-40B4-BE49-F238E27FC236}">
                <a16:creationId xmlns:a16="http://schemas.microsoft.com/office/drawing/2014/main" id="{2D891C2D-6522-4EBA-B5EF-66189A9EF6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147461"/>
            <a:ext cx="7907446" cy="48127"/>
          </a:xfrm>
          <a:prstGeom prst="rect">
            <a:avLst/>
          </a:prstGeom>
        </p:spPr>
      </p:pic>
      <p:pic>
        <p:nvPicPr>
          <p:cNvPr id="22" name="Picture 21" descr="A picture containing device, photo&#10;&#10;Description generated with high confidence">
            <a:extLst>
              <a:ext uri="{FF2B5EF4-FFF2-40B4-BE49-F238E27FC236}">
                <a16:creationId xmlns:a16="http://schemas.microsoft.com/office/drawing/2014/main" id="{DC74A839-5A38-4253-B04F-4566C1AA82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74896" y="3190508"/>
            <a:ext cx="775615" cy="525513"/>
          </a:xfrm>
          <a:prstGeom prst="rect">
            <a:avLst/>
          </a:prstGeom>
        </p:spPr>
      </p:pic>
      <p:pic>
        <p:nvPicPr>
          <p:cNvPr id="31" name="Picture 30" descr="A picture containing device, photo&#10;&#10;Description generated with high confidence">
            <a:extLst>
              <a:ext uri="{FF2B5EF4-FFF2-40B4-BE49-F238E27FC236}">
                <a16:creationId xmlns:a16="http://schemas.microsoft.com/office/drawing/2014/main" id="{49CCB58A-9498-44D9-9886-E30D2B1269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70450" y="3710542"/>
            <a:ext cx="1169670" cy="749699"/>
          </a:xfrm>
          <a:prstGeom prst="rect">
            <a:avLst/>
          </a:prstGeom>
        </p:spPr>
      </p:pic>
      <p:sp>
        <p:nvSpPr>
          <p:cNvPr id="5" name="Freeform: Shape 4">
            <a:extLst>
              <a:ext uri="{FF2B5EF4-FFF2-40B4-BE49-F238E27FC236}">
                <a16:creationId xmlns:a16="http://schemas.microsoft.com/office/drawing/2014/main" id="{098A398C-7953-4C6F-B80A-D33AB6E694CE}"/>
              </a:ext>
            </a:extLst>
          </p:cNvPr>
          <p:cNvSpPr/>
          <p:nvPr/>
        </p:nvSpPr>
        <p:spPr bwMode="auto">
          <a:xfrm rot="387374">
            <a:off x="4746584" y="3689350"/>
            <a:ext cx="190893" cy="247650"/>
          </a:xfrm>
          <a:custGeom>
            <a:avLst/>
            <a:gdLst>
              <a:gd name="connsiteX0" fmla="*/ 44492 w 190893"/>
              <a:gd name="connsiteY0" fmla="*/ 168275 h 247650"/>
              <a:gd name="connsiteX1" fmla="*/ 57192 w 190893"/>
              <a:gd name="connsiteY1" fmla="*/ 130175 h 247650"/>
              <a:gd name="connsiteX2" fmla="*/ 66717 w 190893"/>
              <a:gd name="connsiteY2" fmla="*/ 101600 h 247650"/>
              <a:gd name="connsiteX3" fmla="*/ 73067 w 190893"/>
              <a:gd name="connsiteY3" fmla="*/ 73025 h 247650"/>
              <a:gd name="connsiteX4" fmla="*/ 82592 w 190893"/>
              <a:gd name="connsiteY4" fmla="*/ 60325 h 247650"/>
              <a:gd name="connsiteX5" fmla="*/ 98467 w 190893"/>
              <a:gd name="connsiteY5" fmla="*/ 41275 h 247650"/>
              <a:gd name="connsiteX6" fmla="*/ 114342 w 190893"/>
              <a:gd name="connsiteY6" fmla="*/ 19050 h 247650"/>
              <a:gd name="connsiteX7" fmla="*/ 136567 w 190893"/>
              <a:gd name="connsiteY7" fmla="*/ 3175 h 247650"/>
              <a:gd name="connsiteX8" fmla="*/ 146092 w 190893"/>
              <a:gd name="connsiteY8" fmla="*/ 0 h 247650"/>
              <a:gd name="connsiteX9" fmla="*/ 184192 w 190893"/>
              <a:gd name="connsiteY9" fmla="*/ 3175 h 247650"/>
              <a:gd name="connsiteX10" fmla="*/ 190542 w 190893"/>
              <a:gd name="connsiteY10" fmla="*/ 12700 h 247650"/>
              <a:gd name="connsiteX11" fmla="*/ 181017 w 190893"/>
              <a:gd name="connsiteY11" fmla="*/ 76200 h 247650"/>
              <a:gd name="connsiteX12" fmla="*/ 174667 w 190893"/>
              <a:gd name="connsiteY12" fmla="*/ 85725 h 247650"/>
              <a:gd name="connsiteX13" fmla="*/ 161967 w 190893"/>
              <a:gd name="connsiteY13" fmla="*/ 120650 h 247650"/>
              <a:gd name="connsiteX14" fmla="*/ 152442 w 190893"/>
              <a:gd name="connsiteY14" fmla="*/ 130175 h 247650"/>
              <a:gd name="connsiteX15" fmla="*/ 146092 w 190893"/>
              <a:gd name="connsiteY15" fmla="*/ 155575 h 247650"/>
              <a:gd name="connsiteX16" fmla="*/ 142917 w 190893"/>
              <a:gd name="connsiteY16" fmla="*/ 203200 h 247650"/>
              <a:gd name="connsiteX17" fmla="*/ 139742 w 190893"/>
              <a:gd name="connsiteY17" fmla="*/ 215900 h 247650"/>
              <a:gd name="connsiteX18" fmla="*/ 123867 w 190893"/>
              <a:gd name="connsiteY18" fmla="*/ 228600 h 247650"/>
              <a:gd name="connsiteX19" fmla="*/ 92117 w 190893"/>
              <a:gd name="connsiteY19" fmla="*/ 241300 h 247650"/>
              <a:gd name="connsiteX20" fmla="*/ 69892 w 190893"/>
              <a:gd name="connsiteY20" fmla="*/ 247650 h 247650"/>
              <a:gd name="connsiteX21" fmla="*/ 31792 w 190893"/>
              <a:gd name="connsiteY21" fmla="*/ 234950 h 247650"/>
              <a:gd name="connsiteX22" fmla="*/ 22267 w 190893"/>
              <a:gd name="connsiteY22" fmla="*/ 228600 h 247650"/>
              <a:gd name="connsiteX23" fmla="*/ 6392 w 190893"/>
              <a:gd name="connsiteY23" fmla="*/ 190500 h 247650"/>
              <a:gd name="connsiteX24" fmla="*/ 42 w 190893"/>
              <a:gd name="connsiteY24" fmla="*/ 180975 h 247650"/>
              <a:gd name="connsiteX25" fmla="*/ 44492 w 190893"/>
              <a:gd name="connsiteY25" fmla="*/ 1682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893" h="247650">
                <a:moveTo>
                  <a:pt x="44492" y="168275"/>
                </a:moveTo>
                <a:cubicBezTo>
                  <a:pt x="54017" y="159808"/>
                  <a:pt x="41906" y="165842"/>
                  <a:pt x="57192" y="130175"/>
                </a:cubicBezTo>
                <a:cubicBezTo>
                  <a:pt x="61147" y="120947"/>
                  <a:pt x="64748" y="111445"/>
                  <a:pt x="66717" y="101600"/>
                </a:cubicBezTo>
                <a:cubicBezTo>
                  <a:pt x="67051" y="99930"/>
                  <a:pt x="71572" y="76014"/>
                  <a:pt x="73067" y="73025"/>
                </a:cubicBezTo>
                <a:cubicBezTo>
                  <a:pt x="75434" y="68292"/>
                  <a:pt x="79516" y="64631"/>
                  <a:pt x="82592" y="60325"/>
                </a:cubicBezTo>
                <a:cubicBezTo>
                  <a:pt x="106241" y="27217"/>
                  <a:pt x="68819" y="76852"/>
                  <a:pt x="98467" y="41275"/>
                </a:cubicBezTo>
                <a:cubicBezTo>
                  <a:pt x="107481" y="30458"/>
                  <a:pt x="102904" y="30488"/>
                  <a:pt x="114342" y="19050"/>
                </a:cubicBezTo>
                <a:cubicBezTo>
                  <a:pt x="115780" y="17612"/>
                  <a:pt x="132961" y="4978"/>
                  <a:pt x="136567" y="3175"/>
                </a:cubicBezTo>
                <a:cubicBezTo>
                  <a:pt x="139560" y="1678"/>
                  <a:pt x="142917" y="1058"/>
                  <a:pt x="146092" y="0"/>
                </a:cubicBezTo>
                <a:cubicBezTo>
                  <a:pt x="158792" y="1058"/>
                  <a:pt x="171938" y="-326"/>
                  <a:pt x="184192" y="3175"/>
                </a:cubicBezTo>
                <a:cubicBezTo>
                  <a:pt x="187861" y="4223"/>
                  <a:pt x="190318" y="8891"/>
                  <a:pt x="190542" y="12700"/>
                </a:cubicBezTo>
                <a:cubicBezTo>
                  <a:pt x="191816" y="34356"/>
                  <a:pt x="189845" y="56337"/>
                  <a:pt x="181017" y="76200"/>
                </a:cubicBezTo>
                <a:cubicBezTo>
                  <a:pt x="179467" y="79687"/>
                  <a:pt x="176784" y="82550"/>
                  <a:pt x="174667" y="85725"/>
                </a:cubicBezTo>
                <a:cubicBezTo>
                  <a:pt x="171573" y="96555"/>
                  <a:pt x="168964" y="110854"/>
                  <a:pt x="161967" y="120650"/>
                </a:cubicBezTo>
                <a:cubicBezTo>
                  <a:pt x="159357" y="124304"/>
                  <a:pt x="155617" y="127000"/>
                  <a:pt x="152442" y="130175"/>
                </a:cubicBezTo>
                <a:cubicBezTo>
                  <a:pt x="149258" y="139728"/>
                  <a:pt x="147187" y="144628"/>
                  <a:pt x="146092" y="155575"/>
                </a:cubicBezTo>
                <a:cubicBezTo>
                  <a:pt x="144509" y="171406"/>
                  <a:pt x="144583" y="187377"/>
                  <a:pt x="142917" y="203200"/>
                </a:cubicBezTo>
                <a:cubicBezTo>
                  <a:pt x="142460" y="207540"/>
                  <a:pt x="142360" y="212409"/>
                  <a:pt x="139742" y="215900"/>
                </a:cubicBezTo>
                <a:cubicBezTo>
                  <a:pt x="135676" y="221321"/>
                  <a:pt x="129506" y="224841"/>
                  <a:pt x="123867" y="228600"/>
                </a:cubicBezTo>
                <a:cubicBezTo>
                  <a:pt x="114524" y="234829"/>
                  <a:pt x="102444" y="237858"/>
                  <a:pt x="92117" y="241300"/>
                </a:cubicBezTo>
                <a:cubicBezTo>
                  <a:pt x="78452" y="245855"/>
                  <a:pt x="85839" y="243663"/>
                  <a:pt x="69892" y="247650"/>
                </a:cubicBezTo>
                <a:cubicBezTo>
                  <a:pt x="57192" y="243417"/>
                  <a:pt x="44221" y="239922"/>
                  <a:pt x="31792" y="234950"/>
                </a:cubicBezTo>
                <a:cubicBezTo>
                  <a:pt x="28249" y="233533"/>
                  <a:pt x="24160" y="231913"/>
                  <a:pt x="22267" y="228600"/>
                </a:cubicBezTo>
                <a:cubicBezTo>
                  <a:pt x="15441" y="216654"/>
                  <a:pt x="14024" y="201948"/>
                  <a:pt x="6392" y="190500"/>
                </a:cubicBezTo>
                <a:cubicBezTo>
                  <a:pt x="4275" y="187325"/>
                  <a:pt x="790" y="184717"/>
                  <a:pt x="42" y="180975"/>
                </a:cubicBezTo>
                <a:cubicBezTo>
                  <a:pt x="-1411" y="173711"/>
                  <a:pt x="34967" y="176742"/>
                  <a:pt x="44492" y="168275"/>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7" name="Picture 36" descr="A picture containing device, photo&#10;&#10;Description generated with high confidence">
            <a:extLst>
              <a:ext uri="{FF2B5EF4-FFF2-40B4-BE49-F238E27FC236}">
                <a16:creationId xmlns:a16="http://schemas.microsoft.com/office/drawing/2014/main" id="{D7D8D6DD-AA52-49DE-907F-8254E660F0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67632" y="4426374"/>
            <a:ext cx="1169670" cy="267546"/>
          </a:xfrm>
          <a:prstGeom prst="rect">
            <a:avLst/>
          </a:prstGeom>
        </p:spPr>
      </p:pic>
      <p:pic>
        <p:nvPicPr>
          <p:cNvPr id="38" name="Picture 37" descr="A picture containing device, photo&#10;&#10;Description generated with high confidence">
            <a:extLst>
              <a:ext uri="{FF2B5EF4-FFF2-40B4-BE49-F238E27FC236}">
                <a16:creationId xmlns:a16="http://schemas.microsoft.com/office/drawing/2014/main" id="{F0076EB5-DC64-497D-8C59-6CD20F1D08F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11041" y="3190998"/>
            <a:ext cx="775616" cy="525513"/>
          </a:xfrm>
          <a:prstGeom prst="rect">
            <a:avLst/>
          </a:prstGeom>
        </p:spPr>
      </p:pic>
      <p:pic>
        <p:nvPicPr>
          <p:cNvPr id="39" name="Picture 38" descr="A picture containing device, photo&#10;&#10;Description generated with high confidence">
            <a:extLst>
              <a:ext uri="{FF2B5EF4-FFF2-40B4-BE49-F238E27FC236}">
                <a16:creationId xmlns:a16="http://schemas.microsoft.com/office/drawing/2014/main" id="{8A06371A-064D-421E-8D99-AAE57B550C0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142278" y="3710542"/>
            <a:ext cx="2808518" cy="749699"/>
          </a:xfrm>
          <a:prstGeom prst="rect">
            <a:avLst/>
          </a:prstGeom>
        </p:spPr>
      </p:pic>
      <p:pic>
        <p:nvPicPr>
          <p:cNvPr id="40" name="Picture 39" descr="A picture containing device, photo&#10;&#10;Description generated with high confidence">
            <a:extLst>
              <a:ext uri="{FF2B5EF4-FFF2-40B4-BE49-F238E27FC236}">
                <a16:creationId xmlns:a16="http://schemas.microsoft.com/office/drawing/2014/main" id="{C29E1C90-8A19-4F4C-80EA-1D068AFCA4C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22600" y="4460240"/>
            <a:ext cx="1295400" cy="267546"/>
          </a:xfrm>
          <a:prstGeom prst="rect">
            <a:avLst/>
          </a:prstGeom>
        </p:spPr>
      </p:pic>
      <p:pic>
        <p:nvPicPr>
          <p:cNvPr id="41" name="Picture 40" descr="A picture containing device, photo&#10;&#10;Description generated with high confidence">
            <a:extLst>
              <a:ext uri="{FF2B5EF4-FFF2-40B4-BE49-F238E27FC236}">
                <a16:creationId xmlns:a16="http://schemas.microsoft.com/office/drawing/2014/main" id="{E0EC287B-309C-45D5-B445-852BA4CC74CD}"/>
              </a:ext>
            </a:extLst>
          </p:cNvPr>
          <p:cNvPicPr>
            <a:picLocks noChangeAspect="1"/>
          </p:cNvPicPr>
          <p:nvPr/>
        </p:nvPicPr>
        <p:blipFill rotWithShape="1">
          <a:blip r:embed="rId10">
            <a:extLst>
              <a:ext uri="{28A0092B-C50C-407E-A947-70E740481C1C}">
                <a14:useLocalDpi xmlns:a14="http://schemas.microsoft.com/office/drawing/2010/main" val="0"/>
              </a:ext>
            </a:extLst>
          </a:blip>
          <a:srcRect l="-13754"/>
          <a:stretch/>
        </p:blipFill>
        <p:spPr>
          <a:xfrm>
            <a:off x="2075683" y="3185397"/>
            <a:ext cx="550678" cy="525513"/>
          </a:xfrm>
          <a:prstGeom prst="rect">
            <a:avLst/>
          </a:prstGeom>
        </p:spPr>
      </p:pic>
      <p:pic>
        <p:nvPicPr>
          <p:cNvPr id="43" name="Picture 42" descr="A picture containing device, photo&#10;&#10;Description generated with high confidence">
            <a:extLst>
              <a:ext uri="{FF2B5EF4-FFF2-40B4-BE49-F238E27FC236}">
                <a16:creationId xmlns:a16="http://schemas.microsoft.com/office/drawing/2014/main" id="{5445BDDD-7F2F-41DC-A693-ACE29391235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139460" y="2397761"/>
            <a:ext cx="3897842" cy="717972"/>
          </a:xfrm>
          <a:prstGeom prst="rect">
            <a:avLst/>
          </a:prstGeom>
        </p:spPr>
      </p:pic>
      <p:pic>
        <p:nvPicPr>
          <p:cNvPr id="44" name="Picture 43" descr="A picture containing device, photo&#10;&#10;Description generated with high confidence">
            <a:extLst>
              <a:ext uri="{FF2B5EF4-FFF2-40B4-BE49-F238E27FC236}">
                <a16:creationId xmlns:a16="http://schemas.microsoft.com/office/drawing/2014/main" id="{B3B2DDD1-997B-484C-A2DE-1770091F8453}"/>
              </a:ext>
            </a:extLst>
          </p:cNvPr>
          <p:cNvPicPr>
            <a:picLocks noChangeAspect="1"/>
          </p:cNvPicPr>
          <p:nvPr/>
        </p:nvPicPr>
        <p:blipFill rotWithShape="1">
          <a:blip r:embed="rId12">
            <a:extLst>
              <a:ext uri="{28A0092B-C50C-407E-A947-70E740481C1C}">
                <a14:useLocalDpi xmlns:a14="http://schemas.microsoft.com/office/drawing/2010/main" val="0"/>
              </a:ext>
            </a:extLst>
          </a:blip>
          <a:srcRect t="-37176"/>
          <a:stretch/>
        </p:blipFill>
        <p:spPr>
          <a:xfrm>
            <a:off x="3022600" y="1991228"/>
            <a:ext cx="1928195" cy="374807"/>
          </a:xfrm>
          <a:prstGeom prst="rect">
            <a:avLst/>
          </a:prstGeom>
        </p:spPr>
      </p:pic>
    </p:spTree>
    <p:extLst>
      <p:ext uri="{BB962C8B-B14F-4D97-AF65-F5344CB8AC3E}">
        <p14:creationId xmlns:p14="http://schemas.microsoft.com/office/powerpoint/2010/main" val="3155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right)">
                                      <p:cBhvr>
                                        <p:cTn id="20" dur="500"/>
                                        <p:tgtEl>
                                          <p:spTgt spid="3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500"/>
                                        <p:tgtEl>
                                          <p:spTgt spid="4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5:5</a:t>
            </a:r>
          </a:p>
        </p:txBody>
      </p:sp>
      <p:sp>
        <p:nvSpPr>
          <p:cNvPr id="23" name="TextBox 22">
            <a:extLst>
              <a:ext uri="{FF2B5EF4-FFF2-40B4-BE49-F238E27FC236}">
                <a16:creationId xmlns:a16="http://schemas.microsoft.com/office/drawing/2014/main" id="{9B4D2544-489E-47AE-9B9B-4ADD9745EDCC}"/>
              </a:ext>
            </a:extLst>
          </p:cNvPr>
          <p:cNvSpPr txBox="1"/>
          <p:nvPr/>
        </p:nvSpPr>
        <p:spPr bwMode="auto">
          <a:xfrm>
            <a:off x="4719748" y="912697"/>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1,003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100</a:t>
            </a:r>
          </a:p>
        </p:txBody>
      </p:sp>
      <p:sp>
        <p:nvSpPr>
          <p:cNvPr id="24" name="TextBox 23">
            <a:extLst>
              <a:ext uri="{FF2B5EF4-FFF2-40B4-BE49-F238E27FC236}">
                <a16:creationId xmlns:a16="http://schemas.microsoft.com/office/drawing/2014/main" id="{C48770B7-1C1F-4D4D-B06F-9D71155C2178}"/>
              </a:ext>
            </a:extLst>
          </p:cNvPr>
          <p:cNvSpPr txBox="1"/>
          <p:nvPr/>
        </p:nvSpPr>
        <p:spPr bwMode="auto">
          <a:xfrm>
            <a:off x="6288125" y="91269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1,103</a:t>
            </a:r>
          </a:p>
        </p:txBody>
      </p:sp>
      <p:pic>
        <p:nvPicPr>
          <p:cNvPr id="4" name="Picture 3" descr="A picture containing device, photo&#10;&#10;Description generated with high confidence">
            <a:extLst>
              <a:ext uri="{FF2B5EF4-FFF2-40B4-BE49-F238E27FC236}">
                <a16:creationId xmlns:a16="http://schemas.microsoft.com/office/drawing/2014/main" id="{2D891C2D-6522-4EBA-B5EF-66189A9EF6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147461"/>
            <a:ext cx="7907446" cy="48127"/>
          </a:xfrm>
          <a:prstGeom prst="rect">
            <a:avLst/>
          </a:prstGeom>
        </p:spPr>
      </p:pic>
      <p:pic>
        <p:nvPicPr>
          <p:cNvPr id="22" name="Picture 21" descr="A picture containing device, photo&#10;&#10;Description generated with high confidence">
            <a:extLst>
              <a:ext uri="{FF2B5EF4-FFF2-40B4-BE49-F238E27FC236}">
                <a16:creationId xmlns:a16="http://schemas.microsoft.com/office/drawing/2014/main" id="{DC74A839-5A38-4253-B04F-4566C1AA82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74896" y="3190508"/>
            <a:ext cx="775615" cy="525513"/>
          </a:xfrm>
          <a:prstGeom prst="rect">
            <a:avLst/>
          </a:prstGeom>
        </p:spPr>
      </p:pic>
      <p:pic>
        <p:nvPicPr>
          <p:cNvPr id="31" name="Picture 30" descr="A picture containing device, photo&#10;&#10;Description generated with high confidence">
            <a:extLst>
              <a:ext uri="{FF2B5EF4-FFF2-40B4-BE49-F238E27FC236}">
                <a16:creationId xmlns:a16="http://schemas.microsoft.com/office/drawing/2014/main" id="{49CCB58A-9498-44D9-9886-E30D2B1269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37302" y="3710542"/>
            <a:ext cx="2599766" cy="715343"/>
          </a:xfrm>
          <a:prstGeom prst="rect">
            <a:avLst/>
          </a:prstGeom>
        </p:spPr>
      </p:pic>
      <p:sp>
        <p:nvSpPr>
          <p:cNvPr id="5" name="Freeform: Shape 4">
            <a:extLst>
              <a:ext uri="{FF2B5EF4-FFF2-40B4-BE49-F238E27FC236}">
                <a16:creationId xmlns:a16="http://schemas.microsoft.com/office/drawing/2014/main" id="{098A398C-7953-4C6F-B80A-D33AB6E694CE}"/>
              </a:ext>
            </a:extLst>
          </p:cNvPr>
          <p:cNvSpPr/>
          <p:nvPr/>
        </p:nvSpPr>
        <p:spPr bwMode="auto">
          <a:xfrm rot="387374">
            <a:off x="4746584" y="3689350"/>
            <a:ext cx="190893" cy="247650"/>
          </a:xfrm>
          <a:custGeom>
            <a:avLst/>
            <a:gdLst>
              <a:gd name="connsiteX0" fmla="*/ 44492 w 190893"/>
              <a:gd name="connsiteY0" fmla="*/ 168275 h 247650"/>
              <a:gd name="connsiteX1" fmla="*/ 57192 w 190893"/>
              <a:gd name="connsiteY1" fmla="*/ 130175 h 247650"/>
              <a:gd name="connsiteX2" fmla="*/ 66717 w 190893"/>
              <a:gd name="connsiteY2" fmla="*/ 101600 h 247650"/>
              <a:gd name="connsiteX3" fmla="*/ 73067 w 190893"/>
              <a:gd name="connsiteY3" fmla="*/ 73025 h 247650"/>
              <a:gd name="connsiteX4" fmla="*/ 82592 w 190893"/>
              <a:gd name="connsiteY4" fmla="*/ 60325 h 247650"/>
              <a:gd name="connsiteX5" fmla="*/ 98467 w 190893"/>
              <a:gd name="connsiteY5" fmla="*/ 41275 h 247650"/>
              <a:gd name="connsiteX6" fmla="*/ 114342 w 190893"/>
              <a:gd name="connsiteY6" fmla="*/ 19050 h 247650"/>
              <a:gd name="connsiteX7" fmla="*/ 136567 w 190893"/>
              <a:gd name="connsiteY7" fmla="*/ 3175 h 247650"/>
              <a:gd name="connsiteX8" fmla="*/ 146092 w 190893"/>
              <a:gd name="connsiteY8" fmla="*/ 0 h 247650"/>
              <a:gd name="connsiteX9" fmla="*/ 184192 w 190893"/>
              <a:gd name="connsiteY9" fmla="*/ 3175 h 247650"/>
              <a:gd name="connsiteX10" fmla="*/ 190542 w 190893"/>
              <a:gd name="connsiteY10" fmla="*/ 12700 h 247650"/>
              <a:gd name="connsiteX11" fmla="*/ 181017 w 190893"/>
              <a:gd name="connsiteY11" fmla="*/ 76200 h 247650"/>
              <a:gd name="connsiteX12" fmla="*/ 174667 w 190893"/>
              <a:gd name="connsiteY12" fmla="*/ 85725 h 247650"/>
              <a:gd name="connsiteX13" fmla="*/ 161967 w 190893"/>
              <a:gd name="connsiteY13" fmla="*/ 120650 h 247650"/>
              <a:gd name="connsiteX14" fmla="*/ 152442 w 190893"/>
              <a:gd name="connsiteY14" fmla="*/ 130175 h 247650"/>
              <a:gd name="connsiteX15" fmla="*/ 146092 w 190893"/>
              <a:gd name="connsiteY15" fmla="*/ 155575 h 247650"/>
              <a:gd name="connsiteX16" fmla="*/ 142917 w 190893"/>
              <a:gd name="connsiteY16" fmla="*/ 203200 h 247650"/>
              <a:gd name="connsiteX17" fmla="*/ 139742 w 190893"/>
              <a:gd name="connsiteY17" fmla="*/ 215900 h 247650"/>
              <a:gd name="connsiteX18" fmla="*/ 123867 w 190893"/>
              <a:gd name="connsiteY18" fmla="*/ 228600 h 247650"/>
              <a:gd name="connsiteX19" fmla="*/ 92117 w 190893"/>
              <a:gd name="connsiteY19" fmla="*/ 241300 h 247650"/>
              <a:gd name="connsiteX20" fmla="*/ 69892 w 190893"/>
              <a:gd name="connsiteY20" fmla="*/ 247650 h 247650"/>
              <a:gd name="connsiteX21" fmla="*/ 31792 w 190893"/>
              <a:gd name="connsiteY21" fmla="*/ 234950 h 247650"/>
              <a:gd name="connsiteX22" fmla="*/ 22267 w 190893"/>
              <a:gd name="connsiteY22" fmla="*/ 228600 h 247650"/>
              <a:gd name="connsiteX23" fmla="*/ 6392 w 190893"/>
              <a:gd name="connsiteY23" fmla="*/ 190500 h 247650"/>
              <a:gd name="connsiteX24" fmla="*/ 42 w 190893"/>
              <a:gd name="connsiteY24" fmla="*/ 180975 h 247650"/>
              <a:gd name="connsiteX25" fmla="*/ 44492 w 190893"/>
              <a:gd name="connsiteY25" fmla="*/ 1682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893" h="247650">
                <a:moveTo>
                  <a:pt x="44492" y="168275"/>
                </a:moveTo>
                <a:cubicBezTo>
                  <a:pt x="54017" y="159808"/>
                  <a:pt x="41906" y="165842"/>
                  <a:pt x="57192" y="130175"/>
                </a:cubicBezTo>
                <a:cubicBezTo>
                  <a:pt x="61147" y="120947"/>
                  <a:pt x="64748" y="111445"/>
                  <a:pt x="66717" y="101600"/>
                </a:cubicBezTo>
                <a:cubicBezTo>
                  <a:pt x="67051" y="99930"/>
                  <a:pt x="71572" y="76014"/>
                  <a:pt x="73067" y="73025"/>
                </a:cubicBezTo>
                <a:cubicBezTo>
                  <a:pt x="75434" y="68292"/>
                  <a:pt x="79516" y="64631"/>
                  <a:pt x="82592" y="60325"/>
                </a:cubicBezTo>
                <a:cubicBezTo>
                  <a:pt x="106241" y="27217"/>
                  <a:pt x="68819" y="76852"/>
                  <a:pt x="98467" y="41275"/>
                </a:cubicBezTo>
                <a:cubicBezTo>
                  <a:pt x="107481" y="30458"/>
                  <a:pt x="102904" y="30488"/>
                  <a:pt x="114342" y="19050"/>
                </a:cubicBezTo>
                <a:cubicBezTo>
                  <a:pt x="115780" y="17612"/>
                  <a:pt x="132961" y="4978"/>
                  <a:pt x="136567" y="3175"/>
                </a:cubicBezTo>
                <a:cubicBezTo>
                  <a:pt x="139560" y="1678"/>
                  <a:pt x="142917" y="1058"/>
                  <a:pt x="146092" y="0"/>
                </a:cubicBezTo>
                <a:cubicBezTo>
                  <a:pt x="158792" y="1058"/>
                  <a:pt x="171938" y="-326"/>
                  <a:pt x="184192" y="3175"/>
                </a:cubicBezTo>
                <a:cubicBezTo>
                  <a:pt x="187861" y="4223"/>
                  <a:pt x="190318" y="8891"/>
                  <a:pt x="190542" y="12700"/>
                </a:cubicBezTo>
                <a:cubicBezTo>
                  <a:pt x="191816" y="34356"/>
                  <a:pt x="189845" y="56337"/>
                  <a:pt x="181017" y="76200"/>
                </a:cubicBezTo>
                <a:cubicBezTo>
                  <a:pt x="179467" y="79687"/>
                  <a:pt x="176784" y="82550"/>
                  <a:pt x="174667" y="85725"/>
                </a:cubicBezTo>
                <a:cubicBezTo>
                  <a:pt x="171573" y="96555"/>
                  <a:pt x="168964" y="110854"/>
                  <a:pt x="161967" y="120650"/>
                </a:cubicBezTo>
                <a:cubicBezTo>
                  <a:pt x="159357" y="124304"/>
                  <a:pt x="155617" y="127000"/>
                  <a:pt x="152442" y="130175"/>
                </a:cubicBezTo>
                <a:cubicBezTo>
                  <a:pt x="149258" y="139728"/>
                  <a:pt x="147187" y="144628"/>
                  <a:pt x="146092" y="155575"/>
                </a:cubicBezTo>
                <a:cubicBezTo>
                  <a:pt x="144509" y="171406"/>
                  <a:pt x="144583" y="187377"/>
                  <a:pt x="142917" y="203200"/>
                </a:cubicBezTo>
                <a:cubicBezTo>
                  <a:pt x="142460" y="207540"/>
                  <a:pt x="142360" y="212409"/>
                  <a:pt x="139742" y="215900"/>
                </a:cubicBezTo>
                <a:cubicBezTo>
                  <a:pt x="135676" y="221321"/>
                  <a:pt x="129506" y="224841"/>
                  <a:pt x="123867" y="228600"/>
                </a:cubicBezTo>
                <a:cubicBezTo>
                  <a:pt x="114524" y="234829"/>
                  <a:pt x="102444" y="237858"/>
                  <a:pt x="92117" y="241300"/>
                </a:cubicBezTo>
                <a:cubicBezTo>
                  <a:pt x="78452" y="245855"/>
                  <a:pt x="85839" y="243663"/>
                  <a:pt x="69892" y="247650"/>
                </a:cubicBezTo>
                <a:cubicBezTo>
                  <a:pt x="57192" y="243417"/>
                  <a:pt x="44221" y="239922"/>
                  <a:pt x="31792" y="234950"/>
                </a:cubicBezTo>
                <a:cubicBezTo>
                  <a:pt x="28249" y="233533"/>
                  <a:pt x="24160" y="231913"/>
                  <a:pt x="22267" y="228600"/>
                </a:cubicBezTo>
                <a:cubicBezTo>
                  <a:pt x="15441" y="216654"/>
                  <a:pt x="14024" y="201948"/>
                  <a:pt x="6392" y="190500"/>
                </a:cubicBezTo>
                <a:cubicBezTo>
                  <a:pt x="4275" y="187325"/>
                  <a:pt x="790" y="184717"/>
                  <a:pt x="42" y="180975"/>
                </a:cubicBezTo>
                <a:cubicBezTo>
                  <a:pt x="-1411" y="173711"/>
                  <a:pt x="34967" y="176742"/>
                  <a:pt x="44492" y="168275"/>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7" name="Picture 36" descr="A picture containing device, photo&#10;&#10;Description generated with high confidence">
            <a:extLst>
              <a:ext uri="{FF2B5EF4-FFF2-40B4-BE49-F238E27FC236}">
                <a16:creationId xmlns:a16="http://schemas.microsoft.com/office/drawing/2014/main" id="{D7D8D6DD-AA52-49DE-907F-8254E660F0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951134" y="4425884"/>
            <a:ext cx="725015" cy="301902"/>
          </a:xfrm>
          <a:prstGeom prst="rect">
            <a:avLst/>
          </a:prstGeom>
        </p:spPr>
      </p:pic>
      <p:pic>
        <p:nvPicPr>
          <p:cNvPr id="40" name="Picture 39" descr="A picture containing device, photo&#10;&#10;Description generated with high confidence">
            <a:extLst>
              <a:ext uri="{FF2B5EF4-FFF2-40B4-BE49-F238E27FC236}">
                <a16:creationId xmlns:a16="http://schemas.microsoft.com/office/drawing/2014/main" id="{C29E1C90-8A19-4F4C-80EA-1D068AFCA4CF}"/>
              </a:ext>
            </a:extLst>
          </p:cNvPr>
          <p:cNvPicPr>
            <a:picLocks noChangeAspect="1"/>
          </p:cNvPicPr>
          <p:nvPr/>
        </p:nvPicPr>
        <p:blipFill rotWithShape="1">
          <a:blip r:embed="rId7">
            <a:extLst>
              <a:ext uri="{28A0092B-C50C-407E-A947-70E740481C1C}">
                <a14:useLocalDpi xmlns:a14="http://schemas.microsoft.com/office/drawing/2010/main" val="0"/>
              </a:ext>
            </a:extLst>
          </a:blip>
          <a:srcRect b="-5869"/>
          <a:stretch/>
        </p:blipFill>
        <p:spPr>
          <a:xfrm>
            <a:off x="8769050" y="4435494"/>
            <a:ext cx="715043" cy="326648"/>
          </a:xfrm>
          <a:prstGeom prst="rect">
            <a:avLst/>
          </a:prstGeom>
        </p:spPr>
      </p:pic>
      <p:pic>
        <p:nvPicPr>
          <p:cNvPr id="41" name="Picture 40" descr="A picture containing device, photo&#10;&#10;Description generated with high confidence">
            <a:extLst>
              <a:ext uri="{FF2B5EF4-FFF2-40B4-BE49-F238E27FC236}">
                <a16:creationId xmlns:a16="http://schemas.microsoft.com/office/drawing/2014/main" id="{E0EC287B-309C-45D5-B445-852BA4CC74CD}"/>
              </a:ext>
            </a:extLst>
          </p:cNvPr>
          <p:cNvPicPr>
            <a:picLocks noChangeAspect="1"/>
          </p:cNvPicPr>
          <p:nvPr/>
        </p:nvPicPr>
        <p:blipFill rotWithShape="1">
          <a:blip r:embed="rId8">
            <a:extLst>
              <a:ext uri="{28A0092B-C50C-407E-A947-70E740481C1C}">
                <a14:useLocalDpi xmlns:a14="http://schemas.microsoft.com/office/drawing/2010/main" val="0"/>
              </a:ext>
            </a:extLst>
          </a:blip>
          <a:srcRect r="-17055"/>
          <a:stretch/>
        </p:blipFill>
        <p:spPr>
          <a:xfrm>
            <a:off x="9387059" y="3185030"/>
            <a:ext cx="775615" cy="525512"/>
          </a:xfrm>
          <a:prstGeom prst="rect">
            <a:avLst/>
          </a:prstGeom>
        </p:spPr>
      </p:pic>
      <p:pic>
        <p:nvPicPr>
          <p:cNvPr id="43" name="Picture 42" descr="A picture containing device, photo&#10;&#10;Description generated with high confidence">
            <a:extLst>
              <a:ext uri="{FF2B5EF4-FFF2-40B4-BE49-F238E27FC236}">
                <a16:creationId xmlns:a16="http://schemas.microsoft.com/office/drawing/2014/main" id="{5445BDDD-7F2F-41DC-A693-ACE29391235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37302" y="2397761"/>
            <a:ext cx="3834830" cy="717972"/>
          </a:xfrm>
          <a:prstGeom prst="rect">
            <a:avLst/>
          </a:prstGeom>
        </p:spPr>
      </p:pic>
      <p:pic>
        <p:nvPicPr>
          <p:cNvPr id="44" name="Picture 43" descr="A picture containing device, photo&#10;&#10;Description generated with high confidence">
            <a:extLst>
              <a:ext uri="{FF2B5EF4-FFF2-40B4-BE49-F238E27FC236}">
                <a16:creationId xmlns:a16="http://schemas.microsoft.com/office/drawing/2014/main" id="{B3B2DDD1-997B-484C-A2DE-1770091F8453}"/>
              </a:ext>
            </a:extLst>
          </p:cNvPr>
          <p:cNvPicPr>
            <a:picLocks noChangeAspect="1"/>
          </p:cNvPicPr>
          <p:nvPr/>
        </p:nvPicPr>
        <p:blipFill rotWithShape="1">
          <a:blip r:embed="rId10">
            <a:extLst>
              <a:ext uri="{28A0092B-C50C-407E-A947-70E740481C1C}">
                <a14:useLocalDpi xmlns:a14="http://schemas.microsoft.com/office/drawing/2010/main" val="0"/>
              </a:ext>
            </a:extLst>
          </a:blip>
          <a:srcRect t="-61320"/>
          <a:stretch/>
        </p:blipFill>
        <p:spPr>
          <a:xfrm>
            <a:off x="7405036" y="1905803"/>
            <a:ext cx="1184943" cy="491958"/>
          </a:xfrm>
          <a:prstGeom prst="rect">
            <a:avLst/>
          </a:prstGeom>
        </p:spPr>
      </p:pic>
      <p:sp>
        <p:nvSpPr>
          <p:cNvPr id="3" name="Freeform: Shape 2">
            <a:extLst>
              <a:ext uri="{FF2B5EF4-FFF2-40B4-BE49-F238E27FC236}">
                <a16:creationId xmlns:a16="http://schemas.microsoft.com/office/drawing/2014/main" id="{01BF5CC2-A35F-469B-BAF9-0D7A314BE658}"/>
              </a:ext>
            </a:extLst>
          </p:cNvPr>
          <p:cNvSpPr/>
          <p:nvPr/>
        </p:nvSpPr>
        <p:spPr bwMode="auto">
          <a:xfrm>
            <a:off x="8600159" y="3611880"/>
            <a:ext cx="168891" cy="326648"/>
          </a:xfrm>
          <a:custGeom>
            <a:avLst/>
            <a:gdLst>
              <a:gd name="connsiteX0" fmla="*/ 71402 w 168891"/>
              <a:gd name="connsiteY0" fmla="*/ 0 h 326648"/>
              <a:gd name="connsiteX1" fmla="*/ 20602 w 168891"/>
              <a:gd name="connsiteY1" fmla="*/ 15240 h 326648"/>
              <a:gd name="connsiteX2" fmla="*/ 15522 w 168891"/>
              <a:gd name="connsiteY2" fmla="*/ 40640 h 326648"/>
              <a:gd name="connsiteX3" fmla="*/ 10442 w 168891"/>
              <a:gd name="connsiteY3" fmla="*/ 116840 h 326648"/>
              <a:gd name="connsiteX4" fmla="*/ 282 w 168891"/>
              <a:gd name="connsiteY4" fmla="*/ 132080 h 326648"/>
              <a:gd name="connsiteX5" fmla="*/ 15522 w 168891"/>
              <a:gd name="connsiteY5" fmla="*/ 238760 h 326648"/>
              <a:gd name="connsiteX6" fmla="*/ 35842 w 168891"/>
              <a:gd name="connsiteY6" fmla="*/ 259080 h 326648"/>
              <a:gd name="connsiteX7" fmla="*/ 40922 w 168891"/>
              <a:gd name="connsiteY7" fmla="*/ 279400 h 326648"/>
              <a:gd name="connsiteX8" fmla="*/ 56162 w 168891"/>
              <a:gd name="connsiteY8" fmla="*/ 289560 h 326648"/>
              <a:gd name="connsiteX9" fmla="*/ 91722 w 168891"/>
              <a:gd name="connsiteY9" fmla="*/ 325120 h 326648"/>
              <a:gd name="connsiteX10" fmla="*/ 147602 w 168891"/>
              <a:gd name="connsiteY10" fmla="*/ 320040 h 326648"/>
              <a:gd name="connsiteX11" fmla="*/ 157762 w 168891"/>
              <a:gd name="connsiteY11" fmla="*/ 111760 h 326648"/>
              <a:gd name="connsiteX12" fmla="*/ 152682 w 168891"/>
              <a:gd name="connsiteY12" fmla="*/ 86360 h 326648"/>
              <a:gd name="connsiteX13" fmla="*/ 142522 w 168891"/>
              <a:gd name="connsiteY13" fmla="*/ 66040 h 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891" h="326648">
                <a:moveTo>
                  <a:pt x="71402" y="0"/>
                </a:moveTo>
                <a:cubicBezTo>
                  <a:pt x="62765" y="1440"/>
                  <a:pt x="28584" y="4065"/>
                  <a:pt x="20602" y="15240"/>
                </a:cubicBezTo>
                <a:cubicBezTo>
                  <a:pt x="15583" y="22266"/>
                  <a:pt x="17215" y="32173"/>
                  <a:pt x="15522" y="40640"/>
                </a:cubicBezTo>
                <a:cubicBezTo>
                  <a:pt x="13829" y="66040"/>
                  <a:pt x="14627" y="91730"/>
                  <a:pt x="10442" y="116840"/>
                </a:cubicBezTo>
                <a:cubicBezTo>
                  <a:pt x="9438" y="122862"/>
                  <a:pt x="621" y="125984"/>
                  <a:pt x="282" y="132080"/>
                </a:cubicBezTo>
                <a:cubicBezTo>
                  <a:pt x="-710" y="149945"/>
                  <a:pt x="166" y="213167"/>
                  <a:pt x="15522" y="238760"/>
                </a:cubicBezTo>
                <a:cubicBezTo>
                  <a:pt x="20450" y="246974"/>
                  <a:pt x="29069" y="252307"/>
                  <a:pt x="35842" y="259080"/>
                </a:cubicBezTo>
                <a:cubicBezTo>
                  <a:pt x="37535" y="265853"/>
                  <a:pt x="37049" y="273591"/>
                  <a:pt x="40922" y="279400"/>
                </a:cubicBezTo>
                <a:cubicBezTo>
                  <a:pt x="44309" y="284480"/>
                  <a:pt x="51845" y="285243"/>
                  <a:pt x="56162" y="289560"/>
                </a:cubicBezTo>
                <a:cubicBezTo>
                  <a:pt x="103575" y="336973"/>
                  <a:pt x="37535" y="284480"/>
                  <a:pt x="91722" y="325120"/>
                </a:cubicBezTo>
                <a:cubicBezTo>
                  <a:pt x="110349" y="323427"/>
                  <a:pt x="133468" y="332289"/>
                  <a:pt x="147602" y="320040"/>
                </a:cubicBezTo>
                <a:cubicBezTo>
                  <a:pt x="188449" y="284639"/>
                  <a:pt x="157995" y="114396"/>
                  <a:pt x="157762" y="111760"/>
                </a:cubicBezTo>
                <a:cubicBezTo>
                  <a:pt x="157003" y="103159"/>
                  <a:pt x="155412" y="94551"/>
                  <a:pt x="152682" y="86360"/>
                </a:cubicBezTo>
                <a:cubicBezTo>
                  <a:pt x="150287" y="79176"/>
                  <a:pt x="142522" y="66040"/>
                  <a:pt x="142522" y="66040"/>
                </a:cubicBezTo>
              </a:path>
            </a:pathLst>
          </a:custGeom>
          <a:solidFill>
            <a:schemeClr val="bg1"/>
          </a:solidFill>
          <a:ln>
            <a:noFill/>
          </a:ln>
          <a:effectLst/>
        </p:spPr>
        <p:txBody>
          <a:bodyPr rtlCol="0" anchor="ctr"/>
          <a:lstStyle/>
          <a:p>
            <a:pPr algn="ctr"/>
            <a:endParaRPr lang="en-GB"/>
          </a:p>
        </p:txBody>
      </p:sp>
      <p:pic>
        <p:nvPicPr>
          <p:cNvPr id="39" name="Picture 38" descr="A picture containing device, photo&#10;&#10;Description generated with high confidence">
            <a:extLst>
              <a:ext uri="{FF2B5EF4-FFF2-40B4-BE49-F238E27FC236}">
                <a16:creationId xmlns:a16="http://schemas.microsoft.com/office/drawing/2014/main" id="{8A06371A-064D-421E-8D99-AAE57B550C0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8589980" y="3710542"/>
            <a:ext cx="1282153" cy="749699"/>
          </a:xfrm>
          <a:prstGeom prst="rect">
            <a:avLst/>
          </a:prstGeom>
        </p:spPr>
      </p:pic>
      <p:pic>
        <p:nvPicPr>
          <p:cNvPr id="38" name="Picture 37" descr="A picture containing device, photo&#10;&#10;Description generated with high confidence">
            <a:extLst>
              <a:ext uri="{FF2B5EF4-FFF2-40B4-BE49-F238E27FC236}">
                <a16:creationId xmlns:a16="http://schemas.microsoft.com/office/drawing/2014/main" id="{F0076EB5-DC64-497D-8C59-6CD20F1D08F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153401" y="3195587"/>
            <a:ext cx="866273" cy="514955"/>
          </a:xfrm>
          <a:prstGeom prst="rect">
            <a:avLst/>
          </a:prstGeom>
        </p:spPr>
      </p:pic>
    </p:spTree>
    <p:extLst>
      <p:ext uri="{BB962C8B-B14F-4D97-AF65-F5344CB8AC3E}">
        <p14:creationId xmlns:p14="http://schemas.microsoft.com/office/powerpoint/2010/main" val="34768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943854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explain how many ‘100s’ and ‘200s’, 1,000 is composed of </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6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07664175"/>
              </p:ext>
            </p:extLst>
          </p:nvPr>
        </p:nvGraphicFramePr>
        <p:xfrm>
          <a:off x="4514850" y="4258490"/>
          <a:ext cx="6886575" cy="1166405"/>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6:1-6:2 and </a:t>
                      </a:r>
                    </a:p>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6:4-6:5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39 - 45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44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6:2</a:t>
            </a:r>
          </a:p>
        </p:txBody>
      </p:sp>
      <p:pic>
        <p:nvPicPr>
          <p:cNvPr id="6" name="Picture 5">
            <a:extLst>
              <a:ext uri="{FF2B5EF4-FFF2-40B4-BE49-F238E27FC236}">
                <a16:creationId xmlns:a16="http://schemas.microsoft.com/office/drawing/2014/main" id="{7BA294E2-0B44-4A84-AA68-620B1344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390" y="1184194"/>
            <a:ext cx="3749220" cy="4845215"/>
          </a:xfrm>
          <a:prstGeom prst="rect">
            <a:avLst/>
          </a:prstGeom>
        </p:spPr>
      </p:pic>
    </p:spTree>
    <p:extLst>
      <p:ext uri="{BB962C8B-B14F-4D97-AF65-F5344CB8AC3E}">
        <p14:creationId xmlns:p14="http://schemas.microsoft.com/office/powerpoint/2010/main" val="38774882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6:4</a:t>
            </a:r>
          </a:p>
        </p:txBody>
      </p:sp>
      <p:pic>
        <p:nvPicPr>
          <p:cNvPr id="7" name="Picture 6" descr="A screenshot of a cell phone&#10;&#10;Description generated with high confidence">
            <a:extLst>
              <a:ext uri="{FF2B5EF4-FFF2-40B4-BE49-F238E27FC236}">
                <a16:creationId xmlns:a16="http://schemas.microsoft.com/office/drawing/2014/main" id="{370E475A-F271-4A02-B7A9-990456951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
        <p:nvSpPr>
          <p:cNvPr id="14" name="Rectangle 13">
            <a:extLst>
              <a:ext uri="{FF2B5EF4-FFF2-40B4-BE49-F238E27FC236}">
                <a16:creationId xmlns:a16="http://schemas.microsoft.com/office/drawing/2014/main" id="{D233680D-BE34-4CF7-A8CD-460F9E75FF8B}"/>
              </a:ext>
            </a:extLst>
          </p:cNvPr>
          <p:cNvSpPr/>
          <p:nvPr/>
        </p:nvSpPr>
        <p:spPr bwMode="auto">
          <a:xfrm>
            <a:off x="2444416" y="3477128"/>
            <a:ext cx="1276684"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6AE26E22-FBF4-4A08-BC89-E7529E7D9EC9}"/>
              </a:ext>
            </a:extLst>
          </p:cNvPr>
          <p:cNvSpPr/>
          <p:nvPr/>
        </p:nvSpPr>
        <p:spPr bwMode="auto">
          <a:xfrm>
            <a:off x="3930316" y="3477128"/>
            <a:ext cx="1276684"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5028F5DF-1091-4AB9-8488-CB5C26B9A10C}"/>
              </a:ext>
            </a:extLst>
          </p:cNvPr>
          <p:cNvSpPr/>
          <p:nvPr/>
        </p:nvSpPr>
        <p:spPr bwMode="auto">
          <a:xfrm>
            <a:off x="5457658" y="3477128"/>
            <a:ext cx="1276684"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2717C059-A3EC-4053-B5B1-A1043DB56BBA}"/>
              </a:ext>
            </a:extLst>
          </p:cNvPr>
          <p:cNvSpPr/>
          <p:nvPr/>
        </p:nvSpPr>
        <p:spPr bwMode="auto">
          <a:xfrm>
            <a:off x="6985000" y="3477128"/>
            <a:ext cx="1276684"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208435D0-C29C-42DF-89ED-1244A4048160}"/>
              </a:ext>
            </a:extLst>
          </p:cNvPr>
          <p:cNvSpPr/>
          <p:nvPr/>
        </p:nvSpPr>
        <p:spPr bwMode="auto">
          <a:xfrm>
            <a:off x="8452184" y="3477128"/>
            <a:ext cx="1276684"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2835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1" grpId="0" animBg="1"/>
      <p:bldP spid="2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61323-BC0F-465E-BFA9-A84D920D9EEA}"/>
              </a:ext>
            </a:extLst>
          </p:cNvPr>
          <p:cNvPicPr>
            <a:picLocks noChangeAspect="1"/>
          </p:cNvPicPr>
          <p:nvPr/>
        </p:nvPicPr>
        <p:blipFill rotWithShape="1">
          <a:blip r:embed="rId3">
            <a:extLst>
              <a:ext uri="{28A0092B-C50C-407E-A947-70E740481C1C}">
                <a14:useLocalDpi xmlns:a14="http://schemas.microsoft.com/office/drawing/2010/main" val="0"/>
              </a:ext>
            </a:extLst>
          </a:blip>
          <a:srcRect t="18918"/>
          <a:stretch/>
        </p:blipFill>
        <p:spPr>
          <a:xfrm>
            <a:off x="-589673" y="1225313"/>
            <a:ext cx="7897804" cy="5168287"/>
          </a:xfrm>
          <a:prstGeom prst="rect">
            <a:avLst/>
          </a:prstGeom>
        </p:spPr>
      </p:pic>
      <p:sp>
        <p:nvSpPr>
          <p:cNvPr id="3" name="Title 2">
            <a:extLst>
              <a:ext uri="{FF2B5EF4-FFF2-40B4-BE49-F238E27FC236}">
                <a16:creationId xmlns:a16="http://schemas.microsoft.com/office/drawing/2014/main" id="{E4AB7E9A-052A-4017-BDA2-418684914F4E}"/>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6" name="Picture 5" descr="A close up of a clock&#10;&#10;Description generated with high confidence">
            <a:extLst>
              <a:ext uri="{FF2B5EF4-FFF2-40B4-BE49-F238E27FC236}">
                <a16:creationId xmlns:a16="http://schemas.microsoft.com/office/drawing/2014/main" id="{29841781-6357-49ED-ABEB-0F52543D647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93748" y="1740819"/>
            <a:ext cx="1606325" cy="599923"/>
          </a:xfrm>
          <a:prstGeom prst="rect">
            <a:avLst/>
          </a:prstGeom>
        </p:spPr>
      </p:pic>
      <p:pic>
        <p:nvPicPr>
          <p:cNvPr id="14" name="Picture 13">
            <a:extLst>
              <a:ext uri="{FF2B5EF4-FFF2-40B4-BE49-F238E27FC236}">
                <a16:creationId xmlns:a16="http://schemas.microsoft.com/office/drawing/2014/main" id="{269680BF-D1AC-42AC-ADE6-7659A9E38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811653" y="1276416"/>
            <a:ext cx="5120552" cy="5130197"/>
          </a:xfrm>
          <a:prstGeom prst="rect">
            <a:avLst/>
          </a:prstGeom>
        </p:spPr>
      </p:pic>
      <p:sp>
        <p:nvSpPr>
          <p:cNvPr id="4" name="Content Placeholder 2">
            <a:extLst>
              <a:ext uri="{FF2B5EF4-FFF2-40B4-BE49-F238E27FC236}">
                <a16:creationId xmlns:a16="http://schemas.microsoft.com/office/drawing/2014/main" id="{9886E0AC-8970-4CAA-B875-4AA45DA11C7C}"/>
              </a:ext>
            </a:extLst>
          </p:cNvPr>
          <p:cNvSpPr txBox="1">
            <a:spLocks/>
          </p:cNvSpPr>
          <p:nvPr/>
        </p:nvSpPr>
        <p:spPr>
          <a:xfrm>
            <a:off x="6900074" y="1567969"/>
            <a:ext cx="4682328" cy="452000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has the arrow stopped? Is it before or after 1,000?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between zero and 1,000?</a:t>
            </a:r>
            <a:r>
              <a:rPr lang="en-US" sz="2000" dirty="0">
                <a:latin typeface="Arial" panose="020B0604020202020204" pitchFamily="34" charset="0"/>
                <a:cs typeface="Arial" panose="020B0604020202020204" pitchFamily="34" charset="0"/>
              </a:rPr>
              <a:t> So what interval do we need to count in?</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ould the arrow be pointing to 600? Why not?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is 1,400g, c</a:t>
            </a:r>
            <a:r>
              <a:rPr lang="en-GB" sz="2000" dirty="0">
                <a:latin typeface="Arial" panose="020B0604020202020204" pitchFamily="34" charset="0"/>
                <a:cs typeface="Arial" panose="020B0604020202020204" pitchFamily="34" charset="0"/>
              </a:rPr>
              <a:t>an you count in steps of 200 from zero to check if you are correct?</a:t>
            </a: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790160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080000">
                                      <p:cBhvr>
                                        <p:cTn id="6" dur="15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6:4</a:t>
            </a:r>
          </a:p>
        </p:txBody>
      </p:sp>
      <p:pic>
        <p:nvPicPr>
          <p:cNvPr id="5" name="Picture 4">
            <a:extLst>
              <a:ext uri="{FF2B5EF4-FFF2-40B4-BE49-F238E27FC236}">
                <a16:creationId xmlns:a16="http://schemas.microsoft.com/office/drawing/2014/main" id="{44F75653-A0C8-4E36-8717-70FCC0F90C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32400" y="1128342"/>
            <a:ext cx="1714501" cy="4601316"/>
          </a:xfrm>
          <a:prstGeom prst="rect">
            <a:avLst/>
          </a:prstGeom>
        </p:spPr>
      </p:pic>
      <p:sp>
        <p:nvSpPr>
          <p:cNvPr id="7" name="Rectangle 6">
            <a:extLst>
              <a:ext uri="{FF2B5EF4-FFF2-40B4-BE49-F238E27FC236}">
                <a16:creationId xmlns:a16="http://schemas.microsoft.com/office/drawing/2014/main" id="{83A37FC9-6705-4CD1-863F-72050FFC6092}"/>
              </a:ext>
            </a:extLst>
          </p:cNvPr>
          <p:cNvSpPr/>
          <p:nvPr/>
        </p:nvSpPr>
        <p:spPr bwMode="auto">
          <a:xfrm>
            <a:off x="5232400" y="4940300"/>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a:extLst>
              <a:ext uri="{FF2B5EF4-FFF2-40B4-BE49-F238E27FC236}">
                <a16:creationId xmlns:a16="http://schemas.microsoft.com/office/drawing/2014/main" id="{2C0B4D34-9E49-46A9-93B5-6461C450A70E}"/>
              </a:ext>
            </a:extLst>
          </p:cNvPr>
          <p:cNvSpPr/>
          <p:nvPr/>
        </p:nvSpPr>
        <p:spPr bwMode="auto">
          <a:xfrm>
            <a:off x="5232399" y="4569883"/>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C50BB887-EC72-4219-BF4C-D9F557964185}"/>
              </a:ext>
            </a:extLst>
          </p:cNvPr>
          <p:cNvSpPr/>
          <p:nvPr/>
        </p:nvSpPr>
        <p:spPr bwMode="auto">
          <a:xfrm>
            <a:off x="5232398" y="4238625"/>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F69D03BE-31DF-410A-906E-5910AE5116D8}"/>
              </a:ext>
            </a:extLst>
          </p:cNvPr>
          <p:cNvSpPr/>
          <p:nvPr/>
        </p:nvSpPr>
        <p:spPr bwMode="auto">
          <a:xfrm>
            <a:off x="5232398" y="3999971"/>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96BE4D82-3E8D-4915-9B69-1FB74C6BBF54}"/>
              </a:ext>
            </a:extLst>
          </p:cNvPr>
          <p:cNvSpPr/>
          <p:nvPr/>
        </p:nvSpPr>
        <p:spPr bwMode="auto">
          <a:xfrm>
            <a:off x="5232398" y="3298296"/>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8F41204D-B380-48D5-B8B4-BC5CD2E80F1C}"/>
              </a:ext>
            </a:extLst>
          </p:cNvPr>
          <p:cNvSpPr/>
          <p:nvPr/>
        </p:nvSpPr>
        <p:spPr bwMode="auto">
          <a:xfrm>
            <a:off x="5200647" y="3013340"/>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a:extLst>
              <a:ext uri="{FF2B5EF4-FFF2-40B4-BE49-F238E27FC236}">
                <a16:creationId xmlns:a16="http://schemas.microsoft.com/office/drawing/2014/main" id="{3F366185-1043-4580-A3EF-C9A62C9CFC0E}"/>
              </a:ext>
            </a:extLst>
          </p:cNvPr>
          <p:cNvSpPr/>
          <p:nvPr/>
        </p:nvSpPr>
        <p:spPr bwMode="auto">
          <a:xfrm>
            <a:off x="5232398" y="2679172"/>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23B5BD42-B271-410C-9039-009B307501DA}"/>
              </a:ext>
            </a:extLst>
          </p:cNvPr>
          <p:cNvSpPr/>
          <p:nvPr/>
        </p:nvSpPr>
        <p:spPr bwMode="auto">
          <a:xfrm>
            <a:off x="5257794" y="2304336"/>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4AEDBE40-0D35-4BDB-A8EB-9A7AF05E86C6}"/>
              </a:ext>
            </a:extLst>
          </p:cNvPr>
          <p:cNvSpPr/>
          <p:nvPr/>
        </p:nvSpPr>
        <p:spPr bwMode="auto">
          <a:xfrm>
            <a:off x="5200647" y="160948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F6D314C8-777C-4A08-A3AC-649715C8DDB2}"/>
              </a:ext>
            </a:extLst>
          </p:cNvPr>
          <p:cNvSpPr/>
          <p:nvPr/>
        </p:nvSpPr>
        <p:spPr bwMode="auto">
          <a:xfrm>
            <a:off x="5200646" y="1307426"/>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0392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2147098" y="850900"/>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3548424" y="1016303"/>
            <a:ext cx="5120552" cy="5130197"/>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6:5</a:t>
            </a:r>
          </a:p>
        </p:txBody>
      </p:sp>
    </p:spTree>
    <p:extLst>
      <p:ext uri="{BB962C8B-B14F-4D97-AF65-F5344CB8AC3E}">
        <p14:creationId xmlns:p14="http://schemas.microsoft.com/office/powerpoint/2010/main" val="15714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4" name="Picture 3" descr="A close up of a logo&#10;&#10;Description generated with high confidence">
            <a:extLst>
              <a:ext uri="{FF2B5EF4-FFF2-40B4-BE49-F238E27FC236}">
                <a16:creationId xmlns:a16="http://schemas.microsoft.com/office/drawing/2014/main" id="{AC231989-6841-4615-BB0B-B26895485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002832"/>
            <a:ext cx="5112573" cy="5106339"/>
          </a:xfrm>
          <a:prstGeom prst="rect">
            <a:avLst/>
          </a:prstGeom>
        </p:spPr>
      </p:pic>
    </p:spTree>
    <p:extLst>
      <p:ext uri="{BB962C8B-B14F-4D97-AF65-F5344CB8AC3E}">
        <p14:creationId xmlns:p14="http://schemas.microsoft.com/office/powerpoint/2010/main" val="809685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5" name="Picture 4">
            <a:extLst>
              <a:ext uri="{FF2B5EF4-FFF2-40B4-BE49-F238E27FC236}">
                <a16:creationId xmlns:a16="http://schemas.microsoft.com/office/drawing/2014/main" id="{B71AEDC7-B61C-4E85-9329-55B30FB78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33628"/>
            <a:ext cx="7907446" cy="790744"/>
          </a:xfrm>
          <a:prstGeom prst="rect">
            <a:avLst/>
          </a:prstGeom>
        </p:spPr>
      </p:pic>
    </p:spTree>
    <p:extLst>
      <p:ext uri="{BB962C8B-B14F-4D97-AF65-F5344CB8AC3E}">
        <p14:creationId xmlns:p14="http://schemas.microsoft.com/office/powerpoint/2010/main" val="3441382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BBD2A-2A62-492B-98BD-06F6741C6C88}"/>
              </a:ext>
            </a:extLst>
          </p:cNvPr>
          <p:cNvSpPr>
            <a:spLocks noGrp="1"/>
          </p:cNvSpPr>
          <p:nvPr>
            <p:ph type="title"/>
          </p:nvPr>
        </p:nvSpPr>
        <p:spPr/>
        <p:txBody>
          <a:bodyPr/>
          <a:lstStyle/>
          <a:p>
            <a:r>
              <a:rPr lang="en-US" altLang="en-US" dirty="0"/>
              <a:t>4NPV-4 Reading scales with 2, 4, 5 or 10 intervals</a:t>
            </a:r>
            <a:endParaRPr lang="en-GB" b="1" dirty="0"/>
          </a:p>
        </p:txBody>
      </p:sp>
      <p:pic>
        <p:nvPicPr>
          <p:cNvPr id="5" name="Picture 4">
            <a:extLst>
              <a:ext uri="{FF2B5EF4-FFF2-40B4-BE49-F238E27FC236}">
                <a16:creationId xmlns:a16="http://schemas.microsoft.com/office/drawing/2014/main" id="{44F75653-A0C8-4E36-8717-70FCC0F90C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46940" y="1340993"/>
            <a:ext cx="1714501" cy="4601316"/>
          </a:xfrm>
          <a:prstGeom prst="rect">
            <a:avLst/>
          </a:prstGeom>
        </p:spPr>
      </p:pic>
      <p:sp>
        <p:nvSpPr>
          <p:cNvPr id="7" name="Rectangle 6">
            <a:extLst>
              <a:ext uri="{FF2B5EF4-FFF2-40B4-BE49-F238E27FC236}">
                <a16:creationId xmlns:a16="http://schemas.microsoft.com/office/drawing/2014/main" id="{83A37FC9-6705-4CD1-863F-72050FFC6092}"/>
              </a:ext>
            </a:extLst>
          </p:cNvPr>
          <p:cNvSpPr/>
          <p:nvPr/>
        </p:nvSpPr>
        <p:spPr bwMode="auto">
          <a:xfrm>
            <a:off x="1946940" y="5152951"/>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3" name="Rectangle 12">
            <a:extLst>
              <a:ext uri="{FF2B5EF4-FFF2-40B4-BE49-F238E27FC236}">
                <a16:creationId xmlns:a16="http://schemas.microsoft.com/office/drawing/2014/main" id="{2C0B4D34-9E49-46A9-93B5-6461C450A70E}"/>
              </a:ext>
            </a:extLst>
          </p:cNvPr>
          <p:cNvSpPr/>
          <p:nvPr/>
        </p:nvSpPr>
        <p:spPr bwMode="auto">
          <a:xfrm>
            <a:off x="1946939" y="4782534"/>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C50BB887-EC72-4219-BF4C-D9F557964185}"/>
              </a:ext>
            </a:extLst>
          </p:cNvPr>
          <p:cNvSpPr/>
          <p:nvPr/>
        </p:nvSpPr>
        <p:spPr bwMode="auto">
          <a:xfrm>
            <a:off x="1946938" y="4451276"/>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F69D03BE-31DF-410A-906E-5910AE5116D8}"/>
              </a:ext>
            </a:extLst>
          </p:cNvPr>
          <p:cNvSpPr/>
          <p:nvPr/>
        </p:nvSpPr>
        <p:spPr bwMode="auto">
          <a:xfrm>
            <a:off x="1946938" y="4212622"/>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96BE4D82-3E8D-4915-9B69-1FB74C6BBF54}"/>
              </a:ext>
            </a:extLst>
          </p:cNvPr>
          <p:cNvSpPr/>
          <p:nvPr/>
        </p:nvSpPr>
        <p:spPr bwMode="auto">
          <a:xfrm>
            <a:off x="1946938" y="351094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8" name="Rectangle 17">
            <a:extLst>
              <a:ext uri="{FF2B5EF4-FFF2-40B4-BE49-F238E27FC236}">
                <a16:creationId xmlns:a16="http://schemas.microsoft.com/office/drawing/2014/main" id="{8F41204D-B380-48D5-B8B4-BC5CD2E80F1C}"/>
              </a:ext>
            </a:extLst>
          </p:cNvPr>
          <p:cNvSpPr/>
          <p:nvPr/>
        </p:nvSpPr>
        <p:spPr bwMode="auto">
          <a:xfrm>
            <a:off x="1915187" y="3225991"/>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9" name="Rectangle 18">
            <a:extLst>
              <a:ext uri="{FF2B5EF4-FFF2-40B4-BE49-F238E27FC236}">
                <a16:creationId xmlns:a16="http://schemas.microsoft.com/office/drawing/2014/main" id="{3F366185-1043-4580-A3EF-C9A62C9CFC0E}"/>
              </a:ext>
            </a:extLst>
          </p:cNvPr>
          <p:cNvSpPr/>
          <p:nvPr/>
        </p:nvSpPr>
        <p:spPr bwMode="auto">
          <a:xfrm>
            <a:off x="1946938" y="2891823"/>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0" name="Rectangle 19">
            <a:extLst>
              <a:ext uri="{FF2B5EF4-FFF2-40B4-BE49-F238E27FC236}">
                <a16:creationId xmlns:a16="http://schemas.microsoft.com/office/drawing/2014/main" id="{23B5BD42-B271-410C-9039-009B307501DA}"/>
              </a:ext>
            </a:extLst>
          </p:cNvPr>
          <p:cNvSpPr/>
          <p:nvPr/>
        </p:nvSpPr>
        <p:spPr bwMode="auto">
          <a:xfrm>
            <a:off x="1972334" y="251698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1" name="Rectangle 20">
            <a:extLst>
              <a:ext uri="{FF2B5EF4-FFF2-40B4-BE49-F238E27FC236}">
                <a16:creationId xmlns:a16="http://schemas.microsoft.com/office/drawing/2014/main" id="{4AEDBE40-0D35-4BDB-A8EB-9A7AF05E86C6}"/>
              </a:ext>
            </a:extLst>
          </p:cNvPr>
          <p:cNvSpPr/>
          <p:nvPr/>
        </p:nvSpPr>
        <p:spPr bwMode="auto">
          <a:xfrm>
            <a:off x="1915187" y="1822138"/>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2" name="Rectangle 21">
            <a:extLst>
              <a:ext uri="{FF2B5EF4-FFF2-40B4-BE49-F238E27FC236}">
                <a16:creationId xmlns:a16="http://schemas.microsoft.com/office/drawing/2014/main" id="{F6D314C8-777C-4A08-A3AC-649715C8DDB2}"/>
              </a:ext>
            </a:extLst>
          </p:cNvPr>
          <p:cNvSpPr/>
          <p:nvPr/>
        </p:nvSpPr>
        <p:spPr bwMode="auto">
          <a:xfrm>
            <a:off x="1915186" y="1520077"/>
            <a:ext cx="647701" cy="292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 name="Content Placeholder 2">
            <a:extLst>
              <a:ext uri="{FF2B5EF4-FFF2-40B4-BE49-F238E27FC236}">
                <a16:creationId xmlns:a16="http://schemas.microsoft.com/office/drawing/2014/main" id="{1BDA792A-213A-45E1-844A-484BD7908E77}"/>
              </a:ext>
            </a:extLst>
          </p:cNvPr>
          <p:cNvSpPr txBox="1">
            <a:spLocks/>
          </p:cNvSpPr>
          <p:nvPr/>
        </p:nvSpPr>
        <p:spPr>
          <a:xfrm>
            <a:off x="6192012" y="1567969"/>
            <a:ext cx="5390389" cy="43743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have you seen this kind of representation? What is different this time?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do the squares help you? Could each square be worth 100?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Can you do this without having to subtract? Explain how.</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601056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8CDFA-71CB-4B6A-9952-4B12E1221206}"/>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6" name="Picture 5">
            <a:extLst>
              <a:ext uri="{FF2B5EF4-FFF2-40B4-BE49-F238E27FC236}">
                <a16:creationId xmlns:a16="http://schemas.microsoft.com/office/drawing/2014/main" id="{7BA294E2-0B44-4A84-AA68-620B1344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91" y="1184194"/>
            <a:ext cx="3749220" cy="4845215"/>
          </a:xfrm>
          <a:prstGeom prst="rect">
            <a:avLst/>
          </a:prstGeom>
        </p:spPr>
      </p:pic>
      <p:sp>
        <p:nvSpPr>
          <p:cNvPr id="5" name="Content Placeholder 2">
            <a:extLst>
              <a:ext uri="{FF2B5EF4-FFF2-40B4-BE49-F238E27FC236}">
                <a16:creationId xmlns:a16="http://schemas.microsoft.com/office/drawing/2014/main" id="{F3A88006-40BF-4925-9544-4EDEEBB3A02D}"/>
              </a:ext>
            </a:extLst>
          </p:cNvPr>
          <p:cNvSpPr txBox="1">
            <a:spLocks/>
          </p:cNvSpPr>
          <p:nvPr/>
        </p:nvSpPr>
        <p:spPr>
          <a:xfrm>
            <a:off x="6192013" y="1567969"/>
            <a:ext cx="5141734" cy="429140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Could each square be worth 200?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Explain how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an you think what this bar graph might show and write a title?</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56000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4" name="Picture 3">
            <a:extLst>
              <a:ext uri="{FF2B5EF4-FFF2-40B4-BE49-F238E27FC236}">
                <a16:creationId xmlns:a16="http://schemas.microsoft.com/office/drawing/2014/main" id="{C32EBA04-3EF3-4AA9-85C6-3DC5568C1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609327"/>
            <a:ext cx="7907446" cy="1639349"/>
          </a:xfrm>
          <a:prstGeom prst="rect">
            <a:avLst/>
          </a:prstGeom>
        </p:spPr>
      </p:pic>
    </p:spTree>
    <p:extLst>
      <p:ext uri="{BB962C8B-B14F-4D97-AF65-F5344CB8AC3E}">
        <p14:creationId xmlns:p14="http://schemas.microsoft.com/office/powerpoint/2010/main" val="8202176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4NPV-4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algn="ctr">
              <a:buNone/>
            </a:pPr>
            <a:r>
              <a:rPr lang="en-GB" sz="2000" b="1" dirty="0"/>
              <a:t>2, 4, 5 and 10 part composition of 1,000</a:t>
            </a:r>
          </a:p>
        </p:txBody>
      </p:sp>
      <p:pic>
        <p:nvPicPr>
          <p:cNvPr id="4" name="Picture 3" descr="A close up of a logo&#10;&#10;Description automatically generated">
            <a:extLst>
              <a:ext uri="{FF2B5EF4-FFF2-40B4-BE49-F238E27FC236}">
                <a16:creationId xmlns:a16="http://schemas.microsoft.com/office/drawing/2014/main" id="{3113E0F8-BA8D-4C97-BA7F-424231743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513" y="4153632"/>
            <a:ext cx="4119664" cy="929417"/>
          </a:xfrm>
          <a:prstGeom prst="rect">
            <a:avLst/>
          </a:prstGeom>
        </p:spPr>
      </p:pic>
      <p:pic>
        <p:nvPicPr>
          <p:cNvPr id="6" name="Picture 5" descr="A close up of a logo&#10;&#10;Description automatically generated">
            <a:extLst>
              <a:ext uri="{FF2B5EF4-FFF2-40B4-BE49-F238E27FC236}">
                <a16:creationId xmlns:a16="http://schemas.microsoft.com/office/drawing/2014/main" id="{A022165F-B844-435A-97FB-73AA506FB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81" y="3064037"/>
            <a:ext cx="4119664" cy="929417"/>
          </a:xfrm>
          <a:prstGeom prst="rect">
            <a:avLst/>
          </a:prstGeom>
        </p:spPr>
      </p:pic>
      <p:pic>
        <p:nvPicPr>
          <p:cNvPr id="8" name="Picture 7" descr="A close up of a logo&#10;&#10;Description automatically generated">
            <a:extLst>
              <a:ext uri="{FF2B5EF4-FFF2-40B4-BE49-F238E27FC236}">
                <a16:creationId xmlns:a16="http://schemas.microsoft.com/office/drawing/2014/main" id="{6F5C3760-39B1-487D-8C9B-2C20AB2E8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15" y="1977658"/>
            <a:ext cx="4119662" cy="926201"/>
          </a:xfrm>
          <a:prstGeom prst="rect">
            <a:avLst/>
          </a:prstGeom>
        </p:spPr>
      </p:pic>
      <p:pic>
        <p:nvPicPr>
          <p:cNvPr id="10" name="Picture 9" descr="A close up of a logo&#10;&#10;Description automatically generated">
            <a:extLst>
              <a:ext uri="{FF2B5EF4-FFF2-40B4-BE49-F238E27FC236}">
                <a16:creationId xmlns:a16="http://schemas.microsoft.com/office/drawing/2014/main" id="{6B4F73B3-61FA-4392-970D-B2D62B5C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3736" y="5243228"/>
            <a:ext cx="4119665" cy="927809"/>
          </a:xfrm>
          <a:prstGeom prst="rect">
            <a:avLst/>
          </a:prstGeom>
        </p:spPr>
      </p:pic>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a:buNone/>
            </a:pPr>
            <a:r>
              <a:rPr lang="en-GB" sz="2000" b="1" dirty="0"/>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a:buNone/>
            </a:pPr>
            <a:r>
              <a:rPr lang="en-GB" sz="2000" b="1" dirty="0"/>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a:buNone/>
            </a:pPr>
            <a:r>
              <a:rPr lang="en-GB" sz="2000" b="1" dirty="0"/>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a:buNone/>
            </a:pPr>
            <a:r>
              <a:rPr lang="en-GB" sz="2000" b="1" dirty="0"/>
              <a:t>10 part</a:t>
            </a:r>
          </a:p>
        </p:txBody>
      </p:sp>
      <p:sp>
        <p:nvSpPr>
          <p:cNvPr id="17" name="Rectangle 16">
            <a:extLst>
              <a:ext uri="{FF2B5EF4-FFF2-40B4-BE49-F238E27FC236}">
                <a16:creationId xmlns:a16="http://schemas.microsoft.com/office/drawing/2014/main" id="{97C436C6-49FC-49B5-8B81-901B7B2D012A}"/>
              </a:ext>
            </a:extLst>
          </p:cNvPr>
          <p:cNvSpPr/>
          <p:nvPr/>
        </p:nvSpPr>
        <p:spPr>
          <a:xfrm>
            <a:off x="2262050"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8" name="Rectangle 17">
            <a:extLst>
              <a:ext uri="{FF2B5EF4-FFF2-40B4-BE49-F238E27FC236}">
                <a16:creationId xmlns:a16="http://schemas.microsoft.com/office/drawing/2014/main" id="{E4ED3381-9D90-4792-8978-4925FEECB139}"/>
              </a:ext>
            </a:extLst>
          </p:cNvPr>
          <p:cNvSpPr/>
          <p:nvPr/>
        </p:nvSpPr>
        <p:spPr>
          <a:xfrm>
            <a:off x="4206266"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9" name="Rectangle 18">
            <a:extLst>
              <a:ext uri="{FF2B5EF4-FFF2-40B4-BE49-F238E27FC236}">
                <a16:creationId xmlns:a16="http://schemas.microsoft.com/office/drawing/2014/main" id="{CD3C5612-A0EC-4017-8168-C92F2B87F479}"/>
              </a:ext>
            </a:extLst>
          </p:cNvPr>
          <p:cNvSpPr/>
          <p:nvPr/>
        </p:nvSpPr>
        <p:spPr>
          <a:xfrm>
            <a:off x="183057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0" name="Rectangle 19">
            <a:extLst>
              <a:ext uri="{FF2B5EF4-FFF2-40B4-BE49-F238E27FC236}">
                <a16:creationId xmlns:a16="http://schemas.microsoft.com/office/drawing/2014/main" id="{992E9FC5-EBB0-4EFD-A7C2-7F689DBE8339}"/>
              </a:ext>
            </a:extLst>
          </p:cNvPr>
          <p:cNvSpPr/>
          <p:nvPr/>
        </p:nvSpPr>
        <p:spPr>
          <a:xfrm>
            <a:off x="3774789"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1" name="Rectangle 20">
            <a:extLst>
              <a:ext uri="{FF2B5EF4-FFF2-40B4-BE49-F238E27FC236}">
                <a16:creationId xmlns:a16="http://schemas.microsoft.com/office/drawing/2014/main" id="{FA0FCC28-BF4A-4681-A16B-F93A591DA89F}"/>
              </a:ext>
            </a:extLst>
          </p:cNvPr>
          <p:cNvSpPr/>
          <p:nvPr/>
        </p:nvSpPr>
        <p:spPr>
          <a:xfrm>
            <a:off x="2766106"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2" name="Rectangle 21">
            <a:extLst>
              <a:ext uri="{FF2B5EF4-FFF2-40B4-BE49-F238E27FC236}">
                <a16:creationId xmlns:a16="http://schemas.microsoft.com/office/drawing/2014/main" id="{0E192494-02E8-4162-97B8-A56C8FD81CF3}"/>
              </a:ext>
            </a:extLst>
          </p:cNvPr>
          <p:cNvSpPr/>
          <p:nvPr/>
        </p:nvSpPr>
        <p:spPr>
          <a:xfrm>
            <a:off x="478891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3" name="Rectangle 22">
            <a:extLst>
              <a:ext uri="{FF2B5EF4-FFF2-40B4-BE49-F238E27FC236}">
                <a16:creationId xmlns:a16="http://schemas.microsoft.com/office/drawing/2014/main" id="{0F0B38FA-A7B2-45F2-84AB-0FAA0CD1C87B}"/>
              </a:ext>
            </a:extLst>
          </p:cNvPr>
          <p:cNvSpPr/>
          <p:nvPr/>
        </p:nvSpPr>
        <p:spPr>
          <a:xfrm>
            <a:off x="1758070"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4" name="Rectangle 23">
            <a:extLst>
              <a:ext uri="{FF2B5EF4-FFF2-40B4-BE49-F238E27FC236}">
                <a16:creationId xmlns:a16="http://schemas.microsoft.com/office/drawing/2014/main" id="{F18E0A17-80B2-4E36-9970-5FAA5C7FF642}"/>
              </a:ext>
            </a:extLst>
          </p:cNvPr>
          <p:cNvSpPr/>
          <p:nvPr/>
        </p:nvSpPr>
        <p:spPr>
          <a:xfrm>
            <a:off x="255008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5" name="Rectangle 24">
            <a:extLst>
              <a:ext uri="{FF2B5EF4-FFF2-40B4-BE49-F238E27FC236}">
                <a16:creationId xmlns:a16="http://schemas.microsoft.com/office/drawing/2014/main" id="{519E82FD-5D0B-4712-8777-8F594391BB22}"/>
              </a:ext>
            </a:extLst>
          </p:cNvPr>
          <p:cNvSpPr/>
          <p:nvPr/>
        </p:nvSpPr>
        <p:spPr>
          <a:xfrm>
            <a:off x="3360427"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6" name="Rectangle 25">
            <a:extLst>
              <a:ext uri="{FF2B5EF4-FFF2-40B4-BE49-F238E27FC236}">
                <a16:creationId xmlns:a16="http://schemas.microsoft.com/office/drawing/2014/main" id="{2563FD7D-363D-450A-8E51-914845A007D1}"/>
              </a:ext>
            </a:extLst>
          </p:cNvPr>
          <p:cNvSpPr/>
          <p:nvPr/>
        </p:nvSpPr>
        <p:spPr>
          <a:xfrm>
            <a:off x="417077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7" name="Rectangle 26">
            <a:extLst>
              <a:ext uri="{FF2B5EF4-FFF2-40B4-BE49-F238E27FC236}">
                <a16:creationId xmlns:a16="http://schemas.microsoft.com/office/drawing/2014/main" id="{2CB10612-82F9-4C78-A652-CB30C211EB74}"/>
              </a:ext>
            </a:extLst>
          </p:cNvPr>
          <p:cNvSpPr/>
          <p:nvPr/>
        </p:nvSpPr>
        <p:spPr>
          <a:xfrm>
            <a:off x="4998354"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8" name="Rectangle 27">
            <a:extLst>
              <a:ext uri="{FF2B5EF4-FFF2-40B4-BE49-F238E27FC236}">
                <a16:creationId xmlns:a16="http://schemas.microsoft.com/office/drawing/2014/main" id="{DAD202A0-3110-4254-A1E7-5A5995EFD6E3}"/>
              </a:ext>
            </a:extLst>
          </p:cNvPr>
          <p:cNvSpPr/>
          <p:nvPr/>
        </p:nvSpPr>
        <p:spPr>
          <a:xfrm>
            <a:off x="163422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9" name="Rectangle 28">
            <a:extLst>
              <a:ext uri="{FF2B5EF4-FFF2-40B4-BE49-F238E27FC236}">
                <a16:creationId xmlns:a16="http://schemas.microsoft.com/office/drawing/2014/main" id="{F803085A-454A-4904-AC00-E7756BF1359B}"/>
              </a:ext>
            </a:extLst>
          </p:cNvPr>
          <p:cNvSpPr/>
          <p:nvPr/>
        </p:nvSpPr>
        <p:spPr>
          <a:xfrm>
            <a:off x="204602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0" name="Rectangle 29">
            <a:extLst>
              <a:ext uri="{FF2B5EF4-FFF2-40B4-BE49-F238E27FC236}">
                <a16:creationId xmlns:a16="http://schemas.microsoft.com/office/drawing/2014/main" id="{39C9BC3F-050E-4E64-9B14-3A2F33C787B4}"/>
              </a:ext>
            </a:extLst>
          </p:cNvPr>
          <p:cNvSpPr/>
          <p:nvPr/>
        </p:nvSpPr>
        <p:spPr>
          <a:xfrm>
            <a:off x="246021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1" name="Rectangle 30">
            <a:extLst>
              <a:ext uri="{FF2B5EF4-FFF2-40B4-BE49-F238E27FC236}">
                <a16:creationId xmlns:a16="http://schemas.microsoft.com/office/drawing/2014/main" id="{5522D784-0F50-48AB-8284-B0BF5F6B4CF0}"/>
              </a:ext>
            </a:extLst>
          </p:cNvPr>
          <p:cNvSpPr/>
          <p:nvPr/>
        </p:nvSpPr>
        <p:spPr>
          <a:xfrm>
            <a:off x="287201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2" name="Rectangle 31">
            <a:extLst>
              <a:ext uri="{FF2B5EF4-FFF2-40B4-BE49-F238E27FC236}">
                <a16:creationId xmlns:a16="http://schemas.microsoft.com/office/drawing/2014/main" id="{D42D1501-9C94-4D22-A5AA-9EA1DFC8AAC1}"/>
              </a:ext>
            </a:extLst>
          </p:cNvPr>
          <p:cNvSpPr/>
          <p:nvPr/>
        </p:nvSpPr>
        <p:spPr>
          <a:xfrm>
            <a:off x="325854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Rectangle 32">
            <a:extLst>
              <a:ext uri="{FF2B5EF4-FFF2-40B4-BE49-F238E27FC236}">
                <a16:creationId xmlns:a16="http://schemas.microsoft.com/office/drawing/2014/main" id="{B7AAC22A-DBFE-47E7-8728-47D471584879}"/>
              </a:ext>
            </a:extLst>
          </p:cNvPr>
          <p:cNvSpPr/>
          <p:nvPr/>
        </p:nvSpPr>
        <p:spPr>
          <a:xfrm>
            <a:off x="367035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4" name="Rectangle 33">
            <a:extLst>
              <a:ext uri="{FF2B5EF4-FFF2-40B4-BE49-F238E27FC236}">
                <a16:creationId xmlns:a16="http://schemas.microsoft.com/office/drawing/2014/main" id="{04320035-E570-40C8-85A7-CC968B3AAA2F}"/>
              </a:ext>
            </a:extLst>
          </p:cNvPr>
          <p:cNvSpPr/>
          <p:nvPr/>
        </p:nvSpPr>
        <p:spPr>
          <a:xfrm>
            <a:off x="408453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5" name="Rectangle 34">
            <a:extLst>
              <a:ext uri="{FF2B5EF4-FFF2-40B4-BE49-F238E27FC236}">
                <a16:creationId xmlns:a16="http://schemas.microsoft.com/office/drawing/2014/main" id="{80487BEA-B74F-4701-913E-E0F5D243422A}"/>
              </a:ext>
            </a:extLst>
          </p:cNvPr>
          <p:cNvSpPr/>
          <p:nvPr/>
        </p:nvSpPr>
        <p:spPr>
          <a:xfrm>
            <a:off x="449634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6" name="Rectangle 35">
            <a:extLst>
              <a:ext uri="{FF2B5EF4-FFF2-40B4-BE49-F238E27FC236}">
                <a16:creationId xmlns:a16="http://schemas.microsoft.com/office/drawing/2014/main" id="{8F9B2095-D154-46D2-B93A-ADEF707896AC}"/>
              </a:ext>
            </a:extLst>
          </p:cNvPr>
          <p:cNvSpPr/>
          <p:nvPr/>
        </p:nvSpPr>
        <p:spPr>
          <a:xfrm>
            <a:off x="4910585"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7" name="Rectangle 36">
            <a:extLst>
              <a:ext uri="{FF2B5EF4-FFF2-40B4-BE49-F238E27FC236}">
                <a16:creationId xmlns:a16="http://schemas.microsoft.com/office/drawing/2014/main" id="{69AB6A27-ABB7-4897-BD8C-963E43E5B94A}"/>
              </a:ext>
            </a:extLst>
          </p:cNvPr>
          <p:cNvSpPr/>
          <p:nvPr/>
        </p:nvSpPr>
        <p:spPr>
          <a:xfrm>
            <a:off x="5322390"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divide the thousand into 2 equal parts, what is the value of each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if we divide the thousand into 4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5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10 equal parts? </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0753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752EA56D-5F29-46E8-A532-80BE916BA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79" y="2746918"/>
            <a:ext cx="5711719" cy="1298432"/>
          </a:xfrm>
          <a:prstGeom prst="rect">
            <a:avLst/>
          </a:prstGeom>
        </p:spPr>
      </p:pic>
      <p:sp>
        <p:nvSpPr>
          <p:cNvPr id="3" name="Title 2">
            <a:extLst>
              <a:ext uri="{FF2B5EF4-FFF2-40B4-BE49-F238E27FC236}">
                <a16:creationId xmlns:a16="http://schemas.microsoft.com/office/drawing/2014/main" id="{12CCE890-F2FF-4A2A-A14D-A376FE45556B}"/>
              </a:ext>
            </a:extLst>
          </p:cNvPr>
          <p:cNvSpPr>
            <a:spLocks noGrp="1"/>
          </p:cNvSpPr>
          <p:nvPr>
            <p:ph type="title"/>
          </p:nvPr>
        </p:nvSpPr>
        <p:spPr/>
        <p:txBody>
          <a:bodyPr/>
          <a:lstStyle/>
          <a:p>
            <a:r>
              <a:rPr lang="en-US" altLang="en-US" dirty="0"/>
              <a:t>4NPV-4 Reading scales with 2, 4, 5 or 10 intervals</a:t>
            </a:r>
            <a:endParaRPr lang="en-GB" dirty="0"/>
          </a:p>
        </p:txBody>
      </p:sp>
      <p:pic>
        <p:nvPicPr>
          <p:cNvPr id="4" name="Picture 3" descr="A close up of a logo&#10;&#10;Description generated with very high confidence">
            <a:extLst>
              <a:ext uri="{FF2B5EF4-FFF2-40B4-BE49-F238E27FC236}">
                <a16:creationId xmlns:a16="http://schemas.microsoft.com/office/drawing/2014/main" id="{3542C7A5-5E5C-43B5-8BEB-C557A9FCF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81" y="2746918"/>
            <a:ext cx="5711719" cy="1298432"/>
          </a:xfrm>
          <a:prstGeom prst="rect">
            <a:avLst/>
          </a:prstGeom>
        </p:spPr>
      </p:pic>
      <p:sp>
        <p:nvSpPr>
          <p:cNvPr id="5" name="Rectangle 4">
            <a:extLst>
              <a:ext uri="{FF2B5EF4-FFF2-40B4-BE49-F238E27FC236}">
                <a16:creationId xmlns:a16="http://schemas.microsoft.com/office/drawing/2014/main" id="{00C76DD9-38D0-4009-B967-225DEDBB959E}"/>
              </a:ext>
            </a:extLst>
          </p:cNvPr>
          <p:cNvSpPr/>
          <p:nvPr/>
        </p:nvSpPr>
        <p:spPr bwMode="auto">
          <a:xfrm>
            <a:off x="1436981" y="3466361"/>
            <a:ext cx="1266715" cy="4997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6" name="Rectangle 5">
            <a:extLst>
              <a:ext uri="{FF2B5EF4-FFF2-40B4-BE49-F238E27FC236}">
                <a16:creationId xmlns:a16="http://schemas.microsoft.com/office/drawing/2014/main" id="{19A896B5-7A6C-453D-BA0C-0FFEC8D892BB}"/>
              </a:ext>
            </a:extLst>
          </p:cNvPr>
          <p:cNvSpPr/>
          <p:nvPr/>
        </p:nvSpPr>
        <p:spPr bwMode="auto">
          <a:xfrm>
            <a:off x="4211706" y="3466361"/>
            <a:ext cx="1266715" cy="4997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8" name="Rectangle 7">
            <a:extLst>
              <a:ext uri="{FF2B5EF4-FFF2-40B4-BE49-F238E27FC236}">
                <a16:creationId xmlns:a16="http://schemas.microsoft.com/office/drawing/2014/main" id="{A37A1F58-240F-4EAA-AF73-754004E2A525}"/>
              </a:ext>
            </a:extLst>
          </p:cNvPr>
          <p:cNvSpPr/>
          <p:nvPr/>
        </p:nvSpPr>
        <p:spPr bwMode="auto">
          <a:xfrm>
            <a:off x="703787" y="3447509"/>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9" name="Rectangle 8">
            <a:extLst>
              <a:ext uri="{FF2B5EF4-FFF2-40B4-BE49-F238E27FC236}">
                <a16:creationId xmlns:a16="http://schemas.microsoft.com/office/drawing/2014/main" id="{C1FA11B9-D018-486A-A360-5BBC87D34BC0}"/>
              </a:ext>
            </a:extLst>
          </p:cNvPr>
          <p:cNvSpPr/>
          <p:nvPr/>
        </p:nvSpPr>
        <p:spPr bwMode="auto">
          <a:xfrm>
            <a:off x="1995875"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0" name="Rectangle 9">
            <a:extLst>
              <a:ext uri="{FF2B5EF4-FFF2-40B4-BE49-F238E27FC236}">
                <a16:creationId xmlns:a16="http://schemas.microsoft.com/office/drawing/2014/main" id="{490C14A1-E560-4F6E-8B06-9094D62BE6A9}"/>
              </a:ext>
            </a:extLst>
          </p:cNvPr>
          <p:cNvSpPr/>
          <p:nvPr/>
        </p:nvSpPr>
        <p:spPr bwMode="auto">
          <a:xfrm>
            <a:off x="3487630"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1" name="Rectangle 10">
            <a:extLst>
              <a:ext uri="{FF2B5EF4-FFF2-40B4-BE49-F238E27FC236}">
                <a16:creationId xmlns:a16="http://schemas.microsoft.com/office/drawing/2014/main" id="{5B982CD0-D69E-497B-9C0F-44BB890B4710}"/>
              </a:ext>
            </a:extLst>
          </p:cNvPr>
          <p:cNvSpPr/>
          <p:nvPr/>
        </p:nvSpPr>
        <p:spPr bwMode="auto">
          <a:xfrm>
            <a:off x="4829914" y="3463786"/>
            <a:ext cx="1092422" cy="5053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2" name="Picture 11" descr="A screenshot of a cell phone&#10;&#10;Description generated with high confidence">
            <a:extLst>
              <a:ext uri="{FF2B5EF4-FFF2-40B4-BE49-F238E27FC236}">
                <a16:creationId xmlns:a16="http://schemas.microsoft.com/office/drawing/2014/main" id="{9E42D9EE-2E34-421B-8E3D-BB3287DA8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13" y="2746918"/>
            <a:ext cx="5711719" cy="1298432"/>
          </a:xfrm>
          <a:prstGeom prst="rect">
            <a:avLst/>
          </a:prstGeom>
        </p:spPr>
      </p:pic>
      <p:sp>
        <p:nvSpPr>
          <p:cNvPr id="13" name="Rectangle 12">
            <a:extLst>
              <a:ext uri="{FF2B5EF4-FFF2-40B4-BE49-F238E27FC236}">
                <a16:creationId xmlns:a16="http://schemas.microsoft.com/office/drawing/2014/main" id="{79D6CFF5-ED45-4BDF-8E63-1E1A8E29D44F}"/>
              </a:ext>
            </a:extLst>
          </p:cNvPr>
          <p:cNvSpPr/>
          <p:nvPr/>
        </p:nvSpPr>
        <p:spPr bwMode="auto">
          <a:xfrm>
            <a:off x="5074346" y="3529672"/>
            <a:ext cx="914371" cy="3752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4" name="Rectangle 13">
            <a:extLst>
              <a:ext uri="{FF2B5EF4-FFF2-40B4-BE49-F238E27FC236}">
                <a16:creationId xmlns:a16="http://schemas.microsoft.com/office/drawing/2014/main" id="{CE3B94FA-E5BB-4F7C-80AC-4ED98DC635B7}"/>
              </a:ext>
            </a:extLst>
          </p:cNvPr>
          <p:cNvSpPr/>
          <p:nvPr/>
        </p:nvSpPr>
        <p:spPr bwMode="auto">
          <a:xfrm>
            <a:off x="807003" y="3535326"/>
            <a:ext cx="798514" cy="3818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99B7F052-3D35-44D6-A10B-022D91E60187}"/>
              </a:ext>
            </a:extLst>
          </p:cNvPr>
          <p:cNvSpPr/>
          <p:nvPr/>
        </p:nvSpPr>
        <p:spPr bwMode="auto">
          <a:xfrm>
            <a:off x="1761302" y="3529671"/>
            <a:ext cx="914371" cy="4309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AF2FC6C2-6D43-4F8D-A380-C41189CC0684}"/>
              </a:ext>
            </a:extLst>
          </p:cNvPr>
          <p:cNvSpPr/>
          <p:nvPr/>
        </p:nvSpPr>
        <p:spPr bwMode="auto">
          <a:xfrm>
            <a:off x="2885738" y="3472874"/>
            <a:ext cx="914371" cy="49979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72C12DE0-0B77-4221-9A6A-38210288FDCF}"/>
              </a:ext>
            </a:extLst>
          </p:cNvPr>
          <p:cNvSpPr/>
          <p:nvPr/>
        </p:nvSpPr>
        <p:spPr bwMode="auto">
          <a:xfrm>
            <a:off x="4103679" y="3541988"/>
            <a:ext cx="707553" cy="3752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8" name="Picture 17" descr="A close up of a logo&#10;&#10;Description automatically generated">
            <a:extLst>
              <a:ext uri="{FF2B5EF4-FFF2-40B4-BE49-F238E27FC236}">
                <a16:creationId xmlns:a16="http://schemas.microsoft.com/office/drawing/2014/main" id="{EFF6EC3F-2135-4D37-9C25-62844C96C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204" y="2804128"/>
            <a:ext cx="5394709" cy="1196583"/>
          </a:xfrm>
          <a:prstGeom prst="rect">
            <a:avLst/>
          </a:prstGeom>
        </p:spPr>
      </p:pic>
      <p:sp>
        <p:nvSpPr>
          <p:cNvPr id="19" name="Rectangle 18">
            <a:extLst>
              <a:ext uri="{FF2B5EF4-FFF2-40B4-BE49-F238E27FC236}">
                <a16:creationId xmlns:a16="http://schemas.microsoft.com/office/drawing/2014/main" id="{FE919411-2689-4588-AFCC-E2EEE42BF399}"/>
              </a:ext>
            </a:extLst>
          </p:cNvPr>
          <p:cNvSpPr/>
          <p:nvPr/>
        </p:nvSpPr>
        <p:spPr>
          <a:xfrm>
            <a:off x="699985"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0" name="Rectangle 19">
            <a:extLst>
              <a:ext uri="{FF2B5EF4-FFF2-40B4-BE49-F238E27FC236}">
                <a16:creationId xmlns:a16="http://schemas.microsoft.com/office/drawing/2014/main" id="{E8F9872C-7EEC-4E75-A29E-989EBDAD4F6B}"/>
              </a:ext>
            </a:extLst>
          </p:cNvPr>
          <p:cNvSpPr/>
          <p:nvPr/>
        </p:nvSpPr>
        <p:spPr>
          <a:xfrm>
            <a:off x="1238546"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1" name="Rectangle 20">
            <a:extLst>
              <a:ext uri="{FF2B5EF4-FFF2-40B4-BE49-F238E27FC236}">
                <a16:creationId xmlns:a16="http://schemas.microsoft.com/office/drawing/2014/main" id="{530C52C2-9D4D-49C1-88ED-AC0330EC9084}"/>
              </a:ext>
            </a:extLst>
          </p:cNvPr>
          <p:cNvSpPr/>
          <p:nvPr/>
        </p:nvSpPr>
        <p:spPr>
          <a:xfrm>
            <a:off x="1777107"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2" name="Rectangle 21">
            <a:extLst>
              <a:ext uri="{FF2B5EF4-FFF2-40B4-BE49-F238E27FC236}">
                <a16:creationId xmlns:a16="http://schemas.microsoft.com/office/drawing/2014/main" id="{F47D56B7-B873-4458-9607-38D21C4C5C9C}"/>
              </a:ext>
            </a:extLst>
          </p:cNvPr>
          <p:cNvSpPr/>
          <p:nvPr/>
        </p:nvSpPr>
        <p:spPr>
          <a:xfrm>
            <a:off x="2315668"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3" name="Rectangle 22">
            <a:extLst>
              <a:ext uri="{FF2B5EF4-FFF2-40B4-BE49-F238E27FC236}">
                <a16:creationId xmlns:a16="http://schemas.microsoft.com/office/drawing/2014/main" id="{F98D6150-2CC0-4B60-982D-E8FAA9B19779}"/>
              </a:ext>
            </a:extLst>
          </p:cNvPr>
          <p:cNvSpPr/>
          <p:nvPr/>
        </p:nvSpPr>
        <p:spPr>
          <a:xfrm>
            <a:off x="2854229"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4" name="Rectangle 23">
            <a:extLst>
              <a:ext uri="{FF2B5EF4-FFF2-40B4-BE49-F238E27FC236}">
                <a16:creationId xmlns:a16="http://schemas.microsoft.com/office/drawing/2014/main" id="{C6AB5405-C9B0-4C41-8B80-8BE17E7ABC91}"/>
              </a:ext>
            </a:extLst>
          </p:cNvPr>
          <p:cNvSpPr/>
          <p:nvPr/>
        </p:nvSpPr>
        <p:spPr>
          <a:xfrm>
            <a:off x="3392790"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5" name="Rectangle 24">
            <a:extLst>
              <a:ext uri="{FF2B5EF4-FFF2-40B4-BE49-F238E27FC236}">
                <a16:creationId xmlns:a16="http://schemas.microsoft.com/office/drawing/2014/main" id="{77D5F877-E1B6-45B7-8D4B-7594B7F3AA11}"/>
              </a:ext>
            </a:extLst>
          </p:cNvPr>
          <p:cNvSpPr/>
          <p:nvPr/>
        </p:nvSpPr>
        <p:spPr>
          <a:xfrm>
            <a:off x="3931351"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6" name="Rectangle 25">
            <a:extLst>
              <a:ext uri="{FF2B5EF4-FFF2-40B4-BE49-F238E27FC236}">
                <a16:creationId xmlns:a16="http://schemas.microsoft.com/office/drawing/2014/main" id="{8B405150-9350-4286-BB1A-46D714DC9FCA}"/>
              </a:ext>
            </a:extLst>
          </p:cNvPr>
          <p:cNvSpPr/>
          <p:nvPr/>
        </p:nvSpPr>
        <p:spPr>
          <a:xfrm>
            <a:off x="4469912"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7" name="Rectangle 26">
            <a:extLst>
              <a:ext uri="{FF2B5EF4-FFF2-40B4-BE49-F238E27FC236}">
                <a16:creationId xmlns:a16="http://schemas.microsoft.com/office/drawing/2014/main" id="{863A9251-2899-435B-9714-EDC8BD94DDAF}"/>
              </a:ext>
            </a:extLst>
          </p:cNvPr>
          <p:cNvSpPr/>
          <p:nvPr/>
        </p:nvSpPr>
        <p:spPr>
          <a:xfrm>
            <a:off x="5008473"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8" name="Rectangle 27">
            <a:extLst>
              <a:ext uri="{FF2B5EF4-FFF2-40B4-BE49-F238E27FC236}">
                <a16:creationId xmlns:a16="http://schemas.microsoft.com/office/drawing/2014/main" id="{82F8AA08-887E-4ED8-AE1C-6CFC2DB7D6A6}"/>
              </a:ext>
            </a:extLst>
          </p:cNvPr>
          <p:cNvSpPr/>
          <p:nvPr/>
        </p:nvSpPr>
        <p:spPr>
          <a:xfrm>
            <a:off x="5547031" y="3458631"/>
            <a:ext cx="439669" cy="4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TextBox 19">
            <a:extLst>
              <a:ext uri="{FF2B5EF4-FFF2-40B4-BE49-F238E27FC236}">
                <a16:creationId xmlns:a16="http://schemas.microsoft.com/office/drawing/2014/main" id="{AC9F6157-F572-48A1-957E-EA48900B4493}"/>
              </a:ext>
            </a:extLst>
          </p:cNvPr>
          <p:cNvSpPr txBox="1"/>
          <p:nvPr/>
        </p:nvSpPr>
        <p:spPr>
          <a:xfrm>
            <a:off x="6321240" y="3760574"/>
            <a:ext cx="52611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1</a:t>
            </a:r>
            <a:r>
              <a:rPr lang="en-GB" sz="2000" i="1" dirty="0"/>
              <a:t>00, 200, 300… one thousand.</a:t>
            </a:r>
          </a:p>
        </p:txBody>
      </p:sp>
      <p:sp>
        <p:nvSpPr>
          <p:cNvPr id="35" name="Content Placeholder 2">
            <a:extLst>
              <a:ext uri="{FF2B5EF4-FFF2-40B4-BE49-F238E27FC236}">
                <a16:creationId xmlns:a16="http://schemas.microsoft.com/office/drawing/2014/main" id="{B188BA1E-AD72-472F-8407-8E96B054FED3}"/>
              </a:ext>
            </a:extLst>
          </p:cNvPr>
          <p:cNvSpPr txBox="1">
            <a:spLocks/>
          </p:cNvSpPr>
          <p:nvPr/>
        </p:nvSpPr>
        <p:spPr>
          <a:xfrm>
            <a:off x="6290859" y="1576137"/>
            <a:ext cx="5291542" cy="43073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kind of representation have we used this time? How many parts are there? What do you think we need to count in?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GB" sz="2000" dirty="0">
                <a:latin typeface="Arial" panose="020B0604020202020204" pitchFamily="34" charset="0"/>
                <a:cs typeface="Arial" panose="020B0604020202020204" pitchFamily="34" charset="0"/>
              </a:rPr>
              <a:t>et’s count…</a:t>
            </a:r>
          </a:p>
          <a:p>
            <a:pPr marL="0" indent="0">
              <a:lnSpc>
                <a:spcPct val="120000"/>
              </a:lnSpc>
              <a:spcBef>
                <a:spcPts val="600"/>
              </a:spcBef>
              <a:spcAft>
                <a:spcPts val="600"/>
              </a:spcAft>
              <a:buClr>
                <a:srgbClr val="585858"/>
              </a:buCl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hy don’t we say ten hundred?</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Reveal the next bar model. What do we need to count in this time? How can you tell?</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143120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15"/>
                                        </p:tgtEl>
                                      </p:cBhvr>
                                    </p:animEffect>
                                    <p:set>
                                      <p:cBhvr>
                                        <p:cTn id="114" dur="1" fill="hold">
                                          <p:stCondLst>
                                            <p:cond delay="499"/>
                                          </p:stCondLst>
                                        </p:cTn>
                                        <p:tgtEl>
                                          <p:spTgt spid="1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0" nodeType="clickEffect">
                                  <p:stCondLst>
                                    <p:cond delay="0"/>
                                  </p:stCondLst>
                                  <p:childTnLst>
                                    <p:animEffect transition="out" filter="fade">
                                      <p:cBhvr>
                                        <p:cTn id="128" dur="500"/>
                                        <p:tgtEl>
                                          <p:spTgt spid="13"/>
                                        </p:tgtEl>
                                      </p:cBhvr>
                                    </p:animEffect>
                                    <p:set>
                                      <p:cBhvr>
                                        <p:cTn id="129" dur="1" fill="hold">
                                          <p:stCondLst>
                                            <p:cond delay="499"/>
                                          </p:stCondLst>
                                        </p:cTn>
                                        <p:tgtEl>
                                          <p:spTgt spid="1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1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childTnLst>
                                    <p:set>
                                      <p:cBhvr>
                                        <p:cTn id="137" dur="1" fill="hold">
                                          <p:stCondLst>
                                            <p:cond delay="0"/>
                                          </p:stCondLst>
                                        </p:cTn>
                                        <p:tgtEl>
                                          <p:spTgt spid="8"/>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9"/>
                                        </p:tgtEl>
                                        <p:attrNameLst>
                                          <p:attrName>style.visibility</p:attrName>
                                        </p:attrNameLst>
                                      </p:cBhvr>
                                      <p:to>
                                        <p:strVal val="visible"/>
                                      </p:to>
                                    </p:set>
                                  </p:childTnLst>
                                </p:cTn>
                              </p:par>
                              <p:par>
                                <p:cTn id="140" presetID="1" presetClass="entr" presetSubtype="0" fill="hold" grpId="1" nodeType="withEffect">
                                  <p:stCondLst>
                                    <p:cond delay="0"/>
                                  </p:stCondLst>
                                  <p:childTnLst>
                                    <p:set>
                                      <p:cBhvr>
                                        <p:cTn id="141" dur="1" fill="hold">
                                          <p:stCondLst>
                                            <p:cond delay="0"/>
                                          </p:stCondLst>
                                        </p:cTn>
                                        <p:tgtEl>
                                          <p:spTgt spid="10"/>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11"/>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7"/>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0" nodeType="clickEffect">
                                  <p:stCondLst>
                                    <p:cond delay="0"/>
                                  </p:stCondLst>
                                  <p:childTnLst>
                                    <p:animEffect transition="out" filter="fade">
                                      <p:cBhvr>
                                        <p:cTn id="154" dur="500"/>
                                        <p:tgtEl>
                                          <p:spTgt spid="9"/>
                                        </p:tgtEl>
                                      </p:cBhvr>
                                    </p:animEffect>
                                    <p:set>
                                      <p:cBhvr>
                                        <p:cTn id="155" dur="1" fill="hold">
                                          <p:stCondLst>
                                            <p:cond delay="499"/>
                                          </p:stCondLst>
                                        </p:cTn>
                                        <p:tgtEl>
                                          <p:spTgt spid="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10"/>
                                        </p:tgtEl>
                                      </p:cBhvr>
                                    </p:animEffect>
                                    <p:set>
                                      <p:cBhvr>
                                        <p:cTn id="160" dur="1" fill="hold">
                                          <p:stCondLst>
                                            <p:cond delay="499"/>
                                          </p:stCondLst>
                                        </p:cTn>
                                        <p:tgtEl>
                                          <p:spTgt spid="1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0" nodeType="clickEffect">
                                  <p:stCondLst>
                                    <p:cond delay="0"/>
                                  </p:stCondLst>
                                  <p:childTnLst>
                                    <p:animEffect transition="out" filter="fade">
                                      <p:cBhvr>
                                        <p:cTn id="164" dur="500"/>
                                        <p:tgtEl>
                                          <p:spTgt spid="11"/>
                                        </p:tgtEl>
                                      </p:cBhvr>
                                    </p:animEffect>
                                    <p:set>
                                      <p:cBhvr>
                                        <p:cTn id="165" dur="1" fill="hold">
                                          <p:stCondLst>
                                            <p:cond delay="499"/>
                                          </p:stCondLst>
                                        </p:cTn>
                                        <p:tgtEl>
                                          <p:spTgt spid="1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algn="r">
                  <a:buNone/>
                </a:pPr>
                <a:r>
                  <a:rPr lang="en-GB" sz="1600" dirty="0"/>
                  <a:t>1,000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algn="r">
                  <a:buNone/>
                </a:pPr>
                <a:r>
                  <a:rPr lang="en-GB" sz="1600" dirty="0"/>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algn="r">
              <a:buNone/>
            </a:pPr>
            <a:r>
              <a:rPr lang="en-GB" sz="1600" dirty="0"/>
              <a:t>500</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algn="r">
                <a:buNone/>
              </a:pPr>
              <a:r>
                <a:rPr lang="en-GB" sz="1600" dirty="0"/>
                <a:t>1,000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algn="r">
                <a:buNone/>
              </a:pPr>
              <a:r>
                <a:rPr lang="en-GB" sz="1600" dirty="0"/>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algn="r">
                <a:buNone/>
              </a:pPr>
              <a:r>
                <a:rPr lang="en-GB" sz="1600" dirty="0"/>
                <a:t>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algn="r">
                <a:buNone/>
              </a:pPr>
              <a:r>
                <a:rPr lang="en-GB" sz="1600" dirty="0"/>
                <a:t>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algn="r">
                <a:buNone/>
              </a:pPr>
              <a:r>
                <a:rPr lang="en-GB" sz="1600" dirty="0"/>
                <a:t>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algn="r">
                <a:buNone/>
              </a:pPr>
              <a:r>
                <a:rPr lang="en-GB" sz="1600" dirty="0"/>
                <a:t>800</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algn="r">
                <a:buNone/>
              </a:pPr>
              <a:r>
                <a:rPr lang="en-GB" sz="1600" dirty="0"/>
                <a:t>1,000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algn="r">
                <a:buNone/>
              </a:pPr>
              <a:r>
                <a:rPr lang="en-GB" sz="1600" dirty="0"/>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algn="r">
                <a:buNone/>
              </a:pPr>
              <a:r>
                <a:rPr lang="en-GB" sz="1600" dirty="0"/>
                <a:t>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algn="r">
                <a:buNone/>
              </a:pPr>
              <a:r>
                <a:rPr lang="en-GB" sz="1600" dirty="0"/>
                <a:t>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algn="r">
                <a:buNone/>
              </a:pPr>
              <a:r>
                <a:rPr lang="en-GB" sz="1600" dirty="0"/>
                <a:t>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algn="r">
                <a:buNone/>
              </a:pPr>
              <a:r>
                <a:rPr lang="en-GB" sz="1600" dirty="0"/>
                <a:t>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algn="r">
                <a:buNone/>
              </a:pPr>
              <a:r>
                <a:rPr lang="en-GB" sz="1600" dirty="0"/>
                <a:t>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algn="r">
                <a:buNone/>
              </a:pPr>
              <a:r>
                <a:rPr lang="en-GB" sz="1600" dirty="0"/>
                <a:t>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algn="r">
                <a:buNone/>
              </a:pPr>
              <a:r>
                <a:rPr lang="en-GB" sz="1600" dirty="0"/>
                <a:t>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algn="r">
                <a:buNone/>
              </a:pPr>
              <a:r>
                <a:rPr lang="en-GB" sz="1600" dirty="0"/>
                <a:t>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algn="r">
                <a:buNone/>
              </a:pPr>
              <a:r>
                <a:rPr lang="en-GB" sz="1600" dirty="0"/>
                <a:t>700</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algn="r">
                <a:buNone/>
              </a:pPr>
              <a:r>
                <a:rPr lang="en-GB" sz="1600" dirty="0"/>
                <a:t>1,000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algn="r">
                <a:buNone/>
              </a:pPr>
              <a:r>
                <a:rPr lang="en-GB" sz="1600" dirty="0"/>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algn="r">
                <a:buNone/>
              </a:pPr>
              <a:r>
                <a:rPr lang="en-GB" sz="1600" dirty="0"/>
                <a:t>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algn="r">
                <a:buNone/>
              </a:pPr>
              <a:r>
                <a:rPr lang="en-GB" sz="1600" dirty="0"/>
                <a:t>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algn="r">
                <a:buNone/>
              </a:pPr>
              <a:r>
                <a:rPr lang="en-GB" sz="1600" dirty="0"/>
                <a:t>750</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26518" y="1567969"/>
            <a:ext cx="4942371" cy="42970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count in five hundreds from zero to a thousand. </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N</a:t>
            </a:r>
            <a:r>
              <a:rPr lang="en-GB" sz="2000" dirty="0">
                <a:latin typeface="Arial" panose="020B0604020202020204" pitchFamily="34" charset="0"/>
                <a:cs typeface="Arial" panose="020B0604020202020204" pitchFamily="34" charset="0"/>
              </a:rPr>
              <a:t>ow let’s count in steps of two hundred and fifty, two hundred, one hundred. Can you count backwards from each of these?</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If I</a:t>
            </a:r>
            <a:r>
              <a:rPr lang="en-GB" sz="2000" kern="0" dirty="0">
                <a:solidFill>
                  <a:schemeClr val="tx1"/>
                </a:solidFill>
                <a:latin typeface="Arial" panose="020B0604020202020204" pitchFamily="34" charset="0"/>
                <a:cs typeface="Arial" panose="020B0604020202020204" pitchFamily="34" charset="0"/>
              </a:rPr>
              <a:t> count in steps of two hundred, what comes after 400? Before 1,000?</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a:t>
            </a:r>
            <a:r>
              <a:rPr lang="en-GB" sz="2000" kern="0" dirty="0">
                <a:solidFill>
                  <a:schemeClr val="tx1"/>
                </a:solidFill>
                <a:latin typeface="Arial" panose="020B0604020202020204" pitchFamily="34" charset="0"/>
                <a:cs typeface="Arial" panose="020B0604020202020204" pitchFamily="34" charset="0"/>
              </a:rPr>
              <a:t>f I count in one hundreds, what comes between 300 and 500?</a:t>
            </a:r>
            <a:endParaRPr lang="en-US" sz="2000" kern="0" dirty="0">
              <a:solidFill>
                <a:schemeClr val="tx1"/>
              </a:solidFill>
              <a:latin typeface="Arial" panose="020B0604020202020204" pitchFamily="34" charset="0"/>
              <a:cs typeface="Arial" panose="020B0604020202020204" pitchFamily="34" charset="0"/>
            </a:endParaRPr>
          </a:p>
        </p:txBody>
      </p:sp>
      <p:sp>
        <p:nvSpPr>
          <p:cNvPr id="70" name="TextBox 19">
            <a:extLst>
              <a:ext uri="{FF2B5EF4-FFF2-40B4-BE49-F238E27FC236}">
                <a16:creationId xmlns:a16="http://schemas.microsoft.com/office/drawing/2014/main" id="{97BA62F3-2A8D-47B2-B19D-F3FF84BDF1FA}"/>
              </a:ext>
            </a:extLst>
          </p:cNvPr>
          <p:cNvSpPr txBox="1"/>
          <p:nvPr/>
        </p:nvSpPr>
        <p:spPr>
          <a:xfrm>
            <a:off x="6640027" y="2448924"/>
            <a:ext cx="494237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Five hundred, one thousand.</a:t>
            </a:r>
            <a:endParaRPr lang="en-GB" sz="2000" i="1" dirty="0"/>
          </a:p>
        </p:txBody>
      </p:sp>
    </p:spTree>
    <p:custDataLst>
      <p:tags r:id="rId1"/>
    </p:custDataLst>
    <p:extLst>
      <p:ext uri="{BB962C8B-B14F-4D97-AF65-F5344CB8AC3E}">
        <p14:creationId xmlns:p14="http://schemas.microsoft.com/office/powerpoint/2010/main" val="3575569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algn="r">
                <a:buNone/>
              </a:pPr>
              <a:r>
                <a:rPr lang="en-GB" sz="1600" dirty="0"/>
                <a:t>4,000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algn="r">
                <a:buNone/>
              </a:pPr>
              <a:r>
                <a:rPr lang="en-GB" sz="1600" dirty="0"/>
                <a:t>3,000</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algn="r">
              <a:buNone/>
            </a:pPr>
            <a:r>
              <a:rPr lang="en-GB" sz="1600" dirty="0"/>
              <a:t>3,500</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algn="r">
                <a:buNone/>
              </a:pPr>
              <a:r>
                <a:rPr lang="en-GB" sz="1600" dirty="0"/>
                <a:t>7,000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algn="r">
                <a:buNone/>
              </a:pPr>
              <a:r>
                <a:rPr lang="en-GB" sz="1600" dirty="0"/>
                <a:t>6,000</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algn="r">
                <a:buNone/>
              </a:pPr>
              <a:r>
                <a:rPr lang="en-GB" sz="1600" dirty="0"/>
                <a:t>6,200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algn="r">
                <a:buNone/>
              </a:pPr>
              <a:r>
                <a:rPr lang="en-GB" sz="1600" dirty="0"/>
                <a:t>6,400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algn="r">
                <a:buNone/>
              </a:pPr>
              <a:r>
                <a:rPr lang="en-GB" sz="1600" dirty="0"/>
                <a:t>6,600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algn="r">
                <a:buNone/>
              </a:pPr>
              <a:r>
                <a:rPr lang="en-GB" sz="1600" dirty="0"/>
                <a:t>6,800</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algn="r">
                <a:buNone/>
              </a:pPr>
              <a:r>
                <a:rPr lang="en-GB" sz="1600" dirty="0"/>
                <a:t>2,000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algn="r">
                <a:buNone/>
              </a:pPr>
              <a:r>
                <a:rPr lang="en-GB" sz="1600" dirty="0"/>
                <a:t>1,000</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algn="r">
                <a:buNone/>
              </a:pPr>
              <a:r>
                <a:rPr lang="en-GB" sz="1600" dirty="0"/>
                <a:t>1,200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algn="r">
                <a:buNone/>
              </a:pPr>
              <a:r>
                <a:rPr lang="en-GB" sz="1600" dirty="0"/>
                <a:t>1,400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algn="r">
                <a:buNone/>
              </a:pPr>
              <a:r>
                <a:rPr lang="en-GB" sz="1600" dirty="0"/>
                <a:t>1,600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algn="r">
                <a:buNone/>
              </a:pPr>
              <a:r>
                <a:rPr lang="en-GB" sz="1600" dirty="0"/>
                <a:t>1,800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algn="r">
                <a:buNone/>
              </a:pPr>
              <a:r>
                <a:rPr lang="en-GB" sz="1600" dirty="0"/>
                <a:t>1,900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algn="r">
                <a:buNone/>
              </a:pPr>
              <a:r>
                <a:rPr lang="en-GB" sz="1600" dirty="0"/>
                <a:t>1,100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algn="r">
                <a:buNone/>
              </a:pPr>
              <a:r>
                <a:rPr lang="en-GB" sz="1600" dirty="0"/>
                <a:t>1,300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algn="r">
                <a:buNone/>
              </a:pPr>
              <a:r>
                <a:rPr lang="en-GB" sz="1600" dirty="0"/>
                <a:t>1,500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algn="r">
                <a:buNone/>
              </a:pPr>
              <a:r>
                <a:rPr lang="en-GB" sz="1600" dirty="0"/>
                <a:t>1,700</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algn="r">
                <a:buNone/>
              </a:pPr>
              <a:r>
                <a:rPr lang="en-GB" sz="1600" dirty="0"/>
                <a:t>10,000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algn="r">
                <a:buNone/>
              </a:pPr>
              <a:r>
                <a:rPr lang="en-GB" sz="1600" dirty="0"/>
                <a:t>9,000</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algn="r">
                <a:buNone/>
              </a:pPr>
              <a:r>
                <a:rPr lang="en-GB" sz="1600" dirty="0"/>
                <a:t>9,500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algn="r">
                <a:buNone/>
              </a:pPr>
              <a:r>
                <a:rPr lang="en-GB" sz="1600" dirty="0"/>
                <a:t>9,250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algn="r">
                <a:buNone/>
              </a:pPr>
              <a:r>
                <a:rPr lang="en-GB" sz="1600" dirty="0"/>
                <a:t>9,750</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272056" y="3032678"/>
            <a:ext cx="343156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arrow is between ___ thousand and ___ thousand.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flipH="1">
            <a:off x="7557767" y="1167066"/>
            <a:ext cx="4486245" cy="522651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In turn identify which number the arrow is pointing to on each number line by using the following clues. </a:t>
            </a:r>
          </a:p>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First identify which 2 multiples of a thousand the arrow is between. </a:t>
            </a: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Then look at  h</a:t>
            </a:r>
            <a:r>
              <a:rPr lang="en-GB" sz="2000" dirty="0">
                <a:latin typeface="Arial" panose="020B0604020202020204" pitchFamily="34" charset="0"/>
                <a:cs typeface="Arial" panose="020B0604020202020204" pitchFamily="34" charset="0"/>
              </a:rPr>
              <a:t>ow many intervals are there on the number line and decide the size of each step.</a:t>
            </a:r>
          </a:p>
          <a:p>
            <a:pPr marL="342900" indent="-342900">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Then count in steps from the lower number until you reach the arrow. </a:t>
            </a: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4254999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4"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1185069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explain how many ‘500s’ and ‘250s’, 1,000 is composed of </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120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25306613"/>
              </p:ext>
            </p:extLst>
          </p:nvPr>
        </p:nvGraphicFramePr>
        <p:xfrm>
          <a:off x="4514850" y="4258490"/>
          <a:ext cx="6886575" cy="1166405"/>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 6:3 and </a:t>
                      </a:r>
                    </a:p>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6:4-6:5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39 -41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857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1:2</a:t>
            </a:r>
          </a:p>
        </p:txBody>
      </p:sp>
      <p:pic>
        <p:nvPicPr>
          <p:cNvPr id="5" name="Picture 4" descr="A screen shot of a cage&#10;&#10;Description generated with high confidence">
            <a:extLst>
              <a:ext uri="{FF2B5EF4-FFF2-40B4-BE49-F238E27FC236}">
                <a16:creationId xmlns:a16="http://schemas.microsoft.com/office/drawing/2014/main" id="{72D1728F-3BED-4268-A323-21B5569D77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1900548"/>
            <a:ext cx="5397512" cy="3056904"/>
          </a:xfrm>
          <a:prstGeom prst="rect">
            <a:avLst/>
          </a:prstGeom>
        </p:spPr>
      </p:pic>
      <p:pic>
        <p:nvPicPr>
          <p:cNvPr id="4" name="Picture 3" descr="A screen shot of a cage&#10;&#10;Description generated with high confidence">
            <a:extLst>
              <a:ext uri="{FF2B5EF4-FFF2-40B4-BE49-F238E27FC236}">
                <a16:creationId xmlns:a16="http://schemas.microsoft.com/office/drawing/2014/main" id="{41B182B2-6EF8-48EF-817D-F475BB8722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57904" y="2372360"/>
            <a:ext cx="445169" cy="2585092"/>
          </a:xfrm>
          <a:prstGeom prst="rect">
            <a:avLst/>
          </a:prstGeom>
        </p:spPr>
      </p:pic>
    </p:spTree>
    <p:extLst>
      <p:ext uri="{BB962C8B-B14F-4D97-AF65-F5344CB8AC3E}">
        <p14:creationId xmlns:p14="http://schemas.microsoft.com/office/powerpoint/2010/main" val="39325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 0 L 0.25 0 E" pathEditMode="relative" ptsTypes="">
                                      <p:cBhvr>
                                        <p:cTn id="11"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6:1</a:t>
            </a:r>
          </a:p>
        </p:txBody>
      </p:sp>
      <p:pic>
        <p:nvPicPr>
          <p:cNvPr id="4" name="Picture 3" descr="A close up of a logo&#10;&#10;Description generated with very high confidence">
            <a:extLst>
              <a:ext uri="{FF2B5EF4-FFF2-40B4-BE49-F238E27FC236}">
                <a16:creationId xmlns:a16="http://schemas.microsoft.com/office/drawing/2014/main" id="{3542C7A5-5E5C-43B5-8BEB-C557A9FC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
        <p:nvSpPr>
          <p:cNvPr id="5" name="Rectangle 4">
            <a:extLst>
              <a:ext uri="{FF2B5EF4-FFF2-40B4-BE49-F238E27FC236}">
                <a16:creationId xmlns:a16="http://schemas.microsoft.com/office/drawing/2014/main" id="{00C76DD9-38D0-4009-B967-225DEDBB959E}"/>
              </a:ext>
            </a:extLst>
          </p:cNvPr>
          <p:cNvSpPr/>
          <p:nvPr/>
        </p:nvSpPr>
        <p:spPr bwMode="auto">
          <a:xfrm>
            <a:off x="3473116"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19A896B5-7A6C-453D-BA0C-0FFEC8D892BB}"/>
              </a:ext>
            </a:extLst>
          </p:cNvPr>
          <p:cNvSpPr/>
          <p:nvPr/>
        </p:nvSpPr>
        <p:spPr bwMode="auto">
          <a:xfrm>
            <a:off x="7066548"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500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0CE85C-5868-4015-943A-1CC398B7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47" y="1041829"/>
            <a:ext cx="4619106" cy="4850545"/>
          </a:xfrm>
          <a:prstGeom prst="rect">
            <a:avLst/>
          </a:prstGeom>
        </p:spPr>
      </p:pic>
      <p:pic>
        <p:nvPicPr>
          <p:cNvPr id="6" name="Picture 5">
            <a:extLst>
              <a:ext uri="{FF2B5EF4-FFF2-40B4-BE49-F238E27FC236}">
                <a16:creationId xmlns:a16="http://schemas.microsoft.com/office/drawing/2014/main" id="{B3EEC13A-9DDE-4740-ABE6-03FD7A8AE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3548424" y="1016303"/>
            <a:ext cx="5120552" cy="5130197"/>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6:1</a:t>
            </a:r>
          </a:p>
        </p:txBody>
      </p:sp>
      <p:pic>
        <p:nvPicPr>
          <p:cNvPr id="19" name="Picture 18" descr="A close up of a clock&#10;&#10;Description generated with high confidence">
            <a:extLst>
              <a:ext uri="{FF2B5EF4-FFF2-40B4-BE49-F238E27FC236}">
                <a16:creationId xmlns:a16="http://schemas.microsoft.com/office/drawing/2014/main" id="{73588A2C-D811-40F8-B9CF-ABB1EB264C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07839" y="1893402"/>
            <a:ext cx="1143000" cy="630000"/>
          </a:xfrm>
          <a:prstGeom prst="rect">
            <a:avLst/>
          </a:prstGeom>
        </p:spPr>
      </p:pic>
      <p:sp>
        <p:nvSpPr>
          <p:cNvPr id="7" name="Content Placeholder 2">
            <a:extLst>
              <a:ext uri="{FF2B5EF4-FFF2-40B4-BE49-F238E27FC236}">
                <a16:creationId xmlns:a16="http://schemas.microsoft.com/office/drawing/2014/main" id="{EBABBFDB-8F4C-4044-BE4B-35284670BA34}"/>
              </a:ext>
            </a:extLst>
          </p:cNvPr>
          <p:cNvSpPr txBox="1">
            <a:spLocks/>
          </p:cNvSpPr>
          <p:nvPr/>
        </p:nvSpPr>
        <p:spPr>
          <a:xfrm>
            <a:off x="8765977" y="703641"/>
            <a:ext cx="317501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has the arrow stopped? Is it before or after 1,000?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between zero and 1,000?</a:t>
            </a:r>
            <a:r>
              <a:rPr lang="en-US" sz="2000" dirty="0">
                <a:latin typeface="Arial" panose="020B0604020202020204" pitchFamily="34" charset="0"/>
                <a:cs typeface="Arial" panose="020B0604020202020204" pitchFamily="34" charset="0"/>
              </a:rPr>
              <a:t> So what interval do we need to count in?</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ould the arrow be pointing to 100? Why not?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is 500g how can you </a:t>
            </a:r>
            <a:r>
              <a:rPr lang="en-GB" sz="2000" dirty="0">
                <a:latin typeface="Arial" panose="020B0604020202020204" pitchFamily="34" charset="0"/>
                <a:cs typeface="Arial" panose="020B0604020202020204" pitchFamily="34" charset="0"/>
              </a:rPr>
              <a:t>check if you are correct?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9917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1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6:1</a:t>
            </a:r>
          </a:p>
        </p:txBody>
      </p:sp>
      <p:pic>
        <p:nvPicPr>
          <p:cNvPr id="4" name="Picture 3" descr="A picture containing text&#10;&#10;Description generated with very high confidence">
            <a:extLst>
              <a:ext uri="{FF2B5EF4-FFF2-40B4-BE49-F238E27FC236}">
                <a16:creationId xmlns:a16="http://schemas.microsoft.com/office/drawing/2014/main" id="{68AF44FB-7B54-4628-849C-E2C1DAF11F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27328" y="1167184"/>
            <a:ext cx="2737344" cy="4523635"/>
          </a:xfrm>
          <a:prstGeom prst="rect">
            <a:avLst/>
          </a:prstGeom>
        </p:spPr>
      </p:pic>
      <p:sp>
        <p:nvSpPr>
          <p:cNvPr id="5" name="Rectangle 4">
            <a:extLst>
              <a:ext uri="{FF2B5EF4-FFF2-40B4-BE49-F238E27FC236}">
                <a16:creationId xmlns:a16="http://schemas.microsoft.com/office/drawing/2014/main" id="{33596355-985A-4F34-B11F-D11F3E87E7DF}"/>
              </a:ext>
            </a:extLst>
          </p:cNvPr>
          <p:cNvSpPr/>
          <p:nvPr/>
        </p:nvSpPr>
        <p:spPr bwMode="auto">
          <a:xfrm>
            <a:off x="4610100" y="4648200"/>
            <a:ext cx="977900" cy="3175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62C686EA-788B-4EA6-B607-15D4BEBBAF14}"/>
              </a:ext>
            </a:extLst>
          </p:cNvPr>
          <p:cNvSpPr/>
          <p:nvPr/>
        </p:nvSpPr>
        <p:spPr bwMode="auto">
          <a:xfrm>
            <a:off x="4521200" y="3263900"/>
            <a:ext cx="977900" cy="482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a:extLst>
              <a:ext uri="{FF2B5EF4-FFF2-40B4-BE49-F238E27FC236}">
                <a16:creationId xmlns:a16="http://schemas.microsoft.com/office/drawing/2014/main" id="{E356089C-DA78-47AC-8699-89575C3DADF4}"/>
              </a:ext>
            </a:extLst>
          </p:cNvPr>
          <p:cNvSpPr/>
          <p:nvPr/>
        </p:nvSpPr>
        <p:spPr bwMode="auto">
          <a:xfrm>
            <a:off x="4521200" y="2120900"/>
            <a:ext cx="977900" cy="482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picture containing text&#10;&#10;Description generated with very high confidence">
            <a:extLst>
              <a:ext uri="{FF2B5EF4-FFF2-40B4-BE49-F238E27FC236}">
                <a16:creationId xmlns:a16="http://schemas.microsoft.com/office/drawing/2014/main" id="{2F73DBA4-67E4-4235-95E0-C8132D5A75C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61075" y="3562909"/>
            <a:ext cx="392400" cy="475045"/>
          </a:xfrm>
          <a:prstGeom prst="rect">
            <a:avLst/>
          </a:prstGeom>
        </p:spPr>
      </p:pic>
      <p:sp>
        <p:nvSpPr>
          <p:cNvPr id="8" name="Content Placeholder 2">
            <a:extLst>
              <a:ext uri="{FF2B5EF4-FFF2-40B4-BE49-F238E27FC236}">
                <a16:creationId xmlns:a16="http://schemas.microsoft.com/office/drawing/2014/main" id="{0D57E9ED-D218-4DFC-A42C-E044D13AF573}"/>
              </a:ext>
            </a:extLst>
          </p:cNvPr>
          <p:cNvSpPr txBox="1">
            <a:spLocks/>
          </p:cNvSpPr>
          <p:nvPr/>
        </p:nvSpPr>
        <p:spPr>
          <a:xfrm>
            <a:off x="8026647" y="1378019"/>
            <a:ext cx="396146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Could each square be worth 100?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Explain how you know.</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6720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6:3</a:t>
            </a:r>
          </a:p>
        </p:txBody>
      </p:sp>
      <p:pic>
        <p:nvPicPr>
          <p:cNvPr id="4" name="Picture 3" descr="A close up of a logo&#10;&#10;Description generated with very high confidence">
            <a:extLst>
              <a:ext uri="{FF2B5EF4-FFF2-40B4-BE49-F238E27FC236}">
                <a16:creationId xmlns:a16="http://schemas.microsoft.com/office/drawing/2014/main" id="{27AE6299-C6B5-439F-B39D-3766A1370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
        <p:nvSpPr>
          <p:cNvPr id="7" name="Rectangle 6">
            <a:extLst>
              <a:ext uri="{FF2B5EF4-FFF2-40B4-BE49-F238E27FC236}">
                <a16:creationId xmlns:a16="http://schemas.microsoft.com/office/drawing/2014/main" id="{0308C5AA-8D9C-455E-8B57-A45D1F9A8E10}"/>
              </a:ext>
            </a:extLst>
          </p:cNvPr>
          <p:cNvSpPr/>
          <p:nvPr/>
        </p:nvSpPr>
        <p:spPr bwMode="auto">
          <a:xfrm>
            <a:off x="2380916"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23061FBA-9E12-446F-B898-F63F2CE5715B}"/>
              </a:ext>
            </a:extLst>
          </p:cNvPr>
          <p:cNvSpPr/>
          <p:nvPr/>
        </p:nvSpPr>
        <p:spPr bwMode="auto">
          <a:xfrm>
            <a:off x="4276558"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80FB5CB9-F42B-4772-822B-4F386DF8641D}"/>
              </a:ext>
            </a:extLst>
          </p:cNvPr>
          <p:cNvSpPr/>
          <p:nvPr/>
        </p:nvSpPr>
        <p:spPr bwMode="auto">
          <a:xfrm>
            <a:off x="6140452"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1DF0BBE5-0AFF-4B02-BCDA-811FD55E327B}"/>
              </a:ext>
            </a:extLst>
          </p:cNvPr>
          <p:cNvSpPr/>
          <p:nvPr/>
        </p:nvSpPr>
        <p:spPr bwMode="auto">
          <a:xfrm>
            <a:off x="8042442" y="3477128"/>
            <a:ext cx="1768642" cy="6978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1986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251BF-EFA0-45E7-9BB2-9B22E92889E6}"/>
              </a:ext>
            </a:extLst>
          </p:cNvPr>
          <p:cNvPicPr>
            <a:picLocks noChangeAspect="1"/>
          </p:cNvPicPr>
          <p:nvPr/>
        </p:nvPicPr>
        <p:blipFill rotWithShape="1">
          <a:blip r:embed="rId3">
            <a:extLst>
              <a:ext uri="{28A0092B-C50C-407E-A947-70E740481C1C}">
                <a14:useLocalDpi xmlns:a14="http://schemas.microsoft.com/office/drawing/2010/main" val="0"/>
              </a:ext>
            </a:extLst>
          </a:blip>
          <a:srcRect t="19188" b="2550"/>
          <a:stretch/>
        </p:blipFill>
        <p:spPr>
          <a:xfrm>
            <a:off x="2132634" y="837058"/>
            <a:ext cx="7926735" cy="5131942"/>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6:3</a:t>
            </a:r>
          </a:p>
        </p:txBody>
      </p:sp>
      <p:pic>
        <p:nvPicPr>
          <p:cNvPr id="18" name="Picture 17" descr="A close up of a clock&#10;&#10;Description generated with high confidence">
            <a:extLst>
              <a:ext uri="{FF2B5EF4-FFF2-40B4-BE49-F238E27FC236}">
                <a16:creationId xmlns:a16="http://schemas.microsoft.com/office/drawing/2014/main" id="{B9B66BB5-5633-4274-98DC-1594AEEA1F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08553" y="778558"/>
            <a:ext cx="1131285" cy="630001"/>
          </a:xfrm>
          <a:prstGeom prst="rect">
            <a:avLst/>
          </a:prstGeom>
        </p:spPr>
      </p:pic>
      <p:pic>
        <p:nvPicPr>
          <p:cNvPr id="10" name="Picture 9">
            <a:extLst>
              <a:ext uri="{FF2B5EF4-FFF2-40B4-BE49-F238E27FC236}">
                <a16:creationId xmlns:a16="http://schemas.microsoft.com/office/drawing/2014/main" id="{10DCE73D-5497-491A-B8BE-71E400DF1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19057">
            <a:off x="3548424" y="1016303"/>
            <a:ext cx="5120552" cy="5130197"/>
          </a:xfrm>
          <a:prstGeom prst="rect">
            <a:avLst/>
          </a:prstGeom>
        </p:spPr>
      </p:pic>
      <p:sp>
        <p:nvSpPr>
          <p:cNvPr id="7" name="TextBox 6">
            <a:extLst>
              <a:ext uri="{FF2B5EF4-FFF2-40B4-BE49-F238E27FC236}">
                <a16:creationId xmlns:a16="http://schemas.microsoft.com/office/drawing/2014/main" id="{FEB02920-B52C-4BA9-B66F-301BC7426B06}"/>
              </a:ext>
            </a:extLst>
          </p:cNvPr>
          <p:cNvSpPr txBox="1"/>
          <p:nvPr/>
        </p:nvSpPr>
        <p:spPr>
          <a:xfrm>
            <a:off x="9316280" y="1457742"/>
            <a:ext cx="2481106" cy="4247317"/>
          </a:xfrm>
          <a:prstGeom prst="rect">
            <a:avLst/>
          </a:prstGeom>
          <a:noFill/>
        </p:spPr>
        <p:txBody>
          <a:bodyPr wrap="square">
            <a:spAutoFit/>
          </a:bodyPr>
          <a:lstStyle/>
          <a:p>
            <a:r>
              <a:rPr lang="en-GB" dirty="0"/>
              <a:t>Where has the arrow stopped? Is it before or after 1,000? How do you know? </a:t>
            </a:r>
          </a:p>
          <a:p>
            <a:r>
              <a:rPr lang="en-GB" dirty="0"/>
              <a:t>Could it be 300? Why not?</a:t>
            </a:r>
          </a:p>
          <a:p>
            <a:r>
              <a:rPr lang="en-GB" dirty="0"/>
              <a:t>How many intervals are there between zero and 1,000? So, what interval do we need to count up in?</a:t>
            </a:r>
          </a:p>
          <a:p>
            <a:r>
              <a:rPr lang="en-GB" dirty="0"/>
              <a:t>Did you get 750g? Count in steps of 250 from zero to check if you are correct.</a:t>
            </a:r>
          </a:p>
        </p:txBody>
      </p:sp>
    </p:spTree>
    <p:extLst>
      <p:ext uri="{BB962C8B-B14F-4D97-AF65-F5344CB8AC3E}">
        <p14:creationId xmlns:p14="http://schemas.microsoft.com/office/powerpoint/2010/main" val="11827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5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6:3</a:t>
            </a:r>
          </a:p>
        </p:txBody>
      </p:sp>
      <p:pic>
        <p:nvPicPr>
          <p:cNvPr id="4" name="Picture 3" descr="A picture containing scoreboard, text&#10;&#10;Description generated with high confidence">
            <a:extLst>
              <a:ext uri="{FF2B5EF4-FFF2-40B4-BE49-F238E27FC236}">
                <a16:creationId xmlns:a16="http://schemas.microsoft.com/office/drawing/2014/main" id="{EE3240A5-B5FE-420B-9FE2-5E8E8DB87E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89278" y="1218377"/>
            <a:ext cx="2013444" cy="4421249"/>
          </a:xfrm>
          <a:prstGeom prst="rect">
            <a:avLst/>
          </a:prstGeom>
        </p:spPr>
      </p:pic>
      <p:sp>
        <p:nvSpPr>
          <p:cNvPr id="5" name="Rectangle 4">
            <a:extLst>
              <a:ext uri="{FF2B5EF4-FFF2-40B4-BE49-F238E27FC236}">
                <a16:creationId xmlns:a16="http://schemas.microsoft.com/office/drawing/2014/main" id="{BE8AC488-FE50-4FEC-892F-8EF86AC3991C}"/>
              </a:ext>
            </a:extLst>
          </p:cNvPr>
          <p:cNvSpPr/>
          <p:nvPr/>
        </p:nvSpPr>
        <p:spPr bwMode="auto">
          <a:xfrm>
            <a:off x="5089278" y="4318000"/>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FBF0C3E0-6B7C-44CD-AF29-26B7129842DA}"/>
              </a:ext>
            </a:extLst>
          </p:cNvPr>
          <p:cNvSpPr/>
          <p:nvPr/>
        </p:nvSpPr>
        <p:spPr bwMode="auto">
          <a:xfrm>
            <a:off x="5089278" y="2698338"/>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6F38600C-3976-4FC9-B71F-D7D6029C6566}"/>
              </a:ext>
            </a:extLst>
          </p:cNvPr>
          <p:cNvSpPr/>
          <p:nvPr/>
        </p:nvSpPr>
        <p:spPr bwMode="auto">
          <a:xfrm>
            <a:off x="5089278" y="1135414"/>
            <a:ext cx="740022"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57371906-E4A3-4749-A372-A731AEE29C5A}"/>
              </a:ext>
            </a:extLst>
          </p:cNvPr>
          <p:cNvSpPr/>
          <p:nvPr/>
        </p:nvSpPr>
        <p:spPr bwMode="auto">
          <a:xfrm>
            <a:off x="5245100" y="4699000"/>
            <a:ext cx="584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1AEEB85F-1962-4CC8-A6FF-68E0DE77329C}"/>
              </a:ext>
            </a:extLst>
          </p:cNvPr>
          <p:cNvSpPr/>
          <p:nvPr/>
        </p:nvSpPr>
        <p:spPr bwMode="auto">
          <a:xfrm>
            <a:off x="5245100" y="3967925"/>
            <a:ext cx="584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82C87C2B-1E9A-44F2-BDF9-1E003939B3AA}"/>
              </a:ext>
            </a:extLst>
          </p:cNvPr>
          <p:cNvSpPr/>
          <p:nvPr/>
        </p:nvSpPr>
        <p:spPr bwMode="auto">
          <a:xfrm>
            <a:off x="5089278" y="3065401"/>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a:extLst>
              <a:ext uri="{FF2B5EF4-FFF2-40B4-BE49-F238E27FC236}">
                <a16:creationId xmlns:a16="http://schemas.microsoft.com/office/drawing/2014/main" id="{102A5770-DB79-4300-B892-EB3EC61099B5}"/>
              </a:ext>
            </a:extLst>
          </p:cNvPr>
          <p:cNvSpPr/>
          <p:nvPr/>
        </p:nvSpPr>
        <p:spPr bwMode="auto">
          <a:xfrm>
            <a:off x="5089278" y="2264105"/>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7A7A0399-2F51-4199-915B-7B5B2537275E}"/>
              </a:ext>
            </a:extLst>
          </p:cNvPr>
          <p:cNvSpPr/>
          <p:nvPr/>
        </p:nvSpPr>
        <p:spPr bwMode="auto">
          <a:xfrm>
            <a:off x="5089278" y="1470273"/>
            <a:ext cx="740022" cy="4427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Content Placeholder 2">
            <a:extLst>
              <a:ext uri="{FF2B5EF4-FFF2-40B4-BE49-F238E27FC236}">
                <a16:creationId xmlns:a16="http://schemas.microsoft.com/office/drawing/2014/main" id="{8B87EE9E-3CED-4EE4-843F-3F0510BB39B1}"/>
              </a:ext>
            </a:extLst>
          </p:cNvPr>
          <p:cNvSpPr txBox="1">
            <a:spLocks/>
          </p:cNvSpPr>
          <p:nvPr/>
        </p:nvSpPr>
        <p:spPr>
          <a:xfrm>
            <a:off x="7716012" y="1016138"/>
            <a:ext cx="402775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do the squares help you? Could each square be worth 200?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square? How do you know?</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red bar? The blue bar?</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value between the bars? Can you do this without having to subtract? Explain how.</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4748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6" grpId="0" animBg="1"/>
      <p:bldP spid="15" grpId="0" animBg="1"/>
      <p:bldP spid="17" grpId="0" animBg="1"/>
      <p:bldP spid="19" grpId="0" animBg="1"/>
      <p:bldP spid="2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6:5</a:t>
            </a:r>
          </a:p>
        </p:txBody>
      </p:sp>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034174"/>
            <a:ext cx="7907446" cy="5139842"/>
          </a:xfrm>
          <a:prstGeom prst="rect">
            <a:avLst/>
          </a:prstGeom>
        </p:spPr>
      </p:pic>
    </p:spTree>
    <p:extLst>
      <p:ext uri="{BB962C8B-B14F-4D97-AF65-F5344CB8AC3E}">
        <p14:creationId xmlns:p14="http://schemas.microsoft.com/office/powerpoint/2010/main" val="22059822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4NPV-4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algn="ctr">
              <a:buNone/>
            </a:pPr>
            <a:r>
              <a:rPr lang="en-GB" sz="2000" b="1" dirty="0"/>
              <a:t>2, 4, 5 and 10 part composition of 1,000</a:t>
            </a:r>
          </a:p>
        </p:txBody>
      </p:sp>
      <p:pic>
        <p:nvPicPr>
          <p:cNvPr id="4" name="Picture 3" descr="A close up of a logo&#10;&#10;Description automatically generated">
            <a:extLst>
              <a:ext uri="{FF2B5EF4-FFF2-40B4-BE49-F238E27FC236}">
                <a16:creationId xmlns:a16="http://schemas.microsoft.com/office/drawing/2014/main" id="{3113E0F8-BA8D-4C97-BA7F-424231743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513" y="4153632"/>
            <a:ext cx="4119664" cy="929417"/>
          </a:xfrm>
          <a:prstGeom prst="rect">
            <a:avLst/>
          </a:prstGeom>
        </p:spPr>
      </p:pic>
      <p:pic>
        <p:nvPicPr>
          <p:cNvPr id="6" name="Picture 5" descr="A close up of a logo&#10;&#10;Description automatically generated">
            <a:extLst>
              <a:ext uri="{FF2B5EF4-FFF2-40B4-BE49-F238E27FC236}">
                <a16:creationId xmlns:a16="http://schemas.microsoft.com/office/drawing/2014/main" id="{A022165F-B844-435A-97FB-73AA506FB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81" y="3064037"/>
            <a:ext cx="4119664" cy="929417"/>
          </a:xfrm>
          <a:prstGeom prst="rect">
            <a:avLst/>
          </a:prstGeom>
        </p:spPr>
      </p:pic>
      <p:pic>
        <p:nvPicPr>
          <p:cNvPr id="8" name="Picture 7" descr="A close up of a logo&#10;&#10;Description automatically generated">
            <a:extLst>
              <a:ext uri="{FF2B5EF4-FFF2-40B4-BE49-F238E27FC236}">
                <a16:creationId xmlns:a16="http://schemas.microsoft.com/office/drawing/2014/main" id="{6F5C3760-39B1-487D-8C9B-2C20AB2E8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15" y="1977658"/>
            <a:ext cx="4119662" cy="926201"/>
          </a:xfrm>
          <a:prstGeom prst="rect">
            <a:avLst/>
          </a:prstGeom>
        </p:spPr>
      </p:pic>
      <p:pic>
        <p:nvPicPr>
          <p:cNvPr id="10" name="Picture 9" descr="A close up of a logo&#10;&#10;Description automatically generated">
            <a:extLst>
              <a:ext uri="{FF2B5EF4-FFF2-40B4-BE49-F238E27FC236}">
                <a16:creationId xmlns:a16="http://schemas.microsoft.com/office/drawing/2014/main" id="{6B4F73B3-61FA-4392-970D-B2D62B5C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3736" y="5243228"/>
            <a:ext cx="4119665" cy="927809"/>
          </a:xfrm>
          <a:prstGeom prst="rect">
            <a:avLst/>
          </a:prstGeom>
        </p:spPr>
      </p:pic>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a:buNone/>
            </a:pPr>
            <a:r>
              <a:rPr lang="en-GB" sz="2000" b="1" dirty="0"/>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a:buNone/>
            </a:pPr>
            <a:r>
              <a:rPr lang="en-GB" sz="2000" b="1" dirty="0"/>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a:buNone/>
            </a:pPr>
            <a:r>
              <a:rPr lang="en-GB" sz="2000" b="1" dirty="0"/>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a:buNone/>
            </a:pPr>
            <a:r>
              <a:rPr lang="en-GB" sz="2000" b="1" dirty="0"/>
              <a:t>10 part</a:t>
            </a:r>
          </a:p>
        </p:txBody>
      </p:sp>
      <p:sp>
        <p:nvSpPr>
          <p:cNvPr id="17" name="Rectangle 16">
            <a:extLst>
              <a:ext uri="{FF2B5EF4-FFF2-40B4-BE49-F238E27FC236}">
                <a16:creationId xmlns:a16="http://schemas.microsoft.com/office/drawing/2014/main" id="{97C436C6-49FC-49B5-8B81-901B7B2D012A}"/>
              </a:ext>
            </a:extLst>
          </p:cNvPr>
          <p:cNvSpPr/>
          <p:nvPr/>
        </p:nvSpPr>
        <p:spPr>
          <a:xfrm>
            <a:off x="2262050"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8" name="Rectangle 17">
            <a:extLst>
              <a:ext uri="{FF2B5EF4-FFF2-40B4-BE49-F238E27FC236}">
                <a16:creationId xmlns:a16="http://schemas.microsoft.com/office/drawing/2014/main" id="{E4ED3381-9D90-4792-8978-4925FEECB139}"/>
              </a:ext>
            </a:extLst>
          </p:cNvPr>
          <p:cNvSpPr/>
          <p:nvPr/>
        </p:nvSpPr>
        <p:spPr>
          <a:xfrm>
            <a:off x="4206266" y="251443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9" name="Rectangle 18">
            <a:extLst>
              <a:ext uri="{FF2B5EF4-FFF2-40B4-BE49-F238E27FC236}">
                <a16:creationId xmlns:a16="http://schemas.microsoft.com/office/drawing/2014/main" id="{CD3C5612-A0EC-4017-8168-C92F2B87F479}"/>
              </a:ext>
            </a:extLst>
          </p:cNvPr>
          <p:cNvSpPr/>
          <p:nvPr/>
        </p:nvSpPr>
        <p:spPr>
          <a:xfrm>
            <a:off x="183057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0" name="Rectangle 19">
            <a:extLst>
              <a:ext uri="{FF2B5EF4-FFF2-40B4-BE49-F238E27FC236}">
                <a16:creationId xmlns:a16="http://schemas.microsoft.com/office/drawing/2014/main" id="{992E9FC5-EBB0-4EFD-A7C2-7F689DBE8339}"/>
              </a:ext>
            </a:extLst>
          </p:cNvPr>
          <p:cNvSpPr/>
          <p:nvPr/>
        </p:nvSpPr>
        <p:spPr>
          <a:xfrm>
            <a:off x="3774789"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1" name="Rectangle 20">
            <a:extLst>
              <a:ext uri="{FF2B5EF4-FFF2-40B4-BE49-F238E27FC236}">
                <a16:creationId xmlns:a16="http://schemas.microsoft.com/office/drawing/2014/main" id="{FA0FCC28-BF4A-4681-A16B-F93A591DA89F}"/>
              </a:ext>
            </a:extLst>
          </p:cNvPr>
          <p:cNvSpPr/>
          <p:nvPr/>
        </p:nvSpPr>
        <p:spPr>
          <a:xfrm>
            <a:off x="2766106"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2" name="Rectangle 21">
            <a:extLst>
              <a:ext uri="{FF2B5EF4-FFF2-40B4-BE49-F238E27FC236}">
                <a16:creationId xmlns:a16="http://schemas.microsoft.com/office/drawing/2014/main" id="{0E192494-02E8-4162-97B8-A56C8FD81CF3}"/>
              </a:ext>
            </a:extLst>
          </p:cNvPr>
          <p:cNvSpPr/>
          <p:nvPr/>
        </p:nvSpPr>
        <p:spPr>
          <a:xfrm>
            <a:off x="4788913" y="361211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3" name="Rectangle 22">
            <a:extLst>
              <a:ext uri="{FF2B5EF4-FFF2-40B4-BE49-F238E27FC236}">
                <a16:creationId xmlns:a16="http://schemas.microsoft.com/office/drawing/2014/main" id="{0F0B38FA-A7B2-45F2-84AB-0FAA0CD1C87B}"/>
              </a:ext>
            </a:extLst>
          </p:cNvPr>
          <p:cNvSpPr/>
          <p:nvPr/>
        </p:nvSpPr>
        <p:spPr>
          <a:xfrm>
            <a:off x="1758070"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4" name="Rectangle 23">
            <a:extLst>
              <a:ext uri="{FF2B5EF4-FFF2-40B4-BE49-F238E27FC236}">
                <a16:creationId xmlns:a16="http://schemas.microsoft.com/office/drawing/2014/main" id="{F18E0A17-80B2-4E36-9970-5FAA5C7FF642}"/>
              </a:ext>
            </a:extLst>
          </p:cNvPr>
          <p:cNvSpPr/>
          <p:nvPr/>
        </p:nvSpPr>
        <p:spPr>
          <a:xfrm>
            <a:off x="255008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5" name="Rectangle 24">
            <a:extLst>
              <a:ext uri="{FF2B5EF4-FFF2-40B4-BE49-F238E27FC236}">
                <a16:creationId xmlns:a16="http://schemas.microsoft.com/office/drawing/2014/main" id="{519E82FD-5D0B-4712-8777-8F594391BB22}"/>
              </a:ext>
            </a:extLst>
          </p:cNvPr>
          <p:cNvSpPr/>
          <p:nvPr/>
        </p:nvSpPr>
        <p:spPr>
          <a:xfrm>
            <a:off x="3360427"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6" name="Rectangle 25">
            <a:extLst>
              <a:ext uri="{FF2B5EF4-FFF2-40B4-BE49-F238E27FC236}">
                <a16:creationId xmlns:a16="http://schemas.microsoft.com/office/drawing/2014/main" id="{2563FD7D-363D-450A-8E51-914845A007D1}"/>
              </a:ext>
            </a:extLst>
          </p:cNvPr>
          <p:cNvSpPr/>
          <p:nvPr/>
        </p:nvSpPr>
        <p:spPr>
          <a:xfrm>
            <a:off x="4170772"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7" name="Rectangle 26">
            <a:extLst>
              <a:ext uri="{FF2B5EF4-FFF2-40B4-BE49-F238E27FC236}">
                <a16:creationId xmlns:a16="http://schemas.microsoft.com/office/drawing/2014/main" id="{2CB10612-82F9-4C78-A652-CB30C211EB74}"/>
              </a:ext>
            </a:extLst>
          </p:cNvPr>
          <p:cNvSpPr/>
          <p:nvPr/>
        </p:nvSpPr>
        <p:spPr>
          <a:xfrm>
            <a:off x="4998354" y="4709766"/>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8" name="Rectangle 27">
            <a:extLst>
              <a:ext uri="{FF2B5EF4-FFF2-40B4-BE49-F238E27FC236}">
                <a16:creationId xmlns:a16="http://schemas.microsoft.com/office/drawing/2014/main" id="{DAD202A0-3110-4254-A1E7-5A5995EFD6E3}"/>
              </a:ext>
            </a:extLst>
          </p:cNvPr>
          <p:cNvSpPr/>
          <p:nvPr/>
        </p:nvSpPr>
        <p:spPr>
          <a:xfrm>
            <a:off x="163422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9" name="Rectangle 28">
            <a:extLst>
              <a:ext uri="{FF2B5EF4-FFF2-40B4-BE49-F238E27FC236}">
                <a16:creationId xmlns:a16="http://schemas.microsoft.com/office/drawing/2014/main" id="{F803085A-454A-4904-AC00-E7756BF1359B}"/>
              </a:ext>
            </a:extLst>
          </p:cNvPr>
          <p:cNvSpPr/>
          <p:nvPr/>
        </p:nvSpPr>
        <p:spPr>
          <a:xfrm>
            <a:off x="204602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0" name="Rectangle 29">
            <a:extLst>
              <a:ext uri="{FF2B5EF4-FFF2-40B4-BE49-F238E27FC236}">
                <a16:creationId xmlns:a16="http://schemas.microsoft.com/office/drawing/2014/main" id="{39C9BC3F-050E-4E64-9B14-3A2F33C787B4}"/>
              </a:ext>
            </a:extLst>
          </p:cNvPr>
          <p:cNvSpPr/>
          <p:nvPr/>
        </p:nvSpPr>
        <p:spPr>
          <a:xfrm>
            <a:off x="246021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1" name="Rectangle 30">
            <a:extLst>
              <a:ext uri="{FF2B5EF4-FFF2-40B4-BE49-F238E27FC236}">
                <a16:creationId xmlns:a16="http://schemas.microsoft.com/office/drawing/2014/main" id="{5522D784-0F50-48AB-8284-B0BF5F6B4CF0}"/>
              </a:ext>
            </a:extLst>
          </p:cNvPr>
          <p:cNvSpPr/>
          <p:nvPr/>
        </p:nvSpPr>
        <p:spPr>
          <a:xfrm>
            <a:off x="287201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2" name="Rectangle 31">
            <a:extLst>
              <a:ext uri="{FF2B5EF4-FFF2-40B4-BE49-F238E27FC236}">
                <a16:creationId xmlns:a16="http://schemas.microsoft.com/office/drawing/2014/main" id="{D42D1501-9C94-4D22-A5AA-9EA1DFC8AAC1}"/>
              </a:ext>
            </a:extLst>
          </p:cNvPr>
          <p:cNvSpPr/>
          <p:nvPr/>
        </p:nvSpPr>
        <p:spPr>
          <a:xfrm>
            <a:off x="325854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Rectangle 32">
            <a:extLst>
              <a:ext uri="{FF2B5EF4-FFF2-40B4-BE49-F238E27FC236}">
                <a16:creationId xmlns:a16="http://schemas.microsoft.com/office/drawing/2014/main" id="{B7AAC22A-DBFE-47E7-8728-47D471584879}"/>
              </a:ext>
            </a:extLst>
          </p:cNvPr>
          <p:cNvSpPr/>
          <p:nvPr/>
        </p:nvSpPr>
        <p:spPr>
          <a:xfrm>
            <a:off x="367035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4" name="Rectangle 33">
            <a:extLst>
              <a:ext uri="{FF2B5EF4-FFF2-40B4-BE49-F238E27FC236}">
                <a16:creationId xmlns:a16="http://schemas.microsoft.com/office/drawing/2014/main" id="{04320035-E570-40C8-85A7-CC968B3AAA2F}"/>
              </a:ext>
            </a:extLst>
          </p:cNvPr>
          <p:cNvSpPr/>
          <p:nvPr/>
        </p:nvSpPr>
        <p:spPr>
          <a:xfrm>
            <a:off x="408453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5" name="Rectangle 34">
            <a:extLst>
              <a:ext uri="{FF2B5EF4-FFF2-40B4-BE49-F238E27FC236}">
                <a16:creationId xmlns:a16="http://schemas.microsoft.com/office/drawing/2014/main" id="{80487BEA-B74F-4701-913E-E0F5D243422A}"/>
              </a:ext>
            </a:extLst>
          </p:cNvPr>
          <p:cNvSpPr/>
          <p:nvPr/>
        </p:nvSpPr>
        <p:spPr>
          <a:xfrm>
            <a:off x="449634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6" name="Rectangle 35">
            <a:extLst>
              <a:ext uri="{FF2B5EF4-FFF2-40B4-BE49-F238E27FC236}">
                <a16:creationId xmlns:a16="http://schemas.microsoft.com/office/drawing/2014/main" id="{8F9B2095-D154-46D2-B93A-ADEF707896AC}"/>
              </a:ext>
            </a:extLst>
          </p:cNvPr>
          <p:cNvSpPr/>
          <p:nvPr/>
        </p:nvSpPr>
        <p:spPr>
          <a:xfrm>
            <a:off x="4910585"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7" name="Rectangle 36">
            <a:extLst>
              <a:ext uri="{FF2B5EF4-FFF2-40B4-BE49-F238E27FC236}">
                <a16:creationId xmlns:a16="http://schemas.microsoft.com/office/drawing/2014/main" id="{69AB6A27-ABB7-4897-BD8C-963E43E5B94A}"/>
              </a:ext>
            </a:extLst>
          </p:cNvPr>
          <p:cNvSpPr/>
          <p:nvPr/>
        </p:nvSpPr>
        <p:spPr>
          <a:xfrm>
            <a:off x="5322390"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divide the thousand into 2 equal parts, what is the value of each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if we divide the thousand into 4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5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10 equal parts? </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4190464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algn="r">
                  <a:buNone/>
                </a:pPr>
                <a:r>
                  <a:rPr lang="en-GB" sz="1600" dirty="0"/>
                  <a:t>1,000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algn="r">
                  <a:buNone/>
                </a:pPr>
                <a:r>
                  <a:rPr lang="en-GB" sz="1600" dirty="0"/>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algn="r">
              <a:buNone/>
            </a:pPr>
            <a:r>
              <a:rPr lang="en-GB" sz="1600" dirty="0"/>
              <a:t>500</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algn="r">
                <a:buNone/>
              </a:pPr>
              <a:r>
                <a:rPr lang="en-GB" sz="1600" dirty="0"/>
                <a:t>1,000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algn="r">
                <a:buNone/>
              </a:pPr>
              <a:r>
                <a:rPr lang="en-GB" sz="1600" dirty="0"/>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algn="r">
                <a:buNone/>
              </a:pPr>
              <a:r>
                <a:rPr lang="en-GB" sz="1600" dirty="0"/>
                <a:t>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algn="r">
                <a:buNone/>
              </a:pPr>
              <a:r>
                <a:rPr lang="en-GB" sz="1600" dirty="0"/>
                <a:t>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algn="r">
                <a:buNone/>
              </a:pPr>
              <a:r>
                <a:rPr lang="en-GB" sz="1600" dirty="0"/>
                <a:t>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algn="r">
                <a:buNone/>
              </a:pPr>
              <a:r>
                <a:rPr lang="en-GB" sz="1600" dirty="0"/>
                <a:t>800</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algn="r">
                <a:buNone/>
              </a:pPr>
              <a:r>
                <a:rPr lang="en-GB" sz="1600" dirty="0"/>
                <a:t>1,000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algn="r">
                <a:buNone/>
              </a:pPr>
              <a:r>
                <a:rPr lang="en-GB" sz="1600" dirty="0"/>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algn="r">
                <a:buNone/>
              </a:pPr>
              <a:r>
                <a:rPr lang="en-GB" sz="1600" dirty="0"/>
                <a:t>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algn="r">
                <a:buNone/>
              </a:pPr>
              <a:r>
                <a:rPr lang="en-GB" sz="1600" dirty="0"/>
                <a:t>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algn="r">
                <a:buNone/>
              </a:pPr>
              <a:r>
                <a:rPr lang="en-GB" sz="1600" dirty="0"/>
                <a:t>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algn="r">
                <a:buNone/>
              </a:pPr>
              <a:r>
                <a:rPr lang="en-GB" sz="1600" dirty="0"/>
                <a:t>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algn="r">
                <a:buNone/>
              </a:pPr>
              <a:r>
                <a:rPr lang="en-GB" sz="1600" dirty="0"/>
                <a:t>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algn="r">
                <a:buNone/>
              </a:pPr>
              <a:r>
                <a:rPr lang="en-GB" sz="1600" dirty="0"/>
                <a:t>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algn="r">
                <a:buNone/>
              </a:pPr>
              <a:r>
                <a:rPr lang="en-GB" sz="1600" dirty="0"/>
                <a:t>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algn="r">
                <a:buNone/>
              </a:pPr>
              <a:r>
                <a:rPr lang="en-GB" sz="1600" dirty="0"/>
                <a:t>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algn="r">
                <a:buNone/>
              </a:pPr>
              <a:r>
                <a:rPr lang="en-GB" sz="1600" dirty="0"/>
                <a:t>700</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algn="r">
                <a:buNone/>
              </a:pPr>
              <a:r>
                <a:rPr lang="en-GB" sz="1600" dirty="0"/>
                <a:t>1,000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algn="r">
                <a:buNone/>
              </a:pPr>
              <a:r>
                <a:rPr lang="en-GB" sz="1600" dirty="0"/>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algn="r">
                <a:buNone/>
              </a:pPr>
              <a:r>
                <a:rPr lang="en-GB" sz="1600" dirty="0"/>
                <a:t>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algn="r">
                <a:buNone/>
              </a:pPr>
              <a:r>
                <a:rPr lang="en-GB" sz="1600" dirty="0"/>
                <a:t>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algn="r">
                <a:buNone/>
              </a:pPr>
              <a:r>
                <a:rPr lang="en-GB" sz="1600" dirty="0"/>
                <a:t>750</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26518" y="1567969"/>
            <a:ext cx="4942371" cy="42970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count in five hundreds from zero to a thousand. </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N</a:t>
            </a:r>
            <a:r>
              <a:rPr lang="en-GB" sz="2000" dirty="0">
                <a:latin typeface="Arial" panose="020B0604020202020204" pitchFamily="34" charset="0"/>
                <a:cs typeface="Arial" panose="020B0604020202020204" pitchFamily="34" charset="0"/>
              </a:rPr>
              <a:t>ow let’s count in steps of two hundred and fifty, two hundred, one hundred. Can you count backwards from each of these?</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If I</a:t>
            </a:r>
            <a:r>
              <a:rPr lang="en-GB" sz="2000" kern="0" dirty="0">
                <a:solidFill>
                  <a:schemeClr val="tx1"/>
                </a:solidFill>
                <a:latin typeface="Arial" panose="020B0604020202020204" pitchFamily="34" charset="0"/>
                <a:cs typeface="Arial" panose="020B0604020202020204" pitchFamily="34" charset="0"/>
              </a:rPr>
              <a:t> count in steps of two hundred, what comes after 400? Before 1,000?</a:t>
            </a:r>
          </a:p>
          <a:p>
            <a:pPr>
              <a:lnSpc>
                <a:spcPct val="120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I</a:t>
            </a:r>
            <a:r>
              <a:rPr lang="en-GB" sz="2000" kern="0" dirty="0">
                <a:solidFill>
                  <a:schemeClr val="tx1"/>
                </a:solidFill>
                <a:latin typeface="Arial" panose="020B0604020202020204" pitchFamily="34" charset="0"/>
                <a:cs typeface="Arial" panose="020B0604020202020204" pitchFamily="34" charset="0"/>
              </a:rPr>
              <a:t>f I count in one hundreds, what comes between 300 and 500?</a:t>
            </a:r>
            <a:endParaRPr lang="en-US" sz="2000" kern="0" dirty="0">
              <a:solidFill>
                <a:schemeClr val="tx1"/>
              </a:solidFill>
              <a:latin typeface="Arial" panose="020B0604020202020204" pitchFamily="34" charset="0"/>
              <a:cs typeface="Arial" panose="020B0604020202020204" pitchFamily="34" charset="0"/>
            </a:endParaRPr>
          </a:p>
        </p:txBody>
      </p:sp>
      <p:sp>
        <p:nvSpPr>
          <p:cNvPr id="70" name="TextBox 19">
            <a:extLst>
              <a:ext uri="{FF2B5EF4-FFF2-40B4-BE49-F238E27FC236}">
                <a16:creationId xmlns:a16="http://schemas.microsoft.com/office/drawing/2014/main" id="{97BA62F3-2A8D-47B2-B19D-F3FF84BDF1FA}"/>
              </a:ext>
            </a:extLst>
          </p:cNvPr>
          <p:cNvSpPr txBox="1"/>
          <p:nvPr/>
        </p:nvSpPr>
        <p:spPr>
          <a:xfrm>
            <a:off x="6640027" y="2448924"/>
            <a:ext cx="494237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Five hundred, one thousand.</a:t>
            </a:r>
            <a:endParaRPr lang="en-GB" sz="2000" i="1" dirty="0"/>
          </a:p>
        </p:txBody>
      </p:sp>
    </p:spTree>
    <p:custDataLst>
      <p:tags r:id="rId1"/>
    </p:custDataLst>
    <p:extLst>
      <p:ext uri="{BB962C8B-B14F-4D97-AF65-F5344CB8AC3E}">
        <p14:creationId xmlns:p14="http://schemas.microsoft.com/office/powerpoint/2010/main" val="4183015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4NPV-4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algn="r">
                <a:buNone/>
              </a:pPr>
              <a:r>
                <a:rPr lang="en-GB" sz="1600" dirty="0"/>
                <a:t>4,000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algn="r">
                <a:buNone/>
              </a:pPr>
              <a:r>
                <a:rPr lang="en-GB" sz="1600" dirty="0"/>
                <a:t>3,000</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algn="r">
              <a:buNone/>
            </a:pPr>
            <a:r>
              <a:rPr lang="en-GB" sz="1600" dirty="0"/>
              <a:t>3,500</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algn="r">
                <a:buNone/>
              </a:pPr>
              <a:r>
                <a:rPr lang="en-GB" sz="1600" dirty="0"/>
                <a:t>7,000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algn="r">
                <a:buNone/>
              </a:pPr>
              <a:r>
                <a:rPr lang="en-GB" sz="1600" dirty="0"/>
                <a:t>6,000</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algn="r">
                <a:buNone/>
              </a:pPr>
              <a:r>
                <a:rPr lang="en-GB" sz="1600" dirty="0"/>
                <a:t>6,200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algn="r">
                <a:buNone/>
              </a:pPr>
              <a:r>
                <a:rPr lang="en-GB" sz="1600" dirty="0"/>
                <a:t>6,400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algn="r">
                <a:buNone/>
              </a:pPr>
              <a:r>
                <a:rPr lang="en-GB" sz="1600" dirty="0"/>
                <a:t>6,600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algn="r">
                <a:buNone/>
              </a:pPr>
              <a:r>
                <a:rPr lang="en-GB" sz="1600" dirty="0"/>
                <a:t>6,800</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algn="r">
                <a:buNone/>
              </a:pPr>
              <a:r>
                <a:rPr lang="en-GB" sz="1600" dirty="0"/>
                <a:t>2,000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algn="r">
                <a:buNone/>
              </a:pPr>
              <a:r>
                <a:rPr lang="en-GB" sz="1600" dirty="0"/>
                <a:t>1,000</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algn="r">
                <a:buNone/>
              </a:pPr>
              <a:r>
                <a:rPr lang="en-GB" sz="1600" dirty="0"/>
                <a:t>1,200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algn="r">
                <a:buNone/>
              </a:pPr>
              <a:r>
                <a:rPr lang="en-GB" sz="1600" dirty="0"/>
                <a:t>1,400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algn="r">
                <a:buNone/>
              </a:pPr>
              <a:r>
                <a:rPr lang="en-GB" sz="1600" dirty="0"/>
                <a:t>1,600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algn="r">
                <a:buNone/>
              </a:pPr>
              <a:r>
                <a:rPr lang="en-GB" sz="1600" dirty="0"/>
                <a:t>1,800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algn="r">
                <a:buNone/>
              </a:pPr>
              <a:r>
                <a:rPr lang="en-GB" sz="1600" dirty="0"/>
                <a:t>1,900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algn="r">
                <a:buNone/>
              </a:pPr>
              <a:r>
                <a:rPr lang="en-GB" sz="1600" dirty="0"/>
                <a:t>1,100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algn="r">
                <a:buNone/>
              </a:pPr>
              <a:r>
                <a:rPr lang="en-GB" sz="1600" dirty="0"/>
                <a:t>1,300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algn="r">
                <a:buNone/>
              </a:pPr>
              <a:r>
                <a:rPr lang="en-GB" sz="1600" dirty="0"/>
                <a:t>1,500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algn="r">
                <a:buNone/>
              </a:pPr>
              <a:r>
                <a:rPr lang="en-GB" sz="1600" dirty="0"/>
                <a:t>1,700</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algn="r">
                <a:buNone/>
              </a:pPr>
              <a:r>
                <a:rPr lang="en-GB" sz="1600" dirty="0"/>
                <a:t>10,000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algn="r">
                <a:buNone/>
              </a:pPr>
              <a:r>
                <a:rPr lang="en-GB" sz="1600" dirty="0"/>
                <a:t>9,000</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algn="r">
                <a:buNone/>
              </a:pPr>
              <a:r>
                <a:rPr lang="en-GB" sz="1600" dirty="0"/>
                <a:t>9,500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algn="r">
                <a:buNone/>
              </a:pPr>
              <a:r>
                <a:rPr lang="en-GB" sz="1600" dirty="0"/>
                <a:t>9,250</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algn="r">
                <a:buNone/>
              </a:pPr>
              <a:r>
                <a:rPr lang="en-GB" sz="1600" dirty="0"/>
                <a:t>9,750</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272056" y="3032678"/>
            <a:ext cx="343156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arrow is between ___ thousand and ___ thousand.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flipH="1">
            <a:off x="7557767" y="1167066"/>
            <a:ext cx="4486245" cy="522651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In turn identify which number the arrow is pointing to on each number line by using the following clues. </a:t>
            </a:r>
          </a:p>
          <a:p>
            <a:pPr>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First identify which 2 multiples of a thousand the arrow is between. </a:t>
            </a: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Then look at  h</a:t>
            </a:r>
            <a:r>
              <a:rPr lang="en-GB" sz="2000" dirty="0">
                <a:latin typeface="Arial" panose="020B0604020202020204" pitchFamily="34" charset="0"/>
                <a:cs typeface="Arial" panose="020B0604020202020204" pitchFamily="34" charset="0"/>
              </a:rPr>
              <a:t>ow many intervals are there on the number line and decide the size of each step.</a:t>
            </a:r>
          </a:p>
          <a:p>
            <a:pPr marL="342900" indent="-342900">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Then count in steps from the lower number until you reach the arrow. </a:t>
            </a: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215100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1:3</a:t>
            </a:r>
          </a:p>
        </p:txBody>
      </p:sp>
      <p:pic>
        <p:nvPicPr>
          <p:cNvPr id="4" name="Picture 3" descr="A screen shot of a cage&#10;&#10;Description generated with high confidence">
            <a:extLst>
              <a:ext uri="{FF2B5EF4-FFF2-40B4-BE49-F238E27FC236}">
                <a16:creationId xmlns:a16="http://schemas.microsoft.com/office/drawing/2014/main" id="{BAC77A0D-A6A2-4A8A-997A-0898F75ADB4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1895727"/>
            <a:ext cx="5443856" cy="3066546"/>
          </a:xfrm>
          <a:prstGeom prst="rect">
            <a:avLst/>
          </a:prstGeom>
        </p:spPr>
      </p:pic>
      <p:pic>
        <p:nvPicPr>
          <p:cNvPr id="5" name="Picture 4">
            <a:extLst>
              <a:ext uri="{FF2B5EF4-FFF2-40B4-BE49-F238E27FC236}">
                <a16:creationId xmlns:a16="http://schemas.microsoft.com/office/drawing/2014/main" id="{22E17A50-FBFA-4626-B319-1CD60E141290}"/>
              </a:ext>
            </a:extLst>
          </p:cNvPr>
          <p:cNvPicPr>
            <a:picLocks noChangeAspect="1"/>
          </p:cNvPicPr>
          <p:nvPr/>
        </p:nvPicPr>
        <p:blipFill rotWithShape="1">
          <a:blip r:embed="rId4">
            <a:extLst>
              <a:ext uri="{28A0092B-C50C-407E-A947-70E740481C1C}">
                <a14:useLocalDpi xmlns:a14="http://schemas.microsoft.com/office/drawing/2010/main" val="0"/>
              </a:ext>
            </a:extLst>
          </a:blip>
          <a:srcRect b="-16818"/>
          <a:stretch/>
        </p:blipFill>
        <p:spPr>
          <a:xfrm>
            <a:off x="6070601" y="2411201"/>
            <a:ext cx="435187" cy="423335"/>
          </a:xfrm>
          <a:prstGeom prst="rect">
            <a:avLst/>
          </a:prstGeom>
        </p:spPr>
      </p:pic>
    </p:spTree>
    <p:extLst>
      <p:ext uri="{BB962C8B-B14F-4D97-AF65-F5344CB8AC3E}">
        <p14:creationId xmlns:p14="http://schemas.microsoft.com/office/powerpoint/2010/main" val="6295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0052 2.59259E-6 L 0.25 0.31944 " pathEditMode="relative" rAng="0" ptsTypes="AA">
                                      <p:cBhvr>
                                        <p:cTn id="11" dur="2000" fill="hold"/>
                                        <p:tgtEl>
                                          <p:spTgt spid="5"/>
                                        </p:tgtEl>
                                        <p:attrNameLst>
                                          <p:attrName>ppt_x</p:attrName>
                                          <p:attrName>ppt_y</p:attrName>
                                        </p:attrNameLst>
                                      </p:cBhvr>
                                      <p:rCtr x="12517" y="1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1:3</a:t>
            </a:r>
          </a:p>
        </p:txBody>
      </p:sp>
      <p:pic>
        <p:nvPicPr>
          <p:cNvPr id="5" name="Picture 4">
            <a:extLst>
              <a:ext uri="{FF2B5EF4-FFF2-40B4-BE49-F238E27FC236}">
                <a16:creationId xmlns:a16="http://schemas.microsoft.com/office/drawing/2014/main" id="{1B090337-5F63-4342-BD9C-E86630FBF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845" y="1567858"/>
            <a:ext cx="7894311" cy="3722287"/>
          </a:xfrm>
          <a:prstGeom prst="rect">
            <a:avLst/>
          </a:prstGeom>
        </p:spPr>
      </p:pic>
    </p:spTree>
    <p:extLst>
      <p:ext uri="{BB962C8B-B14F-4D97-AF65-F5344CB8AC3E}">
        <p14:creationId xmlns:p14="http://schemas.microsoft.com/office/powerpoint/2010/main" val="338757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1:4</a:t>
            </a:r>
          </a:p>
        </p:txBody>
      </p:sp>
      <p:pic>
        <p:nvPicPr>
          <p:cNvPr id="4" name="Picture 3" descr="A picture containing object&#10;&#10;Description generated with very high confidence">
            <a:extLst>
              <a:ext uri="{FF2B5EF4-FFF2-40B4-BE49-F238E27FC236}">
                <a16:creationId xmlns:a16="http://schemas.microsoft.com/office/drawing/2014/main" id="{885F4545-9DB4-401D-B6B2-02DC0F46F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537002"/>
            <a:ext cx="7946021" cy="1783996"/>
          </a:xfrm>
          <a:prstGeom prst="rect">
            <a:avLst/>
          </a:prstGeom>
        </p:spPr>
      </p:pic>
      <p:sp>
        <p:nvSpPr>
          <p:cNvPr id="6" name="Rectangle 5">
            <a:extLst>
              <a:ext uri="{FF2B5EF4-FFF2-40B4-BE49-F238E27FC236}">
                <a16:creationId xmlns:a16="http://schemas.microsoft.com/office/drawing/2014/main" id="{60D641C8-9A92-454E-BC56-C5F90E74C4E2}"/>
              </a:ext>
            </a:extLst>
          </p:cNvPr>
          <p:cNvSpPr/>
          <p:nvPr/>
        </p:nvSpPr>
        <p:spPr bwMode="auto">
          <a:xfrm>
            <a:off x="5645150" y="2379900"/>
            <a:ext cx="2362200" cy="630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a:extLst>
              <a:ext uri="{FF2B5EF4-FFF2-40B4-BE49-F238E27FC236}">
                <a16:creationId xmlns:a16="http://schemas.microsoft.com/office/drawing/2014/main" id="{4A147BC1-5246-4C51-90B5-708EC3AD60BB}"/>
              </a:ext>
            </a:extLst>
          </p:cNvPr>
          <p:cNvSpPr/>
          <p:nvPr/>
        </p:nvSpPr>
        <p:spPr bwMode="auto">
          <a:xfrm>
            <a:off x="3282950" y="3009900"/>
            <a:ext cx="2362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355F8E49-9357-41A4-8493-BA9A3320F5CC}"/>
              </a:ext>
            </a:extLst>
          </p:cNvPr>
          <p:cNvSpPr/>
          <p:nvPr/>
        </p:nvSpPr>
        <p:spPr bwMode="auto">
          <a:xfrm>
            <a:off x="5645150" y="3009900"/>
            <a:ext cx="236220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83F766B3-F823-4EEA-9143-181CE777FFB4}"/>
              </a:ext>
            </a:extLst>
          </p:cNvPr>
          <p:cNvSpPr/>
          <p:nvPr/>
        </p:nvSpPr>
        <p:spPr bwMode="auto">
          <a:xfrm>
            <a:off x="3530600" y="3451048"/>
            <a:ext cx="211455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65AA40D4-DDD1-4096-9C57-8F7B9915F017}"/>
              </a:ext>
            </a:extLst>
          </p:cNvPr>
          <p:cNvSpPr/>
          <p:nvPr/>
        </p:nvSpPr>
        <p:spPr bwMode="auto">
          <a:xfrm>
            <a:off x="5645150" y="3451048"/>
            <a:ext cx="260985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05EA75B2-E3D5-4407-ACCD-397C922BCE88}"/>
              </a:ext>
            </a:extLst>
          </p:cNvPr>
          <p:cNvSpPr/>
          <p:nvPr/>
        </p:nvSpPr>
        <p:spPr bwMode="auto">
          <a:xfrm>
            <a:off x="3530600" y="3817700"/>
            <a:ext cx="211455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8D73DDE0-7EAB-4D7B-B70D-F49453B4CC30}"/>
              </a:ext>
            </a:extLst>
          </p:cNvPr>
          <p:cNvSpPr/>
          <p:nvPr/>
        </p:nvSpPr>
        <p:spPr bwMode="auto">
          <a:xfrm>
            <a:off x="5645150" y="3817700"/>
            <a:ext cx="260985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9800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672233"/>
            <a:ext cx="11262632" cy="6463308"/>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a:t>
            </a:r>
            <a:r>
              <a:rPr lang="en-GB" sz="2000" dirty="0">
                <a:solidFill>
                  <a:schemeClr val="tx1">
                    <a:lumMod val="65000"/>
                    <a:lumOff val="35000"/>
                  </a:schemeClr>
                </a:solidFill>
                <a:latin typeface="Arial" panose="020B0604020202020204" pitchFamily="34" charset="0"/>
                <a:cs typeface="Arial" panose="020B0604020202020204" pitchFamily="34" charset="0"/>
              </a:rPr>
              <a:t>c</a:t>
            </a:r>
            <a:r>
              <a:rPr lang="en-GB" sz="2000" dirty="0">
                <a:solidFill>
                  <a:schemeClr val="tx1">
                    <a:lumMod val="65000"/>
                    <a:lumOff val="35000"/>
                  </a:schemeClr>
                </a:solidFill>
                <a:effectLst/>
                <a:latin typeface="Arial" panose="020B0604020202020204" pitchFamily="34" charset="0"/>
                <a:cs typeface="Arial" panose="020B0604020202020204" pitchFamily="34" charset="0"/>
              </a:rPr>
              <a:t>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4NPV-1</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146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4NPV-2</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Page 149</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4NPV-3</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8"/>
              </a:rPr>
              <a:t>Page 150</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4NPV-4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9"/>
              </a:rPr>
              <a:t>Page 155</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4NF-3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0"/>
              </a:rPr>
              <a:t>Page 166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3, children will be ready to start on this unit.</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3NPV-1</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1"/>
              </a:rPr>
              <a:t>Page 86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3NPV-2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12"/>
              </a:rPr>
              <a:t>Page 88</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3NPV-3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3"/>
              </a:rPr>
              <a:t>Page 91</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3NPV-4</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4"/>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14"/>
              </a:rPr>
              <a:t>95</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3NF-3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15"/>
              </a:rPr>
              <a:t>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15"/>
              </a:rPr>
              <a:t>103</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595959"/>
              </a:solidFill>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8C1A-ADEA-46A0-A8C5-87553421A837}"/>
              </a:ext>
            </a:extLst>
          </p:cNvPr>
          <p:cNvSpPr>
            <a:spLocks noGrp="1"/>
          </p:cNvSpPr>
          <p:nvPr>
            <p:ph type="title"/>
          </p:nvPr>
        </p:nvSpPr>
        <p:spPr/>
        <p:txBody>
          <a:bodyPr/>
          <a:lstStyle/>
          <a:p>
            <a:r>
              <a:rPr lang="en-US" altLang="en-US" dirty="0"/>
              <a:t>4NPV-1 Equivalence of 10 hundreds and 1 thousand</a:t>
            </a:r>
            <a:endParaRPr lang="en-GB" dirty="0"/>
          </a:p>
        </p:txBody>
      </p:sp>
      <p:sp>
        <p:nvSpPr>
          <p:cNvPr id="3" name="TextBox 2">
            <a:extLst>
              <a:ext uri="{FF2B5EF4-FFF2-40B4-BE49-F238E27FC236}">
                <a16:creationId xmlns:a16="http://schemas.microsoft.com/office/drawing/2014/main" id="{04FAA4A5-23AF-4F71-B6C3-A0A6B7870EDF}"/>
              </a:ext>
            </a:extLst>
          </p:cNvPr>
          <p:cNvSpPr txBox="1">
            <a:spLocks noChangeArrowheads="1"/>
          </p:cNvSpPr>
          <p:nvPr/>
        </p:nvSpPr>
        <p:spPr bwMode="auto">
          <a:xfrm>
            <a:off x="894144" y="2967039"/>
            <a:ext cx="4768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None/>
            </a:pPr>
            <a:r>
              <a:rPr lang="en-GB" altLang="en-US" sz="5400" dirty="0"/>
              <a:t>1,000</a:t>
            </a:r>
          </a:p>
        </p:txBody>
      </p:sp>
      <p:pic>
        <p:nvPicPr>
          <p:cNvPr id="4" name="Picture 3" descr="A picture containing sitting, indoor, window, looking&#10;&#10;Description automatically generated">
            <a:extLst>
              <a:ext uri="{FF2B5EF4-FFF2-40B4-BE49-F238E27FC236}">
                <a16:creationId xmlns:a16="http://schemas.microsoft.com/office/drawing/2014/main" id="{65219C85-BC2A-47CE-93FF-97BE327EF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133600"/>
            <a:ext cx="358216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drawing&#10;&#10;Description automatically generated">
            <a:extLst>
              <a:ext uri="{FF2B5EF4-FFF2-40B4-BE49-F238E27FC236}">
                <a16:creationId xmlns:a16="http://schemas.microsoft.com/office/drawing/2014/main" id="{9497E7C5-5915-4ED2-A783-0372EEFC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649" y="2177598"/>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7112D2ED-AFEE-48CC-8DA9-78784E377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399" y="2178884"/>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93640B5F-CBD0-4289-A97D-291A6723D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61" y="2180326"/>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67BD4C6C-EF71-4DED-A24B-F9B845823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22" y="2178884"/>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258DAB2E-9712-42D8-A438-E6992522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806" y="2181612"/>
            <a:ext cx="621738"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196C150F-2D29-46CE-A1D2-9AF04FF17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35"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11AEE150-05C7-4DA1-B8DC-0D33D9A63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96"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6D832D4D-FFF8-4D0B-97DE-A530672E2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61" y="2898419"/>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A5CA7125-420E-4210-A578-6BD19D7D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526"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0BC3D78D-2F2E-4E30-B6B9-A8741CECE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300" y="2897327"/>
            <a:ext cx="621738"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0C14275D-FAAB-4173-8255-EEE8E4D7C0F3}"/>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Count in steps of 100 to 1,000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steps did you count?</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18" name="TextBox 19">
            <a:extLst>
              <a:ext uri="{FF2B5EF4-FFF2-40B4-BE49-F238E27FC236}">
                <a16:creationId xmlns:a16="http://schemas.microsoft.com/office/drawing/2014/main" id="{758B3609-F2C1-4022-A15B-EC55633677C6}"/>
              </a:ext>
            </a:extLst>
          </p:cNvPr>
          <p:cNvSpPr txBox="1"/>
          <p:nvPr/>
        </p:nvSpPr>
        <p:spPr>
          <a:xfrm>
            <a:off x="6096000" y="1663489"/>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10 hundreds are equivalent to 1,000.</a:t>
            </a:r>
          </a:p>
        </p:txBody>
      </p:sp>
    </p:spTree>
    <p:extLst>
      <p:ext uri="{BB962C8B-B14F-4D97-AF65-F5344CB8AC3E}">
        <p14:creationId xmlns:p14="http://schemas.microsoft.com/office/powerpoint/2010/main" val="413866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3333 " pathEditMode="relative" rAng="0" ptsTypes="AA">
                                      <p:cBhvr>
                                        <p:cTn id="6" dur="2000" fill="hold"/>
                                        <p:tgtEl>
                                          <p:spTgt spid="3"/>
                                        </p:tgtEl>
                                        <p:attrNameLst>
                                          <p:attrName>ppt_x</p:attrName>
                                          <p:attrName>ppt_y</p:attrName>
                                        </p:attrNameLst>
                                      </p:cBhvr>
                                      <p:rCtr x="0" y="11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45133D-7E8B-4C0C-B95B-AB0DC49DE7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68540" y="1592313"/>
            <a:ext cx="2505292" cy="2488055"/>
          </a:xfrm>
          <a:prstGeom prst="rect">
            <a:avLst/>
          </a:prstGeom>
        </p:spPr>
      </p:pic>
      <p:pic>
        <p:nvPicPr>
          <p:cNvPr id="27" name="Picture 26">
            <a:extLst>
              <a:ext uri="{FF2B5EF4-FFF2-40B4-BE49-F238E27FC236}">
                <a16:creationId xmlns:a16="http://schemas.microsoft.com/office/drawing/2014/main" id="{AE9FCA9C-AC92-4A94-9F94-F0F8383190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49457" y="1709087"/>
            <a:ext cx="2505292" cy="2488055"/>
          </a:xfrm>
          <a:prstGeom prst="rect">
            <a:avLst/>
          </a:prstGeom>
          <a:effectLst>
            <a:outerShdw blurRad="76200" dist="38100" dir="18900000" algn="bl" rotWithShape="0">
              <a:prstClr val="black">
                <a:alpha val="55000"/>
              </a:prstClr>
            </a:outerShdw>
          </a:effectLst>
        </p:spPr>
      </p:pic>
      <p:pic>
        <p:nvPicPr>
          <p:cNvPr id="28" name="Picture 27">
            <a:extLst>
              <a:ext uri="{FF2B5EF4-FFF2-40B4-BE49-F238E27FC236}">
                <a16:creationId xmlns:a16="http://schemas.microsoft.com/office/drawing/2014/main" id="{61F5F7C6-7C11-4CDF-A966-160EA2BC49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30374" y="1825861"/>
            <a:ext cx="2505292" cy="2488055"/>
          </a:xfrm>
          <a:prstGeom prst="rect">
            <a:avLst/>
          </a:prstGeom>
          <a:effectLst>
            <a:outerShdw blurRad="76200" dist="38100" dir="18900000" algn="bl" rotWithShape="0">
              <a:prstClr val="black">
                <a:alpha val="55000"/>
              </a:prstClr>
            </a:outerShdw>
          </a:effectLst>
        </p:spPr>
      </p:pic>
      <p:pic>
        <p:nvPicPr>
          <p:cNvPr id="29" name="Picture 28">
            <a:extLst>
              <a:ext uri="{FF2B5EF4-FFF2-40B4-BE49-F238E27FC236}">
                <a16:creationId xmlns:a16="http://schemas.microsoft.com/office/drawing/2014/main" id="{578C61D5-4E87-43D0-9CC0-74BC99638A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211291" y="1942635"/>
            <a:ext cx="2505292" cy="2488055"/>
          </a:xfrm>
          <a:prstGeom prst="rect">
            <a:avLst/>
          </a:prstGeom>
          <a:effectLst>
            <a:outerShdw blurRad="76200" dist="38100" dir="18900000" algn="bl" rotWithShape="0">
              <a:prstClr val="black">
                <a:alpha val="55000"/>
              </a:prstClr>
            </a:outerShdw>
          </a:effectLst>
        </p:spPr>
      </p:pic>
      <p:pic>
        <p:nvPicPr>
          <p:cNvPr id="30" name="Picture 29">
            <a:extLst>
              <a:ext uri="{FF2B5EF4-FFF2-40B4-BE49-F238E27FC236}">
                <a16:creationId xmlns:a16="http://schemas.microsoft.com/office/drawing/2014/main" id="{91AABAD9-02E3-45FE-95FD-462D0F8056B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92208" y="2059409"/>
            <a:ext cx="2505292" cy="2488055"/>
          </a:xfrm>
          <a:prstGeom prst="rect">
            <a:avLst/>
          </a:prstGeom>
          <a:effectLst>
            <a:outerShdw blurRad="76200" dist="38100" dir="18900000" algn="bl" rotWithShape="0">
              <a:prstClr val="black">
                <a:alpha val="55000"/>
              </a:prstClr>
            </a:outerShdw>
          </a:effectLst>
        </p:spPr>
      </p:pic>
      <p:pic>
        <p:nvPicPr>
          <p:cNvPr id="31" name="Picture 30">
            <a:extLst>
              <a:ext uri="{FF2B5EF4-FFF2-40B4-BE49-F238E27FC236}">
                <a16:creationId xmlns:a16="http://schemas.microsoft.com/office/drawing/2014/main" id="{93570845-D75C-4DAC-A5FA-44BD377B55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73125" y="2176183"/>
            <a:ext cx="2505292" cy="2488055"/>
          </a:xfrm>
          <a:prstGeom prst="rect">
            <a:avLst/>
          </a:prstGeom>
          <a:effectLst>
            <a:outerShdw blurRad="76200" dist="38100" dir="18900000" algn="bl" rotWithShape="0">
              <a:prstClr val="black">
                <a:alpha val="55000"/>
              </a:prstClr>
            </a:outerShdw>
          </a:effectLst>
        </p:spPr>
      </p:pic>
      <p:pic>
        <p:nvPicPr>
          <p:cNvPr id="32" name="Picture 31">
            <a:extLst>
              <a:ext uri="{FF2B5EF4-FFF2-40B4-BE49-F238E27FC236}">
                <a16:creationId xmlns:a16="http://schemas.microsoft.com/office/drawing/2014/main" id="{4E06714F-689F-43DA-885F-6AC152FCC1E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54042" y="2292957"/>
            <a:ext cx="2505292" cy="2488055"/>
          </a:xfrm>
          <a:prstGeom prst="rect">
            <a:avLst/>
          </a:prstGeom>
          <a:effectLst>
            <a:outerShdw blurRad="76200" dist="38100" dir="18900000" algn="bl" rotWithShape="0">
              <a:prstClr val="black">
                <a:alpha val="55000"/>
              </a:prstClr>
            </a:outerShdw>
          </a:effectLst>
        </p:spPr>
      </p:pic>
      <p:pic>
        <p:nvPicPr>
          <p:cNvPr id="33" name="Picture 32">
            <a:extLst>
              <a:ext uri="{FF2B5EF4-FFF2-40B4-BE49-F238E27FC236}">
                <a16:creationId xmlns:a16="http://schemas.microsoft.com/office/drawing/2014/main" id="{728AF4E8-28FD-40E3-8293-F3E7DEE577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34959" y="2409731"/>
            <a:ext cx="2505292" cy="2488055"/>
          </a:xfrm>
          <a:prstGeom prst="rect">
            <a:avLst/>
          </a:prstGeom>
          <a:effectLst>
            <a:outerShdw blurRad="76200" dist="38100" dir="18900000" algn="bl" rotWithShape="0">
              <a:prstClr val="black">
                <a:alpha val="55000"/>
              </a:prstClr>
            </a:outerShdw>
          </a:effectLst>
        </p:spPr>
      </p:pic>
      <p:pic>
        <p:nvPicPr>
          <p:cNvPr id="34" name="Picture 33">
            <a:extLst>
              <a:ext uri="{FF2B5EF4-FFF2-40B4-BE49-F238E27FC236}">
                <a16:creationId xmlns:a16="http://schemas.microsoft.com/office/drawing/2014/main" id="{1017F650-06AF-4E0E-9964-93D96B6709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15876" y="2526505"/>
            <a:ext cx="2505292" cy="2488055"/>
          </a:xfrm>
          <a:prstGeom prst="rect">
            <a:avLst/>
          </a:prstGeom>
          <a:effectLst>
            <a:outerShdw blurRad="76200" dist="38100" dir="18900000" algn="bl" rotWithShape="0">
              <a:prstClr val="black">
                <a:alpha val="55000"/>
              </a:prstClr>
            </a:outerShdw>
          </a:effectLst>
        </p:spPr>
      </p:pic>
      <p:pic>
        <p:nvPicPr>
          <p:cNvPr id="35" name="Picture 34">
            <a:extLst>
              <a:ext uri="{FF2B5EF4-FFF2-40B4-BE49-F238E27FC236}">
                <a16:creationId xmlns:a16="http://schemas.microsoft.com/office/drawing/2014/main" id="{03CE36F5-79AD-4475-8656-A62C1E4C004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8572" y="2643279"/>
            <a:ext cx="2505292" cy="2488055"/>
          </a:xfrm>
          <a:prstGeom prst="rect">
            <a:avLst/>
          </a:prstGeom>
          <a:effectLst>
            <a:outerShdw blurRad="76200" dist="38100" dir="18900000" algn="bl" rotWithShape="0">
              <a:prstClr val="black">
                <a:alpha val="55000"/>
              </a:prstClr>
            </a:outerShdw>
          </a:effectLst>
        </p:spPr>
      </p:pic>
      <p:pic>
        <p:nvPicPr>
          <p:cNvPr id="10" name="Picture 9" descr="A screen shot of a cage&#10;&#10;Description generated with high confidence">
            <a:extLst>
              <a:ext uri="{FF2B5EF4-FFF2-40B4-BE49-F238E27FC236}">
                <a16:creationId xmlns:a16="http://schemas.microsoft.com/office/drawing/2014/main" id="{C4544AE4-0DCA-4FA1-83C0-294D52E71C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613179"/>
            <a:ext cx="3551152" cy="5631645"/>
          </a:xfrm>
          <a:prstGeom prst="rect">
            <a:avLst/>
          </a:prstGeom>
        </p:spPr>
      </p:pic>
      <p:sp>
        <p:nvSpPr>
          <p:cNvPr id="4" name="Title 3">
            <a:extLst>
              <a:ext uri="{FF2B5EF4-FFF2-40B4-BE49-F238E27FC236}">
                <a16:creationId xmlns:a16="http://schemas.microsoft.com/office/drawing/2014/main" id="{183FA64C-85C7-4416-814C-2DB306F2D834}"/>
              </a:ext>
            </a:extLst>
          </p:cNvPr>
          <p:cNvSpPr>
            <a:spLocks noGrp="1"/>
          </p:cNvSpPr>
          <p:nvPr>
            <p:ph type="title"/>
          </p:nvPr>
        </p:nvSpPr>
        <p:spPr/>
        <p:txBody>
          <a:bodyPr/>
          <a:lstStyle/>
          <a:p>
            <a:r>
              <a:rPr lang="en-US" altLang="en-US" dirty="0"/>
              <a:t>4NPV-1 Equivalence of 10 hundreds and 1 thousand</a:t>
            </a:r>
            <a:endParaRPr lang="en-GB" dirty="0"/>
          </a:p>
        </p:txBody>
      </p:sp>
      <p:sp>
        <p:nvSpPr>
          <p:cNvPr id="5" name="Content Placeholder 2">
            <a:extLst>
              <a:ext uri="{FF2B5EF4-FFF2-40B4-BE49-F238E27FC236}">
                <a16:creationId xmlns:a16="http://schemas.microsoft.com/office/drawing/2014/main" id="{7E43503F-719B-4CFA-A311-1BC0B8C87DFE}"/>
              </a:ext>
            </a:extLst>
          </p:cNvPr>
          <p:cNvSpPr txBox="1">
            <a:spLocks/>
          </p:cNvSpPr>
          <p:nvPr/>
        </p:nvSpPr>
        <p:spPr>
          <a:xfrm>
            <a:off x="623888" y="5455459"/>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Dienes blocks to show that 10 hundreds are equivalent to 1,000.</a:t>
            </a:r>
          </a:p>
          <a:p>
            <a:endParaRPr lang="en-GB" sz="2000" kern="0" dirty="0">
              <a:solidFill>
                <a:schemeClr val="tx1"/>
              </a:solidFill>
              <a:latin typeface="Arial" panose="020B0604020202020204" pitchFamily="34" charset="0"/>
              <a:cs typeface="Arial" panose="020B0604020202020204" pitchFamily="34" charset="0"/>
            </a:endParaRPr>
          </a:p>
          <a:p>
            <a:pPr marL="0" indent="0">
              <a:buNone/>
            </a:pPr>
            <a:endParaRPr lang="en-GB" sz="2000" kern="0" dirty="0">
              <a:solidFill>
                <a:schemeClr val="tx1"/>
              </a:solidFill>
              <a:latin typeface="Arial" panose="020B0604020202020204" pitchFamily="34" charset="0"/>
              <a:cs typeface="Arial" panose="020B0604020202020204" pitchFamily="34" charset="0"/>
            </a:endParaRPr>
          </a:p>
          <a:p>
            <a:endParaRPr lang="en-GB" kern="0" dirty="0">
              <a:solidFill>
                <a:schemeClr val="tx1"/>
              </a:solidFill>
            </a:endParaRPr>
          </a:p>
        </p:txBody>
      </p:sp>
    </p:spTree>
    <p:extLst>
      <p:ext uri="{BB962C8B-B14F-4D97-AF65-F5344CB8AC3E}">
        <p14:creationId xmlns:p14="http://schemas.microsoft.com/office/powerpoint/2010/main" val="920097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US" altLang="en-US" dirty="0"/>
              <a:t>4NPV-1 Equivalence of 10 hundreds and 1 thousand</a:t>
            </a:r>
            <a:endParaRPr lang="en-GB" dirty="0"/>
          </a:p>
        </p:txBody>
      </p:sp>
      <p:sp>
        <p:nvSpPr>
          <p:cNvPr id="5" name="TextBox 4">
            <a:extLst>
              <a:ext uri="{FF2B5EF4-FFF2-40B4-BE49-F238E27FC236}">
                <a16:creationId xmlns:a16="http://schemas.microsoft.com/office/drawing/2014/main" id="{908A971B-0D85-42FA-B556-29433AD314BB}"/>
              </a:ext>
            </a:extLst>
          </p:cNvPr>
          <p:cNvSpPr txBox="1"/>
          <p:nvPr/>
        </p:nvSpPr>
        <p:spPr>
          <a:xfrm>
            <a:off x="983432" y="2967335"/>
            <a:ext cx="4767676" cy="923330"/>
          </a:xfrm>
          <a:prstGeom prst="rect">
            <a:avLst/>
          </a:prstGeom>
          <a:noFill/>
        </p:spPr>
        <p:txBody>
          <a:bodyPr wrap="square" rtlCol="0">
            <a:spAutoFit/>
          </a:bodyPr>
          <a:lstStyle/>
          <a:p>
            <a:pPr algn="ctr">
              <a:buNone/>
            </a:pPr>
            <a:r>
              <a:rPr lang="en-GB" sz="5400" dirty="0"/>
              <a:t>1,800</a:t>
            </a:r>
          </a:p>
        </p:txBody>
      </p:sp>
      <p:grpSp>
        <p:nvGrpSpPr>
          <p:cNvPr id="17" name="Group 16">
            <a:extLst>
              <a:ext uri="{FF2B5EF4-FFF2-40B4-BE49-F238E27FC236}">
                <a16:creationId xmlns:a16="http://schemas.microsoft.com/office/drawing/2014/main" id="{A47A0CD4-2BB0-41D7-9091-5FE8C1BEC668}"/>
              </a:ext>
            </a:extLst>
          </p:cNvPr>
          <p:cNvGrpSpPr/>
          <p:nvPr/>
        </p:nvGrpSpPr>
        <p:grpSpPr>
          <a:xfrm>
            <a:off x="1830099" y="1557338"/>
            <a:ext cx="1440000" cy="3582164"/>
            <a:chOff x="2278793" y="1414033"/>
            <a:chExt cx="1440000" cy="3582164"/>
          </a:xfrm>
        </p:grpSpPr>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3EAC3820-5539-414B-8C4A-2287912B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4DEF0992-9B1D-4207-B0EC-2629B47E2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6BFDF2D1-34D5-421A-B178-5653BD681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01A552BB-155C-4966-AEC1-214FCF2F5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E03B0DFF-E406-4464-AB3E-00885C340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7F89C9CC-A402-446E-8760-6560AA986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E777C03F-F5CA-4350-8E4F-013E7ED8D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C8471A7E-C2A2-414C-83B1-D3BF27100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32359055-BA02-4B9F-8D76-46B71345A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6FA52734-2C41-4E40-BF74-D71E473F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8F62F9BE-B5B1-4C6F-9B91-2B57FC858ECE}"/>
              </a:ext>
            </a:extLst>
          </p:cNvPr>
          <p:cNvGrpSpPr/>
          <p:nvPr/>
        </p:nvGrpSpPr>
        <p:grpSpPr>
          <a:xfrm>
            <a:off x="3464442" y="1567256"/>
            <a:ext cx="1440000" cy="3582164"/>
            <a:chOff x="2278793" y="1414033"/>
            <a:chExt cx="1440000" cy="3582164"/>
          </a:xfrm>
        </p:grpSpPr>
        <p:pic>
          <p:nvPicPr>
            <p:cNvPr id="19" name="Picture 18" descr="A picture containing sitting, indoor, window, looking&#10;&#10;Description automatically generated">
              <a:extLst>
                <a:ext uri="{FF2B5EF4-FFF2-40B4-BE49-F238E27FC236}">
                  <a16:creationId xmlns:a16="http://schemas.microsoft.com/office/drawing/2014/main" id="{D4F03050-A095-401A-9254-F2D84A872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picture containing drawing&#10;&#10;Description automatically generated">
              <a:extLst>
                <a:ext uri="{FF2B5EF4-FFF2-40B4-BE49-F238E27FC236}">
                  <a16:creationId xmlns:a16="http://schemas.microsoft.com/office/drawing/2014/main" id="{8313DAD6-B777-404D-B70A-142D6D658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icture containing drawing&#10;&#10;Description automatically generated">
              <a:extLst>
                <a:ext uri="{FF2B5EF4-FFF2-40B4-BE49-F238E27FC236}">
                  <a16:creationId xmlns:a16="http://schemas.microsoft.com/office/drawing/2014/main" id="{D07D30B3-2D86-4F95-B0BC-8B2550836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drawing&#10;&#10;Description automatically generated">
              <a:extLst>
                <a:ext uri="{FF2B5EF4-FFF2-40B4-BE49-F238E27FC236}">
                  <a16:creationId xmlns:a16="http://schemas.microsoft.com/office/drawing/2014/main" id="{0B8E933F-8034-4F70-8223-660165192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icture containing drawing&#10;&#10;Description automatically generated">
              <a:extLst>
                <a:ext uri="{FF2B5EF4-FFF2-40B4-BE49-F238E27FC236}">
                  <a16:creationId xmlns:a16="http://schemas.microsoft.com/office/drawing/2014/main" id="{2915A746-8097-44B6-84A3-E28F0D779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picture containing drawing&#10;&#10;Description automatically generated">
              <a:extLst>
                <a:ext uri="{FF2B5EF4-FFF2-40B4-BE49-F238E27FC236}">
                  <a16:creationId xmlns:a16="http://schemas.microsoft.com/office/drawing/2014/main" id="{F4AE4D05-0DD3-4141-9D42-C4E1EA6F9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picture containing drawing&#10;&#10;Description automatically generated">
              <a:extLst>
                <a:ext uri="{FF2B5EF4-FFF2-40B4-BE49-F238E27FC236}">
                  <a16:creationId xmlns:a16="http://schemas.microsoft.com/office/drawing/2014/main" id="{E1BEA724-350D-4BFC-A811-67E39C3F8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picture containing drawing&#10;&#10;Description automatically generated">
              <a:extLst>
                <a:ext uri="{FF2B5EF4-FFF2-40B4-BE49-F238E27FC236}">
                  <a16:creationId xmlns:a16="http://schemas.microsoft.com/office/drawing/2014/main" id="{D1C4AD7B-CB69-4ECC-8DD9-64528DC44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picture containing drawing&#10;&#10;Description automatically generated">
              <a:extLst>
                <a:ext uri="{FF2B5EF4-FFF2-40B4-BE49-F238E27FC236}">
                  <a16:creationId xmlns:a16="http://schemas.microsoft.com/office/drawing/2014/main" id="{F2E173C8-D4D0-4E45-B4A8-207F9FA27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463678EC-360D-4697-ACDC-B4DA8CCE1EC0}"/>
              </a:ext>
            </a:extLst>
          </p:cNvPr>
          <p:cNvSpPr txBox="1">
            <a:spLocks/>
          </p:cNvSpPr>
          <p:nvPr/>
        </p:nvSpPr>
        <p:spPr>
          <a:xfrm>
            <a:off x="6192012" y="2477729"/>
            <a:ext cx="5390389" cy="228677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Take a handful of 100 counters and write the number you have. Say it two ways: the number of hundreds you have, and the way the number is normally read.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the activity.</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4" name="TextBox 19">
            <a:extLst>
              <a:ext uri="{FF2B5EF4-FFF2-40B4-BE49-F238E27FC236}">
                <a16:creationId xmlns:a16="http://schemas.microsoft.com/office/drawing/2014/main" id="{E9C2BC56-C01F-48A0-A35C-3EA1B091D4DE}"/>
              </a:ext>
            </a:extLst>
          </p:cNvPr>
          <p:cNvSpPr txBox="1"/>
          <p:nvPr/>
        </p:nvSpPr>
        <p:spPr>
          <a:xfrm>
            <a:off x="6096000" y="155733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10 hundreds are equivalent to 1,000.</a:t>
            </a:r>
          </a:p>
          <a:p>
            <a:pPr algn="ctr">
              <a:buNone/>
            </a:pPr>
            <a:r>
              <a:rPr lang="en-GB" sz="2000" i="1" dirty="0"/>
              <a:t>18 hundreds are equivalent to 1,800.</a:t>
            </a:r>
          </a:p>
        </p:txBody>
      </p:sp>
    </p:spTree>
    <p:custDataLst>
      <p:tags r:id="rId1"/>
    </p:custDataLst>
    <p:extLst>
      <p:ext uri="{BB962C8B-B14F-4D97-AF65-F5344CB8AC3E}">
        <p14:creationId xmlns:p14="http://schemas.microsoft.com/office/powerpoint/2010/main" val="2046129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07407E-6 L 6.25E-7 0.34976 " pathEditMode="relative" rAng="0" ptsTypes="AA">
                                      <p:cBhvr>
                                        <p:cTn id="6" dur="2000" fill="hold"/>
                                        <p:tgtEl>
                                          <p:spTgt spid="5"/>
                                        </p:tgtEl>
                                        <p:attrNameLst>
                                          <p:attrName>ppt_x</p:attrName>
                                          <p:attrName>ppt_y</p:attrName>
                                        </p:attrNameLst>
                                      </p:cBhvr>
                                      <p:rCtr x="0" y="1747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US" altLang="en-US" dirty="0"/>
              <a:t>4NPV-1 Equivalence of 10 hundreds and 1 thousand</a:t>
            </a:r>
            <a:endParaRPr lang="en-GB" dirty="0"/>
          </a:p>
        </p:txBody>
      </p:sp>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7485"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3EAC3820-5539-414B-8C4A-2287912B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4DEF0992-9B1D-4207-B0EC-2629B47E2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6BFDF2D1-34D5-421A-B178-5653BD681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01A552BB-155C-4966-AEC1-214FCF2F5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182"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E03B0DFF-E406-4464-AB3E-00885C340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7F89C9CC-A402-446E-8760-6560AA986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E777C03F-F5CA-4350-8E4F-013E7ED8D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C8471A7E-C2A2-414C-83B1-D3BF27100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32359055-BA02-4B9F-8D76-46B71345A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6FA52734-2C41-4E40-BF74-D71E473F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sitting, indoor, window, looking&#10;&#10;Description automatically generated">
            <a:extLst>
              <a:ext uri="{FF2B5EF4-FFF2-40B4-BE49-F238E27FC236}">
                <a16:creationId xmlns:a16="http://schemas.microsoft.com/office/drawing/2014/main" id="{28661058-DD13-4FFB-B7AA-9B2FCD58D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21927"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picture containing drawing&#10;&#10;Description automatically generated">
            <a:extLst>
              <a:ext uri="{FF2B5EF4-FFF2-40B4-BE49-F238E27FC236}">
                <a16:creationId xmlns:a16="http://schemas.microsoft.com/office/drawing/2014/main" id="{CB352C0D-16C5-42A6-9192-8698B650B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picture containing drawing&#10;&#10;Description automatically generated">
            <a:extLst>
              <a:ext uri="{FF2B5EF4-FFF2-40B4-BE49-F238E27FC236}">
                <a16:creationId xmlns:a16="http://schemas.microsoft.com/office/drawing/2014/main" id="{E028B82C-9520-4649-8703-DDB5D9CA6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picture containing drawing&#10;&#10;Description automatically generated">
            <a:extLst>
              <a:ext uri="{FF2B5EF4-FFF2-40B4-BE49-F238E27FC236}">
                <a16:creationId xmlns:a16="http://schemas.microsoft.com/office/drawing/2014/main" id="{EC0624E3-8C26-47CD-B371-765F509A1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picture containing drawing&#10;&#10;Description automatically generated">
            <a:extLst>
              <a:ext uri="{FF2B5EF4-FFF2-40B4-BE49-F238E27FC236}">
                <a16:creationId xmlns:a16="http://schemas.microsoft.com/office/drawing/2014/main" id="{5968D0D2-EA2C-4568-8F61-C00651297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24"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picture containing drawing&#10;&#10;Description automatically generated">
            <a:extLst>
              <a:ext uri="{FF2B5EF4-FFF2-40B4-BE49-F238E27FC236}">
                <a16:creationId xmlns:a16="http://schemas.microsoft.com/office/drawing/2014/main" id="{C81FEE11-E6BB-4489-AC76-8F2377D76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picture containing drawing&#10;&#10;Description automatically generated">
            <a:extLst>
              <a:ext uri="{FF2B5EF4-FFF2-40B4-BE49-F238E27FC236}">
                <a16:creationId xmlns:a16="http://schemas.microsoft.com/office/drawing/2014/main" id="{EA907944-51C7-454D-B194-141389D7A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 picture containing drawing&#10;&#10;Description automatically generated">
            <a:extLst>
              <a:ext uri="{FF2B5EF4-FFF2-40B4-BE49-F238E27FC236}">
                <a16:creationId xmlns:a16="http://schemas.microsoft.com/office/drawing/2014/main" id="{A1F89044-36BB-4EC0-8813-022232CDB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picture containing drawing&#10;&#10;Description automatically generated">
            <a:extLst>
              <a:ext uri="{FF2B5EF4-FFF2-40B4-BE49-F238E27FC236}">
                <a16:creationId xmlns:a16="http://schemas.microsoft.com/office/drawing/2014/main" id="{4D98BE48-C610-43C3-B185-8D0C36938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A picture containing drawing&#10;&#10;Description automatically generated">
            <a:extLst>
              <a:ext uri="{FF2B5EF4-FFF2-40B4-BE49-F238E27FC236}">
                <a16:creationId xmlns:a16="http://schemas.microsoft.com/office/drawing/2014/main" id="{AF627C1C-E728-4D59-925B-967E85A63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A picture containing drawing&#10;&#10;Description automatically generated">
            <a:extLst>
              <a:ext uri="{FF2B5EF4-FFF2-40B4-BE49-F238E27FC236}">
                <a16:creationId xmlns:a16="http://schemas.microsoft.com/office/drawing/2014/main" id="{D09E3FF7-DDAE-416A-B18B-7CCCD56CE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sitting, indoor, window, looking&#10;&#10;Description automatically generated">
            <a:extLst>
              <a:ext uri="{FF2B5EF4-FFF2-40B4-BE49-F238E27FC236}">
                <a16:creationId xmlns:a16="http://schemas.microsoft.com/office/drawing/2014/main" id="{D8C682F0-3C0A-4622-8093-6F855129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06368"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picture containing drawing&#10;&#10;Description automatically generated">
            <a:extLst>
              <a:ext uri="{FF2B5EF4-FFF2-40B4-BE49-F238E27FC236}">
                <a16:creationId xmlns:a16="http://schemas.microsoft.com/office/drawing/2014/main" id="{F36BAD90-A8BA-41E7-93FB-9BFF741EE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picture containing drawing&#10;&#10;Description automatically generated">
            <a:extLst>
              <a:ext uri="{FF2B5EF4-FFF2-40B4-BE49-F238E27FC236}">
                <a16:creationId xmlns:a16="http://schemas.microsoft.com/office/drawing/2014/main" id="{7855FBBA-558C-4468-A16B-5B5F2CDCB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A picture containing drawing&#10;&#10;Description automatically generated">
            <a:extLst>
              <a:ext uri="{FF2B5EF4-FFF2-40B4-BE49-F238E27FC236}">
                <a16:creationId xmlns:a16="http://schemas.microsoft.com/office/drawing/2014/main" id="{878BC66B-FAB4-4903-9420-2D8881FB7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picture containing drawing&#10;&#10;Description automatically generated">
            <a:extLst>
              <a:ext uri="{FF2B5EF4-FFF2-40B4-BE49-F238E27FC236}">
                <a16:creationId xmlns:a16="http://schemas.microsoft.com/office/drawing/2014/main" id="{B6ECA420-A0FE-4FBD-AE47-7E66BDBEA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065"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 picture containing drawing&#10;&#10;Description automatically generated">
            <a:extLst>
              <a:ext uri="{FF2B5EF4-FFF2-40B4-BE49-F238E27FC236}">
                <a16:creationId xmlns:a16="http://schemas.microsoft.com/office/drawing/2014/main" id="{B77B638C-DC02-43DA-8661-DE44ECB56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A picture containing drawing&#10;&#10;Description automatically generated">
            <a:extLst>
              <a:ext uri="{FF2B5EF4-FFF2-40B4-BE49-F238E27FC236}">
                <a16:creationId xmlns:a16="http://schemas.microsoft.com/office/drawing/2014/main" id="{B2E2B816-1CF7-4B39-8ABB-963F8A195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A picture containing drawing&#10;&#10;Description automatically generated">
            <a:extLst>
              <a:ext uri="{FF2B5EF4-FFF2-40B4-BE49-F238E27FC236}">
                <a16:creationId xmlns:a16="http://schemas.microsoft.com/office/drawing/2014/main" id="{D54CA623-F7C0-449D-BB51-AF786A58F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A picture containing drawing&#10;&#10;Description automatically generated">
            <a:extLst>
              <a:ext uri="{FF2B5EF4-FFF2-40B4-BE49-F238E27FC236}">
                <a16:creationId xmlns:a16="http://schemas.microsoft.com/office/drawing/2014/main" id="{2F2A1254-37D8-4505-98FB-CBDE79C83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A picture containing drawing&#10;&#10;Description automatically generated">
            <a:extLst>
              <a:ext uri="{FF2B5EF4-FFF2-40B4-BE49-F238E27FC236}">
                <a16:creationId xmlns:a16="http://schemas.microsoft.com/office/drawing/2014/main" id="{B9E265A4-239F-4DAA-B9C7-298BE12EE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A picture containing drawing&#10;&#10;Description automatically generated">
            <a:extLst>
              <a:ext uri="{FF2B5EF4-FFF2-40B4-BE49-F238E27FC236}">
                <a16:creationId xmlns:a16="http://schemas.microsoft.com/office/drawing/2014/main" id="{6E0C1E2E-6264-44C2-99DF-4546534B8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A picture containing sitting, indoor, window, looking&#10;&#10;Description automatically generated">
            <a:extLst>
              <a:ext uri="{FF2B5EF4-FFF2-40B4-BE49-F238E27FC236}">
                <a16:creationId xmlns:a16="http://schemas.microsoft.com/office/drawing/2014/main" id="{017344E1-A11C-42EF-B153-A84553CB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90810"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A picture containing drawing&#10;&#10;Description automatically generated">
            <a:extLst>
              <a:ext uri="{FF2B5EF4-FFF2-40B4-BE49-F238E27FC236}">
                <a16:creationId xmlns:a16="http://schemas.microsoft.com/office/drawing/2014/main" id="{C86D2123-BDA1-4533-8FCD-86F1E867E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A picture containing drawing&#10;&#10;Description automatically generated">
            <a:extLst>
              <a:ext uri="{FF2B5EF4-FFF2-40B4-BE49-F238E27FC236}">
                <a16:creationId xmlns:a16="http://schemas.microsoft.com/office/drawing/2014/main" id="{0D6DBB0B-AFA3-4F5A-A68D-07152CE37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A picture containing drawing&#10;&#10;Description automatically generated">
            <a:extLst>
              <a:ext uri="{FF2B5EF4-FFF2-40B4-BE49-F238E27FC236}">
                <a16:creationId xmlns:a16="http://schemas.microsoft.com/office/drawing/2014/main" id="{9B6A5A10-C6BD-4750-9FAA-31CE868C4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A picture containing drawing&#10;&#10;Description automatically generated">
            <a:extLst>
              <a:ext uri="{FF2B5EF4-FFF2-40B4-BE49-F238E27FC236}">
                <a16:creationId xmlns:a16="http://schemas.microsoft.com/office/drawing/2014/main" id="{15CACEB6-246B-4350-8CEE-35F7003DC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507"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A picture containing drawing&#10;&#10;Description automatically generated">
            <a:extLst>
              <a:ext uri="{FF2B5EF4-FFF2-40B4-BE49-F238E27FC236}">
                <a16:creationId xmlns:a16="http://schemas.microsoft.com/office/drawing/2014/main" id="{B0FB95DD-3A3A-4FD2-813E-451EE62FD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A picture containing drawing&#10;&#10;Description automatically generated">
            <a:extLst>
              <a:ext uri="{FF2B5EF4-FFF2-40B4-BE49-F238E27FC236}">
                <a16:creationId xmlns:a16="http://schemas.microsoft.com/office/drawing/2014/main" id="{FE6D78C0-D5A6-4907-A4F2-A40CF9F88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A picture containing drawing&#10;&#10;Description automatically generated">
            <a:extLst>
              <a:ext uri="{FF2B5EF4-FFF2-40B4-BE49-F238E27FC236}">
                <a16:creationId xmlns:a16="http://schemas.microsoft.com/office/drawing/2014/main" id="{2A44F363-A4EB-434A-B392-20CC7D65F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A picture containing drawing&#10;&#10;Description automatically generated">
            <a:extLst>
              <a:ext uri="{FF2B5EF4-FFF2-40B4-BE49-F238E27FC236}">
                <a16:creationId xmlns:a16="http://schemas.microsoft.com/office/drawing/2014/main" id="{0D909C62-D089-4B26-A831-9060DE996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A picture containing drawing&#10;&#10;Description automatically generated">
            <a:extLst>
              <a:ext uri="{FF2B5EF4-FFF2-40B4-BE49-F238E27FC236}">
                <a16:creationId xmlns:a16="http://schemas.microsoft.com/office/drawing/2014/main" id="{1BC28679-4877-44DE-8C7C-D9879E2BA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A picture containing drawing&#10;&#10;Description automatically generated">
            <a:extLst>
              <a:ext uri="{FF2B5EF4-FFF2-40B4-BE49-F238E27FC236}">
                <a16:creationId xmlns:a16="http://schemas.microsoft.com/office/drawing/2014/main" id="{11E82276-F10B-49C5-99E1-BCABF066A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 picture containing sitting, indoor, window, looking&#10;&#10;Description automatically generated">
            <a:extLst>
              <a:ext uri="{FF2B5EF4-FFF2-40B4-BE49-F238E27FC236}">
                <a16:creationId xmlns:a16="http://schemas.microsoft.com/office/drawing/2014/main" id="{3CC5B7E7-7B1B-4F57-A02F-FD4D7DC4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252"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A picture containing drawing&#10;&#10;Description automatically generated">
            <a:extLst>
              <a:ext uri="{FF2B5EF4-FFF2-40B4-BE49-F238E27FC236}">
                <a16:creationId xmlns:a16="http://schemas.microsoft.com/office/drawing/2014/main" id="{8EC04DBE-87AC-4371-BEF7-FD312A575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A picture containing drawing&#10;&#10;Description automatically generated">
            <a:extLst>
              <a:ext uri="{FF2B5EF4-FFF2-40B4-BE49-F238E27FC236}">
                <a16:creationId xmlns:a16="http://schemas.microsoft.com/office/drawing/2014/main" id="{6A1FABB4-4285-4832-B568-2D69C5A82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A picture containing drawing&#10;&#10;Description automatically generated">
            <a:extLst>
              <a:ext uri="{FF2B5EF4-FFF2-40B4-BE49-F238E27FC236}">
                <a16:creationId xmlns:a16="http://schemas.microsoft.com/office/drawing/2014/main" id="{C2766286-EBF8-4B51-9581-63C32DB7F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A picture containing drawing&#10;&#10;Description automatically generated">
            <a:extLst>
              <a:ext uri="{FF2B5EF4-FFF2-40B4-BE49-F238E27FC236}">
                <a16:creationId xmlns:a16="http://schemas.microsoft.com/office/drawing/2014/main" id="{9B7A37EF-3FD5-455C-8001-C23E02F5E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949"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A picture containing drawing&#10;&#10;Description automatically generated">
            <a:extLst>
              <a:ext uri="{FF2B5EF4-FFF2-40B4-BE49-F238E27FC236}">
                <a16:creationId xmlns:a16="http://schemas.microsoft.com/office/drawing/2014/main" id="{CD635CEE-3F68-4182-BF82-B7C992866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A picture containing drawing&#10;&#10;Description automatically generated">
            <a:extLst>
              <a:ext uri="{FF2B5EF4-FFF2-40B4-BE49-F238E27FC236}">
                <a16:creationId xmlns:a16="http://schemas.microsoft.com/office/drawing/2014/main" id="{291F7669-E05E-462A-8D8B-6A770A1B4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A picture containing drawing&#10;&#10;Description automatically generated">
            <a:extLst>
              <a:ext uri="{FF2B5EF4-FFF2-40B4-BE49-F238E27FC236}">
                <a16:creationId xmlns:a16="http://schemas.microsoft.com/office/drawing/2014/main" id="{AA1579A8-0FA1-44E5-AFCF-B88580C0E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A picture containing drawing&#10;&#10;Description automatically generated">
            <a:extLst>
              <a:ext uri="{FF2B5EF4-FFF2-40B4-BE49-F238E27FC236}">
                <a16:creationId xmlns:a16="http://schemas.microsoft.com/office/drawing/2014/main" id="{1EB68800-A763-417C-8AF1-475CA8DA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A picture containing drawing&#10;&#10;Description automatically generated">
            <a:extLst>
              <a:ext uri="{FF2B5EF4-FFF2-40B4-BE49-F238E27FC236}">
                <a16:creationId xmlns:a16="http://schemas.microsoft.com/office/drawing/2014/main" id="{33E78802-56B3-47D0-A10A-71B001629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A picture containing drawing&#10;&#10;Description automatically generated">
            <a:extLst>
              <a:ext uri="{FF2B5EF4-FFF2-40B4-BE49-F238E27FC236}">
                <a16:creationId xmlns:a16="http://schemas.microsoft.com/office/drawing/2014/main" id="{31EF80DF-F574-44B8-AE76-85595E1BE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8767FFD2-FAFF-4094-B309-F4C34A654CBB}"/>
              </a:ext>
            </a:extLst>
          </p:cNvPr>
          <p:cNvSpPr txBox="1">
            <a:spLocks/>
          </p:cNvSpPr>
          <p:nvPr/>
        </p:nvSpPr>
        <p:spPr>
          <a:xfrm>
            <a:off x="637192" y="5200772"/>
            <a:ext cx="10371703" cy="119282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Count up in 100s beyond 9 hundred, saying 10 hundred, 11 hundred, 12 hundred… Stop at a number of your choice and say the number in two ways, e.g. 16 hundreds and 1,600 (one thousand six hundred). Repeat, stopping at different numbers </a:t>
            </a:r>
            <a:r>
              <a:rPr lang="en-GB" sz="1800">
                <a:solidFill>
                  <a:schemeClr val="tx1"/>
                </a:solidFill>
                <a:latin typeface="Arial" panose="020B0604020202020204" pitchFamily="34" charset="0"/>
                <a:cs typeface="Arial" panose="020B0604020202020204" pitchFamily="34" charset="0"/>
              </a:rPr>
              <a:t>each time. </a:t>
            </a:r>
            <a:endParaRPr lang="en-GB" sz="18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167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6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6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7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6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66"/>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68"/>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7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178" name="Group 177">
            <a:extLst>
              <a:ext uri="{FF2B5EF4-FFF2-40B4-BE49-F238E27FC236}">
                <a16:creationId xmlns:a16="http://schemas.microsoft.com/office/drawing/2014/main" id="{17784D1D-5C11-45D5-9469-07946F72A325}"/>
              </a:ext>
            </a:extLst>
          </p:cNvPr>
          <p:cNvGrpSpPr/>
          <p:nvPr/>
        </p:nvGrpSpPr>
        <p:grpSpPr>
          <a:xfrm>
            <a:off x="831542" y="1244733"/>
            <a:ext cx="5013949" cy="4732175"/>
            <a:chOff x="3593152" y="1244733"/>
            <a:chExt cx="5013949" cy="4732175"/>
          </a:xfrm>
        </p:grpSpPr>
        <p:grpSp>
          <p:nvGrpSpPr>
            <p:cNvPr id="60" name="Group 59">
              <a:extLst>
                <a:ext uri="{FF2B5EF4-FFF2-40B4-BE49-F238E27FC236}">
                  <a16:creationId xmlns:a16="http://schemas.microsoft.com/office/drawing/2014/main" id="{AC952586-277A-4F83-AB15-5CA944386283}"/>
                </a:ext>
              </a:extLst>
            </p:cNvPr>
            <p:cNvGrpSpPr/>
            <p:nvPr/>
          </p:nvGrpSpPr>
          <p:grpSpPr>
            <a:xfrm>
              <a:off x="3593152" y="1244733"/>
              <a:ext cx="548548" cy="4732175"/>
              <a:chOff x="3553392" y="1240757"/>
              <a:chExt cx="548548" cy="4732175"/>
            </a:xfrm>
          </p:grpSpPr>
          <p:sp>
            <p:nvSpPr>
              <p:cNvPr id="49" name="TextBox 48">
                <a:extLst>
                  <a:ext uri="{FF2B5EF4-FFF2-40B4-BE49-F238E27FC236}">
                    <a16:creationId xmlns:a16="http://schemas.microsoft.com/office/drawing/2014/main" id="{C8BB400B-9BAA-40DA-8F0F-71AA90A69324}"/>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100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1,100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2,100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3,100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4,100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5,100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6,100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7,100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8,100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9,100</a:t>
                </a:r>
              </a:p>
            </p:txBody>
          </p:sp>
        </p:grpSp>
        <p:grpSp>
          <p:nvGrpSpPr>
            <p:cNvPr id="72" name="Group 71">
              <a:extLst>
                <a:ext uri="{FF2B5EF4-FFF2-40B4-BE49-F238E27FC236}">
                  <a16:creationId xmlns:a16="http://schemas.microsoft.com/office/drawing/2014/main" id="{D8D5B685-8810-4D58-9A8D-58D065FAEFAC}"/>
                </a:ext>
              </a:extLst>
            </p:cNvPr>
            <p:cNvGrpSpPr/>
            <p:nvPr/>
          </p:nvGrpSpPr>
          <p:grpSpPr>
            <a:xfrm>
              <a:off x="4091484" y="1244733"/>
              <a:ext cx="548548" cy="4732175"/>
              <a:chOff x="3553392" y="1240757"/>
              <a:chExt cx="548548" cy="4732175"/>
            </a:xfrm>
          </p:grpSpPr>
          <p:sp>
            <p:nvSpPr>
              <p:cNvPr id="73" name="TextBox 72">
                <a:extLst>
                  <a:ext uri="{FF2B5EF4-FFF2-40B4-BE49-F238E27FC236}">
                    <a16:creationId xmlns:a16="http://schemas.microsoft.com/office/drawing/2014/main" id="{90A2EB39-1DDB-4943-9CBD-8B6FB0E9A05D}"/>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200</a:t>
                </a:r>
              </a:p>
            </p:txBody>
          </p:sp>
          <p:sp>
            <p:nvSpPr>
              <p:cNvPr id="74" name="TextBox 73">
                <a:extLst>
                  <a:ext uri="{FF2B5EF4-FFF2-40B4-BE49-F238E27FC236}">
                    <a16:creationId xmlns:a16="http://schemas.microsoft.com/office/drawing/2014/main" id="{3E3E6C1D-A2A7-40C0-BF2B-DED5D049A0B5}"/>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1,200</a:t>
                </a:r>
              </a:p>
            </p:txBody>
          </p:sp>
          <p:sp>
            <p:nvSpPr>
              <p:cNvPr id="75" name="TextBox 74">
                <a:extLst>
                  <a:ext uri="{FF2B5EF4-FFF2-40B4-BE49-F238E27FC236}">
                    <a16:creationId xmlns:a16="http://schemas.microsoft.com/office/drawing/2014/main" id="{52BDDB78-3FB6-4512-8AD5-5B4BD7D3026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2,200</a:t>
                </a:r>
              </a:p>
            </p:txBody>
          </p:sp>
          <p:sp>
            <p:nvSpPr>
              <p:cNvPr id="76" name="TextBox 75">
                <a:extLst>
                  <a:ext uri="{FF2B5EF4-FFF2-40B4-BE49-F238E27FC236}">
                    <a16:creationId xmlns:a16="http://schemas.microsoft.com/office/drawing/2014/main" id="{A3CEA89B-5F29-48C3-BB79-1B7406FA82C0}"/>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3,200</a:t>
                </a:r>
              </a:p>
            </p:txBody>
          </p:sp>
          <p:sp>
            <p:nvSpPr>
              <p:cNvPr id="77" name="TextBox 76">
                <a:extLst>
                  <a:ext uri="{FF2B5EF4-FFF2-40B4-BE49-F238E27FC236}">
                    <a16:creationId xmlns:a16="http://schemas.microsoft.com/office/drawing/2014/main" id="{F121181C-E2CE-4B87-ACF9-949F94974BDE}"/>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4,200</a:t>
                </a:r>
              </a:p>
            </p:txBody>
          </p:sp>
          <p:sp>
            <p:nvSpPr>
              <p:cNvPr id="78" name="TextBox 77">
                <a:extLst>
                  <a:ext uri="{FF2B5EF4-FFF2-40B4-BE49-F238E27FC236}">
                    <a16:creationId xmlns:a16="http://schemas.microsoft.com/office/drawing/2014/main" id="{ABC47F45-9823-4AF6-8FBE-088C366BBD15}"/>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5,200</a:t>
                </a:r>
              </a:p>
            </p:txBody>
          </p:sp>
          <p:sp>
            <p:nvSpPr>
              <p:cNvPr id="79" name="TextBox 78">
                <a:extLst>
                  <a:ext uri="{FF2B5EF4-FFF2-40B4-BE49-F238E27FC236}">
                    <a16:creationId xmlns:a16="http://schemas.microsoft.com/office/drawing/2014/main" id="{8457801D-606B-4FD9-AA4F-35D228338743}"/>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6,200</a:t>
                </a:r>
              </a:p>
            </p:txBody>
          </p:sp>
          <p:sp>
            <p:nvSpPr>
              <p:cNvPr id="80" name="TextBox 79">
                <a:extLst>
                  <a:ext uri="{FF2B5EF4-FFF2-40B4-BE49-F238E27FC236}">
                    <a16:creationId xmlns:a16="http://schemas.microsoft.com/office/drawing/2014/main" id="{96F58EFA-8550-4FA3-BF4D-51097EB81F8C}"/>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7,200</a:t>
                </a:r>
              </a:p>
            </p:txBody>
          </p:sp>
          <p:sp>
            <p:nvSpPr>
              <p:cNvPr id="81" name="TextBox 80">
                <a:extLst>
                  <a:ext uri="{FF2B5EF4-FFF2-40B4-BE49-F238E27FC236}">
                    <a16:creationId xmlns:a16="http://schemas.microsoft.com/office/drawing/2014/main" id="{DB742186-A515-4B6B-B858-1F3D41743770}"/>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8,200</a:t>
                </a:r>
              </a:p>
            </p:txBody>
          </p:sp>
          <p:sp>
            <p:nvSpPr>
              <p:cNvPr id="82" name="TextBox 81">
                <a:extLst>
                  <a:ext uri="{FF2B5EF4-FFF2-40B4-BE49-F238E27FC236}">
                    <a16:creationId xmlns:a16="http://schemas.microsoft.com/office/drawing/2014/main" id="{8851825D-4D47-4175-939D-A25EA646EC58}"/>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9,200</a:t>
                </a:r>
              </a:p>
            </p:txBody>
          </p:sp>
        </p:grpSp>
        <p:grpSp>
          <p:nvGrpSpPr>
            <p:cNvPr id="83" name="Group 82">
              <a:extLst>
                <a:ext uri="{FF2B5EF4-FFF2-40B4-BE49-F238E27FC236}">
                  <a16:creationId xmlns:a16="http://schemas.microsoft.com/office/drawing/2014/main" id="{5000F4B7-2C4F-4E9E-80B6-4B888E6631A3}"/>
                </a:ext>
              </a:extLst>
            </p:cNvPr>
            <p:cNvGrpSpPr/>
            <p:nvPr/>
          </p:nvGrpSpPr>
          <p:grpSpPr>
            <a:xfrm>
              <a:off x="4584598" y="1244733"/>
              <a:ext cx="548548" cy="4732175"/>
              <a:chOff x="3553392" y="1240757"/>
              <a:chExt cx="548548" cy="4732175"/>
            </a:xfrm>
          </p:grpSpPr>
          <p:sp>
            <p:nvSpPr>
              <p:cNvPr id="84" name="TextBox 83">
                <a:extLst>
                  <a:ext uri="{FF2B5EF4-FFF2-40B4-BE49-F238E27FC236}">
                    <a16:creationId xmlns:a16="http://schemas.microsoft.com/office/drawing/2014/main" id="{DBFDF812-4F5A-4399-AB40-CDC3695EB812}"/>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300</a:t>
                </a:r>
              </a:p>
            </p:txBody>
          </p:sp>
          <p:sp>
            <p:nvSpPr>
              <p:cNvPr id="85" name="TextBox 84">
                <a:extLst>
                  <a:ext uri="{FF2B5EF4-FFF2-40B4-BE49-F238E27FC236}">
                    <a16:creationId xmlns:a16="http://schemas.microsoft.com/office/drawing/2014/main" id="{57EFC204-6935-439A-B4FD-F5240B983D70}"/>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1,300</a:t>
                </a:r>
              </a:p>
            </p:txBody>
          </p:sp>
          <p:sp>
            <p:nvSpPr>
              <p:cNvPr id="86" name="TextBox 85">
                <a:extLst>
                  <a:ext uri="{FF2B5EF4-FFF2-40B4-BE49-F238E27FC236}">
                    <a16:creationId xmlns:a16="http://schemas.microsoft.com/office/drawing/2014/main" id="{94BA00D2-CE1E-472B-84C4-84C722CCCD3A}"/>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2,300</a:t>
                </a:r>
              </a:p>
            </p:txBody>
          </p:sp>
          <p:sp>
            <p:nvSpPr>
              <p:cNvPr id="87" name="TextBox 86">
                <a:extLst>
                  <a:ext uri="{FF2B5EF4-FFF2-40B4-BE49-F238E27FC236}">
                    <a16:creationId xmlns:a16="http://schemas.microsoft.com/office/drawing/2014/main" id="{6D43F607-0496-453B-A09C-EBDC4E760B02}"/>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3,300</a:t>
                </a:r>
              </a:p>
            </p:txBody>
          </p:sp>
          <p:sp>
            <p:nvSpPr>
              <p:cNvPr id="88" name="TextBox 87">
                <a:extLst>
                  <a:ext uri="{FF2B5EF4-FFF2-40B4-BE49-F238E27FC236}">
                    <a16:creationId xmlns:a16="http://schemas.microsoft.com/office/drawing/2014/main" id="{0433A1DF-E6D0-43B4-AB96-FE69BB728923}"/>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4,300</a:t>
                </a:r>
              </a:p>
            </p:txBody>
          </p:sp>
          <p:sp>
            <p:nvSpPr>
              <p:cNvPr id="89" name="TextBox 88">
                <a:extLst>
                  <a:ext uri="{FF2B5EF4-FFF2-40B4-BE49-F238E27FC236}">
                    <a16:creationId xmlns:a16="http://schemas.microsoft.com/office/drawing/2014/main" id="{AA9FDE85-E10E-498E-8921-50AF43908E88}"/>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5,300</a:t>
                </a:r>
              </a:p>
            </p:txBody>
          </p:sp>
          <p:sp>
            <p:nvSpPr>
              <p:cNvPr id="90" name="TextBox 89">
                <a:extLst>
                  <a:ext uri="{FF2B5EF4-FFF2-40B4-BE49-F238E27FC236}">
                    <a16:creationId xmlns:a16="http://schemas.microsoft.com/office/drawing/2014/main" id="{FA7ACABA-6CB6-4EB1-86A0-FD0FE2B3964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6,300</a:t>
                </a:r>
              </a:p>
            </p:txBody>
          </p:sp>
          <p:sp>
            <p:nvSpPr>
              <p:cNvPr id="91" name="TextBox 90">
                <a:extLst>
                  <a:ext uri="{FF2B5EF4-FFF2-40B4-BE49-F238E27FC236}">
                    <a16:creationId xmlns:a16="http://schemas.microsoft.com/office/drawing/2014/main" id="{C62285A1-2A2F-4464-960F-5A6B3B2D779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7,300</a:t>
                </a:r>
              </a:p>
            </p:txBody>
          </p:sp>
          <p:sp>
            <p:nvSpPr>
              <p:cNvPr id="92" name="TextBox 91">
                <a:extLst>
                  <a:ext uri="{FF2B5EF4-FFF2-40B4-BE49-F238E27FC236}">
                    <a16:creationId xmlns:a16="http://schemas.microsoft.com/office/drawing/2014/main" id="{500EA176-7631-4CF3-A988-7F5439313FFA}"/>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8,300</a:t>
                </a:r>
              </a:p>
            </p:txBody>
          </p:sp>
          <p:sp>
            <p:nvSpPr>
              <p:cNvPr id="93" name="TextBox 92">
                <a:extLst>
                  <a:ext uri="{FF2B5EF4-FFF2-40B4-BE49-F238E27FC236}">
                    <a16:creationId xmlns:a16="http://schemas.microsoft.com/office/drawing/2014/main" id="{A28D33BE-98BE-4DA3-80EF-A082AE05FEFC}"/>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9,300</a:t>
                </a:r>
              </a:p>
            </p:txBody>
          </p:sp>
        </p:grpSp>
        <p:grpSp>
          <p:nvGrpSpPr>
            <p:cNvPr id="94" name="Group 93">
              <a:extLst>
                <a:ext uri="{FF2B5EF4-FFF2-40B4-BE49-F238E27FC236}">
                  <a16:creationId xmlns:a16="http://schemas.microsoft.com/office/drawing/2014/main" id="{4F153FBD-58A0-4D57-B3AF-6BC8BC767825}"/>
                </a:ext>
              </a:extLst>
            </p:cNvPr>
            <p:cNvGrpSpPr/>
            <p:nvPr/>
          </p:nvGrpSpPr>
          <p:grpSpPr>
            <a:xfrm>
              <a:off x="5082930" y="1244733"/>
              <a:ext cx="548548" cy="4732175"/>
              <a:chOff x="3553392" y="1240757"/>
              <a:chExt cx="548548" cy="4732175"/>
            </a:xfrm>
          </p:grpSpPr>
          <p:sp>
            <p:nvSpPr>
              <p:cNvPr id="95" name="TextBox 94">
                <a:extLst>
                  <a:ext uri="{FF2B5EF4-FFF2-40B4-BE49-F238E27FC236}">
                    <a16:creationId xmlns:a16="http://schemas.microsoft.com/office/drawing/2014/main" id="{0B446355-3F32-4FD7-943E-6FD8DD02A71E}"/>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400</a:t>
                </a:r>
              </a:p>
            </p:txBody>
          </p:sp>
          <p:sp>
            <p:nvSpPr>
              <p:cNvPr id="96" name="TextBox 95">
                <a:extLst>
                  <a:ext uri="{FF2B5EF4-FFF2-40B4-BE49-F238E27FC236}">
                    <a16:creationId xmlns:a16="http://schemas.microsoft.com/office/drawing/2014/main" id="{692A73B8-47A2-4B4B-A623-8E083EB7CA1E}"/>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1,400</a:t>
                </a:r>
              </a:p>
            </p:txBody>
          </p:sp>
          <p:sp>
            <p:nvSpPr>
              <p:cNvPr id="97" name="TextBox 96">
                <a:extLst>
                  <a:ext uri="{FF2B5EF4-FFF2-40B4-BE49-F238E27FC236}">
                    <a16:creationId xmlns:a16="http://schemas.microsoft.com/office/drawing/2014/main" id="{6C59A63C-8F60-49F6-B92F-FB4A29EAB581}"/>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2,400</a:t>
                </a:r>
              </a:p>
            </p:txBody>
          </p:sp>
          <p:sp>
            <p:nvSpPr>
              <p:cNvPr id="98" name="TextBox 97">
                <a:extLst>
                  <a:ext uri="{FF2B5EF4-FFF2-40B4-BE49-F238E27FC236}">
                    <a16:creationId xmlns:a16="http://schemas.microsoft.com/office/drawing/2014/main" id="{75C45CCD-4475-4A53-A6A0-020A68F2E2AC}"/>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3,400</a:t>
                </a:r>
              </a:p>
            </p:txBody>
          </p:sp>
          <p:sp>
            <p:nvSpPr>
              <p:cNvPr id="99" name="TextBox 98">
                <a:extLst>
                  <a:ext uri="{FF2B5EF4-FFF2-40B4-BE49-F238E27FC236}">
                    <a16:creationId xmlns:a16="http://schemas.microsoft.com/office/drawing/2014/main" id="{03B8BB52-497A-4D73-9386-DE55BA3F4106}"/>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4,400</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5,400</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6,400</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7,400</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8,400</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9,400</a:t>
                </a:r>
              </a:p>
            </p:txBody>
          </p:sp>
        </p:grpSp>
        <p:grpSp>
          <p:nvGrpSpPr>
            <p:cNvPr id="105" name="Group 104">
              <a:extLst>
                <a:ext uri="{FF2B5EF4-FFF2-40B4-BE49-F238E27FC236}">
                  <a16:creationId xmlns:a16="http://schemas.microsoft.com/office/drawing/2014/main" id="{FBAF2306-5164-4A27-BEFA-96066B21B4CD}"/>
                </a:ext>
              </a:extLst>
            </p:cNvPr>
            <p:cNvGrpSpPr/>
            <p:nvPr/>
          </p:nvGrpSpPr>
          <p:grpSpPr>
            <a:xfrm>
              <a:off x="5579892" y="1244733"/>
              <a:ext cx="548548" cy="4732175"/>
              <a:chOff x="3553392" y="1240757"/>
              <a:chExt cx="548548" cy="4732175"/>
            </a:xfrm>
          </p:grpSpPr>
          <p:sp>
            <p:nvSpPr>
              <p:cNvPr id="106" name="TextBox 105">
                <a:extLst>
                  <a:ext uri="{FF2B5EF4-FFF2-40B4-BE49-F238E27FC236}">
                    <a16:creationId xmlns:a16="http://schemas.microsoft.com/office/drawing/2014/main" id="{45891DAA-276F-405D-9464-BA0727A3B3CB}"/>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500</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1,500</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2,500</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3,500</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4,500</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5,500</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6,500</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7,500</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8,500</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9,500</a:t>
                </a:r>
              </a:p>
            </p:txBody>
          </p:sp>
        </p:grpSp>
        <p:grpSp>
          <p:nvGrpSpPr>
            <p:cNvPr id="116" name="Group 115">
              <a:extLst>
                <a:ext uri="{FF2B5EF4-FFF2-40B4-BE49-F238E27FC236}">
                  <a16:creationId xmlns:a16="http://schemas.microsoft.com/office/drawing/2014/main" id="{3600DCA4-72DD-4BFD-AEB8-109E20162D04}"/>
                </a:ext>
              </a:extLst>
            </p:cNvPr>
            <p:cNvGrpSpPr/>
            <p:nvPr/>
          </p:nvGrpSpPr>
          <p:grpSpPr>
            <a:xfrm>
              <a:off x="6078224" y="1244733"/>
              <a:ext cx="548548" cy="4732175"/>
              <a:chOff x="3553392" y="1240757"/>
              <a:chExt cx="548548" cy="4732175"/>
            </a:xfrm>
          </p:grpSpPr>
          <p:sp>
            <p:nvSpPr>
              <p:cNvPr id="117" name="TextBox 116">
                <a:extLst>
                  <a:ext uri="{FF2B5EF4-FFF2-40B4-BE49-F238E27FC236}">
                    <a16:creationId xmlns:a16="http://schemas.microsoft.com/office/drawing/2014/main" id="{E0F679EF-44F4-4FB4-B0F1-26C99E628482}"/>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600</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1,600</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2,600</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3,600</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4,600</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5,600</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6,600</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7,600</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8,600</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9,600</a:t>
                </a:r>
              </a:p>
            </p:txBody>
          </p:sp>
        </p:grpSp>
        <p:grpSp>
          <p:nvGrpSpPr>
            <p:cNvPr id="127" name="Group 126">
              <a:extLst>
                <a:ext uri="{FF2B5EF4-FFF2-40B4-BE49-F238E27FC236}">
                  <a16:creationId xmlns:a16="http://schemas.microsoft.com/office/drawing/2014/main" id="{EB5BD028-A024-49B8-8306-611AF62FBB08}"/>
                </a:ext>
              </a:extLst>
            </p:cNvPr>
            <p:cNvGrpSpPr/>
            <p:nvPr/>
          </p:nvGrpSpPr>
          <p:grpSpPr>
            <a:xfrm>
              <a:off x="6564927" y="1244733"/>
              <a:ext cx="548548" cy="4732175"/>
              <a:chOff x="3553392" y="1240757"/>
              <a:chExt cx="548548" cy="4732175"/>
            </a:xfrm>
          </p:grpSpPr>
          <p:sp>
            <p:nvSpPr>
              <p:cNvPr id="128" name="TextBox 127">
                <a:extLst>
                  <a:ext uri="{FF2B5EF4-FFF2-40B4-BE49-F238E27FC236}">
                    <a16:creationId xmlns:a16="http://schemas.microsoft.com/office/drawing/2014/main" id="{7D9B34A4-ED5D-4930-8BB6-98391B1CC0BF}"/>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700</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1,700</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2,700</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3,700</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4,700</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5,700</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6,700</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7,700</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8,700</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9,700</a:t>
                </a:r>
              </a:p>
            </p:txBody>
          </p:sp>
        </p:grpSp>
        <p:grpSp>
          <p:nvGrpSpPr>
            <p:cNvPr id="138" name="Group 137">
              <a:extLst>
                <a:ext uri="{FF2B5EF4-FFF2-40B4-BE49-F238E27FC236}">
                  <a16:creationId xmlns:a16="http://schemas.microsoft.com/office/drawing/2014/main" id="{DE518F45-362E-4DEC-B9FF-994E1686F9F1}"/>
                </a:ext>
              </a:extLst>
            </p:cNvPr>
            <p:cNvGrpSpPr/>
            <p:nvPr/>
          </p:nvGrpSpPr>
          <p:grpSpPr>
            <a:xfrm>
              <a:off x="7063259" y="1244733"/>
              <a:ext cx="548548" cy="4732175"/>
              <a:chOff x="3553392" y="1240757"/>
              <a:chExt cx="548548" cy="4732175"/>
            </a:xfrm>
          </p:grpSpPr>
          <p:sp>
            <p:nvSpPr>
              <p:cNvPr id="139" name="TextBox 138">
                <a:extLst>
                  <a:ext uri="{FF2B5EF4-FFF2-40B4-BE49-F238E27FC236}">
                    <a16:creationId xmlns:a16="http://schemas.microsoft.com/office/drawing/2014/main" id="{52FA71C1-98B6-4D7F-8790-44158B36B7D7}"/>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800</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1,800</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2,800</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3,800</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4,800</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5,800</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6,800</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7,800</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8,800</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9,800</a:t>
                </a:r>
              </a:p>
            </p:txBody>
          </p:sp>
        </p:grpSp>
        <p:grpSp>
          <p:nvGrpSpPr>
            <p:cNvPr id="149" name="Group 148">
              <a:extLst>
                <a:ext uri="{FF2B5EF4-FFF2-40B4-BE49-F238E27FC236}">
                  <a16:creationId xmlns:a16="http://schemas.microsoft.com/office/drawing/2014/main" id="{248D99EB-732C-4A22-AD93-348F8C4EF79F}"/>
                </a:ext>
              </a:extLst>
            </p:cNvPr>
            <p:cNvGrpSpPr/>
            <p:nvPr/>
          </p:nvGrpSpPr>
          <p:grpSpPr>
            <a:xfrm>
              <a:off x="7560221" y="1244733"/>
              <a:ext cx="548548" cy="4732175"/>
              <a:chOff x="3553392" y="1240757"/>
              <a:chExt cx="548548" cy="4732175"/>
            </a:xfrm>
          </p:grpSpPr>
          <p:sp>
            <p:nvSpPr>
              <p:cNvPr id="150" name="TextBox 149">
                <a:extLst>
                  <a:ext uri="{FF2B5EF4-FFF2-40B4-BE49-F238E27FC236}">
                    <a16:creationId xmlns:a16="http://schemas.microsoft.com/office/drawing/2014/main" id="{1ED1F410-6C35-4FEF-B708-D28E83D05E5C}"/>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900</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1,900</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2,900</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3,900</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4,900</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5,900</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6,900</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7,900</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8,900</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9,900</a:t>
                </a:r>
              </a:p>
            </p:txBody>
          </p:sp>
        </p:grpSp>
        <p:grpSp>
          <p:nvGrpSpPr>
            <p:cNvPr id="160" name="Group 159">
              <a:extLst>
                <a:ext uri="{FF2B5EF4-FFF2-40B4-BE49-F238E27FC236}">
                  <a16:creationId xmlns:a16="http://schemas.microsoft.com/office/drawing/2014/main" id="{5164C463-366E-44B1-AE0F-E1BE6C831AEB}"/>
                </a:ext>
              </a:extLst>
            </p:cNvPr>
            <p:cNvGrpSpPr/>
            <p:nvPr/>
          </p:nvGrpSpPr>
          <p:grpSpPr>
            <a:xfrm>
              <a:off x="7987958" y="1244733"/>
              <a:ext cx="619143" cy="4732175"/>
              <a:chOff x="3482797" y="1240757"/>
              <a:chExt cx="619143" cy="4732175"/>
            </a:xfrm>
          </p:grpSpPr>
          <p:sp>
            <p:nvSpPr>
              <p:cNvPr id="161" name="TextBox 160">
                <a:extLst>
                  <a:ext uri="{FF2B5EF4-FFF2-40B4-BE49-F238E27FC236}">
                    <a16:creationId xmlns:a16="http://schemas.microsoft.com/office/drawing/2014/main" id="{B0281675-980F-4353-92DA-02E25A831BCC}"/>
                  </a:ext>
                </a:extLst>
              </p:cNvPr>
              <p:cNvSpPr txBox="1"/>
              <p:nvPr/>
            </p:nvSpPr>
            <p:spPr>
              <a:xfrm>
                <a:off x="3564612" y="1240757"/>
                <a:ext cx="537328" cy="261610"/>
              </a:xfrm>
              <a:prstGeom prst="rect">
                <a:avLst/>
              </a:prstGeom>
              <a:noFill/>
            </p:spPr>
            <p:txBody>
              <a:bodyPr wrap="none" rtlCol="0">
                <a:spAutoFit/>
              </a:bodyPr>
              <a:lstStyle/>
              <a:p>
                <a:pPr algn="r">
                  <a:buNone/>
                </a:pPr>
                <a:r>
                  <a:rPr lang="en-GB" sz="1100" dirty="0"/>
                  <a:t>1,000</a:t>
                </a:r>
              </a:p>
            </p:txBody>
          </p:sp>
          <p:sp>
            <p:nvSpPr>
              <p:cNvPr id="162" name="TextBox 161">
                <a:extLst>
                  <a:ext uri="{FF2B5EF4-FFF2-40B4-BE49-F238E27FC236}">
                    <a16:creationId xmlns:a16="http://schemas.microsoft.com/office/drawing/2014/main" id="{CF62C9AF-70CF-4A38-BCDD-420C1377AC17}"/>
                  </a:ext>
                </a:extLst>
              </p:cNvPr>
              <p:cNvSpPr txBox="1"/>
              <p:nvPr/>
            </p:nvSpPr>
            <p:spPr>
              <a:xfrm>
                <a:off x="3553391" y="1727491"/>
                <a:ext cx="537328" cy="261610"/>
              </a:xfrm>
              <a:prstGeom prst="rect">
                <a:avLst/>
              </a:prstGeom>
              <a:noFill/>
            </p:spPr>
            <p:txBody>
              <a:bodyPr wrap="none" rtlCol="0">
                <a:spAutoFit/>
              </a:bodyPr>
              <a:lstStyle/>
              <a:p>
                <a:pPr algn="r">
                  <a:buNone/>
                </a:pPr>
                <a:r>
                  <a:rPr lang="en-GB" sz="1100" dirty="0"/>
                  <a:t>2,000</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3553391" y="2227404"/>
                <a:ext cx="537328" cy="261610"/>
              </a:xfrm>
              <a:prstGeom prst="rect">
                <a:avLst/>
              </a:prstGeom>
              <a:noFill/>
            </p:spPr>
            <p:txBody>
              <a:bodyPr wrap="none" rtlCol="0">
                <a:spAutoFit/>
              </a:bodyPr>
              <a:lstStyle/>
              <a:p>
                <a:pPr algn="r">
                  <a:buNone/>
                </a:pPr>
                <a:r>
                  <a:rPr lang="en-GB" sz="1100" dirty="0"/>
                  <a:t>3,000</a:t>
                </a:r>
              </a:p>
            </p:txBody>
          </p:sp>
          <p:sp>
            <p:nvSpPr>
              <p:cNvPr id="164" name="TextBox 163">
                <a:extLst>
                  <a:ext uri="{FF2B5EF4-FFF2-40B4-BE49-F238E27FC236}">
                    <a16:creationId xmlns:a16="http://schemas.microsoft.com/office/drawing/2014/main" id="{C211988E-215F-47D3-87BE-1932FBF6CCBC}"/>
                  </a:ext>
                </a:extLst>
              </p:cNvPr>
              <p:cNvSpPr txBox="1"/>
              <p:nvPr/>
            </p:nvSpPr>
            <p:spPr>
              <a:xfrm>
                <a:off x="3553391" y="2727251"/>
                <a:ext cx="537328" cy="261610"/>
              </a:xfrm>
              <a:prstGeom prst="rect">
                <a:avLst/>
              </a:prstGeom>
              <a:noFill/>
            </p:spPr>
            <p:txBody>
              <a:bodyPr wrap="none" rtlCol="0">
                <a:spAutoFit/>
              </a:bodyPr>
              <a:lstStyle/>
              <a:p>
                <a:pPr algn="r">
                  <a:buNone/>
                </a:pPr>
                <a:r>
                  <a:rPr lang="en-GB" sz="1100" dirty="0"/>
                  <a:t>4,000</a:t>
                </a:r>
              </a:p>
            </p:txBody>
          </p:sp>
          <p:sp>
            <p:nvSpPr>
              <p:cNvPr id="165" name="TextBox 164">
                <a:extLst>
                  <a:ext uri="{FF2B5EF4-FFF2-40B4-BE49-F238E27FC236}">
                    <a16:creationId xmlns:a16="http://schemas.microsoft.com/office/drawing/2014/main" id="{2C6DA29D-90FB-4E6B-AEA9-BEBA83760B32}"/>
                  </a:ext>
                </a:extLst>
              </p:cNvPr>
              <p:cNvSpPr txBox="1"/>
              <p:nvPr/>
            </p:nvSpPr>
            <p:spPr>
              <a:xfrm>
                <a:off x="3553391" y="3218055"/>
                <a:ext cx="537328" cy="261610"/>
              </a:xfrm>
              <a:prstGeom prst="rect">
                <a:avLst/>
              </a:prstGeom>
              <a:noFill/>
            </p:spPr>
            <p:txBody>
              <a:bodyPr wrap="none" rtlCol="0">
                <a:spAutoFit/>
              </a:bodyPr>
              <a:lstStyle/>
              <a:p>
                <a:pPr algn="r">
                  <a:buNone/>
                </a:pPr>
                <a:r>
                  <a:rPr lang="en-GB" sz="1100" dirty="0"/>
                  <a:t>5,000</a:t>
                </a:r>
              </a:p>
            </p:txBody>
          </p:sp>
          <p:sp>
            <p:nvSpPr>
              <p:cNvPr id="166" name="TextBox 165">
                <a:extLst>
                  <a:ext uri="{FF2B5EF4-FFF2-40B4-BE49-F238E27FC236}">
                    <a16:creationId xmlns:a16="http://schemas.microsoft.com/office/drawing/2014/main" id="{E22339AD-3C59-4011-9DCD-47ABA18FC39E}"/>
                  </a:ext>
                </a:extLst>
              </p:cNvPr>
              <p:cNvSpPr txBox="1"/>
              <p:nvPr/>
            </p:nvSpPr>
            <p:spPr>
              <a:xfrm>
                <a:off x="3553391" y="3717902"/>
                <a:ext cx="537328" cy="261610"/>
              </a:xfrm>
              <a:prstGeom prst="rect">
                <a:avLst/>
              </a:prstGeom>
              <a:noFill/>
            </p:spPr>
            <p:txBody>
              <a:bodyPr wrap="none" rtlCol="0">
                <a:spAutoFit/>
              </a:bodyPr>
              <a:lstStyle/>
              <a:p>
                <a:pPr algn="r">
                  <a:buNone/>
                </a:pPr>
                <a:r>
                  <a:rPr lang="en-GB" sz="1100" dirty="0"/>
                  <a:t>6,000</a:t>
                </a:r>
              </a:p>
            </p:txBody>
          </p:sp>
          <p:sp>
            <p:nvSpPr>
              <p:cNvPr id="167" name="TextBox 166">
                <a:extLst>
                  <a:ext uri="{FF2B5EF4-FFF2-40B4-BE49-F238E27FC236}">
                    <a16:creationId xmlns:a16="http://schemas.microsoft.com/office/drawing/2014/main" id="{5898E882-B837-4188-ACDF-56056034DD32}"/>
                  </a:ext>
                </a:extLst>
              </p:cNvPr>
              <p:cNvSpPr txBox="1"/>
              <p:nvPr/>
            </p:nvSpPr>
            <p:spPr>
              <a:xfrm>
                <a:off x="3553391" y="4220824"/>
                <a:ext cx="537328" cy="261610"/>
              </a:xfrm>
              <a:prstGeom prst="rect">
                <a:avLst/>
              </a:prstGeom>
              <a:noFill/>
            </p:spPr>
            <p:txBody>
              <a:bodyPr wrap="none" rtlCol="0">
                <a:spAutoFit/>
              </a:bodyPr>
              <a:lstStyle/>
              <a:p>
                <a:pPr algn="r">
                  <a:buNone/>
                </a:pPr>
                <a:r>
                  <a:rPr lang="en-GB" sz="1100" dirty="0"/>
                  <a:t>7,000</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3553391" y="4720671"/>
                <a:ext cx="537328" cy="261610"/>
              </a:xfrm>
              <a:prstGeom prst="rect">
                <a:avLst/>
              </a:prstGeom>
              <a:noFill/>
            </p:spPr>
            <p:txBody>
              <a:bodyPr wrap="none" rtlCol="0">
                <a:spAutoFit/>
              </a:bodyPr>
              <a:lstStyle/>
              <a:p>
                <a:pPr algn="r">
                  <a:buNone/>
                </a:pPr>
                <a:r>
                  <a:rPr lang="en-GB" sz="1100" dirty="0"/>
                  <a:t>8,000</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3553391" y="5211475"/>
                <a:ext cx="537328" cy="261610"/>
              </a:xfrm>
              <a:prstGeom prst="rect">
                <a:avLst/>
              </a:prstGeom>
              <a:noFill/>
            </p:spPr>
            <p:txBody>
              <a:bodyPr wrap="none" rtlCol="0">
                <a:spAutoFit/>
              </a:bodyPr>
              <a:lstStyle/>
              <a:p>
                <a:pPr algn="r">
                  <a:buNone/>
                </a:pPr>
                <a:r>
                  <a:rPr lang="en-GB" sz="1100" dirty="0"/>
                  <a:t>9,000</a:t>
                </a:r>
              </a:p>
            </p:txBody>
          </p:sp>
          <p:sp>
            <p:nvSpPr>
              <p:cNvPr id="170" name="TextBox 169">
                <a:extLst>
                  <a:ext uri="{FF2B5EF4-FFF2-40B4-BE49-F238E27FC236}">
                    <a16:creationId xmlns:a16="http://schemas.microsoft.com/office/drawing/2014/main" id="{A5B9F8FF-4A3C-440F-8324-2591A0C7DD6F}"/>
                  </a:ext>
                </a:extLst>
              </p:cNvPr>
              <p:cNvSpPr txBox="1"/>
              <p:nvPr/>
            </p:nvSpPr>
            <p:spPr>
              <a:xfrm>
                <a:off x="3482797" y="5711322"/>
                <a:ext cx="615874" cy="261610"/>
              </a:xfrm>
              <a:prstGeom prst="rect">
                <a:avLst/>
              </a:prstGeom>
              <a:noFill/>
            </p:spPr>
            <p:txBody>
              <a:bodyPr wrap="none" rtlCol="0">
                <a:spAutoFit/>
              </a:bodyPr>
              <a:lstStyle/>
              <a:p>
                <a:pPr algn="r">
                  <a:buNone/>
                </a:pPr>
                <a:r>
                  <a:rPr lang="en-GB" sz="1100" dirty="0"/>
                  <a:t>10,000</a:t>
                </a:r>
              </a:p>
            </p:txBody>
          </p:sp>
        </p:gr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Count in multiples of 100. What do you notice when you get to the end of each row?</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Choose a number and say how many hundreds it is made from.</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51424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BC8945FB-F574-416F-AB6A-E631F01008B2}"/>
              </a:ext>
            </a:extLst>
          </p:cNvPr>
          <p:cNvSpPr/>
          <p:nvPr/>
        </p:nvSpPr>
        <p:spPr bwMode="auto">
          <a:xfrm>
            <a:off x="833121" y="1645920"/>
            <a:ext cx="988625" cy="512375"/>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833121" y="1173634"/>
            <a:ext cx="4962238"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4852" y="1165623"/>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A14943D-B413-4536-A614-3A46C0776F91}"/>
              </a:ext>
            </a:extLst>
          </p:cNvPr>
          <p:cNvGrpSpPr/>
          <p:nvPr/>
        </p:nvGrpSpPr>
        <p:grpSpPr>
          <a:xfrm>
            <a:off x="830845" y="1244733"/>
            <a:ext cx="494046" cy="4747657"/>
            <a:chOff x="830845" y="1244733"/>
            <a:chExt cx="494046" cy="4747657"/>
          </a:xfrm>
        </p:grpSpPr>
        <p:sp>
          <p:nvSpPr>
            <p:cNvPr id="49" name="TextBox 48">
              <a:extLst>
                <a:ext uri="{FF2B5EF4-FFF2-40B4-BE49-F238E27FC236}">
                  <a16:creationId xmlns:a16="http://schemas.microsoft.com/office/drawing/2014/main" id="{C8BB400B-9BAA-40DA-8F0F-71AA90A6932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do you notice about the value of the each row? And of the whole grid?</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Click in the grid to reveal a number of hundreds.</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many hundreds are there? What is the total value of those hundreds?</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Highlight some of the hundreds in a grid yourself. How many hundreds are there? What is the number you have made?</a:t>
            </a:r>
          </a:p>
        </p:txBody>
      </p:sp>
      <p:grpSp>
        <p:nvGrpSpPr>
          <p:cNvPr id="171" name="Group 170">
            <a:extLst>
              <a:ext uri="{FF2B5EF4-FFF2-40B4-BE49-F238E27FC236}">
                <a16:creationId xmlns:a16="http://schemas.microsoft.com/office/drawing/2014/main" id="{48DC313F-C4C2-44CA-9C52-05EF7C5E619F}"/>
              </a:ext>
            </a:extLst>
          </p:cNvPr>
          <p:cNvGrpSpPr/>
          <p:nvPr/>
        </p:nvGrpSpPr>
        <p:grpSpPr>
          <a:xfrm>
            <a:off x="1335815" y="1244733"/>
            <a:ext cx="494046" cy="4747657"/>
            <a:chOff x="830845" y="1244733"/>
            <a:chExt cx="494046" cy="4747657"/>
          </a:xfrm>
        </p:grpSpPr>
        <p:sp>
          <p:nvSpPr>
            <p:cNvPr id="172" name="TextBox 171">
              <a:extLst>
                <a:ext uri="{FF2B5EF4-FFF2-40B4-BE49-F238E27FC236}">
                  <a16:creationId xmlns:a16="http://schemas.microsoft.com/office/drawing/2014/main" id="{F0EBEC18-50DC-4CFA-9D09-E40AF51AB65C}"/>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185" name="Group 184">
            <a:extLst>
              <a:ext uri="{FF2B5EF4-FFF2-40B4-BE49-F238E27FC236}">
                <a16:creationId xmlns:a16="http://schemas.microsoft.com/office/drawing/2014/main" id="{30572067-0F46-48B4-BF1F-646D6B98AFDE}"/>
              </a:ext>
            </a:extLst>
          </p:cNvPr>
          <p:cNvGrpSpPr/>
          <p:nvPr/>
        </p:nvGrpSpPr>
        <p:grpSpPr>
          <a:xfrm>
            <a:off x="1826533" y="1244733"/>
            <a:ext cx="494046" cy="4747657"/>
            <a:chOff x="830845" y="1244733"/>
            <a:chExt cx="494046" cy="4747657"/>
          </a:xfrm>
        </p:grpSpPr>
        <p:sp>
          <p:nvSpPr>
            <p:cNvPr id="186" name="TextBox 185">
              <a:extLst>
                <a:ext uri="{FF2B5EF4-FFF2-40B4-BE49-F238E27FC236}">
                  <a16:creationId xmlns:a16="http://schemas.microsoft.com/office/drawing/2014/main" id="{95894491-DFC1-4D93-891F-2A5520CBA1BA}"/>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196" name="Group 195">
            <a:extLst>
              <a:ext uri="{FF2B5EF4-FFF2-40B4-BE49-F238E27FC236}">
                <a16:creationId xmlns:a16="http://schemas.microsoft.com/office/drawing/2014/main" id="{29679090-8808-478F-9D3C-6ABFF89D5219}"/>
              </a:ext>
            </a:extLst>
          </p:cNvPr>
          <p:cNvGrpSpPr/>
          <p:nvPr/>
        </p:nvGrpSpPr>
        <p:grpSpPr>
          <a:xfrm>
            <a:off x="2331503" y="1244733"/>
            <a:ext cx="494046" cy="4747657"/>
            <a:chOff x="830845" y="1244733"/>
            <a:chExt cx="494046" cy="4747657"/>
          </a:xfrm>
        </p:grpSpPr>
        <p:sp>
          <p:nvSpPr>
            <p:cNvPr id="197" name="TextBox 196">
              <a:extLst>
                <a:ext uri="{FF2B5EF4-FFF2-40B4-BE49-F238E27FC236}">
                  <a16:creationId xmlns:a16="http://schemas.microsoft.com/office/drawing/2014/main" id="{C4DDF71A-B2C2-44C6-9FA8-15E7B2DFC572}"/>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07" name="Group 206">
            <a:extLst>
              <a:ext uri="{FF2B5EF4-FFF2-40B4-BE49-F238E27FC236}">
                <a16:creationId xmlns:a16="http://schemas.microsoft.com/office/drawing/2014/main" id="{3DEDCB48-34EB-4238-846A-6C605E6AAD71}"/>
              </a:ext>
            </a:extLst>
          </p:cNvPr>
          <p:cNvGrpSpPr/>
          <p:nvPr/>
        </p:nvGrpSpPr>
        <p:grpSpPr>
          <a:xfrm>
            <a:off x="2820243" y="1244733"/>
            <a:ext cx="494046" cy="4747657"/>
            <a:chOff x="830845" y="1244733"/>
            <a:chExt cx="494046" cy="4747657"/>
          </a:xfrm>
        </p:grpSpPr>
        <p:sp>
          <p:nvSpPr>
            <p:cNvPr id="208" name="TextBox 207">
              <a:extLst>
                <a:ext uri="{FF2B5EF4-FFF2-40B4-BE49-F238E27FC236}">
                  <a16:creationId xmlns:a16="http://schemas.microsoft.com/office/drawing/2014/main" id="{73ACFDA9-6A54-4E6E-8ECB-D449C5238F4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18" name="Group 217">
            <a:extLst>
              <a:ext uri="{FF2B5EF4-FFF2-40B4-BE49-F238E27FC236}">
                <a16:creationId xmlns:a16="http://schemas.microsoft.com/office/drawing/2014/main" id="{1CC048C8-0B8D-4D4D-A038-A3875E70339F}"/>
              </a:ext>
            </a:extLst>
          </p:cNvPr>
          <p:cNvGrpSpPr/>
          <p:nvPr/>
        </p:nvGrpSpPr>
        <p:grpSpPr>
          <a:xfrm>
            <a:off x="3325213" y="1244733"/>
            <a:ext cx="494046" cy="4747657"/>
            <a:chOff x="830845" y="1244733"/>
            <a:chExt cx="494046" cy="4747657"/>
          </a:xfrm>
        </p:grpSpPr>
        <p:sp>
          <p:nvSpPr>
            <p:cNvPr id="219" name="TextBox 218">
              <a:extLst>
                <a:ext uri="{FF2B5EF4-FFF2-40B4-BE49-F238E27FC236}">
                  <a16:creationId xmlns:a16="http://schemas.microsoft.com/office/drawing/2014/main" id="{8AFDA290-55F0-4EA7-8C31-D8FC195C3AB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29" name="Group 228">
            <a:extLst>
              <a:ext uri="{FF2B5EF4-FFF2-40B4-BE49-F238E27FC236}">
                <a16:creationId xmlns:a16="http://schemas.microsoft.com/office/drawing/2014/main" id="{916292AC-34F4-4CBA-AA46-1CBF7EFC198D}"/>
              </a:ext>
            </a:extLst>
          </p:cNvPr>
          <p:cNvGrpSpPr/>
          <p:nvPr/>
        </p:nvGrpSpPr>
        <p:grpSpPr>
          <a:xfrm>
            <a:off x="3813953" y="1244733"/>
            <a:ext cx="494046" cy="4747657"/>
            <a:chOff x="830845" y="1244733"/>
            <a:chExt cx="494046" cy="4747657"/>
          </a:xfrm>
        </p:grpSpPr>
        <p:sp>
          <p:nvSpPr>
            <p:cNvPr id="230" name="TextBox 229">
              <a:extLst>
                <a:ext uri="{FF2B5EF4-FFF2-40B4-BE49-F238E27FC236}">
                  <a16:creationId xmlns:a16="http://schemas.microsoft.com/office/drawing/2014/main" id="{4A6E8738-D05F-4613-9DD4-A69891AD231E}"/>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40" name="Group 239">
            <a:extLst>
              <a:ext uri="{FF2B5EF4-FFF2-40B4-BE49-F238E27FC236}">
                <a16:creationId xmlns:a16="http://schemas.microsoft.com/office/drawing/2014/main" id="{BD3F950A-6D61-4711-B27D-5024F5584C5B}"/>
              </a:ext>
            </a:extLst>
          </p:cNvPr>
          <p:cNvGrpSpPr/>
          <p:nvPr/>
        </p:nvGrpSpPr>
        <p:grpSpPr>
          <a:xfrm>
            <a:off x="4318923" y="1244733"/>
            <a:ext cx="494046" cy="4747657"/>
            <a:chOff x="830845" y="1244733"/>
            <a:chExt cx="494046" cy="4747657"/>
          </a:xfrm>
        </p:grpSpPr>
        <p:sp>
          <p:nvSpPr>
            <p:cNvPr id="241" name="TextBox 240">
              <a:extLst>
                <a:ext uri="{FF2B5EF4-FFF2-40B4-BE49-F238E27FC236}">
                  <a16:creationId xmlns:a16="http://schemas.microsoft.com/office/drawing/2014/main" id="{1FC86049-991D-4860-8132-62F1FA37A1FE}"/>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51" name="Group 250">
            <a:extLst>
              <a:ext uri="{FF2B5EF4-FFF2-40B4-BE49-F238E27FC236}">
                <a16:creationId xmlns:a16="http://schemas.microsoft.com/office/drawing/2014/main" id="{4BE41DA4-EC5F-4C09-BCF0-12189C1F8044}"/>
              </a:ext>
            </a:extLst>
          </p:cNvPr>
          <p:cNvGrpSpPr/>
          <p:nvPr/>
        </p:nvGrpSpPr>
        <p:grpSpPr>
          <a:xfrm>
            <a:off x="4811611" y="1244733"/>
            <a:ext cx="494046" cy="4747657"/>
            <a:chOff x="830845" y="1244733"/>
            <a:chExt cx="494046" cy="4747657"/>
          </a:xfrm>
        </p:grpSpPr>
        <p:sp>
          <p:nvSpPr>
            <p:cNvPr id="252" name="TextBox 251">
              <a:extLst>
                <a:ext uri="{FF2B5EF4-FFF2-40B4-BE49-F238E27FC236}">
                  <a16:creationId xmlns:a16="http://schemas.microsoft.com/office/drawing/2014/main" id="{4EC664F4-5D68-4E46-B369-EC960AF20DDA}"/>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62" name="Group 261">
            <a:extLst>
              <a:ext uri="{FF2B5EF4-FFF2-40B4-BE49-F238E27FC236}">
                <a16:creationId xmlns:a16="http://schemas.microsoft.com/office/drawing/2014/main" id="{87DE7755-E3EC-4BB8-AC38-25C8905623B9}"/>
              </a:ext>
            </a:extLst>
          </p:cNvPr>
          <p:cNvGrpSpPr/>
          <p:nvPr/>
        </p:nvGrpSpPr>
        <p:grpSpPr>
          <a:xfrm>
            <a:off x="5316581" y="1244733"/>
            <a:ext cx="494046" cy="4747657"/>
            <a:chOff x="830845" y="1244733"/>
            <a:chExt cx="494046" cy="4747657"/>
          </a:xfrm>
        </p:grpSpPr>
        <p:sp>
          <p:nvSpPr>
            <p:cNvPr id="263" name="TextBox 262">
              <a:extLst>
                <a:ext uri="{FF2B5EF4-FFF2-40B4-BE49-F238E27FC236}">
                  <a16:creationId xmlns:a16="http://schemas.microsoft.com/office/drawing/2014/main" id="{B5667CAF-5ECE-4A9A-A9F7-06DD56466116}"/>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spTree>
    <p:extLst>
      <p:ext uri="{BB962C8B-B14F-4D97-AF65-F5344CB8AC3E}">
        <p14:creationId xmlns:p14="http://schemas.microsoft.com/office/powerpoint/2010/main" val="57650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r>
              <a:rPr lang="en-US" altLang="en-US" dirty="0"/>
              <a:t>4NPV-1 Equivalence of 10 hundreds and 1 thousand</a:t>
            </a:r>
            <a:endParaRPr lang="en-GB" dirty="0"/>
          </a:p>
        </p:txBody>
      </p:sp>
      <p:graphicFrame>
        <p:nvGraphicFramePr>
          <p:cNvPr id="14" name="Table 13">
            <a:extLst>
              <a:ext uri="{FF2B5EF4-FFF2-40B4-BE49-F238E27FC236}">
                <a16:creationId xmlns:a16="http://schemas.microsoft.com/office/drawing/2014/main" id="{53C2C025-9664-4806-BEA7-427B7DA50178}"/>
              </a:ext>
            </a:extLst>
          </p:cNvPr>
          <p:cNvGraphicFramePr>
            <a:graphicFrameLocks noGrp="1"/>
          </p:cNvGraphicFramePr>
          <p:nvPr/>
        </p:nvGraphicFramePr>
        <p:xfrm>
          <a:off x="609600" y="1557338"/>
          <a:ext cx="10958517" cy="2297468"/>
        </p:xfrm>
        <a:graphic>
          <a:graphicData uri="http://schemas.openxmlformats.org/drawingml/2006/table">
            <a:tbl>
              <a:tblPr firstRow="1" bandRow="1">
                <a:tableStyleId>{5C22544A-7EE6-4342-B048-85BDC9FD1C3A}</a:tableStyleId>
              </a:tblPr>
              <a:tblGrid>
                <a:gridCol w="1217613">
                  <a:extLst>
                    <a:ext uri="{9D8B030D-6E8A-4147-A177-3AD203B41FA5}">
                      <a16:colId xmlns:a16="http://schemas.microsoft.com/office/drawing/2014/main" val="1273128360"/>
                    </a:ext>
                  </a:extLst>
                </a:gridCol>
                <a:gridCol w="1217613">
                  <a:extLst>
                    <a:ext uri="{9D8B030D-6E8A-4147-A177-3AD203B41FA5}">
                      <a16:colId xmlns:a16="http://schemas.microsoft.com/office/drawing/2014/main" val="824520397"/>
                    </a:ext>
                  </a:extLst>
                </a:gridCol>
                <a:gridCol w="1217613">
                  <a:extLst>
                    <a:ext uri="{9D8B030D-6E8A-4147-A177-3AD203B41FA5}">
                      <a16:colId xmlns:a16="http://schemas.microsoft.com/office/drawing/2014/main" val="250178287"/>
                    </a:ext>
                  </a:extLst>
                </a:gridCol>
                <a:gridCol w="1217613">
                  <a:extLst>
                    <a:ext uri="{9D8B030D-6E8A-4147-A177-3AD203B41FA5}">
                      <a16:colId xmlns:a16="http://schemas.microsoft.com/office/drawing/2014/main" val="1960120542"/>
                    </a:ext>
                  </a:extLst>
                </a:gridCol>
                <a:gridCol w="1217613">
                  <a:extLst>
                    <a:ext uri="{9D8B030D-6E8A-4147-A177-3AD203B41FA5}">
                      <a16:colId xmlns:a16="http://schemas.microsoft.com/office/drawing/2014/main" val="2597188261"/>
                    </a:ext>
                  </a:extLst>
                </a:gridCol>
                <a:gridCol w="1217613">
                  <a:extLst>
                    <a:ext uri="{9D8B030D-6E8A-4147-A177-3AD203B41FA5}">
                      <a16:colId xmlns:a16="http://schemas.microsoft.com/office/drawing/2014/main" val="294434210"/>
                    </a:ext>
                  </a:extLst>
                </a:gridCol>
                <a:gridCol w="1217613">
                  <a:extLst>
                    <a:ext uri="{9D8B030D-6E8A-4147-A177-3AD203B41FA5}">
                      <a16:colId xmlns:a16="http://schemas.microsoft.com/office/drawing/2014/main" val="580488784"/>
                    </a:ext>
                  </a:extLst>
                </a:gridCol>
                <a:gridCol w="1217613">
                  <a:extLst>
                    <a:ext uri="{9D8B030D-6E8A-4147-A177-3AD203B41FA5}">
                      <a16:colId xmlns:a16="http://schemas.microsoft.com/office/drawing/2014/main" val="1250443830"/>
                    </a:ext>
                  </a:extLst>
                </a:gridCol>
                <a:gridCol w="1217613">
                  <a:extLst>
                    <a:ext uri="{9D8B030D-6E8A-4147-A177-3AD203B41FA5}">
                      <a16:colId xmlns:a16="http://schemas.microsoft.com/office/drawing/2014/main" val="4153792470"/>
                    </a:ext>
                  </a:extLst>
                </a:gridCol>
              </a:tblGrid>
              <a:tr h="574367">
                <a:tc>
                  <a:txBody>
                    <a:bodyPr/>
                    <a:lstStyle/>
                    <a:p>
                      <a:pPr algn="r"/>
                      <a:r>
                        <a:rPr lang="en-GB" sz="2000" b="0" dirty="0">
                          <a:solidFill>
                            <a:schemeClr val="tx1"/>
                          </a:solidFill>
                          <a:latin typeface="Calibri" panose="020F0502020204030204" pitchFamily="34" charset="0"/>
                          <a:cs typeface="Calibri" panose="020F0502020204030204" pitchFamily="34" charset="0"/>
                        </a:rPr>
                        <a:t>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506615"/>
                  </a:ext>
                </a:extLst>
              </a:tr>
              <a:tr h="574367">
                <a:tc>
                  <a:txBody>
                    <a:bodyPr/>
                    <a:lstStyle/>
                    <a:p>
                      <a:pPr algn="r"/>
                      <a:r>
                        <a:rPr lang="en-GB" sz="2000" dirty="0">
                          <a:latin typeface="Calibri" panose="020F0502020204030204" pitchFamily="34" charset="0"/>
                          <a:cs typeface="Calibri" panose="020F0502020204030204" pitchFamily="34" charset="0"/>
                        </a:rPr>
                        <a: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70131"/>
                  </a:ext>
                </a:extLst>
              </a:tr>
              <a:tr h="574367">
                <a:tc>
                  <a:txBody>
                    <a:bodyPr/>
                    <a:lstStyle/>
                    <a:p>
                      <a:pPr algn="r"/>
                      <a:r>
                        <a:rPr lang="en-GB" sz="2000" dirty="0">
                          <a:latin typeface="Calibri" panose="020F0502020204030204" pitchFamily="34" charset="0"/>
                          <a:cs typeface="Calibri" panose="020F0502020204030204" pitchFamily="34" charset="0"/>
                        </a:rPr>
                        <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389198"/>
                  </a:ext>
                </a:extLst>
              </a:tr>
              <a:tr h="574367">
                <a:tc>
                  <a:txBody>
                    <a:bodyPr/>
                    <a:lstStyle/>
                    <a:p>
                      <a:pPr algn="r"/>
                      <a:r>
                        <a:rPr lang="en-GB" sz="2000" dirty="0">
                          <a:latin typeface="Calibri" panose="020F0502020204030204" pitchFamily="34" charset="0"/>
                          <a:cs typeface="Calibri" panose="020F050202020403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077553"/>
                  </a:ext>
                </a:extLst>
              </a:tr>
            </a:tbl>
          </a:graphicData>
        </a:graphic>
      </p:graphicFrame>
      <p:sp>
        <p:nvSpPr>
          <p:cNvPr id="6" name="Oval 5">
            <a:extLst>
              <a:ext uri="{FF2B5EF4-FFF2-40B4-BE49-F238E27FC236}">
                <a16:creationId xmlns:a16="http://schemas.microsoft.com/office/drawing/2014/main" id="{B7977738-168F-4CEE-95DA-5D965A279594}"/>
              </a:ext>
            </a:extLst>
          </p:cNvPr>
          <p:cNvSpPr/>
          <p:nvPr/>
        </p:nvSpPr>
        <p:spPr bwMode="auto">
          <a:xfrm>
            <a:off x="7085124" y="2158443"/>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56883745-325E-45AA-8170-050283F606FD}"/>
              </a:ext>
            </a:extLst>
          </p:cNvPr>
          <p:cNvSpPr/>
          <p:nvPr/>
        </p:nvSpPr>
        <p:spPr bwMode="auto">
          <a:xfrm>
            <a:off x="3438340" y="1575035"/>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Content Placeholder 2">
            <a:extLst>
              <a:ext uri="{FF2B5EF4-FFF2-40B4-BE49-F238E27FC236}">
                <a16:creationId xmlns:a16="http://schemas.microsoft.com/office/drawing/2014/main" id="{6FD5FA12-EFB2-4F94-A25D-6F88EB39422D}"/>
              </a:ext>
            </a:extLst>
          </p:cNvPr>
          <p:cNvSpPr txBox="1">
            <a:spLocks/>
          </p:cNvSpPr>
          <p:nvPr/>
        </p:nvSpPr>
        <p:spPr>
          <a:xfrm>
            <a:off x="637192" y="4283894"/>
            <a:ext cx="9734029" cy="19936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a number</a:t>
            </a:r>
            <a:r>
              <a:rPr lang="en-GB" sz="2000" dirty="0">
                <a:solidFill>
                  <a:srgbClr val="FF0000"/>
                </a:solidFill>
                <a:latin typeface="Arial" panose="020B0604020202020204" pitchFamily="34" charset="0"/>
                <a:cs typeface="Arial" panose="020B0604020202020204" pitchFamily="34" charset="0"/>
              </a:rPr>
              <a: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this slide to </a:t>
            </a:r>
            <a:r>
              <a:rPr lang="en-GB" sz="2000" dirty="0">
                <a:solidFill>
                  <a:schemeClr val="tx1"/>
                </a:solidFill>
                <a:latin typeface="Arial" panose="020B0604020202020204" pitchFamily="34" charset="0"/>
                <a:cs typeface="Arial" panose="020B0604020202020204" pitchFamily="34" charset="0"/>
              </a:rPr>
              <a:t>practise</a:t>
            </a:r>
            <a:r>
              <a:rPr lang="en-GB" sz="2000" dirty="0">
                <a:latin typeface="Arial" panose="020B0604020202020204" pitchFamily="34" charset="0"/>
                <a:cs typeface="Arial" panose="020B0604020202020204" pitchFamily="34" charset="0"/>
              </a:rPr>
              <a:t> saying other numbers made of thousands and hundreds, or place counters onto Gattegno charts to identify and say other numbers.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hundreds are there in each number you say?</a:t>
            </a:r>
            <a:endParaRPr lang="en-GB" sz="2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70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2BC001-7F95-493F-99ED-F3CB0A31C38F}"/>
              </a:ext>
            </a:extLst>
          </p:cNvPr>
          <p:cNvSpPr>
            <a:spLocks noGrp="1" noChangeArrowheads="1"/>
          </p:cNvSpPr>
          <p:nvPr>
            <p:ph type="title"/>
          </p:nvPr>
        </p:nvSpPr>
        <p:spPr/>
        <p:txBody>
          <a:bodyPr/>
          <a:lstStyle/>
          <a:p>
            <a:r>
              <a:rPr lang="en-US" altLang="en-US" dirty="0"/>
              <a:t>4NPV-1 Equivalence of 10 hundreds and 1 thousand</a:t>
            </a:r>
            <a:endParaRPr lang="en-GB" altLang="en-US" dirty="0"/>
          </a:p>
        </p:txBody>
      </p:sp>
      <p:grpSp>
        <p:nvGrpSpPr>
          <p:cNvPr id="10" name="Group 9">
            <a:extLst>
              <a:ext uri="{FF2B5EF4-FFF2-40B4-BE49-F238E27FC236}">
                <a16:creationId xmlns:a16="http://schemas.microsoft.com/office/drawing/2014/main" id="{A07D6D9A-BF44-4111-83DF-1849169FD51A}"/>
              </a:ext>
            </a:extLst>
          </p:cNvPr>
          <p:cNvGrpSpPr/>
          <p:nvPr/>
        </p:nvGrpSpPr>
        <p:grpSpPr>
          <a:xfrm>
            <a:off x="1228308" y="5040031"/>
            <a:ext cx="1444100" cy="1079773"/>
            <a:chOff x="3865319" y="5323200"/>
            <a:chExt cx="1444100" cy="1079773"/>
          </a:xfrm>
        </p:grpSpPr>
        <p:sp>
          <p:nvSpPr>
            <p:cNvPr id="3" name="TextBox 2">
              <a:extLst>
                <a:ext uri="{FF2B5EF4-FFF2-40B4-BE49-F238E27FC236}">
                  <a16:creationId xmlns:a16="http://schemas.microsoft.com/office/drawing/2014/main" id="{9E1E3F63-7C14-4764-A7FC-FE9FE26A1632}"/>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5" name="Picture 4">
              <a:extLst>
                <a:ext uri="{FF2B5EF4-FFF2-40B4-BE49-F238E27FC236}">
                  <a16:creationId xmlns:a16="http://schemas.microsoft.com/office/drawing/2014/main" id="{E9AACAAC-A0FE-42F7-B256-BD47AC8F9783}"/>
                </a:ext>
              </a:extLst>
            </p:cNvPr>
            <p:cNvPicPr>
              <a:picLocks noChangeAspect="1"/>
            </p:cNvPicPr>
            <p:nvPr/>
          </p:nvPicPr>
          <p:blipFill>
            <a:blip r:embed="rId4"/>
            <a:stretch>
              <a:fillRect/>
            </a:stretch>
          </p:blipFill>
          <p:spPr>
            <a:xfrm>
              <a:off x="3957308" y="5323200"/>
              <a:ext cx="1352111" cy="354296"/>
            </a:xfrm>
            <a:prstGeom prst="rect">
              <a:avLst/>
            </a:prstGeom>
          </p:spPr>
        </p:pic>
      </p:grpSp>
      <p:pic>
        <p:nvPicPr>
          <p:cNvPr id="12" name="Picture 11">
            <a:extLst>
              <a:ext uri="{FF2B5EF4-FFF2-40B4-BE49-F238E27FC236}">
                <a16:creationId xmlns:a16="http://schemas.microsoft.com/office/drawing/2014/main" id="{151127A3-CD87-4837-82AF-1032D29B000E}"/>
              </a:ext>
            </a:extLst>
          </p:cNvPr>
          <p:cNvPicPr>
            <a:picLocks noChangeAspect="1"/>
          </p:cNvPicPr>
          <p:nvPr/>
        </p:nvPicPr>
        <p:blipFill>
          <a:blip r:embed="rId5"/>
          <a:stretch>
            <a:fillRect/>
          </a:stretch>
        </p:blipFill>
        <p:spPr>
          <a:xfrm>
            <a:off x="789315" y="2400334"/>
            <a:ext cx="5079775" cy="2590349"/>
          </a:xfrm>
          <a:prstGeom prst="rect">
            <a:avLst/>
          </a:prstGeom>
        </p:spPr>
      </p:pic>
      <p:grpSp>
        <p:nvGrpSpPr>
          <p:cNvPr id="17" name="Group 16">
            <a:extLst>
              <a:ext uri="{FF2B5EF4-FFF2-40B4-BE49-F238E27FC236}">
                <a16:creationId xmlns:a16="http://schemas.microsoft.com/office/drawing/2014/main" id="{B6A613EC-5508-471B-886A-E5FE5AA80F9C}"/>
              </a:ext>
            </a:extLst>
          </p:cNvPr>
          <p:cNvGrpSpPr/>
          <p:nvPr/>
        </p:nvGrpSpPr>
        <p:grpSpPr>
          <a:xfrm>
            <a:off x="2553653" y="5040031"/>
            <a:ext cx="1444100" cy="1079773"/>
            <a:chOff x="3865319" y="5323200"/>
            <a:chExt cx="1444100" cy="1079773"/>
          </a:xfrm>
        </p:grpSpPr>
        <p:sp>
          <p:nvSpPr>
            <p:cNvPr id="18" name="TextBox 17">
              <a:extLst>
                <a:ext uri="{FF2B5EF4-FFF2-40B4-BE49-F238E27FC236}">
                  <a16:creationId xmlns:a16="http://schemas.microsoft.com/office/drawing/2014/main" id="{94C8849C-2D31-44D5-8E50-68F9DF3A6589}"/>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19" name="Picture 18">
              <a:extLst>
                <a:ext uri="{FF2B5EF4-FFF2-40B4-BE49-F238E27FC236}">
                  <a16:creationId xmlns:a16="http://schemas.microsoft.com/office/drawing/2014/main" id="{478F5CD8-9C8C-4828-9B50-1FCACF219F6D}"/>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0" name="Group 19">
            <a:extLst>
              <a:ext uri="{FF2B5EF4-FFF2-40B4-BE49-F238E27FC236}">
                <a16:creationId xmlns:a16="http://schemas.microsoft.com/office/drawing/2014/main" id="{E7173ADD-4059-4A5C-97E4-2BBDF4EF6A5B}"/>
              </a:ext>
            </a:extLst>
          </p:cNvPr>
          <p:cNvGrpSpPr/>
          <p:nvPr/>
        </p:nvGrpSpPr>
        <p:grpSpPr>
          <a:xfrm>
            <a:off x="3869615" y="5040031"/>
            <a:ext cx="1444100" cy="1079773"/>
            <a:chOff x="3865319" y="5323200"/>
            <a:chExt cx="1444100" cy="1079773"/>
          </a:xfrm>
        </p:grpSpPr>
        <p:sp>
          <p:nvSpPr>
            <p:cNvPr id="21" name="TextBox 20">
              <a:extLst>
                <a:ext uri="{FF2B5EF4-FFF2-40B4-BE49-F238E27FC236}">
                  <a16:creationId xmlns:a16="http://schemas.microsoft.com/office/drawing/2014/main" id="{2BEB2573-78DC-4155-8A37-E85962176B69}"/>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22" name="Picture 21">
              <a:extLst>
                <a:ext uri="{FF2B5EF4-FFF2-40B4-BE49-F238E27FC236}">
                  <a16:creationId xmlns:a16="http://schemas.microsoft.com/office/drawing/2014/main" id="{44469E98-A704-49C7-8637-EB19ADECD67E}"/>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6" name="Group 25">
            <a:extLst>
              <a:ext uri="{FF2B5EF4-FFF2-40B4-BE49-F238E27FC236}">
                <a16:creationId xmlns:a16="http://schemas.microsoft.com/office/drawing/2014/main" id="{D32F81D1-F3F3-4335-80FD-DE4C2CD7CF87}"/>
              </a:ext>
            </a:extLst>
          </p:cNvPr>
          <p:cNvGrpSpPr/>
          <p:nvPr/>
        </p:nvGrpSpPr>
        <p:grpSpPr>
          <a:xfrm>
            <a:off x="1280178" y="1296908"/>
            <a:ext cx="1432347" cy="1062182"/>
            <a:chOff x="3865319" y="5695087"/>
            <a:chExt cx="1432347" cy="1062182"/>
          </a:xfrm>
        </p:grpSpPr>
        <p:sp>
          <p:nvSpPr>
            <p:cNvPr id="27" name="TextBox 26">
              <a:extLst>
                <a:ext uri="{FF2B5EF4-FFF2-40B4-BE49-F238E27FC236}">
                  <a16:creationId xmlns:a16="http://schemas.microsoft.com/office/drawing/2014/main" id="{AF5D5965-4400-481E-B2AE-A5590010CB55}"/>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28" name="Picture 27">
              <a:extLst>
                <a:ext uri="{FF2B5EF4-FFF2-40B4-BE49-F238E27FC236}">
                  <a16:creationId xmlns:a16="http://schemas.microsoft.com/office/drawing/2014/main" id="{1D6F1A47-E387-467A-A7F3-8EED085F3B26}"/>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grpSp>
        <p:nvGrpSpPr>
          <p:cNvPr id="29" name="Group 28">
            <a:extLst>
              <a:ext uri="{FF2B5EF4-FFF2-40B4-BE49-F238E27FC236}">
                <a16:creationId xmlns:a16="http://schemas.microsoft.com/office/drawing/2014/main" id="{10996257-EC53-432E-9B2D-F05E441C9025}"/>
              </a:ext>
            </a:extLst>
          </p:cNvPr>
          <p:cNvGrpSpPr/>
          <p:nvPr/>
        </p:nvGrpSpPr>
        <p:grpSpPr>
          <a:xfrm>
            <a:off x="2613029" y="1296908"/>
            <a:ext cx="1432347" cy="1062182"/>
            <a:chOff x="3865319" y="5695087"/>
            <a:chExt cx="1432347" cy="1062182"/>
          </a:xfrm>
        </p:grpSpPr>
        <p:sp>
          <p:nvSpPr>
            <p:cNvPr id="30" name="TextBox 29">
              <a:extLst>
                <a:ext uri="{FF2B5EF4-FFF2-40B4-BE49-F238E27FC236}">
                  <a16:creationId xmlns:a16="http://schemas.microsoft.com/office/drawing/2014/main" id="{3D2E64FE-974B-441D-9A4E-3C8145B0A5B0}"/>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31" name="Picture 30">
              <a:extLst>
                <a:ext uri="{FF2B5EF4-FFF2-40B4-BE49-F238E27FC236}">
                  <a16:creationId xmlns:a16="http://schemas.microsoft.com/office/drawing/2014/main" id="{68DD0E38-9C9A-4FEE-9B61-F812908AED9E}"/>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grpSp>
        <p:nvGrpSpPr>
          <p:cNvPr id="32" name="Group 31">
            <a:extLst>
              <a:ext uri="{FF2B5EF4-FFF2-40B4-BE49-F238E27FC236}">
                <a16:creationId xmlns:a16="http://schemas.microsoft.com/office/drawing/2014/main" id="{06D9AE1E-F723-487F-BE37-561727F5F10E}"/>
              </a:ext>
            </a:extLst>
          </p:cNvPr>
          <p:cNvGrpSpPr/>
          <p:nvPr/>
        </p:nvGrpSpPr>
        <p:grpSpPr>
          <a:xfrm>
            <a:off x="3917891" y="1296908"/>
            <a:ext cx="1432347" cy="1062182"/>
            <a:chOff x="3865319" y="5695087"/>
            <a:chExt cx="1432347" cy="1062182"/>
          </a:xfrm>
        </p:grpSpPr>
        <p:sp>
          <p:nvSpPr>
            <p:cNvPr id="33" name="TextBox 32">
              <a:extLst>
                <a:ext uri="{FF2B5EF4-FFF2-40B4-BE49-F238E27FC236}">
                  <a16:creationId xmlns:a16="http://schemas.microsoft.com/office/drawing/2014/main" id="{45241EAE-F953-4341-B5B7-30FCD99D5EBD}"/>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34" name="Picture 33">
              <a:extLst>
                <a:ext uri="{FF2B5EF4-FFF2-40B4-BE49-F238E27FC236}">
                  <a16:creationId xmlns:a16="http://schemas.microsoft.com/office/drawing/2014/main" id="{E97EFCFB-ACA6-4101-B6CD-79EA75EFEB6D}"/>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sp>
        <p:nvSpPr>
          <p:cNvPr id="13" name="Content Placeholder 2">
            <a:extLst>
              <a:ext uri="{FF2B5EF4-FFF2-40B4-BE49-F238E27FC236}">
                <a16:creationId xmlns:a16="http://schemas.microsoft.com/office/drawing/2014/main" id="{54811027-AB9F-4BCB-A762-BF5C0392BD3A}"/>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If the blue counter has a value of 1, what happens to its value when it moves from the ones column to the tens column? And from the tens column to the hundreds column? And from the hundreds column to the thousands column?</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happens to the counter’s value when you move it the other way?</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62346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90337-5F63-4342-BD9C-E86630FBF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845" y="2177458"/>
            <a:ext cx="7894311" cy="3722287"/>
          </a:xfrm>
          <a:prstGeom prst="rect">
            <a:avLst/>
          </a:prstGeom>
        </p:spPr>
      </p:pic>
      <p:sp>
        <p:nvSpPr>
          <p:cNvPr id="2" name="Title 1">
            <a:extLst>
              <a:ext uri="{FF2B5EF4-FFF2-40B4-BE49-F238E27FC236}">
                <a16:creationId xmlns:a16="http://schemas.microsoft.com/office/drawing/2014/main" id="{FE891E7E-122F-492A-B237-295CBFECE5A0}"/>
              </a:ext>
            </a:extLst>
          </p:cNvPr>
          <p:cNvSpPr>
            <a:spLocks noGrp="1"/>
          </p:cNvSpPr>
          <p:nvPr>
            <p:ph type="title"/>
          </p:nvPr>
        </p:nvSpPr>
        <p:spPr/>
        <p:txBody>
          <a:bodyPr/>
          <a:lstStyle/>
          <a:p>
            <a:r>
              <a:rPr lang="en-US" altLang="en-US" dirty="0"/>
              <a:t>4NPV-1 Equivalence of 10 hundreds and 1 thousand</a:t>
            </a:r>
            <a:endParaRPr lang="en-GB" dirty="0"/>
          </a:p>
        </p:txBody>
      </p:sp>
      <p:sp>
        <p:nvSpPr>
          <p:cNvPr id="3" name="Content Placeholder 2">
            <a:extLst>
              <a:ext uri="{FF2B5EF4-FFF2-40B4-BE49-F238E27FC236}">
                <a16:creationId xmlns:a16="http://schemas.microsoft.com/office/drawing/2014/main" id="{FDEFC8DA-884E-4B42-9B86-79C2973ABC28}"/>
              </a:ext>
            </a:extLst>
          </p:cNvPr>
          <p:cNvSpPr txBox="1">
            <a:spLocks/>
          </p:cNvSpPr>
          <p:nvPr/>
        </p:nvSpPr>
        <p:spPr>
          <a:xfrm>
            <a:off x="623888" y="1183413"/>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Compare the value of the units. What do you notice?</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Tree>
    <p:extLst>
      <p:ext uri="{BB962C8B-B14F-4D97-AF65-F5344CB8AC3E}">
        <p14:creationId xmlns:p14="http://schemas.microsoft.com/office/powerpoint/2010/main" val="188591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4" name="Group 3">
            <a:extLst>
              <a:ext uri="{FF2B5EF4-FFF2-40B4-BE49-F238E27FC236}">
                <a16:creationId xmlns:a16="http://schemas.microsoft.com/office/drawing/2014/main" id="{474B6381-60D9-4863-A3FD-A25B6F6F7E86}"/>
              </a:ext>
            </a:extLst>
          </p:cNvPr>
          <p:cNvGrpSpPr/>
          <p:nvPr/>
        </p:nvGrpSpPr>
        <p:grpSpPr>
          <a:xfrm>
            <a:off x="2720540" y="1859487"/>
            <a:ext cx="1112158" cy="2766616"/>
            <a:chOff x="2278793" y="1414033"/>
            <a:chExt cx="1440000" cy="3582164"/>
          </a:xfrm>
        </p:grpSpPr>
        <p:pic>
          <p:nvPicPr>
            <p:cNvPr id="5" name="Picture 4" descr="A picture containing sitting, indoor, window, looking&#10;&#10;Description automatically generated">
              <a:extLst>
                <a:ext uri="{FF2B5EF4-FFF2-40B4-BE49-F238E27FC236}">
                  <a16:creationId xmlns:a16="http://schemas.microsoft.com/office/drawing/2014/main" id="{35FB3667-A653-4CEC-A52B-A3DB1C094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6FC8A544-58DD-4793-9D8E-0FF894CBE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FF888E2E-41D3-4DF9-90D9-B7A48161C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5C33CFB8-237F-49B4-8229-68D7159E2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BC1C1741-162C-4C54-955A-45208D533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B9412F19-6702-489F-9968-05A4D9753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C052E1BE-4DFD-4CFE-A624-7DDCDE686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A18B6400-F28B-4D90-8094-B43516AEB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CAD5E7D5-F134-4E82-8A1F-946BA2382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FDF360CF-3C33-478C-AFBA-A8FA60EF1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C2F7867E-01D6-4899-914F-B0F1667B1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EA032F5-1651-4E08-AD22-0FB72F2BDF22}"/>
              </a:ext>
            </a:extLst>
          </p:cNvPr>
          <p:cNvSpPr txBox="1"/>
          <p:nvPr/>
        </p:nvSpPr>
        <p:spPr>
          <a:xfrm>
            <a:off x="1473439" y="4814563"/>
            <a:ext cx="3780000" cy="707886"/>
          </a:xfrm>
          <a:prstGeom prst="rect">
            <a:avLst/>
          </a:prstGeom>
          <a:solidFill>
            <a:schemeClr val="accent2"/>
          </a:solidFill>
        </p:spPr>
        <p:txBody>
          <a:bodyPr wrap="square" rtlCol="0">
            <a:spAutoFit/>
          </a:bodyPr>
          <a:lstStyle/>
          <a:p>
            <a:pPr algn="ctr">
              <a:buNone/>
            </a:pPr>
            <a:r>
              <a:rPr lang="en-GB" sz="2000" i="1" dirty="0">
                <a:latin typeface="Arial" panose="020B0604020202020204" pitchFamily="34" charset="0"/>
                <a:cs typeface="Arial" panose="020B0604020202020204" pitchFamily="34" charset="0"/>
              </a:rPr>
              <a:t>10 hundreds are equivalent to </a:t>
            </a:r>
          </a:p>
          <a:p>
            <a:pPr algn="ctr">
              <a:buNone/>
            </a:pPr>
            <a:r>
              <a:rPr lang="en-GB" sz="2000" i="1" dirty="0">
                <a:latin typeface="Arial" panose="020B0604020202020204" pitchFamily="34" charset="0"/>
                <a:cs typeface="Arial" panose="020B0604020202020204" pitchFamily="34" charset="0"/>
              </a:rPr>
              <a:t>1 thousand.</a:t>
            </a:r>
          </a:p>
        </p:txBody>
      </p:sp>
      <p:sp>
        <p:nvSpPr>
          <p:cNvPr id="22" name="TextBox 21">
            <a:extLst>
              <a:ext uri="{FF2B5EF4-FFF2-40B4-BE49-F238E27FC236}">
                <a16:creationId xmlns:a16="http://schemas.microsoft.com/office/drawing/2014/main" id="{6B55FAE6-08D1-4C55-90B8-8A991EBA09D8}"/>
              </a:ext>
            </a:extLst>
          </p:cNvPr>
          <p:cNvSpPr txBox="1"/>
          <p:nvPr/>
        </p:nvSpPr>
        <p:spPr>
          <a:xfrm>
            <a:off x="6819827" y="4814563"/>
            <a:ext cx="4329435" cy="707886"/>
          </a:xfrm>
          <a:prstGeom prst="rect">
            <a:avLst/>
          </a:prstGeom>
          <a:solidFill>
            <a:schemeClr val="accent2"/>
          </a:solidFill>
        </p:spPr>
        <p:txBody>
          <a:bodyPr wrap="square" lIns="0" rIns="0" rtlCol="0">
            <a:spAutoFit/>
          </a:bodyPr>
          <a:lstStyle/>
          <a:p>
            <a:pPr algn="ctr">
              <a:buNone/>
            </a:pPr>
            <a:r>
              <a:rPr lang="en-GB" sz="2000" i="1" dirty="0">
                <a:latin typeface="Arial" panose="020B0604020202020204" pitchFamily="34" charset="0"/>
                <a:cs typeface="Arial" panose="020B0604020202020204" pitchFamily="34" charset="0"/>
              </a:rPr>
              <a:t>1,000 is ten times the size of 100.</a:t>
            </a:r>
          </a:p>
          <a:p>
            <a:pPr algn="ctr">
              <a:buNone/>
            </a:pPr>
            <a:r>
              <a:rPr lang="en-GB" sz="2000" i="1" dirty="0">
                <a:latin typeface="Arial" panose="020B0604020202020204" pitchFamily="34" charset="0"/>
                <a:cs typeface="Arial" panose="020B0604020202020204" pitchFamily="34" charset="0"/>
              </a:rPr>
              <a:t>100 is one-tenth of the size of 1,000.</a:t>
            </a:r>
          </a:p>
        </p:txBody>
      </p:sp>
      <p:sp>
        <p:nvSpPr>
          <p:cNvPr id="25" name="Rectangle 24">
            <a:extLst>
              <a:ext uri="{FF2B5EF4-FFF2-40B4-BE49-F238E27FC236}">
                <a16:creationId xmlns:a16="http://schemas.microsoft.com/office/drawing/2014/main" id="{63E85ABD-D43A-4935-A7E7-DDCBD5F00A3D}"/>
              </a:ext>
            </a:extLst>
          </p:cNvPr>
          <p:cNvSpPr/>
          <p:nvPr/>
        </p:nvSpPr>
        <p:spPr>
          <a:xfrm>
            <a:off x="1395213" y="1226304"/>
            <a:ext cx="4102405" cy="400110"/>
          </a:xfrm>
          <a:prstGeom prst="rect">
            <a:avLst/>
          </a:prstGeom>
        </p:spPr>
        <p:txBody>
          <a:bodyPr wrap="none">
            <a:spAutoFit/>
          </a:bodyPr>
          <a:lstStyle/>
          <a:p>
            <a:pPr algn="ctr">
              <a:buNone/>
            </a:pPr>
            <a:r>
              <a:rPr lang="en-GB" sz="2000" b="1" dirty="0"/>
              <a:t>Grouping and exchange model</a:t>
            </a:r>
          </a:p>
        </p:txBody>
      </p:sp>
      <p:sp>
        <p:nvSpPr>
          <p:cNvPr id="26" name="TextBox 25">
            <a:extLst>
              <a:ext uri="{FF2B5EF4-FFF2-40B4-BE49-F238E27FC236}">
                <a16:creationId xmlns:a16="http://schemas.microsoft.com/office/drawing/2014/main" id="{03EF614B-249F-44C2-B3A1-95530B95BEA5}"/>
              </a:ext>
            </a:extLst>
          </p:cNvPr>
          <p:cNvSpPr txBox="1"/>
          <p:nvPr/>
        </p:nvSpPr>
        <p:spPr>
          <a:xfrm>
            <a:off x="6945878" y="1226304"/>
            <a:ext cx="3674984" cy="400110"/>
          </a:xfrm>
          <a:prstGeom prst="rect">
            <a:avLst/>
          </a:prstGeom>
          <a:noFill/>
        </p:spPr>
        <p:txBody>
          <a:bodyPr wrap="square" rtlCol="0">
            <a:spAutoFit/>
          </a:bodyPr>
          <a:lstStyle/>
          <a:p>
            <a:pPr algn="ctr">
              <a:buNone/>
            </a:pPr>
            <a:r>
              <a:rPr lang="en-GB" sz="2000" b="1" dirty="0"/>
              <a:t>Scaling model</a:t>
            </a:r>
          </a:p>
        </p:txBody>
      </p:sp>
      <p:sp>
        <p:nvSpPr>
          <p:cNvPr id="3" name="Content Placeholder 2">
            <a:extLst>
              <a:ext uri="{FF2B5EF4-FFF2-40B4-BE49-F238E27FC236}">
                <a16:creationId xmlns:a16="http://schemas.microsoft.com/office/drawing/2014/main" id="{0C0B713D-AA2A-47EB-BF29-2394876591B7}"/>
              </a:ext>
            </a:extLst>
          </p:cNvPr>
          <p:cNvSpPr txBox="1">
            <a:spLocks/>
          </p:cNvSpPr>
          <p:nvPr/>
        </p:nvSpPr>
        <p:spPr>
          <a:xfrm>
            <a:off x="623888" y="5755408"/>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Practise describing the relationship between 100 and 1,000 in these two different ways.</a:t>
            </a:r>
            <a:endParaRPr lang="en-GB" sz="2000" kern="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C31F4A5-533C-4777-A23E-A0561769E453}"/>
              </a:ext>
            </a:extLst>
          </p:cNvPr>
          <p:cNvPicPr>
            <a:picLocks noChangeAspect="1"/>
          </p:cNvPicPr>
          <p:nvPr/>
        </p:nvPicPr>
        <p:blipFill>
          <a:blip r:embed="rId5"/>
          <a:stretch>
            <a:fillRect/>
          </a:stretch>
        </p:blipFill>
        <p:spPr>
          <a:xfrm>
            <a:off x="7217510" y="1794969"/>
            <a:ext cx="3056635" cy="2762655"/>
          </a:xfrm>
          <a:prstGeom prst="rect">
            <a:avLst/>
          </a:prstGeom>
        </p:spPr>
      </p:pic>
    </p:spTree>
    <p:extLst>
      <p:ext uri="{BB962C8B-B14F-4D97-AF65-F5344CB8AC3E}">
        <p14:creationId xmlns:p14="http://schemas.microsoft.com/office/powerpoint/2010/main" val="426458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283839005"/>
              </p:ext>
            </p:extLst>
          </p:nvPr>
        </p:nvGraphicFramePr>
        <p:xfrm>
          <a:off x="594008" y="1535029"/>
          <a:ext cx="10712127" cy="2880045"/>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explain how many tens, hundreds and ones 1,000 is composed of</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use knowledge of 1,000 to explain common measure conversions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use knowledge of 1,000 to solve problems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use different strategies to add multiples of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use different strategies to subtract multiples of 100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use</a:t>
                      </a:r>
                      <a:r>
                        <a:rPr lang="en-GB" sz="1600" b="0" i="0" u="none" strike="noStrike" kern="1200" dirty="0">
                          <a:solidFill>
                            <a:schemeClr val="dk1"/>
                          </a:solidFill>
                          <a:effectLst/>
                          <a:latin typeface="+mn-lt"/>
                          <a:ea typeface="+mn-ea"/>
                          <a:cs typeface="+mn-cs"/>
                          <a:hlinkClick r:id="rId8"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knowledge of calculation and common measure conversions to solve problems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7079877"/>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490758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86130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76305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6402785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1,000 to explain common measure conversions</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421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3612838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46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1:5</a:t>
            </a:r>
          </a:p>
        </p:txBody>
      </p:sp>
      <p:pic>
        <p:nvPicPr>
          <p:cNvPr id="5" name="Picture 4" descr="A close up of a clock&#10;&#10;Description generated with high confidence">
            <a:extLst>
              <a:ext uri="{FF2B5EF4-FFF2-40B4-BE49-F238E27FC236}">
                <a16:creationId xmlns:a16="http://schemas.microsoft.com/office/drawing/2014/main" id="{D81BFE17-9265-4E7A-9F91-DFE463EAB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487" y="1022351"/>
            <a:ext cx="2045029" cy="4813301"/>
          </a:xfrm>
          <a:prstGeom prst="rect">
            <a:avLst/>
          </a:prstGeom>
        </p:spPr>
      </p:pic>
    </p:spTree>
    <p:extLst>
      <p:ext uri="{BB962C8B-B14F-4D97-AF65-F5344CB8AC3E}">
        <p14:creationId xmlns:p14="http://schemas.microsoft.com/office/powerpoint/2010/main" val="1288578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1104649"/>
            <a:ext cx="4090058" cy="4648702"/>
          </a:xfrm>
          <a:prstGeom prst="rect">
            <a:avLst/>
          </a:prstGeom>
        </p:spPr>
      </p:pic>
    </p:spTree>
    <p:extLst>
      <p:ext uri="{BB962C8B-B14F-4D97-AF65-F5344CB8AC3E}">
        <p14:creationId xmlns:p14="http://schemas.microsoft.com/office/powerpoint/2010/main" val="3176886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5" name="Picture 4">
            <a:extLst>
              <a:ext uri="{FF2B5EF4-FFF2-40B4-BE49-F238E27FC236}">
                <a16:creationId xmlns:a16="http://schemas.microsoft.com/office/drawing/2014/main" id="{1F090BE6-57A7-4B76-B62C-4DDE343E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869" y="1295831"/>
            <a:ext cx="2384263" cy="4266338"/>
          </a:xfrm>
          <a:prstGeom prst="rect">
            <a:avLst/>
          </a:prstGeom>
        </p:spPr>
      </p:pic>
    </p:spTree>
    <p:extLst>
      <p:ext uri="{BB962C8B-B14F-4D97-AF65-F5344CB8AC3E}">
        <p14:creationId xmlns:p14="http://schemas.microsoft.com/office/powerpoint/2010/main" val="135912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1:6</a:t>
            </a:r>
          </a:p>
        </p:txBody>
      </p:sp>
      <p:pic>
        <p:nvPicPr>
          <p:cNvPr id="4" name="Picture 3">
            <a:extLst>
              <a:ext uri="{FF2B5EF4-FFF2-40B4-BE49-F238E27FC236}">
                <a16:creationId xmlns:a16="http://schemas.microsoft.com/office/drawing/2014/main" id="{2E2B5F72-2002-4C56-88A4-577B07E6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395" y="878368"/>
            <a:ext cx="7901211" cy="5101267"/>
          </a:xfrm>
          <a:prstGeom prst="rect">
            <a:avLst/>
          </a:prstGeom>
        </p:spPr>
      </p:pic>
    </p:spTree>
    <p:extLst>
      <p:ext uri="{BB962C8B-B14F-4D97-AF65-F5344CB8AC3E}">
        <p14:creationId xmlns:p14="http://schemas.microsoft.com/office/powerpoint/2010/main" val="1120713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1:7</a:t>
            </a:r>
          </a:p>
        </p:txBody>
      </p:sp>
      <p:pic>
        <p:nvPicPr>
          <p:cNvPr id="7" name="Picture 6" descr="A close up of a logo&#10;&#10;Description generated with very high confidence">
            <a:extLst>
              <a:ext uri="{FF2B5EF4-FFF2-40B4-BE49-F238E27FC236}">
                <a16:creationId xmlns:a16="http://schemas.microsoft.com/office/drawing/2014/main" id="{8CABB509-9A95-4277-A568-8E52A3533E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13348" y="2488785"/>
            <a:ext cx="4386414" cy="63000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BB9BB0AB-C904-4FE8-877F-FA4EC6E42A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56561" y="3118785"/>
            <a:ext cx="2743201" cy="455688"/>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AD994032-66A0-41F7-8DD4-D6D9BF8552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56560" y="3574473"/>
            <a:ext cx="2743201" cy="344384"/>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54CFBEDE-4F6C-434B-8442-4CA378257E6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54341" y="2488785"/>
            <a:ext cx="1982805" cy="1880430"/>
          </a:xfrm>
          <a:prstGeom prst="rect">
            <a:avLst/>
          </a:prstGeom>
        </p:spPr>
      </p:pic>
      <p:sp>
        <p:nvSpPr>
          <p:cNvPr id="12" name="Rectangle 11">
            <a:extLst>
              <a:ext uri="{FF2B5EF4-FFF2-40B4-BE49-F238E27FC236}">
                <a16:creationId xmlns:a16="http://schemas.microsoft.com/office/drawing/2014/main" id="{8665BCEF-6668-43C6-9476-A15324A1F138}"/>
              </a:ext>
            </a:extLst>
          </p:cNvPr>
          <p:cNvSpPr/>
          <p:nvPr/>
        </p:nvSpPr>
        <p:spPr bwMode="auto">
          <a:xfrm rot="18560839">
            <a:off x="5916615" y="3200401"/>
            <a:ext cx="1587500" cy="10371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3" name="Picture 12" descr="A close up of a logo&#10;&#10;Description generated with very high confidence">
            <a:extLst>
              <a:ext uri="{FF2B5EF4-FFF2-40B4-BE49-F238E27FC236}">
                <a16:creationId xmlns:a16="http://schemas.microsoft.com/office/drawing/2014/main" id="{8D794B5E-4BEA-4189-8153-799A2A6C4BE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77264" y="2494115"/>
            <a:ext cx="1260909" cy="624671"/>
          </a:xfrm>
          <a:prstGeom prst="rect">
            <a:avLst/>
          </a:prstGeom>
        </p:spPr>
      </p:pic>
      <p:sp>
        <p:nvSpPr>
          <p:cNvPr id="5" name="Rectangle 4">
            <a:extLst>
              <a:ext uri="{FF2B5EF4-FFF2-40B4-BE49-F238E27FC236}">
                <a16:creationId xmlns:a16="http://schemas.microsoft.com/office/drawing/2014/main" id="{F1F2EC48-A45F-4336-9340-6EB79083E4D1}"/>
              </a:ext>
            </a:extLst>
          </p:cNvPr>
          <p:cNvSpPr/>
          <p:nvPr/>
        </p:nvSpPr>
        <p:spPr bwMode="auto">
          <a:xfrm>
            <a:off x="4344203" y="3602271"/>
            <a:ext cx="587375" cy="3175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 name="Picture 3" descr="A picture containing object&#10;&#10;Description generated with very high confidence">
            <a:extLst>
              <a:ext uri="{FF2B5EF4-FFF2-40B4-BE49-F238E27FC236}">
                <a16:creationId xmlns:a16="http://schemas.microsoft.com/office/drawing/2014/main" id="{8C124EFC-065A-41B1-992D-E584ADD8B70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344202" y="3617913"/>
            <a:ext cx="577516" cy="277812"/>
          </a:xfrm>
          <a:prstGeom prst="rect">
            <a:avLst/>
          </a:prstGeom>
        </p:spPr>
      </p:pic>
    </p:spTree>
    <p:extLst>
      <p:ext uri="{BB962C8B-B14F-4D97-AF65-F5344CB8AC3E}">
        <p14:creationId xmlns:p14="http://schemas.microsoft.com/office/powerpoint/2010/main" val="1360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873" y="1753159"/>
            <a:ext cx="3512841" cy="3992645"/>
          </a:xfrm>
          <a:prstGeom prst="rect">
            <a:avLst/>
          </a:prstGeom>
        </p:spPr>
      </p:pic>
      <p:sp>
        <p:nvSpPr>
          <p:cNvPr id="2" name="Title 1">
            <a:extLst>
              <a:ext uri="{FF2B5EF4-FFF2-40B4-BE49-F238E27FC236}">
                <a16:creationId xmlns:a16="http://schemas.microsoft.com/office/drawing/2014/main" id="{54DAFB2B-CC2A-45DC-9975-534047E533BC}"/>
              </a:ext>
            </a:extLst>
          </p:cNvPr>
          <p:cNvSpPr>
            <a:spLocks noGrp="1"/>
          </p:cNvSpPr>
          <p:nvPr>
            <p:ph type="title"/>
          </p:nvPr>
        </p:nvSpPr>
        <p:spPr/>
        <p:txBody>
          <a:bodyPr/>
          <a:lstStyle/>
          <a:p>
            <a:r>
              <a:rPr lang="en-US" altLang="en-US" dirty="0"/>
              <a:t>4NPV-1 Equivalence of 10 hundreds and 1 thousand</a:t>
            </a:r>
            <a:endParaRPr lang="en-GB" dirty="0"/>
          </a:p>
        </p:txBody>
      </p:sp>
      <p:pic>
        <p:nvPicPr>
          <p:cNvPr id="3" name="Picture 2">
            <a:extLst>
              <a:ext uri="{FF2B5EF4-FFF2-40B4-BE49-F238E27FC236}">
                <a16:creationId xmlns:a16="http://schemas.microsoft.com/office/drawing/2014/main" id="{1BC3DEB4-D19F-4F74-AD62-3D032E577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80" y="1295831"/>
            <a:ext cx="2384263" cy="4266338"/>
          </a:xfrm>
          <a:prstGeom prst="rect">
            <a:avLst/>
          </a:prstGeom>
        </p:spPr>
      </p:pic>
      <p:sp>
        <p:nvSpPr>
          <p:cNvPr id="8" name="Content Placeholder 2">
            <a:extLst>
              <a:ext uri="{FF2B5EF4-FFF2-40B4-BE49-F238E27FC236}">
                <a16:creationId xmlns:a16="http://schemas.microsoft.com/office/drawing/2014/main" id="{0E1E1ADC-BC02-4DC2-B2B2-42BC943D4C19}"/>
              </a:ext>
            </a:extLst>
          </p:cNvPr>
          <p:cNvSpPr txBox="1">
            <a:spLocks/>
          </p:cNvSpPr>
          <p:nvPr/>
        </p:nvSpPr>
        <p:spPr>
          <a:xfrm>
            <a:off x="7983166" y="1556792"/>
            <a:ext cx="3599235"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100ml jugs of water does it take to fill the 1 litre measuring cylinder?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lots of 100m do I need to walk to walk 1km?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walked 100m from the school gate, where would we get to?</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walked 1,000m from the school gate, where would we get to?</a:t>
            </a:r>
          </a:p>
          <a:p>
            <a:pPr>
              <a:lnSpc>
                <a:spcPct val="120000"/>
              </a:lnSpc>
              <a:spcBef>
                <a:spcPts val="600"/>
              </a:spcBef>
              <a:spcAft>
                <a:spcPts val="600"/>
              </a:spcAft>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9468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5492512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knowledge of 1,000 to solve problems</a:t>
                      </a:r>
                      <a:br>
                        <a:rPr lang="en-GB" sz="2400" dirty="0"/>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08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5221197"/>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332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387190746"/>
              </p:ext>
            </p:extLst>
          </p:nvPr>
        </p:nvGraphicFramePr>
        <p:xfrm>
          <a:off x="594008" y="1535029"/>
          <a:ext cx="10712127" cy="273697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 compose and decompose four-digit numbers in different ways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a:lnSpc>
                          <a:spcPct val="120000"/>
                        </a:lnSpc>
                        <a:buClr>
                          <a:srgbClr val="585858"/>
                        </a:buCl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 use strategies to make solving calculations more efficient</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 compare and order four-digit numbers </a:t>
                      </a:r>
                      <a:r>
                        <a:rPr lang="en-GB" sz="2000" b="1" kern="1200" dirty="0">
                          <a:solidFill>
                            <a:schemeClr val="tx1">
                              <a:lumMod val="65000"/>
                              <a:lumOff val="35000"/>
                            </a:schemeClr>
                          </a:solidFill>
                          <a:latin typeface="Arial" panose="020B0604020202020204" pitchFamily="34" charset="0"/>
                          <a:ea typeface="+mn-ea"/>
                          <a:cs typeface="Arial" panose="020B0604020202020204" pitchFamily="34" charset="0"/>
                        </a:rPr>
                        <a:t> </a:t>
                      </a: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calculate efficiently by using knowledge of place value, addition and subtraction </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explain what rounding is</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a:t>
                      </a:r>
                      <a:r>
                        <a:rPr lang="en-GB" sz="1600" b="0" i="0" u="none" strike="noStrike" kern="1200" dirty="0">
                          <a:solidFill>
                            <a:schemeClr val="dk1"/>
                          </a:solidFill>
                          <a:effectLst/>
                          <a:latin typeface="+mn-lt"/>
                          <a:ea typeface="+mn-ea"/>
                          <a:cs typeface="+mn-cs"/>
                          <a:hlinkClick r:id="rId8"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round a four-digit number to the nearest thousand</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7079877"/>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7" y="490758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86130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009801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1:8</a:t>
            </a:r>
          </a:p>
        </p:txBody>
      </p:sp>
      <p:pic>
        <p:nvPicPr>
          <p:cNvPr id="4" name="Picture 3">
            <a:extLst>
              <a:ext uri="{FF2B5EF4-FFF2-40B4-BE49-F238E27FC236}">
                <a16:creationId xmlns:a16="http://schemas.microsoft.com/office/drawing/2014/main" id="{E2A22075-43CC-450C-8070-0D77DAAFE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1166999"/>
            <a:ext cx="4090058" cy="4524005"/>
          </a:xfrm>
          <a:prstGeom prst="rect">
            <a:avLst/>
          </a:prstGeom>
        </p:spPr>
      </p:pic>
    </p:spTree>
    <p:extLst>
      <p:ext uri="{BB962C8B-B14F-4D97-AF65-F5344CB8AC3E}">
        <p14:creationId xmlns:p14="http://schemas.microsoft.com/office/powerpoint/2010/main" val="346721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500055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different strategies to add multiples of 100</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884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35494258"/>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2:1-2:4 and 2:7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7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pic>
        <p:nvPicPr>
          <p:cNvPr id="5" name="Picture 4">
            <a:extLst>
              <a:ext uri="{FF2B5EF4-FFF2-40B4-BE49-F238E27FC236}">
                <a16:creationId xmlns:a16="http://schemas.microsoft.com/office/drawing/2014/main" id="{D74DC26D-4DF2-462C-9E84-6BA7AC893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815" y="3139705"/>
            <a:ext cx="7252373" cy="578593"/>
          </a:xfrm>
          <a:prstGeom prst="rect">
            <a:avLst/>
          </a:prstGeom>
        </p:spPr>
      </p:pic>
      <p:sp>
        <p:nvSpPr>
          <p:cNvPr id="6" name="Rectangle 5">
            <a:extLst>
              <a:ext uri="{FF2B5EF4-FFF2-40B4-BE49-F238E27FC236}">
                <a16:creationId xmlns:a16="http://schemas.microsoft.com/office/drawing/2014/main" id="{AEC55139-A3B4-4F2B-82B0-3F744C612269}"/>
              </a:ext>
            </a:extLst>
          </p:cNvPr>
          <p:cNvSpPr/>
          <p:nvPr/>
        </p:nvSpPr>
        <p:spPr bwMode="auto">
          <a:xfrm>
            <a:off x="2469814" y="3335867"/>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a:extLst>
              <a:ext uri="{FF2B5EF4-FFF2-40B4-BE49-F238E27FC236}">
                <a16:creationId xmlns:a16="http://schemas.microsoft.com/office/drawing/2014/main" id="{CDCBFBD1-545E-41F2-99DB-30B637A55C7D}"/>
              </a:ext>
            </a:extLst>
          </p:cNvPr>
          <p:cNvSpPr/>
          <p:nvPr/>
        </p:nvSpPr>
        <p:spPr bwMode="auto">
          <a:xfrm>
            <a:off x="2819400" y="3361267"/>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19ABB157-14F1-45E1-937D-BBD2E8FE8E05}"/>
              </a:ext>
            </a:extLst>
          </p:cNvPr>
          <p:cNvSpPr/>
          <p:nvPr/>
        </p:nvSpPr>
        <p:spPr bwMode="auto">
          <a:xfrm>
            <a:off x="3168986" y="3361267"/>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605A7836-AD72-4F70-B626-0A3DF5F1429B}"/>
              </a:ext>
            </a:extLst>
          </p:cNvPr>
          <p:cNvSpPr/>
          <p:nvPr/>
        </p:nvSpPr>
        <p:spPr bwMode="auto">
          <a:xfrm>
            <a:off x="3548876" y="3346479"/>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D52986FC-C929-434F-8D1C-62A0F0F23446}"/>
              </a:ext>
            </a:extLst>
          </p:cNvPr>
          <p:cNvSpPr/>
          <p:nvPr/>
        </p:nvSpPr>
        <p:spPr bwMode="auto">
          <a:xfrm>
            <a:off x="3701276" y="3498879"/>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DCA71CA7-9464-432F-AD1F-D3D29479B8DA}"/>
              </a:ext>
            </a:extLst>
          </p:cNvPr>
          <p:cNvSpPr/>
          <p:nvPr/>
        </p:nvSpPr>
        <p:spPr bwMode="auto">
          <a:xfrm>
            <a:off x="3881761" y="33697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Rectangle 11">
            <a:extLst>
              <a:ext uri="{FF2B5EF4-FFF2-40B4-BE49-F238E27FC236}">
                <a16:creationId xmlns:a16="http://schemas.microsoft.com/office/drawing/2014/main" id="{60ECE05E-09BF-46FC-AB13-45D1C8A3D40D}"/>
              </a:ext>
            </a:extLst>
          </p:cNvPr>
          <p:cNvSpPr/>
          <p:nvPr/>
        </p:nvSpPr>
        <p:spPr bwMode="auto">
          <a:xfrm>
            <a:off x="4229128" y="33697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12">
            <a:extLst>
              <a:ext uri="{FF2B5EF4-FFF2-40B4-BE49-F238E27FC236}">
                <a16:creationId xmlns:a16="http://schemas.microsoft.com/office/drawing/2014/main" id="{1DCBC254-DB31-4970-AF98-C72AAC636B24}"/>
              </a:ext>
            </a:extLst>
          </p:cNvPr>
          <p:cNvSpPr/>
          <p:nvPr/>
        </p:nvSpPr>
        <p:spPr bwMode="auto">
          <a:xfrm>
            <a:off x="4034161" y="35221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C53493E0-0062-46BA-8A2F-8C7129BA5499}"/>
              </a:ext>
            </a:extLst>
          </p:cNvPr>
          <p:cNvSpPr/>
          <p:nvPr/>
        </p:nvSpPr>
        <p:spPr bwMode="auto">
          <a:xfrm>
            <a:off x="4609018" y="33697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E0189A59-3295-4140-86D2-B1314D2A02B3}"/>
              </a:ext>
            </a:extLst>
          </p:cNvPr>
          <p:cNvSpPr/>
          <p:nvPr/>
        </p:nvSpPr>
        <p:spPr bwMode="auto">
          <a:xfrm>
            <a:off x="4932737" y="33697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0D49E4BB-73B1-44E9-86B3-56A3B5F8F9FA}"/>
              </a:ext>
            </a:extLst>
          </p:cNvPr>
          <p:cNvSpPr/>
          <p:nvPr/>
        </p:nvSpPr>
        <p:spPr bwMode="auto">
          <a:xfrm>
            <a:off x="5285444" y="3369734"/>
            <a:ext cx="197187"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4919FE30-42BA-4062-9630-6C7DBBCC5534}"/>
              </a:ext>
            </a:extLst>
          </p:cNvPr>
          <p:cNvSpPr/>
          <p:nvPr/>
        </p:nvSpPr>
        <p:spPr bwMode="auto">
          <a:xfrm>
            <a:off x="5638151" y="3358092"/>
            <a:ext cx="197187" cy="39161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DB9224AA-AE03-43F5-BC61-84FAF730CA80}"/>
              </a:ext>
            </a:extLst>
          </p:cNvPr>
          <p:cNvSpPr/>
          <p:nvPr/>
        </p:nvSpPr>
        <p:spPr bwMode="auto">
          <a:xfrm>
            <a:off x="6004116" y="3361267"/>
            <a:ext cx="197187" cy="3570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a:extLst>
              <a:ext uri="{FF2B5EF4-FFF2-40B4-BE49-F238E27FC236}">
                <a16:creationId xmlns:a16="http://schemas.microsoft.com/office/drawing/2014/main" id="{5B90C69D-BD7B-4998-B3B3-F135CA754BCC}"/>
              </a:ext>
            </a:extLst>
          </p:cNvPr>
          <p:cNvSpPr/>
          <p:nvPr/>
        </p:nvSpPr>
        <p:spPr bwMode="auto">
          <a:xfrm>
            <a:off x="6369460" y="3352114"/>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BB1AA607-A62B-437D-865A-81C99134EDA0}"/>
              </a:ext>
            </a:extLst>
          </p:cNvPr>
          <p:cNvSpPr/>
          <p:nvPr/>
        </p:nvSpPr>
        <p:spPr bwMode="auto">
          <a:xfrm>
            <a:off x="6708564" y="3352114"/>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031D68FB-276C-44F6-AC5A-71E67418563C}"/>
              </a:ext>
            </a:extLst>
          </p:cNvPr>
          <p:cNvSpPr/>
          <p:nvPr/>
        </p:nvSpPr>
        <p:spPr bwMode="auto">
          <a:xfrm>
            <a:off x="7049712" y="3345392"/>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9E10DB6E-0370-4F17-A0AE-8A0A4CFB2D70}"/>
              </a:ext>
            </a:extLst>
          </p:cNvPr>
          <p:cNvSpPr/>
          <p:nvPr/>
        </p:nvSpPr>
        <p:spPr bwMode="auto">
          <a:xfrm>
            <a:off x="7423556" y="3324955"/>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22">
            <a:extLst>
              <a:ext uri="{FF2B5EF4-FFF2-40B4-BE49-F238E27FC236}">
                <a16:creationId xmlns:a16="http://schemas.microsoft.com/office/drawing/2014/main" id="{51B4B28B-BE2D-4AE1-9541-676A1899D79E}"/>
              </a:ext>
            </a:extLst>
          </p:cNvPr>
          <p:cNvSpPr/>
          <p:nvPr/>
        </p:nvSpPr>
        <p:spPr bwMode="auto">
          <a:xfrm>
            <a:off x="7756441" y="3345392"/>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42BE43A3-8B49-4513-89BD-B16D01A8E7E5}"/>
              </a:ext>
            </a:extLst>
          </p:cNvPr>
          <p:cNvSpPr/>
          <p:nvPr/>
        </p:nvSpPr>
        <p:spPr bwMode="auto">
          <a:xfrm>
            <a:off x="8128774" y="3345392"/>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a:extLst>
              <a:ext uri="{FF2B5EF4-FFF2-40B4-BE49-F238E27FC236}">
                <a16:creationId xmlns:a16="http://schemas.microsoft.com/office/drawing/2014/main" id="{00256726-2461-4646-9116-6ED8313A756F}"/>
              </a:ext>
            </a:extLst>
          </p:cNvPr>
          <p:cNvSpPr/>
          <p:nvPr/>
        </p:nvSpPr>
        <p:spPr bwMode="auto">
          <a:xfrm>
            <a:off x="8474278" y="3335867"/>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Rectangle 25">
            <a:extLst>
              <a:ext uri="{FF2B5EF4-FFF2-40B4-BE49-F238E27FC236}">
                <a16:creationId xmlns:a16="http://schemas.microsoft.com/office/drawing/2014/main" id="{1441DB83-122C-4EEF-BFCD-EF74ECCF1D8E}"/>
              </a:ext>
            </a:extLst>
          </p:cNvPr>
          <p:cNvSpPr/>
          <p:nvPr/>
        </p:nvSpPr>
        <p:spPr bwMode="auto">
          <a:xfrm>
            <a:off x="8819782" y="3333422"/>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Rectangle 26">
            <a:extLst>
              <a:ext uri="{FF2B5EF4-FFF2-40B4-BE49-F238E27FC236}">
                <a16:creationId xmlns:a16="http://schemas.microsoft.com/office/drawing/2014/main" id="{7C416630-0008-44D2-9707-6AB0DB0DCAF0}"/>
              </a:ext>
            </a:extLst>
          </p:cNvPr>
          <p:cNvSpPr/>
          <p:nvPr/>
        </p:nvSpPr>
        <p:spPr bwMode="auto">
          <a:xfrm>
            <a:off x="9157084" y="3324956"/>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27">
            <a:extLst>
              <a:ext uri="{FF2B5EF4-FFF2-40B4-BE49-F238E27FC236}">
                <a16:creationId xmlns:a16="http://schemas.microsoft.com/office/drawing/2014/main" id="{9FFC2DE1-D498-4DE6-AC97-661A9066F090}"/>
              </a:ext>
            </a:extLst>
          </p:cNvPr>
          <p:cNvSpPr/>
          <p:nvPr/>
        </p:nvSpPr>
        <p:spPr bwMode="auto">
          <a:xfrm>
            <a:off x="9525000" y="3345392"/>
            <a:ext cx="197187" cy="457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 name="Rectangle 2">
            <a:extLst>
              <a:ext uri="{FF2B5EF4-FFF2-40B4-BE49-F238E27FC236}">
                <a16:creationId xmlns:a16="http://schemas.microsoft.com/office/drawing/2014/main" id="{E5FC59C2-22AF-4C0D-BCDF-DBE092FDEF04}"/>
              </a:ext>
            </a:extLst>
          </p:cNvPr>
          <p:cNvSpPr/>
          <p:nvPr/>
        </p:nvSpPr>
        <p:spPr bwMode="auto">
          <a:xfrm>
            <a:off x="2599966" y="3275585"/>
            <a:ext cx="3404150" cy="765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Rectangle 28">
            <a:extLst>
              <a:ext uri="{FF2B5EF4-FFF2-40B4-BE49-F238E27FC236}">
                <a16:creationId xmlns:a16="http://schemas.microsoft.com/office/drawing/2014/main" id="{E66FD70D-28BC-4180-BCC6-73FEDD47E051}"/>
              </a:ext>
            </a:extLst>
          </p:cNvPr>
          <p:cNvSpPr/>
          <p:nvPr/>
        </p:nvSpPr>
        <p:spPr bwMode="auto">
          <a:xfrm>
            <a:off x="6174845" y="3275584"/>
            <a:ext cx="3283670" cy="6980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41942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1" nodeType="click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500"/>
                                        <p:tgtEl>
                                          <p:spTgt spid="14"/>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500"/>
                                        <p:tgtEl>
                                          <p:spTgt spid="19"/>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20"/>
                                        </p:tgtEl>
                                        <p:attrNameLst>
                                          <p:attrName>style.visibility</p:attrName>
                                        </p:attrNameLst>
                                      </p:cBhvr>
                                      <p:to>
                                        <p:strVal val="visible"/>
                                      </p:to>
                                    </p:set>
                                    <p:animEffect transition="in" filter="fade">
                                      <p:cBhvr>
                                        <p:cTn id="148" dur="500"/>
                                        <p:tgtEl>
                                          <p:spTgt spid="20"/>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fade">
                                      <p:cBhvr>
                                        <p:cTn id="166" dur="500"/>
                                        <p:tgtEl>
                                          <p:spTgt spid="26"/>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500"/>
                                        <p:tgtEl>
                                          <p:spTgt spid="2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fade">
                                      <p:cBhvr>
                                        <p:cTn id="172" dur="500"/>
                                        <p:tgtEl>
                                          <p:spTgt spid="1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
                                        </p:tgtEl>
                                        <p:attrNameLst>
                                          <p:attrName>style.visibility</p:attrName>
                                        </p:attrNameLst>
                                      </p:cBhvr>
                                      <p:to>
                                        <p:strVal val="visible"/>
                                      </p:to>
                                    </p:set>
                                    <p:animEffect transition="in" filter="fade">
                                      <p:cBhvr>
                                        <p:cTn id="175" dur="500"/>
                                        <p:tgtEl>
                                          <p:spTgt spid="13"/>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grpId="2" nodeType="clickEffect">
                                  <p:stCondLst>
                                    <p:cond delay="0"/>
                                  </p:stCondLst>
                                  <p:childTnLst>
                                    <p:animEffect transition="out" filter="fade">
                                      <p:cBhvr>
                                        <p:cTn id="179" dur="500"/>
                                        <p:tgtEl>
                                          <p:spTgt spid="27"/>
                                        </p:tgtEl>
                                      </p:cBhvr>
                                    </p:animEffect>
                                    <p:set>
                                      <p:cBhvr>
                                        <p:cTn id="180" dur="1" fill="hold">
                                          <p:stCondLst>
                                            <p:cond delay="499"/>
                                          </p:stCondLst>
                                        </p:cTn>
                                        <p:tgtEl>
                                          <p:spTgt spid="27"/>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2" nodeType="clickEffect">
                                  <p:stCondLst>
                                    <p:cond delay="0"/>
                                  </p:stCondLst>
                                  <p:childTnLst>
                                    <p:animEffect transition="out" filter="fade">
                                      <p:cBhvr>
                                        <p:cTn id="184" dur="500"/>
                                        <p:tgtEl>
                                          <p:spTgt spid="26"/>
                                        </p:tgtEl>
                                      </p:cBhvr>
                                    </p:animEffect>
                                    <p:set>
                                      <p:cBhvr>
                                        <p:cTn id="185" dur="1" fill="hold">
                                          <p:stCondLst>
                                            <p:cond delay="499"/>
                                          </p:stCondLst>
                                        </p:cTn>
                                        <p:tgtEl>
                                          <p:spTgt spid="2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2" nodeType="clickEffect">
                                  <p:stCondLst>
                                    <p:cond delay="0"/>
                                  </p:stCondLst>
                                  <p:childTnLst>
                                    <p:animEffect transition="out" filter="fade">
                                      <p:cBhvr>
                                        <p:cTn id="189" dur="500"/>
                                        <p:tgtEl>
                                          <p:spTgt spid="25"/>
                                        </p:tgtEl>
                                      </p:cBhvr>
                                    </p:animEffect>
                                    <p:set>
                                      <p:cBhvr>
                                        <p:cTn id="190" dur="1" fill="hold">
                                          <p:stCondLst>
                                            <p:cond delay="499"/>
                                          </p:stCondLst>
                                        </p:cTn>
                                        <p:tgtEl>
                                          <p:spTgt spid="25"/>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2" nodeType="clickEffect">
                                  <p:stCondLst>
                                    <p:cond delay="0"/>
                                  </p:stCondLst>
                                  <p:childTnLst>
                                    <p:animEffect transition="out" filter="fade">
                                      <p:cBhvr>
                                        <p:cTn id="194" dur="500"/>
                                        <p:tgtEl>
                                          <p:spTgt spid="24"/>
                                        </p:tgtEl>
                                      </p:cBhvr>
                                    </p:animEffect>
                                    <p:set>
                                      <p:cBhvr>
                                        <p:cTn id="195" dur="1" fill="hold">
                                          <p:stCondLst>
                                            <p:cond delay="499"/>
                                          </p:stCondLst>
                                        </p:cTn>
                                        <p:tgtEl>
                                          <p:spTgt spid="2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grpId="2" nodeType="clickEffect">
                                  <p:stCondLst>
                                    <p:cond delay="0"/>
                                  </p:stCondLst>
                                  <p:childTnLst>
                                    <p:animEffect transition="out" filter="fade">
                                      <p:cBhvr>
                                        <p:cTn id="199" dur="500"/>
                                        <p:tgtEl>
                                          <p:spTgt spid="23"/>
                                        </p:tgtEl>
                                      </p:cBhvr>
                                    </p:animEffect>
                                    <p:set>
                                      <p:cBhvr>
                                        <p:cTn id="200" dur="1" fill="hold">
                                          <p:stCondLst>
                                            <p:cond delay="499"/>
                                          </p:stCondLst>
                                        </p:cTn>
                                        <p:tgtEl>
                                          <p:spTgt spid="23"/>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2" nodeType="clickEffect">
                                  <p:stCondLst>
                                    <p:cond delay="0"/>
                                  </p:stCondLst>
                                  <p:childTnLst>
                                    <p:animEffect transition="out" filter="fade">
                                      <p:cBhvr>
                                        <p:cTn id="204" dur="500"/>
                                        <p:tgtEl>
                                          <p:spTgt spid="22"/>
                                        </p:tgtEl>
                                      </p:cBhvr>
                                    </p:animEffect>
                                    <p:set>
                                      <p:cBhvr>
                                        <p:cTn id="205" dur="1" fill="hold">
                                          <p:stCondLst>
                                            <p:cond delay="499"/>
                                          </p:stCondLst>
                                        </p:cTn>
                                        <p:tgtEl>
                                          <p:spTgt spid="22"/>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2" nodeType="clickEffect">
                                  <p:stCondLst>
                                    <p:cond delay="0"/>
                                  </p:stCondLst>
                                  <p:childTnLst>
                                    <p:animEffect transition="out" filter="fade">
                                      <p:cBhvr>
                                        <p:cTn id="209" dur="500"/>
                                        <p:tgtEl>
                                          <p:spTgt spid="21"/>
                                        </p:tgtEl>
                                      </p:cBhvr>
                                    </p:animEffect>
                                    <p:set>
                                      <p:cBhvr>
                                        <p:cTn id="210" dur="1" fill="hold">
                                          <p:stCondLst>
                                            <p:cond delay="499"/>
                                          </p:stCondLst>
                                        </p:cTn>
                                        <p:tgtEl>
                                          <p:spTgt spid="21"/>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2" nodeType="clickEffect">
                                  <p:stCondLst>
                                    <p:cond delay="0"/>
                                  </p:stCondLst>
                                  <p:childTnLst>
                                    <p:animEffect transition="out" filter="fade">
                                      <p:cBhvr>
                                        <p:cTn id="214" dur="500"/>
                                        <p:tgtEl>
                                          <p:spTgt spid="20"/>
                                        </p:tgtEl>
                                      </p:cBhvr>
                                    </p:animEffect>
                                    <p:set>
                                      <p:cBhvr>
                                        <p:cTn id="215" dur="1" fill="hold">
                                          <p:stCondLst>
                                            <p:cond delay="499"/>
                                          </p:stCondLst>
                                        </p:cTn>
                                        <p:tgtEl>
                                          <p:spTgt spid="20"/>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2" nodeType="clickEffect">
                                  <p:stCondLst>
                                    <p:cond delay="0"/>
                                  </p:stCondLst>
                                  <p:childTnLst>
                                    <p:animEffect transition="out" filter="fade">
                                      <p:cBhvr>
                                        <p:cTn id="219" dur="500"/>
                                        <p:tgtEl>
                                          <p:spTgt spid="19"/>
                                        </p:tgtEl>
                                      </p:cBhvr>
                                    </p:animEffect>
                                    <p:set>
                                      <p:cBhvr>
                                        <p:cTn id="220" dur="1" fill="hold">
                                          <p:stCondLst>
                                            <p:cond delay="499"/>
                                          </p:stCondLst>
                                        </p:cTn>
                                        <p:tgtEl>
                                          <p:spTgt spid="19"/>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grpId="2" nodeType="clickEffect">
                                  <p:stCondLst>
                                    <p:cond delay="0"/>
                                  </p:stCondLst>
                                  <p:childTnLst>
                                    <p:animEffect transition="out" filter="fade">
                                      <p:cBhvr>
                                        <p:cTn id="224" dur="500"/>
                                        <p:tgtEl>
                                          <p:spTgt spid="18"/>
                                        </p:tgtEl>
                                      </p:cBhvr>
                                    </p:animEffect>
                                    <p:set>
                                      <p:cBhvr>
                                        <p:cTn id="225" dur="1" fill="hold">
                                          <p:stCondLst>
                                            <p:cond delay="499"/>
                                          </p:stCondLst>
                                        </p:cTn>
                                        <p:tgtEl>
                                          <p:spTgt spid="1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grpId="2" nodeType="clickEffect">
                                  <p:stCondLst>
                                    <p:cond delay="0"/>
                                  </p:stCondLst>
                                  <p:childTnLst>
                                    <p:animEffect transition="out" filter="fade">
                                      <p:cBhvr>
                                        <p:cTn id="229" dur="500"/>
                                        <p:tgtEl>
                                          <p:spTgt spid="17"/>
                                        </p:tgtEl>
                                      </p:cBhvr>
                                    </p:animEffect>
                                    <p:set>
                                      <p:cBhvr>
                                        <p:cTn id="230" dur="1" fill="hold">
                                          <p:stCondLst>
                                            <p:cond delay="499"/>
                                          </p:stCondLst>
                                        </p:cTn>
                                        <p:tgtEl>
                                          <p:spTgt spid="17"/>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grpId="2" nodeType="clickEffect">
                                  <p:stCondLst>
                                    <p:cond delay="0"/>
                                  </p:stCondLst>
                                  <p:childTnLst>
                                    <p:animEffect transition="out" filter="fade">
                                      <p:cBhvr>
                                        <p:cTn id="234" dur="500"/>
                                        <p:tgtEl>
                                          <p:spTgt spid="16"/>
                                        </p:tgtEl>
                                      </p:cBhvr>
                                    </p:animEffect>
                                    <p:set>
                                      <p:cBhvr>
                                        <p:cTn id="235" dur="1" fill="hold">
                                          <p:stCondLst>
                                            <p:cond delay="499"/>
                                          </p:stCondLst>
                                        </p:cTn>
                                        <p:tgtEl>
                                          <p:spTgt spid="16"/>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grpId="2" nodeType="clickEffect">
                                  <p:stCondLst>
                                    <p:cond delay="0"/>
                                  </p:stCondLst>
                                  <p:childTnLst>
                                    <p:animEffect transition="out" filter="fade">
                                      <p:cBhvr>
                                        <p:cTn id="239" dur="500"/>
                                        <p:tgtEl>
                                          <p:spTgt spid="15"/>
                                        </p:tgtEl>
                                      </p:cBhvr>
                                    </p:animEffect>
                                    <p:set>
                                      <p:cBhvr>
                                        <p:cTn id="240" dur="1" fill="hold">
                                          <p:stCondLst>
                                            <p:cond delay="499"/>
                                          </p:stCondLst>
                                        </p:cTn>
                                        <p:tgtEl>
                                          <p:spTgt spid="15"/>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grpId="2" nodeType="clickEffect">
                                  <p:stCondLst>
                                    <p:cond delay="0"/>
                                  </p:stCondLst>
                                  <p:childTnLst>
                                    <p:animEffect transition="out" filter="fade">
                                      <p:cBhvr>
                                        <p:cTn id="244" dur="500"/>
                                        <p:tgtEl>
                                          <p:spTgt spid="14"/>
                                        </p:tgtEl>
                                      </p:cBhvr>
                                    </p:animEffect>
                                    <p:set>
                                      <p:cBhvr>
                                        <p:cTn id="245" dur="1" fill="hold">
                                          <p:stCondLst>
                                            <p:cond delay="499"/>
                                          </p:stCondLst>
                                        </p:cTn>
                                        <p:tgtEl>
                                          <p:spTgt spid="14"/>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xit" presetSubtype="0" fill="hold" grpId="2" nodeType="clickEffect">
                                  <p:stCondLst>
                                    <p:cond delay="0"/>
                                  </p:stCondLst>
                                  <p:childTnLst>
                                    <p:animEffect transition="out" filter="fade">
                                      <p:cBhvr>
                                        <p:cTn id="249" dur="500"/>
                                        <p:tgtEl>
                                          <p:spTgt spid="12"/>
                                        </p:tgtEl>
                                      </p:cBhvr>
                                    </p:animEffect>
                                    <p:set>
                                      <p:cBhvr>
                                        <p:cTn id="250" dur="1" fill="hold">
                                          <p:stCondLst>
                                            <p:cond delay="499"/>
                                          </p:stCondLst>
                                        </p:cTn>
                                        <p:tgtEl>
                                          <p:spTgt spid="12"/>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grpId="2" nodeType="clickEffect">
                                  <p:stCondLst>
                                    <p:cond delay="0"/>
                                  </p:stCondLst>
                                  <p:childTnLst>
                                    <p:animEffect transition="out" filter="fade">
                                      <p:cBhvr>
                                        <p:cTn id="254" dur="500"/>
                                        <p:tgtEl>
                                          <p:spTgt spid="11"/>
                                        </p:tgtEl>
                                      </p:cBhvr>
                                    </p:animEffect>
                                    <p:set>
                                      <p:cBhvr>
                                        <p:cTn id="255" dur="1" fill="hold">
                                          <p:stCondLst>
                                            <p:cond delay="499"/>
                                          </p:stCondLst>
                                        </p:cTn>
                                        <p:tgtEl>
                                          <p:spTgt spid="11"/>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0" presetClass="exit" presetSubtype="0" fill="hold" grpId="2" nodeType="clickEffect">
                                  <p:stCondLst>
                                    <p:cond delay="0"/>
                                  </p:stCondLst>
                                  <p:childTnLst>
                                    <p:animEffect transition="out" filter="fade">
                                      <p:cBhvr>
                                        <p:cTn id="259" dur="500"/>
                                        <p:tgtEl>
                                          <p:spTgt spid="9"/>
                                        </p:tgtEl>
                                      </p:cBhvr>
                                    </p:animEffect>
                                    <p:set>
                                      <p:cBhvr>
                                        <p:cTn id="260" dur="1" fill="hold">
                                          <p:stCondLst>
                                            <p:cond delay="499"/>
                                          </p:stCondLst>
                                        </p:cTn>
                                        <p:tgtEl>
                                          <p:spTgt spid="9"/>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0" presetClass="exit" presetSubtype="0" fill="hold" grpId="2" nodeType="clickEffect">
                                  <p:stCondLst>
                                    <p:cond delay="0"/>
                                  </p:stCondLst>
                                  <p:childTnLst>
                                    <p:animEffect transition="out" filter="fade">
                                      <p:cBhvr>
                                        <p:cTn id="264" dur="500"/>
                                        <p:tgtEl>
                                          <p:spTgt spid="8"/>
                                        </p:tgtEl>
                                      </p:cBhvr>
                                    </p:animEffect>
                                    <p:set>
                                      <p:cBhvr>
                                        <p:cTn id="265" dur="1" fill="hold">
                                          <p:stCondLst>
                                            <p:cond delay="499"/>
                                          </p:stCondLst>
                                        </p:cTn>
                                        <p:tgtEl>
                                          <p:spTgt spid="8"/>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10" presetClass="exit" presetSubtype="0" fill="hold" grpId="2" nodeType="clickEffect">
                                  <p:stCondLst>
                                    <p:cond delay="0"/>
                                  </p:stCondLst>
                                  <p:childTnLst>
                                    <p:animEffect transition="out" filter="fade">
                                      <p:cBhvr>
                                        <p:cTn id="269" dur="500"/>
                                        <p:tgtEl>
                                          <p:spTgt spid="7"/>
                                        </p:tgtEl>
                                      </p:cBhvr>
                                    </p:animEffect>
                                    <p:set>
                                      <p:cBhvr>
                                        <p:cTn id="270" dur="1" fill="hold">
                                          <p:stCondLst>
                                            <p:cond delay="499"/>
                                          </p:stCondLst>
                                        </p:cTn>
                                        <p:tgtEl>
                                          <p:spTgt spid="7"/>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grpId="2" nodeType="clickEffect">
                                  <p:stCondLst>
                                    <p:cond delay="0"/>
                                  </p:stCondLst>
                                  <p:childTnLst>
                                    <p:animEffect transition="out" filter="fade">
                                      <p:cBhvr>
                                        <p:cTn id="274" dur="500"/>
                                        <p:tgtEl>
                                          <p:spTgt spid="6"/>
                                        </p:tgtEl>
                                      </p:cBhvr>
                                    </p:animEffect>
                                    <p:set>
                                      <p:cBhvr>
                                        <p:cTn id="27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1" grpId="0" animBg="1"/>
      <p:bldP spid="11" grpId="1" animBg="1"/>
      <p:bldP spid="11" grpId="2" animBg="1"/>
      <p:bldP spid="12" grpId="0" animBg="1"/>
      <p:bldP spid="12" grpId="1" animBg="1"/>
      <p:bldP spid="12" grpId="2"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sp>
        <p:nvSpPr>
          <p:cNvPr id="3" name="TextBox 2">
            <a:extLst>
              <a:ext uri="{FF2B5EF4-FFF2-40B4-BE49-F238E27FC236}">
                <a16:creationId xmlns:a16="http://schemas.microsoft.com/office/drawing/2014/main" id="{FBF52330-5824-4B95-9E5F-18E85F2F19B5}"/>
              </a:ext>
            </a:extLst>
          </p:cNvPr>
          <p:cNvSpPr txBox="1"/>
          <p:nvPr/>
        </p:nvSpPr>
        <p:spPr bwMode="auto">
          <a:xfrm>
            <a:off x="4635500" y="1003301"/>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1,400</a:t>
            </a:r>
          </a:p>
        </p:txBody>
      </p:sp>
      <p:graphicFrame>
        <p:nvGraphicFramePr>
          <p:cNvPr id="8" name="Table 7">
            <a:extLst>
              <a:ext uri="{FF2B5EF4-FFF2-40B4-BE49-F238E27FC236}">
                <a16:creationId xmlns:a16="http://schemas.microsoft.com/office/drawing/2014/main" id="{D5383E7D-47B2-44BC-AB13-32824370B372}"/>
              </a:ext>
            </a:extLst>
          </p:cNvPr>
          <p:cNvGraphicFramePr>
            <a:graphicFrameLocks noGrp="1"/>
          </p:cNvGraphicFramePr>
          <p:nvPr/>
        </p:nvGraphicFramePr>
        <p:xfrm>
          <a:off x="3379692" y="255323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9" name="TextBox 8">
            <a:extLst>
              <a:ext uri="{FF2B5EF4-FFF2-40B4-BE49-F238E27FC236}">
                <a16:creationId xmlns:a16="http://schemas.microsoft.com/office/drawing/2014/main" id="{4E97B7D1-DFC2-4AC6-9E59-F1F4CD7C7263}"/>
              </a:ext>
            </a:extLst>
          </p:cNvPr>
          <p:cNvSpPr txBox="1"/>
          <p:nvPr/>
        </p:nvSpPr>
        <p:spPr bwMode="auto">
          <a:xfrm>
            <a:off x="3803650" y="343744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10" name="TextBox 9">
            <a:extLst>
              <a:ext uri="{FF2B5EF4-FFF2-40B4-BE49-F238E27FC236}">
                <a16:creationId xmlns:a16="http://schemas.microsoft.com/office/drawing/2014/main" id="{3B0415AC-5E14-4250-BA97-175155D6B1AA}"/>
              </a:ext>
            </a:extLst>
          </p:cNvPr>
          <p:cNvSpPr txBox="1"/>
          <p:nvPr/>
        </p:nvSpPr>
        <p:spPr bwMode="auto">
          <a:xfrm>
            <a:off x="5130800" y="34374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2" name="TextBox 11">
            <a:extLst>
              <a:ext uri="{FF2B5EF4-FFF2-40B4-BE49-F238E27FC236}">
                <a16:creationId xmlns:a16="http://schemas.microsoft.com/office/drawing/2014/main" id="{10FBA553-72B7-4471-B089-66A4C54172EB}"/>
              </a:ext>
            </a:extLst>
          </p:cNvPr>
          <p:cNvSpPr txBox="1"/>
          <p:nvPr/>
        </p:nvSpPr>
        <p:spPr bwMode="auto">
          <a:xfrm>
            <a:off x="6515100" y="34374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0843E546-70D1-47C8-8172-BD8DBB9DBE75}"/>
              </a:ext>
            </a:extLst>
          </p:cNvPr>
          <p:cNvSpPr txBox="1"/>
          <p:nvPr/>
        </p:nvSpPr>
        <p:spPr bwMode="auto">
          <a:xfrm>
            <a:off x="7899400" y="343744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Tree>
    <p:extLst>
      <p:ext uri="{BB962C8B-B14F-4D97-AF65-F5344CB8AC3E}">
        <p14:creationId xmlns:p14="http://schemas.microsoft.com/office/powerpoint/2010/main" val="29726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2:1</a:t>
            </a:r>
          </a:p>
        </p:txBody>
      </p:sp>
      <p:pic>
        <p:nvPicPr>
          <p:cNvPr id="11" name="Picture 10" descr="A close up of a screen&#10;&#10;Description generated with high confidence">
            <a:extLst>
              <a:ext uri="{FF2B5EF4-FFF2-40B4-BE49-F238E27FC236}">
                <a16:creationId xmlns:a16="http://schemas.microsoft.com/office/drawing/2014/main" id="{6494210C-291F-43E0-949D-04CD411F3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494" y="2185023"/>
            <a:ext cx="7811015" cy="2487954"/>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0DB90DC4-6D5D-4CBF-BF0C-E8BF38C64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276" y="1961359"/>
            <a:ext cx="5294133" cy="1581488"/>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83AF3466-F873-48EC-9D0A-0A704A41CDA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305800" y="2667000"/>
            <a:ext cx="899880" cy="893625"/>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19324D0-8432-42DE-97E8-79FF295A0D11}"/>
              </a:ext>
            </a:extLst>
          </p:cNvPr>
          <p:cNvPicPr>
            <a:picLocks noChangeAspect="1"/>
          </p:cNvPicPr>
          <p:nvPr/>
        </p:nvPicPr>
        <p:blipFill rotWithShape="1">
          <a:blip r:embed="rId6">
            <a:extLst>
              <a:ext uri="{28A0092B-C50C-407E-A947-70E740481C1C}">
                <a14:useLocalDpi xmlns:a14="http://schemas.microsoft.com/office/drawing/2010/main" val="0"/>
              </a:ext>
            </a:extLst>
          </a:blip>
          <a:srcRect l="-3812" t="-9072"/>
          <a:stretch/>
        </p:blipFill>
        <p:spPr>
          <a:xfrm>
            <a:off x="2142943" y="1861608"/>
            <a:ext cx="1155883" cy="1262615"/>
          </a:xfrm>
          <a:prstGeom prst="rect">
            <a:avLst/>
          </a:prstGeom>
        </p:spPr>
      </p:pic>
    </p:spTree>
    <p:extLst>
      <p:ext uri="{BB962C8B-B14F-4D97-AF65-F5344CB8AC3E}">
        <p14:creationId xmlns:p14="http://schemas.microsoft.com/office/powerpoint/2010/main" val="23885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2:2</a:t>
            </a:r>
          </a:p>
        </p:txBody>
      </p:sp>
      <p:sp>
        <p:nvSpPr>
          <p:cNvPr id="5" name="TextBox 4">
            <a:extLst>
              <a:ext uri="{FF2B5EF4-FFF2-40B4-BE49-F238E27FC236}">
                <a16:creationId xmlns:a16="http://schemas.microsoft.com/office/drawing/2014/main" id="{0918BA02-2DEF-4116-96AF-FB62B2A91487}"/>
              </a:ext>
            </a:extLst>
          </p:cNvPr>
          <p:cNvSpPr txBox="1"/>
          <p:nvPr/>
        </p:nvSpPr>
        <p:spPr bwMode="auto">
          <a:xfrm>
            <a:off x="4874186" y="915008"/>
            <a:ext cx="1564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 + 500</a:t>
            </a:r>
          </a:p>
        </p:txBody>
      </p:sp>
      <p:pic>
        <p:nvPicPr>
          <p:cNvPr id="7" name="Picture 6" descr="A picture containing indoor, bathroom, wall&#10;&#10;Description generated with high confidence">
            <a:extLst>
              <a:ext uri="{FF2B5EF4-FFF2-40B4-BE49-F238E27FC236}">
                <a16:creationId xmlns:a16="http://schemas.microsoft.com/office/drawing/2014/main" id="{38DE57F6-8868-44A3-8117-2C716A5EBC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09930" y="1693219"/>
            <a:ext cx="3224865" cy="3471562"/>
          </a:xfrm>
          <a:prstGeom prst="rect">
            <a:avLst/>
          </a:prstGeom>
        </p:spPr>
      </p:pic>
      <p:pic>
        <p:nvPicPr>
          <p:cNvPr id="9" name="Picture 8" descr="A close up of a calculator&#10;&#10;Description generated with high confidence">
            <a:extLst>
              <a:ext uri="{FF2B5EF4-FFF2-40B4-BE49-F238E27FC236}">
                <a16:creationId xmlns:a16="http://schemas.microsoft.com/office/drawing/2014/main" id="{EC7F5DD7-57A6-4318-B91D-126B1AA1BE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58685" y="1760723"/>
            <a:ext cx="1335434" cy="3336557"/>
          </a:xfrm>
          <a:prstGeom prst="rect">
            <a:avLst/>
          </a:prstGeom>
        </p:spPr>
      </p:pic>
      <p:pic>
        <p:nvPicPr>
          <p:cNvPr id="14" name="Picture 13" descr="A close up of a calculator&#10;&#10;Description generated with high confidence">
            <a:extLst>
              <a:ext uri="{FF2B5EF4-FFF2-40B4-BE49-F238E27FC236}">
                <a16:creationId xmlns:a16="http://schemas.microsoft.com/office/drawing/2014/main" id="{C8BC2980-F1E3-43C1-973D-8D01E13A59EB}"/>
              </a:ext>
            </a:extLst>
          </p:cNvPr>
          <p:cNvPicPr>
            <a:picLocks noChangeAspect="1"/>
          </p:cNvPicPr>
          <p:nvPr/>
        </p:nvPicPr>
        <p:blipFill rotWithShape="1">
          <a:blip r:embed="rId5">
            <a:extLst>
              <a:ext uri="{28A0092B-C50C-407E-A947-70E740481C1C}">
                <a14:useLocalDpi xmlns:a14="http://schemas.microsoft.com/office/drawing/2010/main" val="0"/>
              </a:ext>
            </a:extLst>
          </a:blip>
          <a:srcRect t="-9939"/>
          <a:stretch/>
        </p:blipFill>
        <p:spPr>
          <a:xfrm>
            <a:off x="6309755" y="1693220"/>
            <a:ext cx="712518" cy="746672"/>
          </a:xfrm>
          <a:prstGeom prst="rect">
            <a:avLst/>
          </a:prstGeom>
        </p:spPr>
      </p:pic>
      <p:pic>
        <p:nvPicPr>
          <p:cNvPr id="16" name="Picture 15" descr="A close up of a calculator&#10;&#10;Description generated with high confidence">
            <a:extLst>
              <a:ext uri="{FF2B5EF4-FFF2-40B4-BE49-F238E27FC236}">
                <a16:creationId xmlns:a16="http://schemas.microsoft.com/office/drawing/2014/main" id="{CB477443-ED2D-4631-A54F-23042EF543CB}"/>
              </a:ext>
            </a:extLst>
          </p:cNvPr>
          <p:cNvPicPr>
            <a:picLocks noChangeAspect="1"/>
          </p:cNvPicPr>
          <p:nvPr/>
        </p:nvPicPr>
        <p:blipFill rotWithShape="1">
          <a:blip r:embed="rId6">
            <a:extLst>
              <a:ext uri="{28A0092B-C50C-407E-A947-70E740481C1C}">
                <a14:useLocalDpi xmlns:a14="http://schemas.microsoft.com/office/drawing/2010/main" val="0"/>
              </a:ext>
            </a:extLst>
          </a:blip>
          <a:srcRect b="-2539"/>
          <a:stretch/>
        </p:blipFill>
        <p:spPr>
          <a:xfrm>
            <a:off x="6309755" y="2439891"/>
            <a:ext cx="712518" cy="2724889"/>
          </a:xfrm>
          <a:prstGeom prst="rect">
            <a:avLst/>
          </a:prstGeom>
        </p:spPr>
      </p:pic>
      <p:sp>
        <p:nvSpPr>
          <p:cNvPr id="17" name="TextBox 16">
            <a:extLst>
              <a:ext uri="{FF2B5EF4-FFF2-40B4-BE49-F238E27FC236}">
                <a16:creationId xmlns:a16="http://schemas.microsoft.com/office/drawing/2014/main" id="{35F34CB5-321B-497A-97D9-E3284964148C}"/>
              </a:ext>
            </a:extLst>
          </p:cNvPr>
          <p:cNvSpPr txBox="1"/>
          <p:nvPr/>
        </p:nvSpPr>
        <p:spPr bwMode="auto">
          <a:xfrm>
            <a:off x="6226365" y="915008"/>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1,100</a:t>
            </a:r>
          </a:p>
        </p:txBody>
      </p:sp>
    </p:spTree>
    <p:extLst>
      <p:ext uri="{BB962C8B-B14F-4D97-AF65-F5344CB8AC3E}">
        <p14:creationId xmlns:p14="http://schemas.microsoft.com/office/powerpoint/2010/main" val="28713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57 1.85185E-6 L -0.09127 1.85185E-6 " pathEditMode="relative" rAng="0" ptsTypes="AA">
                                      <p:cBhvr>
                                        <p:cTn id="6" dur="2000" fill="hold"/>
                                        <p:tgtEl>
                                          <p:spTgt spid="16"/>
                                        </p:tgtEl>
                                        <p:attrNameLst>
                                          <p:attrName>ppt_x</p:attrName>
                                          <p:attrName>ppt_y</p:attrName>
                                        </p:attrNameLst>
                                      </p:cBhvr>
                                      <p:rCtr x="-464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2:2</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45694" y="2244247"/>
            <a:ext cx="2402745" cy="2364864"/>
          </a:xfrm>
          <a:prstGeom prst="rect">
            <a:avLst/>
          </a:prstGeom>
        </p:spPr>
      </p:pic>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85936" y="2245793"/>
            <a:ext cx="2402745" cy="2364864"/>
          </a:xfrm>
          <a:prstGeom prst="rect">
            <a:avLst/>
          </a:prstGeom>
        </p:spPr>
      </p:pic>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026178" y="2244248"/>
            <a:ext cx="2402745" cy="2369505"/>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8696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2:3</a:t>
            </a:r>
          </a:p>
        </p:txBody>
      </p:sp>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618970"/>
            <a:ext cx="7907446" cy="1620063"/>
          </a:xfrm>
          <a:prstGeom prst="rect">
            <a:avLst/>
          </a:prstGeom>
        </p:spPr>
      </p:pic>
      <p:sp>
        <p:nvSpPr>
          <p:cNvPr id="12" name="TextBox 11">
            <a:extLst>
              <a:ext uri="{FF2B5EF4-FFF2-40B4-BE49-F238E27FC236}">
                <a16:creationId xmlns:a16="http://schemas.microsoft.com/office/drawing/2014/main" id="{B88D50A1-CBFE-424A-8856-FC350DC93B08}"/>
              </a:ext>
            </a:extLst>
          </p:cNvPr>
          <p:cNvSpPr txBox="1"/>
          <p:nvPr/>
        </p:nvSpPr>
        <p:spPr bwMode="auto">
          <a:xfrm>
            <a:off x="4874186" y="915008"/>
            <a:ext cx="1564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600 + 500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42278" y="2909456"/>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42278" y="2229657"/>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44841" y="2909456"/>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368366" y="2223508"/>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846998" y="3711575"/>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8948361" y="3715158"/>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226365" y="915008"/>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1,100</a:t>
            </a:r>
          </a:p>
        </p:txBody>
      </p:sp>
    </p:spTree>
    <p:extLst>
      <p:ext uri="{BB962C8B-B14F-4D97-AF65-F5344CB8AC3E}">
        <p14:creationId xmlns:p14="http://schemas.microsoft.com/office/powerpoint/2010/main" val="9729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2" grpId="0" animBg="1"/>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2:4</a:t>
            </a:r>
          </a:p>
        </p:txBody>
      </p:sp>
      <p:pic>
        <p:nvPicPr>
          <p:cNvPr id="4" name="Picture 3" descr="A close up of a logo&#10;&#10;Description generated with very high confidence">
            <a:extLst>
              <a:ext uri="{FF2B5EF4-FFF2-40B4-BE49-F238E27FC236}">
                <a16:creationId xmlns:a16="http://schemas.microsoft.com/office/drawing/2014/main" id="{6305263A-D18D-446E-A990-9B7E4044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1017282"/>
            <a:ext cx="4090058" cy="2035054"/>
          </a:xfrm>
          <a:prstGeom prst="rect">
            <a:avLst/>
          </a:prstGeom>
        </p:spPr>
      </p:pic>
      <p:pic>
        <p:nvPicPr>
          <p:cNvPr id="8" name="Picture 7">
            <a:extLst>
              <a:ext uri="{FF2B5EF4-FFF2-40B4-BE49-F238E27FC236}">
                <a16:creationId xmlns:a16="http://schemas.microsoft.com/office/drawing/2014/main" id="{0F038B69-22B0-48DF-A2AE-2509F5DCF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527" y="3443749"/>
            <a:ext cx="7974949" cy="2642246"/>
          </a:xfrm>
          <a:prstGeom prst="rect">
            <a:avLst/>
          </a:prstGeom>
        </p:spPr>
      </p:pic>
      <p:sp>
        <p:nvSpPr>
          <p:cNvPr id="19" name="Rectangle 18">
            <a:extLst>
              <a:ext uri="{FF2B5EF4-FFF2-40B4-BE49-F238E27FC236}">
                <a16:creationId xmlns:a16="http://schemas.microsoft.com/office/drawing/2014/main" id="{78CB231D-63DC-4F9C-94DB-3FDFE5D6707F}"/>
              </a:ext>
            </a:extLst>
          </p:cNvPr>
          <p:cNvSpPr/>
          <p:nvPr/>
        </p:nvSpPr>
        <p:spPr bwMode="auto">
          <a:xfrm>
            <a:off x="2108526" y="4364261"/>
            <a:ext cx="7974949" cy="83354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3687E292-C3CF-4FAB-B6BB-17F016464BDB}"/>
              </a:ext>
            </a:extLst>
          </p:cNvPr>
          <p:cNvSpPr/>
          <p:nvPr/>
        </p:nvSpPr>
        <p:spPr bwMode="auto">
          <a:xfrm>
            <a:off x="2108525" y="5197801"/>
            <a:ext cx="7974949" cy="88819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8035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832711809"/>
              </p:ext>
            </p:extLst>
          </p:nvPr>
        </p:nvGraphicFramePr>
        <p:xfrm>
          <a:off x="594008" y="1535029"/>
          <a:ext cx="10712127" cy="282841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Pupils</a:t>
                      </a:r>
                      <a:r>
                        <a:rPr lang="en-GB" sz="1600" b="0" i="0" u="none" strike="noStrike" kern="1200" dirty="0">
                          <a:solidFill>
                            <a:schemeClr val="dk1"/>
                          </a:solidFill>
                          <a:effectLst/>
                          <a:latin typeface="+mn-lt"/>
                          <a:ea typeface="+mn-ea"/>
                          <a:cs typeface="+mn-cs"/>
                          <a:hlinkClick r:id="rId3"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3" action="ppaction://hlinksldjump"/>
                        </a:rPr>
                        <a:t>round a four-digit number to the nearest hundred and ten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Pupils</a:t>
                      </a:r>
                      <a:r>
                        <a:rPr lang="en-GB" sz="1600" b="0" i="0" u="none" strike="noStrike" kern="1200" dirty="0">
                          <a:solidFill>
                            <a:schemeClr val="dk1"/>
                          </a:solidFill>
                          <a:effectLst/>
                          <a:latin typeface="+mn-lt"/>
                          <a:ea typeface="+mn-ea"/>
                          <a:cs typeface="+mn-cs"/>
                          <a:hlinkClick r:id="rId4"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4" action="ppaction://hlinksldjump"/>
                        </a:rPr>
                        <a:t>round a four-digit number to the nearest thousand, hundred and ten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Pupils</a:t>
                      </a:r>
                      <a:r>
                        <a:rPr lang="en-GB" sz="1600" b="0" i="0" u="none" strike="noStrike" kern="1200" dirty="0">
                          <a:solidFill>
                            <a:schemeClr val="dk1"/>
                          </a:solidFill>
                          <a:effectLst/>
                          <a:latin typeface="+mn-lt"/>
                          <a:ea typeface="+mn-ea"/>
                          <a:cs typeface="+mn-cs"/>
                          <a:hlinkClick r:id="rId5"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5" action="ppaction://hlinksldjump"/>
                        </a:rPr>
                        <a:t>add up to 3 four-digit numbers using a column addition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Pupils subtract</a:t>
                      </a:r>
                      <a:r>
                        <a:rPr lang="en-GB" sz="1600" b="0" i="0" u="none" strike="noStrike" kern="1200" dirty="0">
                          <a:solidFill>
                            <a:schemeClr val="dk1"/>
                          </a:solidFill>
                          <a:effectLst/>
                          <a:latin typeface="+mn-lt"/>
                          <a:ea typeface="+mn-ea"/>
                          <a:cs typeface="+mn-cs"/>
                          <a:hlinkClick r:id="rId6" action="ppaction://hlinksldjump"/>
                        </a:rPr>
                        <a:t> </a:t>
                      </a: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6" action="ppaction://hlinksldjump"/>
                        </a:rPr>
                        <a:t> four-digit numbers using a column subtraction</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pPr rtl="0"/>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7" action="ppaction://hlinksldjump"/>
                        </a:rPr>
                        <a:t>Pupils use strategies to make solving calculations more efficient</a:t>
                      </a:r>
                      <a:endPar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8" action="ppaction://hlinksldjump"/>
                        </a:rPr>
                        <a:t>Pupils explain how many ‘100s’ and ‘200s’, 1,000 is composed of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707987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kern="1200" dirty="0">
                          <a:solidFill>
                            <a:schemeClr val="tx1">
                              <a:lumMod val="65000"/>
                              <a:lumOff val="35000"/>
                            </a:schemeClr>
                          </a:solidFill>
                          <a:latin typeface="Arial" panose="020B0604020202020204" pitchFamily="34" charset="0"/>
                          <a:ea typeface="+mn-ea"/>
                          <a:cs typeface="Arial" panose="020B0604020202020204" pitchFamily="34" charset="0"/>
                          <a:hlinkClick r:id="rId9" action="ppaction://hlinksldjump"/>
                        </a:rPr>
                        <a:t>Pupils explain how many ‘500s’ and ‘250s’, 1,000 is composed of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148480576"/>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7" y="490758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86130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39715" y="987921"/>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4263060" y="4658612"/>
            <a:ext cx="110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400 ml</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6096000" y="987921"/>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6942489" y="4658611"/>
            <a:ext cx="110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900 ml</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5924069" y="543417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7425496" y="5434176"/>
            <a:ext cx="1638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1,300 ml</a:t>
            </a:r>
          </a:p>
        </p:txBody>
      </p:sp>
    </p:spTree>
    <p:extLst>
      <p:ext uri="{BB962C8B-B14F-4D97-AF65-F5344CB8AC3E}">
        <p14:creationId xmlns:p14="http://schemas.microsoft.com/office/powerpoint/2010/main" val="13543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2.29167E-6 -3.33333E-6 L 0.04805 0.11366 " pathEditMode="relative" rAng="0" ptsTypes="AA">
                                      <p:cBhvr>
                                        <p:cTn id="21" dur="2000" fill="hold"/>
                                        <p:tgtEl>
                                          <p:spTgt spid="8"/>
                                        </p:tgtEl>
                                        <p:attrNameLst>
                                          <p:attrName>ppt_x</p:attrName>
                                          <p:attrName>ppt_y</p:attrName>
                                        </p:attrNameLst>
                                      </p:cBhvr>
                                      <p:rCtr x="2396" y="5602"/>
                                    </p:animMotion>
                                  </p:childTnLst>
                                </p:cTn>
                              </p:par>
                              <p:par>
                                <p:cTn id="22" presetID="42" presetClass="path" presetSubtype="0" accel="50000" decel="50000" fill="hold" grpId="1" nodeType="withEffect">
                                  <p:stCondLst>
                                    <p:cond delay="0"/>
                                  </p:stCondLst>
                                  <p:childTnLst>
                                    <p:animMotion origin="layout" path="M -4.375E-6 2.96296E-6 L -0.05377 0.11204 " pathEditMode="relative" rAng="0" ptsTypes="AA">
                                      <p:cBhvr>
                                        <p:cTn id="23" dur="2000" fill="hold"/>
                                        <p:tgtEl>
                                          <p:spTgt spid="10"/>
                                        </p:tgtEl>
                                        <p:attrNameLst>
                                          <p:attrName>ppt_x</p:attrName>
                                          <p:attrName>ppt_y</p:attrName>
                                        </p:attrNameLst>
                                      </p:cBhvr>
                                      <p:rCtr x="-2396" y="5648"/>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4" name="Picture 3">
            <a:extLst>
              <a:ext uri="{FF2B5EF4-FFF2-40B4-BE49-F238E27FC236}">
                <a16:creationId xmlns:a16="http://schemas.microsoft.com/office/drawing/2014/main" id="{A92C5B72-BB1F-4CFC-894F-B434CDB9E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175380"/>
            <a:ext cx="7907446" cy="2507240"/>
          </a:xfrm>
          <a:prstGeom prst="rect">
            <a:avLst/>
          </a:prstGeom>
        </p:spPr>
      </p:pic>
      <p:sp>
        <p:nvSpPr>
          <p:cNvPr id="13" name="TextBox 12">
            <a:extLst>
              <a:ext uri="{FF2B5EF4-FFF2-40B4-BE49-F238E27FC236}">
                <a16:creationId xmlns:a16="http://schemas.microsoft.com/office/drawing/2014/main" id="{2AEEE571-C0A0-4F05-B515-E05DB1E69C5A}"/>
              </a:ext>
            </a:extLst>
          </p:cNvPr>
          <p:cNvSpPr txBox="1"/>
          <p:nvPr/>
        </p:nvSpPr>
        <p:spPr bwMode="auto">
          <a:xfrm>
            <a:off x="2147312" y="4172355"/>
            <a:ext cx="445955" cy="58477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99C897FA-CBD8-47BF-AF19-C7E01512F698}"/>
              </a:ext>
            </a:extLst>
          </p:cNvPr>
          <p:cNvSpPr txBox="1"/>
          <p:nvPr/>
        </p:nvSpPr>
        <p:spPr bwMode="auto">
          <a:xfrm>
            <a:off x="2111797" y="2134741"/>
            <a:ext cx="506870" cy="58477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2592D69B-CBDD-4DEB-A782-98C87496D29C}"/>
              </a:ext>
            </a:extLst>
          </p:cNvPr>
          <p:cNvSpPr txBox="1"/>
          <p:nvPr/>
        </p:nvSpPr>
        <p:spPr bwMode="auto">
          <a:xfrm>
            <a:off x="9581047" y="2116668"/>
            <a:ext cx="445955" cy="58477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1EA6D559-0842-4BE7-87F3-D450319AC896}"/>
              </a:ext>
            </a:extLst>
          </p:cNvPr>
          <p:cNvSpPr txBox="1"/>
          <p:nvPr/>
        </p:nvSpPr>
        <p:spPr bwMode="auto">
          <a:xfrm>
            <a:off x="9550588" y="4172892"/>
            <a:ext cx="506870" cy="58477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9732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4NF-3 Scaling number facts by 100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890856"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35" name="Picture 34">
            <a:extLst>
              <a:ext uri="{FF2B5EF4-FFF2-40B4-BE49-F238E27FC236}">
                <a16:creationId xmlns:a16="http://schemas.microsoft.com/office/drawing/2014/main" id="{FE5FE3C1-DDE8-47FE-A18D-B03E405F18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1596818"/>
            <a:ext cx="550800" cy="548514"/>
          </a:xfrm>
          <a:prstGeom prst="rect">
            <a:avLst/>
          </a:prstGeom>
        </p:spPr>
      </p:pic>
      <p:pic>
        <p:nvPicPr>
          <p:cNvPr id="36" name="Picture 35">
            <a:extLst>
              <a:ext uri="{FF2B5EF4-FFF2-40B4-BE49-F238E27FC236}">
                <a16:creationId xmlns:a16="http://schemas.microsoft.com/office/drawing/2014/main" id="{BAA77F34-CF75-4EF8-9074-410EF928FEC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1596818"/>
            <a:ext cx="550800" cy="548514"/>
          </a:xfrm>
          <a:prstGeom prst="rect">
            <a:avLst/>
          </a:prstGeom>
        </p:spPr>
      </p:pic>
      <p:pic>
        <p:nvPicPr>
          <p:cNvPr id="37" name="Picture 36">
            <a:extLst>
              <a:ext uri="{FF2B5EF4-FFF2-40B4-BE49-F238E27FC236}">
                <a16:creationId xmlns:a16="http://schemas.microsoft.com/office/drawing/2014/main" id="{3FE337B1-B116-4DA0-95AD-20B8F15AB2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2226818"/>
            <a:ext cx="550800" cy="548514"/>
          </a:xfrm>
          <a:prstGeom prst="rect">
            <a:avLst/>
          </a:prstGeom>
        </p:spPr>
      </p:pic>
      <p:pic>
        <p:nvPicPr>
          <p:cNvPr id="38" name="Picture 37">
            <a:extLst>
              <a:ext uri="{FF2B5EF4-FFF2-40B4-BE49-F238E27FC236}">
                <a16:creationId xmlns:a16="http://schemas.microsoft.com/office/drawing/2014/main" id="{219D503A-B9B7-42D6-BFCA-4091C68EA12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2226818"/>
            <a:ext cx="550800" cy="548514"/>
          </a:xfrm>
          <a:prstGeom prst="rect">
            <a:avLst/>
          </a:prstGeom>
        </p:spPr>
      </p:pic>
      <p:pic>
        <p:nvPicPr>
          <p:cNvPr id="39" name="Picture 38">
            <a:extLst>
              <a:ext uri="{FF2B5EF4-FFF2-40B4-BE49-F238E27FC236}">
                <a16:creationId xmlns:a16="http://schemas.microsoft.com/office/drawing/2014/main" id="{97F74603-A164-48E9-BF79-BD7554418D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2856818"/>
            <a:ext cx="550800" cy="548514"/>
          </a:xfrm>
          <a:prstGeom prst="rect">
            <a:avLst/>
          </a:prstGeom>
        </p:spPr>
      </p:pic>
      <p:pic>
        <p:nvPicPr>
          <p:cNvPr id="40" name="Picture 39">
            <a:extLst>
              <a:ext uri="{FF2B5EF4-FFF2-40B4-BE49-F238E27FC236}">
                <a16:creationId xmlns:a16="http://schemas.microsoft.com/office/drawing/2014/main" id="{F45121F7-9D62-48A6-9576-EAC447FD4F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2856818"/>
            <a:ext cx="550800" cy="548514"/>
          </a:xfrm>
          <a:prstGeom prst="rect">
            <a:avLst/>
          </a:prstGeom>
        </p:spPr>
      </p:pic>
      <p:pic>
        <p:nvPicPr>
          <p:cNvPr id="41" name="Picture 40">
            <a:extLst>
              <a:ext uri="{FF2B5EF4-FFF2-40B4-BE49-F238E27FC236}">
                <a16:creationId xmlns:a16="http://schemas.microsoft.com/office/drawing/2014/main" id="{D47E9682-EBD1-420E-B051-496FFE229B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74536" y="3464572"/>
            <a:ext cx="550800" cy="548514"/>
          </a:xfrm>
          <a:prstGeom prst="rect">
            <a:avLst/>
          </a:prstGeom>
        </p:spPr>
      </p:pic>
      <p:pic>
        <p:nvPicPr>
          <p:cNvPr id="42" name="Picture 41">
            <a:extLst>
              <a:ext uri="{FF2B5EF4-FFF2-40B4-BE49-F238E27FC236}">
                <a16:creationId xmlns:a16="http://schemas.microsoft.com/office/drawing/2014/main" id="{CDAF4782-70D0-423C-8944-859EE90FE0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4098474"/>
            <a:ext cx="550800" cy="548514"/>
          </a:xfrm>
          <a:prstGeom prst="rect">
            <a:avLst/>
          </a:prstGeom>
        </p:spPr>
      </p:pic>
      <p:pic>
        <p:nvPicPr>
          <p:cNvPr id="43" name="Picture 42">
            <a:extLst>
              <a:ext uri="{FF2B5EF4-FFF2-40B4-BE49-F238E27FC236}">
                <a16:creationId xmlns:a16="http://schemas.microsoft.com/office/drawing/2014/main" id="{A2772D79-2623-4BEA-941D-554353920DA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1596818"/>
            <a:ext cx="548514" cy="548514"/>
          </a:xfrm>
          <a:prstGeom prst="rect">
            <a:avLst/>
          </a:prstGeom>
        </p:spPr>
      </p:pic>
      <p:pic>
        <p:nvPicPr>
          <p:cNvPr id="44" name="Picture 43">
            <a:extLst>
              <a:ext uri="{FF2B5EF4-FFF2-40B4-BE49-F238E27FC236}">
                <a16:creationId xmlns:a16="http://schemas.microsoft.com/office/drawing/2014/main" id="{D57F9B74-65DB-48E6-A843-A152414281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2226818"/>
            <a:ext cx="548514" cy="548514"/>
          </a:xfrm>
          <a:prstGeom prst="rect">
            <a:avLst/>
          </a:prstGeom>
        </p:spPr>
      </p:pic>
      <p:pic>
        <p:nvPicPr>
          <p:cNvPr id="45" name="Picture 44">
            <a:extLst>
              <a:ext uri="{FF2B5EF4-FFF2-40B4-BE49-F238E27FC236}">
                <a16:creationId xmlns:a16="http://schemas.microsoft.com/office/drawing/2014/main" id="{986BCB2E-83EB-4C5A-9317-ECB2731A7AE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2856818"/>
            <a:ext cx="548514" cy="548514"/>
          </a:xfrm>
          <a:prstGeom prst="rect">
            <a:avLst/>
          </a:prstGeom>
        </p:spPr>
      </p:pic>
      <p:pic>
        <p:nvPicPr>
          <p:cNvPr id="46" name="Picture 45">
            <a:extLst>
              <a:ext uri="{FF2B5EF4-FFF2-40B4-BE49-F238E27FC236}">
                <a16:creationId xmlns:a16="http://schemas.microsoft.com/office/drawing/2014/main" id="{10E9C3D4-1DBF-421D-9609-1586F99A3A0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3464572"/>
            <a:ext cx="548514" cy="548514"/>
          </a:xfrm>
          <a:prstGeom prst="rect">
            <a:avLst/>
          </a:prstGeom>
        </p:spPr>
      </p:pic>
      <p:pic>
        <p:nvPicPr>
          <p:cNvPr id="47" name="Picture 46">
            <a:extLst>
              <a:ext uri="{FF2B5EF4-FFF2-40B4-BE49-F238E27FC236}">
                <a16:creationId xmlns:a16="http://schemas.microsoft.com/office/drawing/2014/main" id="{5A16A3F2-4AF3-4C46-BE46-7161DFFBDB8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4098474"/>
            <a:ext cx="548514" cy="548514"/>
          </a:xfrm>
          <a:prstGeom prst="rect">
            <a:avLst/>
          </a:prstGeom>
        </p:spPr>
      </p:pic>
      <p:pic>
        <p:nvPicPr>
          <p:cNvPr id="48" name="Picture 47">
            <a:extLst>
              <a:ext uri="{FF2B5EF4-FFF2-40B4-BE49-F238E27FC236}">
                <a16:creationId xmlns:a16="http://schemas.microsoft.com/office/drawing/2014/main" id="{0BE75773-6015-443A-ACA2-FA9973857E9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16872" y="1596818"/>
            <a:ext cx="548514" cy="548514"/>
          </a:xfrm>
          <a:prstGeom prst="rect">
            <a:avLst/>
          </a:prstGeom>
        </p:spPr>
      </p:pic>
      <p:sp>
        <p:nvSpPr>
          <p:cNvPr id="50" name="Rectangle 49">
            <a:extLst>
              <a:ext uri="{FF2B5EF4-FFF2-40B4-BE49-F238E27FC236}">
                <a16:creationId xmlns:a16="http://schemas.microsoft.com/office/drawing/2014/main" id="{D3BC439A-E026-4A6F-8EAA-AE493B1924C1}"/>
              </a:ext>
            </a:extLst>
          </p:cNvPr>
          <p:cNvSpPr/>
          <p:nvPr/>
        </p:nvSpPr>
        <p:spPr>
          <a:xfrm>
            <a:off x="623888" y="5166669"/>
            <a:ext cx="5213287"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hundreds + 6 hundreds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hundreds</a:t>
            </a:r>
          </a:p>
        </p:txBody>
      </p:sp>
      <p:sp>
        <p:nvSpPr>
          <p:cNvPr id="51" name="Rectangle 50">
            <a:extLst>
              <a:ext uri="{FF2B5EF4-FFF2-40B4-BE49-F238E27FC236}">
                <a16:creationId xmlns:a16="http://schemas.microsoft.com/office/drawing/2014/main" id="{E657E6E5-F090-480F-AB2E-F71C46668CCE}"/>
              </a:ext>
            </a:extLst>
          </p:cNvPr>
          <p:cNvSpPr/>
          <p:nvPr/>
        </p:nvSpPr>
        <p:spPr>
          <a:xfrm>
            <a:off x="3890856"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612056" y="5542427"/>
            <a:ext cx="2262158"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 + 600 = 1,400</a:t>
            </a:r>
          </a:p>
        </p:txBody>
      </p:sp>
      <p:sp>
        <p:nvSpPr>
          <p:cNvPr id="53" name="Rectangle 52">
            <a:extLst>
              <a:ext uri="{FF2B5EF4-FFF2-40B4-BE49-F238E27FC236}">
                <a16:creationId xmlns:a16="http://schemas.microsoft.com/office/drawing/2014/main" id="{898A44FA-D0CD-4C3C-95FE-B12E84466A4F}"/>
              </a:ext>
            </a:extLst>
          </p:cNvPr>
          <p:cNvSpPr/>
          <p:nvPr/>
        </p:nvSpPr>
        <p:spPr>
          <a:xfrm>
            <a:off x="3890856"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FDC372F-ACD4-46E5-8A2D-10D7807948FD}"/>
              </a:ext>
            </a:extLst>
          </p:cNvPr>
          <p:cNvSpPr txBox="1">
            <a:spLocks/>
          </p:cNvSpPr>
          <p:nvPr/>
        </p:nvSpPr>
        <p:spPr>
          <a:xfrm>
            <a:off x="6192013" y="1232054"/>
            <a:ext cx="5420867" cy="341493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find      800 + 600? How else can we say 14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the above using other number pairs.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4" name="TextBox 19">
            <a:extLst>
              <a:ext uri="{FF2B5EF4-FFF2-40B4-BE49-F238E27FC236}">
                <a16:creationId xmlns:a16="http://schemas.microsoft.com/office/drawing/2014/main" id="{4956A8C1-B323-4072-94AE-35BAD523D090}"/>
              </a:ext>
            </a:extLst>
          </p:cNvPr>
          <p:cNvSpPr txBox="1"/>
          <p:nvPr/>
        </p:nvSpPr>
        <p:spPr>
          <a:xfrm>
            <a:off x="5692033" y="5260779"/>
            <a:ext cx="616460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   8 hundreds + 6 hundreds = 14 hundreds</a:t>
            </a:r>
          </a:p>
        </p:txBody>
      </p:sp>
    </p:spTree>
    <p:custDataLst>
      <p:tags r:id="rId1"/>
    </p:custDataLst>
    <p:extLst>
      <p:ext uri="{BB962C8B-B14F-4D97-AF65-F5344CB8AC3E}">
        <p14:creationId xmlns:p14="http://schemas.microsoft.com/office/powerpoint/2010/main" val="1065037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6.25E-7 4.81481E-6 L -0.14141 0.2743 " pathEditMode="relative" rAng="0" ptsTypes="AA">
                                      <p:cBhvr>
                                        <p:cTn id="52" dur="2000" fill="hold"/>
                                        <p:tgtEl>
                                          <p:spTgt spid="48"/>
                                        </p:tgtEl>
                                        <p:attrNameLst>
                                          <p:attrName>ppt_x</p:attrName>
                                          <p:attrName>ppt_y</p:attrName>
                                        </p:attrNameLst>
                                      </p:cBhvr>
                                      <p:rCtr x="-7070" y="13704"/>
                                    </p:animMotion>
                                  </p:childTnLst>
                                </p:cTn>
                              </p:par>
                              <p:par>
                                <p:cTn id="53" presetID="42" presetClass="path" presetSubtype="0" accel="50000" decel="50000" fill="hold" nodeType="withEffect">
                                  <p:stCondLst>
                                    <p:cond delay="0"/>
                                  </p:stCondLst>
                                  <p:childTnLst>
                                    <p:animMotion origin="layout" path="M 1.875E-6 0 L -0.09141 0.00023 " pathEditMode="relative" rAng="0" ptsTypes="AA">
                                      <p:cBhvr>
                                        <p:cTn id="54" dur="2000" fill="hold"/>
                                        <p:tgtEl>
                                          <p:spTgt spid="47"/>
                                        </p:tgtEl>
                                        <p:attrNameLst>
                                          <p:attrName>ppt_x</p:attrName>
                                          <p:attrName>ppt_y</p:attrName>
                                        </p:attrNameLst>
                                      </p:cBhvr>
                                      <p:rCtr x="-4570" y="0"/>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r>
              <a:rPr lang="en-GB" dirty="0"/>
              <a:t>4NF-3 Scaling number facts by 100</a:t>
            </a:r>
          </a:p>
        </p:txBody>
      </p:sp>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309" y="2155549"/>
            <a:ext cx="7907446" cy="1620063"/>
          </a:xfrm>
          <a:prstGeom prst="rect">
            <a:avLst/>
          </a:prstGeom>
        </p:spPr>
      </p:pic>
      <p:sp>
        <p:nvSpPr>
          <p:cNvPr id="12" name="TextBox 11">
            <a:extLst>
              <a:ext uri="{FF2B5EF4-FFF2-40B4-BE49-F238E27FC236}">
                <a16:creationId xmlns:a16="http://schemas.microsoft.com/office/drawing/2014/main" id="{B88D50A1-CBFE-424A-8856-FC350DC93B08}"/>
              </a:ext>
            </a:extLst>
          </p:cNvPr>
          <p:cNvSpPr txBox="1"/>
          <p:nvPr/>
        </p:nvSpPr>
        <p:spPr bwMode="auto">
          <a:xfrm>
            <a:off x="4826698" y="1118316"/>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600 + 500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26310" y="2446035"/>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26310" y="1766236"/>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28873" y="2446035"/>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352398" y="176008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846998" y="3481282"/>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8948361" y="3484865"/>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268118" y="1115418"/>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1,100</a:t>
            </a:r>
          </a:p>
        </p:txBody>
      </p:sp>
      <p:sp>
        <p:nvSpPr>
          <p:cNvPr id="7" name="Content Placeholder 2">
            <a:extLst>
              <a:ext uri="{FF2B5EF4-FFF2-40B4-BE49-F238E27FC236}">
                <a16:creationId xmlns:a16="http://schemas.microsoft.com/office/drawing/2014/main" id="{F212F8A7-F749-4145-A094-6EC7EA160E82}"/>
              </a:ext>
            </a:extLst>
          </p:cNvPr>
          <p:cNvSpPr txBox="1">
            <a:spLocks/>
          </p:cNvSpPr>
          <p:nvPr/>
        </p:nvSpPr>
        <p:spPr>
          <a:xfrm>
            <a:off x="395289" y="3902994"/>
            <a:ext cx="993743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500 from 600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the next 1,000, how much have we jumped? How much more do we need to jump now? What parts did you partition 500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multiples of 100 bridging </a:t>
            </a:r>
            <a:r>
              <a:rPr lang="en-GB" sz="2000" dirty="0">
                <a:latin typeface="Arial"/>
              </a:rPr>
              <a:t>a </a:t>
            </a:r>
            <a:r>
              <a:rPr kumimoji="0" lang="en-GB" sz="2000" b="0" i="0" u="none" strike="noStrike" kern="1200" cap="none" spc="0" normalizeH="0" baseline="0" noProof="0" dirty="0">
                <a:ln>
                  <a:noFill/>
                </a:ln>
                <a:solidFill>
                  <a:srgbClr val="585858"/>
                </a:solidFill>
                <a:effectLst/>
                <a:uLnTx/>
                <a:uFillTx/>
                <a:latin typeface="Arial"/>
                <a:ea typeface="+mn-ea"/>
                <a:cs typeface="+mn-cs"/>
              </a:rPr>
              <a:t>1,000, then bridging a multiple of 1,000.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62261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2" grpId="0" animBg="1"/>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CE4C9B-5617-44EE-819A-738F57F7BEFD}"/>
              </a:ext>
            </a:extLst>
          </p:cNvPr>
          <p:cNvSpPr txBox="1">
            <a:spLocks/>
          </p:cNvSpPr>
          <p:nvPr/>
        </p:nvSpPr>
        <p:spPr>
          <a:xfrm>
            <a:off x="6936089" y="1070884"/>
            <a:ext cx="471142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numbers bridging 10. Ask pupils to draw the corresponding part-part-whole models to bridge 1,000 by adding multiples of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r>
              <a:rPr lang="en-GB" dirty="0"/>
              <a:t>4NF-3 Scaling number facts by 100</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8E7CA3B5-8474-43E8-A369-CAB22BE80F28}"/>
              </a:ext>
            </a:extLst>
          </p:cNvPr>
          <p:cNvSpPr txBox="1"/>
          <p:nvPr/>
        </p:nvSpPr>
        <p:spPr>
          <a:xfrm>
            <a:off x="7070766" y="4407435"/>
            <a:ext cx="4457949"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hundreds in one thousand, so 5 hundred plus 6 hundred is equal to 11 hundred is equal to 1 thousand 1 hundred.</a:t>
            </a:r>
          </a:p>
        </p:txBody>
      </p:sp>
    </p:spTree>
    <p:extLst>
      <p:ext uri="{BB962C8B-B14F-4D97-AF65-F5344CB8AC3E}">
        <p14:creationId xmlns:p14="http://schemas.microsoft.com/office/powerpoint/2010/main" val="3547941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42DAC76-C397-4460-89D2-28473BCBE472}"/>
              </a:ext>
            </a:extLst>
          </p:cNvPr>
          <p:cNvSpPr txBox="1">
            <a:spLocks/>
          </p:cNvSpPr>
          <p:nvPr/>
        </p:nvSpPr>
        <p:spPr>
          <a:xfrm>
            <a:off x="7206475" y="1533948"/>
            <a:ext cx="447761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are we using our knowledge of place value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else can we say 15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r>
              <a:rPr lang="en-GB" dirty="0"/>
              <a:t>4NF-3 Scaling number facts by 100</a:t>
            </a:r>
          </a:p>
        </p:txBody>
      </p:sp>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5" name="Picture 24" descr="A close up of a logo&#10;&#10;Description generated with very high confidence">
            <a:extLst>
              <a:ext uri="{FF2B5EF4-FFF2-40B4-BE49-F238E27FC236}">
                <a16:creationId xmlns:a16="http://schemas.microsoft.com/office/drawing/2014/main" id="{44EE1FB5-4280-4567-A909-75C6869655C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06775" y="3602314"/>
            <a:ext cx="409153" cy="340959"/>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52C8012B-F7E0-46AF-AD33-05332851E7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61008" y="3593696"/>
            <a:ext cx="526460" cy="299152"/>
          </a:xfrm>
          <a:prstGeom prst="rect">
            <a:avLst/>
          </a:prstGeom>
        </p:spPr>
      </p:pic>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36E00531-0951-4A82-ABC7-ED6E3DCB12B8}"/>
              </a:ext>
            </a:extLst>
          </p:cNvPr>
          <p:cNvSpPr/>
          <p:nvPr/>
        </p:nvSpPr>
        <p:spPr bwMode="auto">
          <a:xfrm>
            <a:off x="3633096" y="3970695"/>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95E0D36F-719B-48FE-80A7-EE6C977BBC72}"/>
              </a:ext>
            </a:extLst>
          </p:cNvPr>
          <p:cNvSpPr txBox="1"/>
          <p:nvPr/>
        </p:nvSpPr>
        <p:spPr>
          <a:xfrm>
            <a:off x="1667955" y="4706199"/>
            <a:ext cx="455736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+ 9 = 15.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hundred + 9 hundred = 15 hundred</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 hundred = 1,500</a:t>
            </a:r>
          </a:p>
        </p:txBody>
      </p:sp>
    </p:spTree>
    <p:extLst>
      <p:ext uri="{BB962C8B-B14F-4D97-AF65-F5344CB8AC3E}">
        <p14:creationId xmlns:p14="http://schemas.microsoft.com/office/powerpoint/2010/main" val="1866282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797120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different strategies to subtract multiples of 100</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78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8805814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92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2:5</a:t>
            </a:r>
          </a:p>
        </p:txBody>
      </p:sp>
      <p:pic>
        <p:nvPicPr>
          <p:cNvPr id="5" name="Picture 4" descr="A screenshot of a cell phone&#10;&#10;Description generated with very high confidence">
            <a:extLst>
              <a:ext uri="{FF2B5EF4-FFF2-40B4-BE49-F238E27FC236}">
                <a16:creationId xmlns:a16="http://schemas.microsoft.com/office/drawing/2014/main" id="{5916D4B0-4ABF-414B-8DAF-B3C94E13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107877"/>
            <a:ext cx="7974949" cy="2642246"/>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AF9D6A75-014A-4CC1-81D8-6215D26170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27801" y="3035300"/>
            <a:ext cx="2197100" cy="762000"/>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534016FC-0AD5-46EB-A66D-F2838BE9491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27801" y="3975100"/>
            <a:ext cx="2336799" cy="622300"/>
          </a:xfrm>
          <a:prstGeom prst="rect">
            <a:avLst/>
          </a:prstGeom>
        </p:spPr>
      </p:pic>
    </p:spTree>
    <p:extLst>
      <p:ext uri="{BB962C8B-B14F-4D97-AF65-F5344CB8AC3E}">
        <p14:creationId xmlns:p14="http://schemas.microsoft.com/office/powerpoint/2010/main" val="35247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2:5</a:t>
            </a:r>
          </a:p>
        </p:txBody>
      </p:sp>
      <p:pic>
        <p:nvPicPr>
          <p:cNvPr id="4" name="Picture 3" descr="A screenshot of a cell phone&#10;&#10;Description generated with very high confidence">
            <a:extLst>
              <a:ext uri="{FF2B5EF4-FFF2-40B4-BE49-F238E27FC236}">
                <a16:creationId xmlns:a16="http://schemas.microsoft.com/office/drawing/2014/main" id="{FC01BE21-4051-4146-B7D5-25FE26693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107877"/>
            <a:ext cx="7974949" cy="2642246"/>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BCC2C78B-368C-44F2-9725-385E445DE9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65500" y="3975100"/>
            <a:ext cx="2730501" cy="558801"/>
          </a:xfrm>
          <a:prstGeom prst="rect">
            <a:avLst/>
          </a:prstGeom>
        </p:spPr>
      </p:pic>
    </p:spTree>
    <p:extLst>
      <p:ext uri="{BB962C8B-B14F-4D97-AF65-F5344CB8AC3E}">
        <p14:creationId xmlns:p14="http://schemas.microsoft.com/office/powerpoint/2010/main" val="12178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2543822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explain how many tens, hundreds and ones 1,000 is composed of</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9032CD-5651-4510-90DE-3B9F44BFC9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5744" y="2251877"/>
            <a:ext cx="5156218" cy="2359467"/>
          </a:xfrm>
          <a:prstGeom prst="rect">
            <a:avLst/>
          </a:prstGeom>
        </p:spPr>
      </p:pic>
      <p:pic>
        <p:nvPicPr>
          <p:cNvPr id="16" name="Picture 15">
            <a:extLst>
              <a:ext uri="{FF2B5EF4-FFF2-40B4-BE49-F238E27FC236}">
                <a16:creationId xmlns:a16="http://schemas.microsoft.com/office/drawing/2014/main" id="{CE61BBD5-683C-4078-993B-FC63D1EE0DDF}"/>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6642532" y="2263911"/>
            <a:ext cx="3917185" cy="2359467"/>
          </a:xfrm>
          <a:prstGeom prst="rect">
            <a:avLst/>
          </a:prstGeom>
        </p:spPr>
      </p:pic>
      <p:pic>
        <p:nvPicPr>
          <p:cNvPr id="5" name="Picture 4">
            <a:extLst>
              <a:ext uri="{FF2B5EF4-FFF2-40B4-BE49-F238E27FC236}">
                <a16:creationId xmlns:a16="http://schemas.microsoft.com/office/drawing/2014/main" id="{C090C120-4427-418B-9252-D10FD6F7931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32285" y="2247829"/>
            <a:ext cx="3892891" cy="235946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03A61A79-5B0F-4112-98E6-2B9100DB701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05440" y="3920809"/>
            <a:ext cx="431801" cy="444500"/>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2:5</a:t>
            </a:r>
          </a:p>
        </p:txBody>
      </p:sp>
      <p:sp>
        <p:nvSpPr>
          <p:cNvPr id="9" name="Rectangle 8">
            <a:extLst>
              <a:ext uri="{FF2B5EF4-FFF2-40B4-BE49-F238E27FC236}">
                <a16:creationId xmlns:a16="http://schemas.microsoft.com/office/drawing/2014/main" id="{BA327E6F-1A7B-4D6B-8B3C-85275B8A58E7}"/>
              </a:ext>
            </a:extLst>
          </p:cNvPr>
          <p:cNvSpPr/>
          <p:nvPr/>
        </p:nvSpPr>
        <p:spPr bwMode="auto">
          <a:xfrm>
            <a:off x="6013451" y="4164141"/>
            <a:ext cx="176213" cy="254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4" name="Picture 13" descr="A close up of a logo&#10;&#10;Description generated with very high confidence">
            <a:extLst>
              <a:ext uri="{FF2B5EF4-FFF2-40B4-BE49-F238E27FC236}">
                <a16:creationId xmlns:a16="http://schemas.microsoft.com/office/drawing/2014/main" id="{C5F83733-0AEB-40F6-8395-54555EC1769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780108" y="3943473"/>
            <a:ext cx="533400" cy="444498"/>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8D5EA516-AE38-49A4-B6EA-A511D3B6E23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493933" y="3932239"/>
            <a:ext cx="686330" cy="389995"/>
          </a:xfrm>
          <a:prstGeom prst="rect">
            <a:avLst/>
          </a:prstGeom>
        </p:spPr>
      </p:pic>
      <p:sp>
        <p:nvSpPr>
          <p:cNvPr id="8" name="Rectangle 7">
            <a:extLst>
              <a:ext uri="{FF2B5EF4-FFF2-40B4-BE49-F238E27FC236}">
                <a16:creationId xmlns:a16="http://schemas.microsoft.com/office/drawing/2014/main" id="{B31C000E-5122-486E-A57E-5D0C5690C43F}"/>
              </a:ext>
            </a:extLst>
          </p:cNvPr>
          <p:cNvSpPr/>
          <p:nvPr/>
        </p:nvSpPr>
        <p:spPr bwMode="auto">
          <a:xfrm>
            <a:off x="2870200" y="4418142"/>
            <a:ext cx="252230" cy="4078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094D37E2-B8FA-4764-8CE3-34178A82EF41}"/>
              </a:ext>
            </a:extLst>
          </p:cNvPr>
          <p:cNvSpPr/>
          <p:nvPr/>
        </p:nvSpPr>
        <p:spPr bwMode="auto">
          <a:xfrm>
            <a:off x="5936077" y="4423721"/>
            <a:ext cx="252230" cy="40785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2034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4740660" y="915008"/>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653367"/>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3701627"/>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906695"/>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3530601"/>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0" name="Picture 29" descr="A picture containing indoor, object&#10;&#10;Description generated with high confidence">
            <a:extLst>
              <a:ext uri="{FF2B5EF4-FFF2-40B4-BE49-F238E27FC236}">
                <a16:creationId xmlns:a16="http://schemas.microsoft.com/office/drawing/2014/main" id="{0978E8DF-1D5A-444B-8A6D-B37922B024AF}"/>
              </a:ext>
            </a:extLst>
          </p:cNvPr>
          <p:cNvPicPr>
            <a:picLocks noChangeAspect="1"/>
          </p:cNvPicPr>
          <p:nvPr/>
        </p:nvPicPr>
        <p:blipFill rotWithShape="1">
          <a:blip r:embed="rId6">
            <a:extLst>
              <a:ext uri="{28A0092B-C50C-407E-A947-70E740481C1C}">
                <a14:useLocalDpi xmlns:a14="http://schemas.microsoft.com/office/drawing/2010/main" val="0"/>
              </a:ext>
            </a:extLst>
          </a:blip>
          <a:srcRect t="-33832"/>
          <a:stretch/>
        </p:blipFill>
        <p:spPr>
          <a:xfrm>
            <a:off x="7167034" y="2506134"/>
            <a:ext cx="1680634" cy="440267"/>
          </a:xfrm>
          <a:prstGeom prst="rect">
            <a:avLst/>
          </a:prstGeom>
        </p:spPr>
      </p:pic>
      <p:pic>
        <p:nvPicPr>
          <p:cNvPr id="31" name="Picture 30" descr="A picture containing indoor, object&#10;&#10;Description generated with high confidence">
            <a:extLst>
              <a:ext uri="{FF2B5EF4-FFF2-40B4-BE49-F238E27FC236}">
                <a16:creationId xmlns:a16="http://schemas.microsoft.com/office/drawing/2014/main" id="{50946701-790C-4A07-BAFB-AFAED6DCC329}"/>
              </a:ext>
            </a:extLst>
          </p:cNvPr>
          <p:cNvPicPr>
            <a:picLocks noChangeAspect="1"/>
          </p:cNvPicPr>
          <p:nvPr/>
        </p:nvPicPr>
        <p:blipFill rotWithShape="1">
          <a:blip r:embed="rId7">
            <a:extLst>
              <a:ext uri="{28A0092B-C50C-407E-A947-70E740481C1C}">
                <a14:useLocalDpi xmlns:a14="http://schemas.microsoft.com/office/drawing/2010/main" val="0"/>
              </a:ext>
            </a:extLst>
          </a:blip>
          <a:srcRect b="-524"/>
          <a:stretch/>
        </p:blipFill>
        <p:spPr>
          <a:xfrm>
            <a:off x="6464301" y="3704802"/>
            <a:ext cx="702734" cy="524713"/>
          </a:xfrm>
          <a:prstGeom prst="rect">
            <a:avLst/>
          </a:prstGeom>
        </p:spPr>
      </p:pic>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8">
            <a:extLst>
              <a:ext uri="{28A0092B-C50C-407E-A947-70E740481C1C}">
                <a14:useLocalDpi xmlns:a14="http://schemas.microsoft.com/office/drawing/2010/main" val="0"/>
              </a:ext>
            </a:extLst>
          </a:blip>
          <a:srcRect l="-1008"/>
          <a:stretch/>
        </p:blipFill>
        <p:spPr>
          <a:xfrm>
            <a:off x="2101851" y="2909614"/>
            <a:ext cx="4690533" cy="746672"/>
          </a:xfrm>
          <a:prstGeom prst="rect">
            <a:avLst/>
          </a:prstGeom>
        </p:spPr>
      </p:pic>
      <p:pic>
        <p:nvPicPr>
          <p:cNvPr id="33" name="Picture 32" descr="A picture containing indoor, object&#10;&#10;Description generated with high confidence">
            <a:extLst>
              <a:ext uri="{FF2B5EF4-FFF2-40B4-BE49-F238E27FC236}">
                <a16:creationId xmlns:a16="http://schemas.microsoft.com/office/drawing/2014/main" id="{2D2C060E-515B-42F4-B021-80637F0FA88B}"/>
              </a:ext>
            </a:extLst>
          </p:cNvPr>
          <p:cNvPicPr>
            <a:picLocks noChangeAspect="1"/>
          </p:cNvPicPr>
          <p:nvPr/>
        </p:nvPicPr>
        <p:blipFill rotWithShape="1">
          <a:blip r:embed="rId9">
            <a:extLst>
              <a:ext uri="{28A0092B-C50C-407E-A947-70E740481C1C}">
                <a14:useLocalDpi xmlns:a14="http://schemas.microsoft.com/office/drawing/2010/main" val="0"/>
              </a:ext>
            </a:extLst>
          </a:blip>
          <a:srcRect t="-71348"/>
          <a:stretch/>
        </p:blipFill>
        <p:spPr>
          <a:xfrm>
            <a:off x="3882190" y="2376436"/>
            <a:ext cx="1318662" cy="563681"/>
          </a:xfrm>
          <a:prstGeom prst="rect">
            <a:avLst/>
          </a:prstGeom>
        </p:spPr>
      </p:pic>
      <p:pic>
        <p:nvPicPr>
          <p:cNvPr id="34" name="Picture 33" descr="A picture containing indoor, object&#10;&#10;Description generated with high confidence">
            <a:extLst>
              <a:ext uri="{FF2B5EF4-FFF2-40B4-BE49-F238E27FC236}">
                <a16:creationId xmlns:a16="http://schemas.microsoft.com/office/drawing/2014/main" id="{1D7909A5-C431-4665-9F09-1E4A38F522ED}"/>
              </a:ext>
            </a:extLst>
          </p:cNvPr>
          <p:cNvPicPr>
            <a:picLocks noChangeAspect="1"/>
          </p:cNvPicPr>
          <p:nvPr/>
        </p:nvPicPr>
        <p:blipFill rotWithShape="1">
          <a:blip r:embed="rId10">
            <a:extLst>
              <a:ext uri="{28A0092B-C50C-407E-A947-70E740481C1C}">
                <a14:useLocalDpi xmlns:a14="http://schemas.microsoft.com/office/drawing/2010/main" val="0"/>
              </a:ext>
            </a:extLst>
          </a:blip>
          <a:srcRect l="-22074" b="-524"/>
          <a:stretch/>
        </p:blipFill>
        <p:spPr>
          <a:xfrm>
            <a:off x="2014889" y="3703488"/>
            <a:ext cx="702735" cy="524713"/>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624816" y="915008"/>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700</a:t>
            </a:r>
          </a:p>
        </p:txBody>
      </p:sp>
    </p:spTree>
    <p:extLst>
      <p:ext uri="{BB962C8B-B14F-4D97-AF65-F5344CB8AC3E}">
        <p14:creationId xmlns:p14="http://schemas.microsoft.com/office/powerpoint/2010/main" val="32407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right)">
                                      <p:cBhvr>
                                        <p:cTn id="20" dur="500"/>
                                        <p:tgtEl>
                                          <p:spTgt spid="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sp>
        <p:nvSpPr>
          <p:cNvPr id="35" name="TextBox 34">
            <a:extLst>
              <a:ext uri="{FF2B5EF4-FFF2-40B4-BE49-F238E27FC236}">
                <a16:creationId xmlns:a16="http://schemas.microsoft.com/office/drawing/2014/main" id="{3AAEF5F2-CD3F-422E-B8B0-59ED9B06D10D}"/>
              </a:ext>
            </a:extLst>
          </p:cNvPr>
          <p:cNvSpPr txBox="1"/>
          <p:nvPr/>
        </p:nvSpPr>
        <p:spPr bwMode="auto">
          <a:xfrm>
            <a:off x="6600432" y="915008"/>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700</a:t>
            </a:r>
          </a:p>
        </p:txBody>
      </p:sp>
      <p:pic>
        <p:nvPicPr>
          <p:cNvPr id="5" name="Picture 4" descr="A close up of a sign&#10;&#10;Description generated with high confidence">
            <a:extLst>
              <a:ext uri="{FF2B5EF4-FFF2-40B4-BE49-F238E27FC236}">
                <a16:creationId xmlns:a16="http://schemas.microsoft.com/office/drawing/2014/main" id="{FCDB27A0-AC7E-43DA-BE1F-F5E9A396B3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8" y="3705222"/>
            <a:ext cx="499323" cy="519519"/>
          </a:xfrm>
          <a:prstGeom prst="rect">
            <a:avLst/>
          </a:prstGeom>
        </p:spPr>
      </p:pic>
      <p:pic>
        <p:nvPicPr>
          <p:cNvPr id="16" name="Picture 15" descr="A picture containing indoor, object&#10;&#10;Description generated with high confidence">
            <a:extLst>
              <a:ext uri="{FF2B5EF4-FFF2-40B4-BE49-F238E27FC236}">
                <a16:creationId xmlns:a16="http://schemas.microsoft.com/office/drawing/2014/main" id="{2A51049B-74E0-42EB-AEA3-E5FF689AAAF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42277" y="3653367"/>
            <a:ext cx="7907446" cy="53472"/>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EEC5355-2754-40AA-B4B3-805B8079E72E}"/>
              </a:ext>
            </a:extLst>
          </p:cNvPr>
          <p:cNvPicPr>
            <a:picLocks noChangeAspect="1"/>
          </p:cNvPicPr>
          <p:nvPr/>
        </p:nvPicPr>
        <p:blipFill rotWithShape="1">
          <a:blip r:embed="rId5">
            <a:extLst>
              <a:ext uri="{28A0092B-C50C-407E-A947-70E740481C1C}">
                <a14:useLocalDpi xmlns:a14="http://schemas.microsoft.com/office/drawing/2010/main" val="0"/>
              </a:ext>
            </a:extLst>
          </a:blip>
          <a:srcRect r="-16357"/>
          <a:stretch/>
        </p:blipFill>
        <p:spPr>
          <a:xfrm>
            <a:off x="9372600" y="3705222"/>
            <a:ext cx="787400" cy="519519"/>
          </a:xfrm>
          <a:prstGeom prst="rect">
            <a:avLst/>
          </a:prstGeom>
        </p:spPr>
      </p:pic>
      <p:sp>
        <p:nvSpPr>
          <p:cNvPr id="19" name="TextBox 18">
            <a:extLst>
              <a:ext uri="{FF2B5EF4-FFF2-40B4-BE49-F238E27FC236}">
                <a16:creationId xmlns:a16="http://schemas.microsoft.com/office/drawing/2014/main" id="{E2D77584-4498-4EF2-A82D-17D520C184C3}"/>
              </a:ext>
            </a:extLst>
          </p:cNvPr>
          <p:cNvSpPr txBox="1"/>
          <p:nvPr/>
        </p:nvSpPr>
        <p:spPr bwMode="auto">
          <a:xfrm>
            <a:off x="4801620" y="915008"/>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1,200 </a:t>
            </a: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500</a:t>
            </a:r>
          </a:p>
        </p:txBody>
      </p:sp>
      <p:pic>
        <p:nvPicPr>
          <p:cNvPr id="20" name="Picture 19" descr="A close up of a sign&#10;&#10;Description generated with high confidence">
            <a:extLst>
              <a:ext uri="{FF2B5EF4-FFF2-40B4-BE49-F238E27FC236}">
                <a16:creationId xmlns:a16="http://schemas.microsoft.com/office/drawing/2014/main" id="{F91B0E69-D171-40DF-A168-CA523798FD88}"/>
              </a:ext>
            </a:extLst>
          </p:cNvPr>
          <p:cNvPicPr>
            <a:picLocks noChangeAspect="1"/>
          </p:cNvPicPr>
          <p:nvPr/>
        </p:nvPicPr>
        <p:blipFill rotWithShape="1">
          <a:blip r:embed="rId6">
            <a:extLst>
              <a:ext uri="{28A0092B-C50C-407E-A947-70E740481C1C}">
                <a14:useLocalDpi xmlns:a14="http://schemas.microsoft.com/office/drawing/2010/main" val="0"/>
              </a:ext>
            </a:extLst>
          </a:blip>
          <a:srcRect l="-4"/>
          <a:stretch/>
        </p:blipFill>
        <p:spPr>
          <a:xfrm>
            <a:off x="2142276" y="2906830"/>
            <a:ext cx="5522642" cy="744980"/>
          </a:xfrm>
          <a:prstGeom prst="rect">
            <a:avLst/>
          </a:prstGeom>
        </p:spPr>
      </p:pic>
      <p:sp>
        <p:nvSpPr>
          <p:cNvPr id="6" name="Freeform: Shape 5">
            <a:extLst>
              <a:ext uri="{FF2B5EF4-FFF2-40B4-BE49-F238E27FC236}">
                <a16:creationId xmlns:a16="http://schemas.microsoft.com/office/drawing/2014/main" id="{2F28E9A8-7C99-4253-AF04-8BB7FE6E4763}"/>
              </a:ext>
            </a:extLst>
          </p:cNvPr>
          <p:cNvSpPr/>
          <p:nvPr/>
        </p:nvSpPr>
        <p:spPr bwMode="auto">
          <a:xfrm>
            <a:off x="7590216" y="3420534"/>
            <a:ext cx="135515" cy="224367"/>
          </a:xfrm>
          <a:custGeom>
            <a:avLst/>
            <a:gdLst>
              <a:gd name="connsiteX0" fmla="*/ 34018 w 135515"/>
              <a:gd name="connsiteY0" fmla="*/ 182034 h 224367"/>
              <a:gd name="connsiteX1" fmla="*/ 46718 w 135515"/>
              <a:gd name="connsiteY1" fmla="*/ 97367 h 224367"/>
              <a:gd name="connsiteX2" fmla="*/ 55185 w 135515"/>
              <a:gd name="connsiteY2" fmla="*/ 63500 h 224367"/>
              <a:gd name="connsiteX3" fmla="*/ 63651 w 135515"/>
              <a:gd name="connsiteY3" fmla="*/ 16934 h 224367"/>
              <a:gd name="connsiteX4" fmla="*/ 67885 w 135515"/>
              <a:gd name="connsiteY4" fmla="*/ 0 h 224367"/>
              <a:gd name="connsiteX5" fmla="*/ 110218 w 135515"/>
              <a:gd name="connsiteY5" fmla="*/ 4234 h 224367"/>
              <a:gd name="connsiteX6" fmla="*/ 114451 w 135515"/>
              <a:gd name="connsiteY6" fmla="*/ 16934 h 224367"/>
              <a:gd name="connsiteX7" fmla="*/ 118685 w 135515"/>
              <a:gd name="connsiteY7" fmla="*/ 33867 h 224367"/>
              <a:gd name="connsiteX8" fmla="*/ 122918 w 135515"/>
              <a:gd name="connsiteY8" fmla="*/ 55034 h 224367"/>
              <a:gd name="connsiteX9" fmla="*/ 131385 w 135515"/>
              <a:gd name="connsiteY9" fmla="*/ 110067 h 224367"/>
              <a:gd name="connsiteX10" fmla="*/ 114451 w 135515"/>
              <a:gd name="connsiteY10" fmla="*/ 220134 h 224367"/>
              <a:gd name="connsiteX11" fmla="*/ 101751 w 135515"/>
              <a:gd name="connsiteY11" fmla="*/ 224367 h 224367"/>
              <a:gd name="connsiteX12" fmla="*/ 12851 w 135515"/>
              <a:gd name="connsiteY12" fmla="*/ 220134 h 224367"/>
              <a:gd name="connsiteX13" fmla="*/ 151 w 135515"/>
              <a:gd name="connsiteY13" fmla="*/ 207434 h 224367"/>
              <a:gd name="connsiteX14" fmla="*/ 34018 w 135515"/>
              <a:gd name="connsiteY14" fmla="*/ 182034 h 22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515" h="224367">
                <a:moveTo>
                  <a:pt x="34018" y="182034"/>
                </a:moveTo>
                <a:cubicBezTo>
                  <a:pt x="41779" y="163690"/>
                  <a:pt x="34358" y="188009"/>
                  <a:pt x="46718" y="97367"/>
                </a:cubicBezTo>
                <a:cubicBezTo>
                  <a:pt x="48290" y="85837"/>
                  <a:pt x="52568" y="74838"/>
                  <a:pt x="55185" y="63500"/>
                </a:cubicBezTo>
                <a:cubicBezTo>
                  <a:pt x="61996" y="33984"/>
                  <a:pt x="57167" y="49352"/>
                  <a:pt x="63651" y="16934"/>
                </a:cubicBezTo>
                <a:cubicBezTo>
                  <a:pt x="64792" y="11229"/>
                  <a:pt x="66474" y="5645"/>
                  <a:pt x="67885" y="0"/>
                </a:cubicBezTo>
                <a:cubicBezTo>
                  <a:pt x="81996" y="1411"/>
                  <a:pt x="96890" y="-613"/>
                  <a:pt x="110218" y="4234"/>
                </a:cubicBezTo>
                <a:cubicBezTo>
                  <a:pt x="114412" y="5759"/>
                  <a:pt x="113225" y="12643"/>
                  <a:pt x="114451" y="16934"/>
                </a:cubicBezTo>
                <a:cubicBezTo>
                  <a:pt x="116049" y="22528"/>
                  <a:pt x="117423" y="28187"/>
                  <a:pt x="118685" y="33867"/>
                </a:cubicBezTo>
                <a:cubicBezTo>
                  <a:pt x="120246" y="40891"/>
                  <a:pt x="121967" y="47902"/>
                  <a:pt x="122918" y="55034"/>
                </a:cubicBezTo>
                <a:cubicBezTo>
                  <a:pt x="130193" y="109600"/>
                  <a:pt x="121848" y="81462"/>
                  <a:pt x="131385" y="110067"/>
                </a:cubicBezTo>
                <a:cubicBezTo>
                  <a:pt x="129780" y="146965"/>
                  <a:pt x="149590" y="196709"/>
                  <a:pt x="114451" y="220134"/>
                </a:cubicBezTo>
                <a:cubicBezTo>
                  <a:pt x="110738" y="222609"/>
                  <a:pt x="105984" y="222956"/>
                  <a:pt x="101751" y="224367"/>
                </a:cubicBezTo>
                <a:cubicBezTo>
                  <a:pt x="72118" y="222956"/>
                  <a:pt x="42114" y="225011"/>
                  <a:pt x="12851" y="220134"/>
                </a:cubicBezTo>
                <a:cubicBezTo>
                  <a:pt x="6946" y="219150"/>
                  <a:pt x="2253" y="213040"/>
                  <a:pt x="151" y="207434"/>
                </a:cubicBezTo>
                <a:cubicBezTo>
                  <a:pt x="-2326" y="200828"/>
                  <a:pt x="26257" y="200378"/>
                  <a:pt x="34018" y="182034"/>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2" name="Picture 21" descr="A close up of a sign&#10;&#10;Description generated with high confidence">
            <a:extLst>
              <a:ext uri="{FF2B5EF4-FFF2-40B4-BE49-F238E27FC236}">
                <a16:creationId xmlns:a16="http://schemas.microsoft.com/office/drawing/2014/main" id="{83216590-3A06-4F6C-85B5-940F4F1E9BB9}"/>
              </a:ext>
            </a:extLst>
          </p:cNvPr>
          <p:cNvPicPr>
            <a:picLocks noChangeAspect="1"/>
          </p:cNvPicPr>
          <p:nvPr/>
        </p:nvPicPr>
        <p:blipFill rotWithShape="1">
          <a:blip r:embed="rId7">
            <a:extLst>
              <a:ext uri="{28A0092B-C50C-407E-A947-70E740481C1C}">
                <a14:useLocalDpi xmlns:a14="http://schemas.microsoft.com/office/drawing/2010/main" val="0"/>
              </a:ext>
            </a:extLst>
          </a:blip>
          <a:srcRect l="-4" t="-14592"/>
          <a:stretch/>
        </p:blipFill>
        <p:spPr>
          <a:xfrm>
            <a:off x="2142276" y="2565401"/>
            <a:ext cx="5522642" cy="332963"/>
          </a:xfrm>
          <a:prstGeom prst="rect">
            <a:avLst/>
          </a:prstGeom>
        </p:spPr>
      </p:pic>
      <p:pic>
        <p:nvPicPr>
          <p:cNvPr id="26" name="Picture 25" descr="A close up of a sign&#10;&#10;Description generated with high confidence">
            <a:extLst>
              <a:ext uri="{FF2B5EF4-FFF2-40B4-BE49-F238E27FC236}">
                <a16:creationId xmlns:a16="http://schemas.microsoft.com/office/drawing/2014/main" id="{220C4F33-4BE1-4178-9244-32282A9444B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222067" y="3703662"/>
            <a:ext cx="787400" cy="512610"/>
          </a:xfrm>
          <a:prstGeom prst="rect">
            <a:avLst/>
          </a:prstGeom>
        </p:spPr>
      </p:pic>
      <p:pic>
        <p:nvPicPr>
          <p:cNvPr id="36" name="Picture 35" descr="A close up of a sign&#10;&#10;Description generated with high confidence">
            <a:extLst>
              <a:ext uri="{FF2B5EF4-FFF2-40B4-BE49-F238E27FC236}">
                <a16:creationId xmlns:a16="http://schemas.microsoft.com/office/drawing/2014/main" id="{85C7840E-FEDD-4D44-B9C4-C094A41E329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590215" y="2898363"/>
            <a:ext cx="2264985" cy="732250"/>
          </a:xfrm>
          <a:prstGeom prst="rect">
            <a:avLst/>
          </a:prstGeom>
        </p:spPr>
      </p:pic>
      <p:pic>
        <p:nvPicPr>
          <p:cNvPr id="37" name="Picture 36" descr="A close up of a sign&#10;&#10;Description generated with high confidence">
            <a:extLst>
              <a:ext uri="{FF2B5EF4-FFF2-40B4-BE49-F238E27FC236}">
                <a16:creationId xmlns:a16="http://schemas.microsoft.com/office/drawing/2014/main" id="{D83C6232-B252-457A-8CC5-B9D1FD640EBD}"/>
              </a:ext>
            </a:extLst>
          </p:cNvPr>
          <p:cNvPicPr>
            <a:picLocks noChangeAspect="1"/>
          </p:cNvPicPr>
          <p:nvPr/>
        </p:nvPicPr>
        <p:blipFill rotWithShape="1">
          <a:blip r:embed="rId10">
            <a:extLst>
              <a:ext uri="{28A0092B-C50C-407E-A947-70E740481C1C}">
                <a14:useLocalDpi xmlns:a14="http://schemas.microsoft.com/office/drawing/2010/main" val="0"/>
              </a:ext>
            </a:extLst>
          </a:blip>
          <a:srcRect t="-14592"/>
          <a:stretch/>
        </p:blipFill>
        <p:spPr>
          <a:xfrm>
            <a:off x="8255001" y="2570839"/>
            <a:ext cx="838199" cy="332963"/>
          </a:xfrm>
          <a:prstGeom prst="rect">
            <a:avLst/>
          </a:prstGeom>
        </p:spPr>
      </p:pic>
      <p:pic>
        <p:nvPicPr>
          <p:cNvPr id="8" name="Picture 7" descr="A picture containing sky, object&#10;&#10;Description generated with high confidence">
            <a:extLst>
              <a:ext uri="{FF2B5EF4-FFF2-40B4-BE49-F238E27FC236}">
                <a16:creationId xmlns:a16="http://schemas.microsoft.com/office/drawing/2014/main" id="{A16FD98B-2326-4BAE-A8F5-AE70947613F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483631" y="2609328"/>
            <a:ext cx="787400" cy="295945"/>
          </a:xfrm>
          <a:prstGeom prst="rect">
            <a:avLst/>
          </a:prstGeom>
        </p:spPr>
      </p:pic>
      <p:pic>
        <p:nvPicPr>
          <p:cNvPr id="38" name="Picture 37" descr="A picture containing sky, object&#10;&#10;Description generated with high confidence">
            <a:extLst>
              <a:ext uri="{FF2B5EF4-FFF2-40B4-BE49-F238E27FC236}">
                <a16:creationId xmlns:a16="http://schemas.microsoft.com/office/drawing/2014/main" id="{C5294423-3026-4F35-8424-131CE47B316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251824" y="2618855"/>
            <a:ext cx="838199" cy="279012"/>
          </a:xfrm>
          <a:prstGeom prst="rect">
            <a:avLst/>
          </a:prstGeom>
        </p:spPr>
      </p:pic>
    </p:spTree>
    <p:extLst>
      <p:ext uri="{BB962C8B-B14F-4D97-AF65-F5344CB8AC3E}">
        <p14:creationId xmlns:p14="http://schemas.microsoft.com/office/powerpoint/2010/main" val="34732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2:6</a:t>
            </a:r>
          </a:p>
        </p:txBody>
      </p:sp>
      <p:pic>
        <p:nvPicPr>
          <p:cNvPr id="4" name="Picture 3" descr="A close up of a logo&#10;&#10;Description generated with very high confidence">
            <a:extLst>
              <a:ext uri="{FF2B5EF4-FFF2-40B4-BE49-F238E27FC236}">
                <a16:creationId xmlns:a16="http://schemas.microsoft.com/office/drawing/2014/main" id="{F0A278CB-24B7-4C5C-B727-C770A3112C9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13348" y="2488785"/>
            <a:ext cx="4493292" cy="63000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7DD0F908-F603-4AEC-B8B0-171C4B347C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13348" y="3118785"/>
            <a:ext cx="4493292" cy="469240"/>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F1E4C583-D47F-4E0A-996A-AA192467A1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27169" y="3588025"/>
            <a:ext cx="3170712" cy="342706"/>
          </a:xfrm>
          <a:prstGeom prst="rect">
            <a:avLst/>
          </a:prstGeom>
        </p:spPr>
      </p:pic>
      <p:pic>
        <p:nvPicPr>
          <p:cNvPr id="9" name="Picture 8" descr="A close up of a light&#10;&#10;Description generated with high confidence">
            <a:extLst>
              <a:ext uri="{FF2B5EF4-FFF2-40B4-BE49-F238E27FC236}">
                <a16:creationId xmlns:a16="http://schemas.microsoft.com/office/drawing/2014/main" id="{C84DCC7E-905D-454F-98DF-B7B2C2E9BDE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19700" y="2474320"/>
            <a:ext cx="5858955" cy="1909360"/>
          </a:xfrm>
          <a:prstGeom prst="rect">
            <a:avLst/>
          </a:prstGeom>
        </p:spPr>
      </p:pic>
      <p:sp>
        <p:nvSpPr>
          <p:cNvPr id="25" name="Rectangle 24">
            <a:extLst>
              <a:ext uri="{FF2B5EF4-FFF2-40B4-BE49-F238E27FC236}">
                <a16:creationId xmlns:a16="http://schemas.microsoft.com/office/drawing/2014/main" id="{873A4C20-825A-4938-9482-FF72A830E77B}"/>
              </a:ext>
            </a:extLst>
          </p:cNvPr>
          <p:cNvSpPr/>
          <p:nvPr/>
        </p:nvSpPr>
        <p:spPr bwMode="auto">
          <a:xfrm rot="18560839">
            <a:off x="5922965" y="3365501"/>
            <a:ext cx="1587500" cy="10371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A0F44683-81FA-4EC2-BDFA-1A5F4928FC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761018" y="2649545"/>
            <a:ext cx="1341912" cy="469240"/>
          </a:xfrm>
          <a:prstGeom prst="rect">
            <a:avLst/>
          </a:prstGeom>
        </p:spPr>
      </p:pic>
      <p:sp>
        <p:nvSpPr>
          <p:cNvPr id="18" name="Rectangle 17">
            <a:extLst>
              <a:ext uri="{FF2B5EF4-FFF2-40B4-BE49-F238E27FC236}">
                <a16:creationId xmlns:a16="http://schemas.microsoft.com/office/drawing/2014/main" id="{65CE3ABE-D605-42B5-9DA9-721BAF379FC2}"/>
              </a:ext>
            </a:extLst>
          </p:cNvPr>
          <p:cNvSpPr/>
          <p:nvPr/>
        </p:nvSpPr>
        <p:spPr bwMode="auto">
          <a:xfrm>
            <a:off x="4344203" y="5583471"/>
            <a:ext cx="587375" cy="3175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C4EE34EA-E630-4B8F-829C-A63DCA8AFE9A}"/>
              </a:ext>
            </a:extLst>
          </p:cNvPr>
          <p:cNvSpPr/>
          <p:nvPr/>
        </p:nvSpPr>
        <p:spPr bwMode="auto">
          <a:xfrm>
            <a:off x="4272179" y="3646284"/>
            <a:ext cx="659798" cy="34270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descr="A picture containing object&#10;&#10;Description generated with high confidence">
            <a:extLst>
              <a:ext uri="{FF2B5EF4-FFF2-40B4-BE49-F238E27FC236}">
                <a16:creationId xmlns:a16="http://schemas.microsoft.com/office/drawing/2014/main" id="{7948E6A4-47F8-48C3-A5D2-DB3C2344152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303362" y="3594376"/>
            <a:ext cx="624238" cy="342706"/>
          </a:xfrm>
          <a:prstGeom prst="rect">
            <a:avLst/>
          </a:prstGeom>
        </p:spPr>
      </p:pic>
    </p:spTree>
    <p:extLst>
      <p:ext uri="{BB962C8B-B14F-4D97-AF65-F5344CB8AC3E}">
        <p14:creationId xmlns:p14="http://schemas.microsoft.com/office/powerpoint/2010/main" val="18570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4NF-3 Scaling number facts by 100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246644" y="4795411"/>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5170"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776182" y="5166669"/>
            <a:ext cx="4908716"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hundreds – 5 hundreds = 7 hundred</a:t>
            </a:r>
          </a:p>
        </p:txBody>
      </p:sp>
      <p:sp>
        <p:nvSpPr>
          <p:cNvPr id="51" name="Rectangle 50">
            <a:extLst>
              <a:ext uri="{FF2B5EF4-FFF2-40B4-BE49-F238E27FC236}">
                <a16:creationId xmlns:a16="http://schemas.microsoft.com/office/drawing/2014/main" id="{E657E6E5-F090-480F-AB2E-F71C46668CCE}"/>
              </a:ext>
            </a:extLst>
          </p:cNvPr>
          <p:cNvSpPr/>
          <p:nvPr/>
        </p:nvSpPr>
        <p:spPr>
          <a:xfrm>
            <a:off x="4105170"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425175" y="5577606"/>
            <a:ext cx="2255746"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1,200 – </a:t>
            </a:r>
            <a:r>
              <a:rPr lang="en-GB" sz="2000" b="1" dirty="0">
                <a:solidFill>
                  <a:srgbClr val="000000"/>
                </a:solidFill>
                <a:latin typeface="Arial" panose="020B0604020202020204" pitchFamily="34" charset="0"/>
              </a:rPr>
              <a:t>5</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 = 700</a:t>
            </a: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651210" y="1367316"/>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9072" y="1547410"/>
            <a:ext cx="2995727" cy="3152463"/>
            <a:chOff x="2771799" y="1481850"/>
            <a:chExt cx="2995727" cy="3152463"/>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pic>
        <p:nvPicPr>
          <p:cNvPr id="35" name="Picture 34">
            <a:extLst>
              <a:ext uri="{FF2B5EF4-FFF2-40B4-BE49-F238E27FC236}">
                <a16:creationId xmlns:a16="http://schemas.microsoft.com/office/drawing/2014/main" id="{FE5FE3C1-DDE8-47FE-A18D-B03E405F18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1601554"/>
            <a:ext cx="550800" cy="548514"/>
          </a:xfrm>
          <a:prstGeom prst="rect">
            <a:avLst/>
          </a:prstGeom>
        </p:spPr>
      </p:pic>
      <p:pic>
        <p:nvPicPr>
          <p:cNvPr id="36" name="Picture 35">
            <a:extLst>
              <a:ext uri="{FF2B5EF4-FFF2-40B4-BE49-F238E27FC236}">
                <a16:creationId xmlns:a16="http://schemas.microsoft.com/office/drawing/2014/main" id="{BAA77F34-CF75-4EF8-9074-410EF928FEC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369" y="1601554"/>
            <a:ext cx="550800" cy="548514"/>
          </a:xfrm>
          <a:prstGeom prst="rect">
            <a:avLst/>
          </a:prstGeom>
        </p:spPr>
      </p:pic>
      <p:pic>
        <p:nvPicPr>
          <p:cNvPr id="37" name="Picture 36">
            <a:extLst>
              <a:ext uri="{FF2B5EF4-FFF2-40B4-BE49-F238E27FC236}">
                <a16:creationId xmlns:a16="http://schemas.microsoft.com/office/drawing/2014/main" id="{3FE337B1-B116-4DA0-95AD-20B8F15AB2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2231554"/>
            <a:ext cx="550800" cy="548514"/>
          </a:xfrm>
          <a:prstGeom prst="rect">
            <a:avLst/>
          </a:prstGeom>
        </p:spPr>
      </p:pic>
      <p:pic>
        <p:nvPicPr>
          <p:cNvPr id="38" name="Picture 37">
            <a:extLst>
              <a:ext uri="{FF2B5EF4-FFF2-40B4-BE49-F238E27FC236}">
                <a16:creationId xmlns:a16="http://schemas.microsoft.com/office/drawing/2014/main" id="{219D503A-B9B7-42D6-BFCA-4091C68EA12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369" y="2231554"/>
            <a:ext cx="550800" cy="548514"/>
          </a:xfrm>
          <a:prstGeom prst="rect">
            <a:avLst/>
          </a:prstGeom>
        </p:spPr>
      </p:pic>
      <p:pic>
        <p:nvPicPr>
          <p:cNvPr id="39" name="Picture 38">
            <a:extLst>
              <a:ext uri="{FF2B5EF4-FFF2-40B4-BE49-F238E27FC236}">
                <a16:creationId xmlns:a16="http://schemas.microsoft.com/office/drawing/2014/main" id="{97F74603-A164-48E9-BF79-BD7554418D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2861554"/>
            <a:ext cx="550800" cy="548514"/>
          </a:xfrm>
          <a:prstGeom prst="rect">
            <a:avLst/>
          </a:prstGeom>
        </p:spPr>
      </p:pic>
      <p:pic>
        <p:nvPicPr>
          <p:cNvPr id="41" name="Picture 40">
            <a:extLst>
              <a:ext uri="{FF2B5EF4-FFF2-40B4-BE49-F238E27FC236}">
                <a16:creationId xmlns:a16="http://schemas.microsoft.com/office/drawing/2014/main" id="{D47E9682-EBD1-420E-B051-496FFE229B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74375" y="3469308"/>
            <a:ext cx="550800" cy="548514"/>
          </a:xfrm>
          <a:prstGeom prst="rect">
            <a:avLst/>
          </a:prstGeom>
        </p:spPr>
      </p:pic>
      <p:pic>
        <p:nvPicPr>
          <p:cNvPr id="42" name="Picture 41">
            <a:extLst>
              <a:ext uri="{FF2B5EF4-FFF2-40B4-BE49-F238E27FC236}">
                <a16:creationId xmlns:a16="http://schemas.microsoft.com/office/drawing/2014/main" id="{CDAF4782-70D0-423C-8944-859EE90FE0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4103210"/>
            <a:ext cx="550800" cy="548514"/>
          </a:xfrm>
          <a:prstGeom prst="rect">
            <a:avLst/>
          </a:prstGeom>
        </p:spPr>
      </p:pic>
      <p:grpSp>
        <p:nvGrpSpPr>
          <p:cNvPr id="3" name="Group 2">
            <a:extLst>
              <a:ext uri="{FF2B5EF4-FFF2-40B4-BE49-F238E27FC236}">
                <a16:creationId xmlns:a16="http://schemas.microsoft.com/office/drawing/2014/main" id="{4E6FE8A7-1F71-4387-A6BD-CA6DB5883800}"/>
              </a:ext>
            </a:extLst>
          </p:cNvPr>
          <p:cNvGrpSpPr/>
          <p:nvPr/>
        </p:nvGrpSpPr>
        <p:grpSpPr>
          <a:xfrm>
            <a:off x="2489795" y="1600844"/>
            <a:ext cx="1648198" cy="3049828"/>
            <a:chOff x="5703940" y="1649309"/>
            <a:chExt cx="1648198" cy="3049828"/>
          </a:xfrm>
        </p:grpSpPr>
        <p:pic>
          <p:nvPicPr>
            <p:cNvPr id="72" name="Picture 71">
              <a:extLst>
                <a:ext uri="{FF2B5EF4-FFF2-40B4-BE49-F238E27FC236}">
                  <a16:creationId xmlns:a16="http://schemas.microsoft.com/office/drawing/2014/main" id="{1AE8E34C-837C-4AD0-8BC1-C110506DAF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03624" y="2280529"/>
              <a:ext cx="548514" cy="548514"/>
            </a:xfrm>
            <a:prstGeom prst="rect">
              <a:avLst/>
            </a:prstGeom>
          </p:spPr>
        </p:pic>
        <p:pic>
          <p:nvPicPr>
            <p:cNvPr id="73" name="Picture 72">
              <a:extLst>
                <a:ext uri="{FF2B5EF4-FFF2-40B4-BE49-F238E27FC236}">
                  <a16:creationId xmlns:a16="http://schemas.microsoft.com/office/drawing/2014/main" id="{89896A7C-9993-43BB-8B70-F08C19E4970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03624" y="1649309"/>
              <a:ext cx="548514" cy="548514"/>
            </a:xfrm>
            <a:prstGeom prst="rect">
              <a:avLst/>
            </a:prstGeom>
          </p:spPr>
        </p:pic>
        <p:pic>
          <p:nvPicPr>
            <p:cNvPr id="74" name="Picture 73">
              <a:extLst>
                <a:ext uri="{FF2B5EF4-FFF2-40B4-BE49-F238E27FC236}">
                  <a16:creationId xmlns:a16="http://schemas.microsoft.com/office/drawing/2014/main" id="{35E95544-14AD-46FF-BCA0-809446CA3A3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3524271"/>
              <a:ext cx="548514" cy="548514"/>
            </a:xfrm>
            <a:prstGeom prst="rect">
              <a:avLst/>
            </a:prstGeom>
          </p:spPr>
        </p:pic>
        <p:pic>
          <p:nvPicPr>
            <p:cNvPr id="75" name="Picture 74">
              <a:extLst>
                <a:ext uri="{FF2B5EF4-FFF2-40B4-BE49-F238E27FC236}">
                  <a16:creationId xmlns:a16="http://schemas.microsoft.com/office/drawing/2014/main" id="{B994C4B7-FAF0-4B80-BF7A-7E438A73CBF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2909796"/>
              <a:ext cx="548514" cy="548514"/>
            </a:xfrm>
            <a:prstGeom prst="rect">
              <a:avLst/>
            </a:prstGeom>
          </p:spPr>
        </p:pic>
        <p:pic>
          <p:nvPicPr>
            <p:cNvPr id="76" name="Picture 75">
              <a:extLst>
                <a:ext uri="{FF2B5EF4-FFF2-40B4-BE49-F238E27FC236}">
                  <a16:creationId xmlns:a16="http://schemas.microsoft.com/office/drawing/2014/main" id="{26D29A24-4109-4EBA-9840-EBF4DAF82FF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4150623"/>
              <a:ext cx="548514" cy="548514"/>
            </a:xfrm>
            <a:prstGeom prst="rect">
              <a:avLst/>
            </a:prstGeom>
          </p:spPr>
        </p:pic>
      </p:grpSp>
      <p:grpSp>
        <p:nvGrpSpPr>
          <p:cNvPr id="7" name="Group 6">
            <a:extLst>
              <a:ext uri="{FF2B5EF4-FFF2-40B4-BE49-F238E27FC236}">
                <a16:creationId xmlns:a16="http://schemas.microsoft.com/office/drawing/2014/main" id="{8055C456-01EF-44E8-BC88-56C49DEE1FEB}"/>
              </a:ext>
            </a:extLst>
          </p:cNvPr>
          <p:cNvGrpSpPr/>
          <p:nvPr/>
        </p:nvGrpSpPr>
        <p:grpSpPr>
          <a:xfrm>
            <a:off x="2489369" y="1601554"/>
            <a:ext cx="1652770" cy="3049371"/>
            <a:chOff x="5701654" y="1649819"/>
            <a:chExt cx="1652770" cy="3049371"/>
          </a:xfrm>
        </p:grpSpPr>
        <p:pic>
          <p:nvPicPr>
            <p:cNvPr id="40" name="Picture 39">
              <a:extLst>
                <a:ext uri="{FF2B5EF4-FFF2-40B4-BE49-F238E27FC236}">
                  <a16:creationId xmlns:a16="http://schemas.microsoft.com/office/drawing/2014/main" id="{F45121F7-9D62-48A6-9576-EAC447FD4F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2909819"/>
              <a:ext cx="550800" cy="548514"/>
            </a:xfrm>
            <a:prstGeom prst="rect">
              <a:avLst/>
            </a:prstGeom>
          </p:spPr>
        </p:pic>
        <p:pic>
          <p:nvPicPr>
            <p:cNvPr id="54" name="Picture 53">
              <a:extLst>
                <a:ext uri="{FF2B5EF4-FFF2-40B4-BE49-F238E27FC236}">
                  <a16:creationId xmlns:a16="http://schemas.microsoft.com/office/drawing/2014/main" id="{1AD7849F-1095-4D87-A883-C7D47620A6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3520676"/>
              <a:ext cx="550800" cy="548514"/>
            </a:xfrm>
            <a:prstGeom prst="rect">
              <a:avLst/>
            </a:prstGeom>
          </p:spPr>
        </p:pic>
        <p:pic>
          <p:nvPicPr>
            <p:cNvPr id="55" name="Picture 54">
              <a:extLst>
                <a:ext uri="{FF2B5EF4-FFF2-40B4-BE49-F238E27FC236}">
                  <a16:creationId xmlns:a16="http://schemas.microsoft.com/office/drawing/2014/main" id="{33C16BC2-FE54-47FA-9920-94B9268B3D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4150676"/>
              <a:ext cx="550800" cy="548514"/>
            </a:xfrm>
            <a:prstGeom prst="rect">
              <a:avLst/>
            </a:prstGeom>
          </p:spPr>
        </p:pic>
        <p:pic>
          <p:nvPicPr>
            <p:cNvPr id="56" name="Picture 55">
              <a:extLst>
                <a:ext uri="{FF2B5EF4-FFF2-40B4-BE49-F238E27FC236}">
                  <a16:creationId xmlns:a16="http://schemas.microsoft.com/office/drawing/2014/main" id="{91D8A3B4-2EDC-4186-94DF-D137F85FC4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03624" y="1649819"/>
              <a:ext cx="550800" cy="548514"/>
            </a:xfrm>
            <a:prstGeom prst="rect">
              <a:avLst/>
            </a:prstGeom>
          </p:spPr>
        </p:pic>
        <p:pic>
          <p:nvPicPr>
            <p:cNvPr id="57" name="Picture 56">
              <a:extLst>
                <a:ext uri="{FF2B5EF4-FFF2-40B4-BE49-F238E27FC236}">
                  <a16:creationId xmlns:a16="http://schemas.microsoft.com/office/drawing/2014/main" id="{3A620C9D-2156-4432-B254-34ED046B6A0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03624" y="2279819"/>
              <a:ext cx="550800" cy="548514"/>
            </a:xfrm>
            <a:prstGeom prst="rect">
              <a:avLst/>
            </a:prstGeom>
          </p:spPr>
        </p:pic>
      </p:grpSp>
      <p:sp>
        <p:nvSpPr>
          <p:cNvPr id="9" name="Content Placeholder 2">
            <a:extLst>
              <a:ext uri="{FF2B5EF4-FFF2-40B4-BE49-F238E27FC236}">
                <a16:creationId xmlns:a16="http://schemas.microsoft.com/office/drawing/2014/main" id="{CE34E87F-97A8-4382-9C43-477AC91AC5C5}"/>
              </a:ext>
            </a:extLst>
          </p:cNvPr>
          <p:cNvSpPr txBox="1">
            <a:spLocks/>
          </p:cNvSpPr>
          <p:nvPr/>
        </p:nvSpPr>
        <p:spPr>
          <a:xfrm>
            <a:off x="6167336" y="1341466"/>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120 </a:t>
            </a:r>
            <a:r>
              <a:rPr kumimoji="0" lang="en-GB" sz="2000" i="0" u="none" strike="noStrike" kern="1200" cap="none" spc="0" normalizeH="0" baseline="0" noProof="0" dirty="0">
                <a:ln>
                  <a:noFill/>
                </a:ln>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50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the ten and hundred each time.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898A44FA-D0CD-4C3C-95FE-B12E84466A4F}"/>
              </a:ext>
            </a:extLst>
          </p:cNvPr>
          <p:cNvSpPr/>
          <p:nvPr/>
        </p:nvSpPr>
        <p:spPr>
          <a:xfrm>
            <a:off x="4105170"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24245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6"/>
                                        </p:tgtEl>
                                      </p:cBhvr>
                                    </p:animEffect>
                                    <p:set>
                                      <p:cBhvr>
                                        <p:cTn id="16" dur="1" fill="hold">
                                          <p:stCondLst>
                                            <p:cond delay="499"/>
                                          </p:stCondLst>
                                        </p:cTn>
                                        <p:tgtEl>
                                          <p:spTgt spid="6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5"/>
                                        </p:tgtEl>
                                      </p:cBhvr>
                                    </p:animEffect>
                                    <p:set>
                                      <p:cBhvr>
                                        <p:cTn id="19" dur="1" fill="hold">
                                          <p:stCondLst>
                                            <p:cond delay="499"/>
                                          </p:stCondLst>
                                        </p:cTn>
                                        <p:tgtEl>
                                          <p:spTgt spid="6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animBg="1"/>
      <p:bldP spid="52" grpId="0"/>
      <p:bldP spid="49" grpId="0" animBg="1"/>
      <p:bldP spid="5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B01BF649-42EF-4067-8A5F-2217A1C96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1620895"/>
            <a:ext cx="7965307" cy="3616210"/>
          </a:xfrm>
          <a:prstGeom prst="rect">
            <a:avLst/>
          </a:prstGeom>
        </p:spPr>
      </p:pic>
      <p:sp>
        <p:nvSpPr>
          <p:cNvPr id="3" name="Rectangle 2">
            <a:extLst>
              <a:ext uri="{FF2B5EF4-FFF2-40B4-BE49-F238E27FC236}">
                <a16:creationId xmlns:a16="http://schemas.microsoft.com/office/drawing/2014/main" id="{7D3E0B04-3AAA-499F-88CE-E43F04817614}"/>
              </a:ext>
            </a:extLst>
          </p:cNvPr>
          <p:cNvSpPr/>
          <p:nvPr/>
        </p:nvSpPr>
        <p:spPr bwMode="auto">
          <a:xfrm>
            <a:off x="6895646" y="4191001"/>
            <a:ext cx="749754" cy="5815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descr="A close up of a logo&#10;&#10;Description generated with very high confidence">
            <a:extLst>
              <a:ext uri="{FF2B5EF4-FFF2-40B4-BE49-F238E27FC236}">
                <a16:creationId xmlns:a16="http://schemas.microsoft.com/office/drawing/2014/main" id="{B9BB6F60-E518-41A7-90CE-9E0A98B8F46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95646" y="4281509"/>
            <a:ext cx="785666" cy="491058"/>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2:7</a:t>
            </a:r>
          </a:p>
        </p:txBody>
      </p:sp>
    </p:spTree>
    <p:extLst>
      <p:ext uri="{BB962C8B-B14F-4D97-AF65-F5344CB8AC3E}">
        <p14:creationId xmlns:p14="http://schemas.microsoft.com/office/powerpoint/2010/main" val="21074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4" name="Picture 3">
            <a:extLst>
              <a:ext uri="{FF2B5EF4-FFF2-40B4-BE49-F238E27FC236}">
                <a16:creationId xmlns:a16="http://schemas.microsoft.com/office/drawing/2014/main" id="{57EDC9A6-AEDE-43C6-914F-C47097DD4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pic>
        <p:nvPicPr>
          <p:cNvPr id="7" name="Picture 6">
            <a:extLst>
              <a:ext uri="{FF2B5EF4-FFF2-40B4-BE49-F238E27FC236}">
                <a16:creationId xmlns:a16="http://schemas.microsoft.com/office/drawing/2014/main" id="{B28ED382-DEBD-4EE7-852D-F42FD969FF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82189" y="3573379"/>
            <a:ext cx="1395664" cy="517359"/>
          </a:xfrm>
          <a:prstGeom prst="rect">
            <a:avLst/>
          </a:prstGeom>
        </p:spPr>
      </p:pic>
    </p:spTree>
    <p:extLst>
      <p:ext uri="{BB962C8B-B14F-4D97-AF65-F5344CB8AC3E}">
        <p14:creationId xmlns:p14="http://schemas.microsoft.com/office/powerpoint/2010/main" val="1721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2:7</a:t>
            </a:r>
          </a:p>
        </p:txBody>
      </p:sp>
      <p:pic>
        <p:nvPicPr>
          <p:cNvPr id="5" name="Picture 4">
            <a:extLst>
              <a:ext uri="{FF2B5EF4-FFF2-40B4-BE49-F238E27FC236}">
                <a16:creationId xmlns:a16="http://schemas.microsoft.com/office/drawing/2014/main" id="{391132D8-FAC8-452B-AAB4-8D3501C62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2522538"/>
            <a:ext cx="7974949" cy="1812927"/>
          </a:xfrm>
          <a:prstGeom prst="rect">
            <a:avLst/>
          </a:prstGeom>
        </p:spPr>
      </p:pic>
    </p:spTree>
    <p:extLst>
      <p:ext uri="{BB962C8B-B14F-4D97-AF65-F5344CB8AC3E}">
        <p14:creationId xmlns:p14="http://schemas.microsoft.com/office/powerpoint/2010/main" val="2665806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r>
              <a:rPr lang="en-GB" dirty="0"/>
              <a:t>4NF-3 Scaling number facts by 100</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4804872" y="1164256"/>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1,200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500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2951578"/>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2999838"/>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204906"/>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2828812"/>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0" name="Picture 29" descr="A picture containing indoor, object&#10;&#10;Description generated with high confidence">
            <a:extLst>
              <a:ext uri="{FF2B5EF4-FFF2-40B4-BE49-F238E27FC236}">
                <a16:creationId xmlns:a16="http://schemas.microsoft.com/office/drawing/2014/main" id="{0978E8DF-1D5A-444B-8A6D-B37922B024AF}"/>
              </a:ext>
            </a:extLst>
          </p:cNvPr>
          <p:cNvPicPr>
            <a:picLocks noChangeAspect="1"/>
          </p:cNvPicPr>
          <p:nvPr/>
        </p:nvPicPr>
        <p:blipFill rotWithShape="1">
          <a:blip r:embed="rId6">
            <a:extLst>
              <a:ext uri="{28A0092B-C50C-407E-A947-70E740481C1C}">
                <a14:useLocalDpi xmlns:a14="http://schemas.microsoft.com/office/drawing/2010/main" val="0"/>
              </a:ext>
            </a:extLst>
          </a:blip>
          <a:srcRect t="-33832"/>
          <a:stretch/>
        </p:blipFill>
        <p:spPr>
          <a:xfrm>
            <a:off x="7167034" y="1804345"/>
            <a:ext cx="1680634" cy="440267"/>
          </a:xfrm>
          <a:prstGeom prst="rect">
            <a:avLst/>
          </a:prstGeom>
        </p:spPr>
      </p:pic>
      <p:pic>
        <p:nvPicPr>
          <p:cNvPr id="31" name="Picture 30" descr="A picture containing indoor, object&#10;&#10;Description generated with high confidence">
            <a:extLst>
              <a:ext uri="{FF2B5EF4-FFF2-40B4-BE49-F238E27FC236}">
                <a16:creationId xmlns:a16="http://schemas.microsoft.com/office/drawing/2014/main" id="{50946701-790C-4A07-BAFB-AFAED6DCC329}"/>
              </a:ext>
            </a:extLst>
          </p:cNvPr>
          <p:cNvPicPr>
            <a:picLocks noChangeAspect="1"/>
          </p:cNvPicPr>
          <p:nvPr/>
        </p:nvPicPr>
        <p:blipFill rotWithShape="1">
          <a:blip r:embed="rId7">
            <a:extLst>
              <a:ext uri="{28A0092B-C50C-407E-A947-70E740481C1C}">
                <a14:useLocalDpi xmlns:a14="http://schemas.microsoft.com/office/drawing/2010/main" val="0"/>
              </a:ext>
            </a:extLst>
          </a:blip>
          <a:srcRect b="-524"/>
          <a:stretch/>
        </p:blipFill>
        <p:spPr>
          <a:xfrm>
            <a:off x="6464301" y="3003013"/>
            <a:ext cx="702734" cy="524713"/>
          </a:xfrm>
          <a:prstGeom prst="rect">
            <a:avLst/>
          </a:prstGeom>
        </p:spPr>
      </p:pic>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8">
            <a:extLst>
              <a:ext uri="{28A0092B-C50C-407E-A947-70E740481C1C}">
                <a14:useLocalDpi xmlns:a14="http://schemas.microsoft.com/office/drawing/2010/main" val="0"/>
              </a:ext>
            </a:extLst>
          </a:blip>
          <a:srcRect l="-1008"/>
          <a:stretch/>
        </p:blipFill>
        <p:spPr>
          <a:xfrm>
            <a:off x="2101851" y="2207825"/>
            <a:ext cx="4690533" cy="746672"/>
          </a:xfrm>
          <a:prstGeom prst="rect">
            <a:avLst/>
          </a:prstGeom>
        </p:spPr>
      </p:pic>
      <p:pic>
        <p:nvPicPr>
          <p:cNvPr id="33" name="Picture 32" descr="A picture containing indoor, object&#10;&#10;Description generated with high confidence">
            <a:extLst>
              <a:ext uri="{FF2B5EF4-FFF2-40B4-BE49-F238E27FC236}">
                <a16:creationId xmlns:a16="http://schemas.microsoft.com/office/drawing/2014/main" id="{2D2C060E-515B-42F4-B021-80637F0FA88B}"/>
              </a:ext>
            </a:extLst>
          </p:cNvPr>
          <p:cNvPicPr>
            <a:picLocks noChangeAspect="1"/>
          </p:cNvPicPr>
          <p:nvPr/>
        </p:nvPicPr>
        <p:blipFill rotWithShape="1">
          <a:blip r:embed="rId9">
            <a:extLst>
              <a:ext uri="{28A0092B-C50C-407E-A947-70E740481C1C}">
                <a14:useLocalDpi xmlns:a14="http://schemas.microsoft.com/office/drawing/2010/main" val="0"/>
              </a:ext>
            </a:extLst>
          </a:blip>
          <a:srcRect t="-71348"/>
          <a:stretch/>
        </p:blipFill>
        <p:spPr>
          <a:xfrm>
            <a:off x="3787892" y="1678106"/>
            <a:ext cx="1318662" cy="563681"/>
          </a:xfrm>
          <a:prstGeom prst="rect">
            <a:avLst/>
          </a:prstGeom>
        </p:spPr>
      </p:pic>
      <p:pic>
        <p:nvPicPr>
          <p:cNvPr id="34" name="Picture 33" descr="A picture containing indoor, object&#10;&#10;Description generated with high confidence">
            <a:extLst>
              <a:ext uri="{FF2B5EF4-FFF2-40B4-BE49-F238E27FC236}">
                <a16:creationId xmlns:a16="http://schemas.microsoft.com/office/drawing/2014/main" id="{1D7909A5-C431-4665-9F09-1E4A38F522ED}"/>
              </a:ext>
            </a:extLst>
          </p:cNvPr>
          <p:cNvPicPr>
            <a:picLocks noChangeAspect="1"/>
          </p:cNvPicPr>
          <p:nvPr/>
        </p:nvPicPr>
        <p:blipFill rotWithShape="1">
          <a:blip r:embed="rId10">
            <a:extLst>
              <a:ext uri="{28A0092B-C50C-407E-A947-70E740481C1C}">
                <a14:useLocalDpi xmlns:a14="http://schemas.microsoft.com/office/drawing/2010/main" val="0"/>
              </a:ext>
            </a:extLst>
          </a:blip>
          <a:srcRect l="-22074" b="-524"/>
          <a:stretch/>
        </p:blipFill>
        <p:spPr>
          <a:xfrm>
            <a:off x="2014889" y="3001699"/>
            <a:ext cx="702735" cy="524713"/>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217346" y="1164256"/>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700</a:t>
            </a:r>
          </a:p>
        </p:txBody>
      </p:sp>
      <p:sp>
        <p:nvSpPr>
          <p:cNvPr id="6" name="Content Placeholder 2">
            <a:extLst>
              <a:ext uri="{FF2B5EF4-FFF2-40B4-BE49-F238E27FC236}">
                <a16:creationId xmlns:a16="http://schemas.microsoft.com/office/drawing/2014/main" id="{287AA222-0319-4007-83B2-2FD3F84D0CBA}"/>
              </a:ext>
            </a:extLst>
          </p:cNvPr>
          <p:cNvSpPr txBox="1">
            <a:spLocks/>
          </p:cNvSpPr>
          <p:nvPr/>
        </p:nvSpPr>
        <p:spPr>
          <a:xfrm>
            <a:off x="623888" y="3647553"/>
            <a:ext cx="8916352" cy="16565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1,000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calculations showing counters and tens frame representation alongside the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9">
            <a:extLst>
              <a:ext uri="{FF2B5EF4-FFF2-40B4-BE49-F238E27FC236}">
                <a16:creationId xmlns:a16="http://schemas.microsoft.com/office/drawing/2014/main" id="{1C9D9517-334E-4298-86A6-745A60692760}"/>
              </a:ext>
            </a:extLst>
          </p:cNvPr>
          <p:cNvSpPr txBox="1"/>
          <p:nvPr/>
        </p:nvSpPr>
        <p:spPr>
          <a:xfrm>
            <a:off x="623888" y="5408090"/>
            <a:ext cx="10285850"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that there are ten hundreds in one thousand, so one thousand two hundred is equal to twelve hundred. Twelve hundred minus five hundred is equal to seven hundred.</a:t>
            </a:r>
          </a:p>
        </p:txBody>
      </p:sp>
    </p:spTree>
    <p:extLst>
      <p:ext uri="{BB962C8B-B14F-4D97-AF65-F5344CB8AC3E}">
        <p14:creationId xmlns:p14="http://schemas.microsoft.com/office/powerpoint/2010/main" val="1553521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right)">
                                      <p:cBhvr>
                                        <p:cTn id="20" dur="500"/>
                                        <p:tgtEl>
                                          <p:spTgt spid="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0221945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a:t>
                      </a:r>
                      <a:r>
                        <a:rPr lang="en-GB" sz="1800" b="0" i="0" u="none" strike="noStrike" kern="1200" dirty="0">
                          <a:solidFill>
                            <a:schemeClr val="dk1"/>
                          </a:solidFill>
                          <a:effectLst/>
                          <a:latin typeface="+mn-lt"/>
                          <a:ea typeface="+mn-ea"/>
                          <a:cs typeface="+mn-cs"/>
                        </a:rPr>
                        <a:t> </a:t>
                      </a:r>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knowledge of calculation and common measure conversions to solve problems </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81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50017867"/>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06228211"/>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688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2:8</a:t>
            </a:r>
          </a:p>
        </p:txBody>
      </p:sp>
      <p:pic>
        <p:nvPicPr>
          <p:cNvPr id="9" name="Picture 8" descr="A close up of a logo&#10;&#10;Description generated with very high confidence">
            <a:extLst>
              <a:ext uri="{FF2B5EF4-FFF2-40B4-BE49-F238E27FC236}">
                <a16:creationId xmlns:a16="http://schemas.microsoft.com/office/drawing/2014/main" id="{45EEAC4E-9002-47C5-A912-22B72CE9F5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63130" y="967484"/>
            <a:ext cx="5865743" cy="1360081"/>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D4FEE50A-4FCE-460A-9F6D-C3688E8FB17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63129" y="2665047"/>
            <a:ext cx="5865743" cy="1538818"/>
          </a:xfrm>
          <a:prstGeom prst="rect">
            <a:avLst/>
          </a:prstGeom>
        </p:spPr>
      </p:pic>
      <p:pic>
        <p:nvPicPr>
          <p:cNvPr id="15" name="Picture 14">
            <a:extLst>
              <a:ext uri="{FF2B5EF4-FFF2-40B4-BE49-F238E27FC236}">
                <a16:creationId xmlns:a16="http://schemas.microsoft.com/office/drawing/2014/main" id="{22121178-BDD5-4731-A393-E646320459E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56670" y="3538848"/>
            <a:ext cx="3305738" cy="423553"/>
          </a:xfrm>
          <a:prstGeom prst="rect">
            <a:avLst/>
          </a:prstGeom>
        </p:spPr>
      </p:pic>
      <p:pic>
        <p:nvPicPr>
          <p:cNvPr id="17" name="Picture 16">
            <a:extLst>
              <a:ext uri="{FF2B5EF4-FFF2-40B4-BE49-F238E27FC236}">
                <a16:creationId xmlns:a16="http://schemas.microsoft.com/office/drawing/2014/main" id="{483275FF-82EB-4B1F-A9F3-DB2CC28D4C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63130" y="4530436"/>
            <a:ext cx="5865743" cy="1360081"/>
          </a:xfrm>
          <a:prstGeom prst="rect">
            <a:avLst/>
          </a:prstGeom>
        </p:spPr>
      </p:pic>
      <p:pic>
        <p:nvPicPr>
          <p:cNvPr id="19" name="Picture 18" descr="A screenshot of a cell phone&#10;&#10;Description generated with high confidence">
            <a:extLst>
              <a:ext uri="{FF2B5EF4-FFF2-40B4-BE49-F238E27FC236}">
                <a16:creationId xmlns:a16="http://schemas.microsoft.com/office/drawing/2014/main" id="{8C8C412F-7CAF-4B19-B0F1-061AC76804A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574182" y="5293895"/>
            <a:ext cx="5034013" cy="471638"/>
          </a:xfrm>
          <a:prstGeom prst="rect">
            <a:avLst/>
          </a:prstGeom>
        </p:spPr>
      </p:pic>
    </p:spTree>
    <p:extLst>
      <p:ext uri="{BB962C8B-B14F-4D97-AF65-F5344CB8AC3E}">
        <p14:creationId xmlns:p14="http://schemas.microsoft.com/office/powerpoint/2010/main" val="6361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BDB41908-AEAE-42C7-82D5-BE7B7D79EA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63128" y="2147988"/>
            <a:ext cx="5865743" cy="1441938"/>
          </a:xfrm>
          <a:prstGeom prst="rect">
            <a:avLst/>
          </a:prstGeom>
        </p:spPr>
      </p:pic>
      <p:pic>
        <p:nvPicPr>
          <p:cNvPr id="8" name="Picture 7">
            <a:extLst>
              <a:ext uri="{FF2B5EF4-FFF2-40B4-BE49-F238E27FC236}">
                <a16:creationId xmlns:a16="http://schemas.microsoft.com/office/drawing/2014/main" id="{AB8C525A-3924-4FF3-9D5A-9E1185F276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82942" y="2966050"/>
            <a:ext cx="2452222" cy="426475"/>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D5B48B78-E4FB-407F-86E0-9A7ADC1E157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63128" y="3520641"/>
            <a:ext cx="5865743" cy="1441940"/>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4AD6A099-53DC-495A-B001-F32E93AB5E1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36071" y="4326854"/>
            <a:ext cx="1202142" cy="501162"/>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5B05FEBB-8A5A-4D29-936D-345461390178}"/>
              </a:ext>
            </a:extLst>
          </p:cNvPr>
          <p:cNvPicPr>
            <a:picLocks noChangeAspect="1"/>
          </p:cNvPicPr>
          <p:nvPr/>
        </p:nvPicPr>
        <p:blipFill rotWithShape="1">
          <a:blip r:embed="rId7">
            <a:extLst>
              <a:ext uri="{28A0092B-C50C-407E-A947-70E740481C1C}">
                <a14:useLocalDpi xmlns:a14="http://schemas.microsoft.com/office/drawing/2010/main" val="0"/>
              </a:ext>
            </a:extLst>
          </a:blip>
          <a:srcRect b="-7271"/>
          <a:stretch/>
        </p:blipFill>
        <p:spPr>
          <a:xfrm>
            <a:off x="3163128" y="4904863"/>
            <a:ext cx="5865743" cy="1527576"/>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23BEC9D9-3803-42B7-9D06-DC5DE27841F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36884" y="5778727"/>
            <a:ext cx="1568798" cy="423515"/>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2:8</a:t>
            </a:r>
          </a:p>
        </p:txBody>
      </p:sp>
      <p:pic>
        <p:nvPicPr>
          <p:cNvPr id="25" name="Picture 24" descr="A close up of a logo&#10;&#10;Description generated with very high confidence">
            <a:extLst>
              <a:ext uri="{FF2B5EF4-FFF2-40B4-BE49-F238E27FC236}">
                <a16:creationId xmlns:a16="http://schemas.microsoft.com/office/drawing/2014/main" id="{783988D6-E17A-47A3-A52F-D07FE46364AD}"/>
              </a:ext>
            </a:extLst>
          </p:cNvPr>
          <p:cNvPicPr>
            <a:picLocks noChangeAspect="1"/>
          </p:cNvPicPr>
          <p:nvPr/>
        </p:nvPicPr>
        <p:blipFill rotWithShape="1">
          <a:blip r:embed="rId9">
            <a:extLst>
              <a:ext uri="{28A0092B-C50C-407E-A947-70E740481C1C}">
                <a14:useLocalDpi xmlns:a14="http://schemas.microsoft.com/office/drawing/2010/main" val="0"/>
              </a:ext>
            </a:extLst>
          </a:blip>
          <a:srcRect t="-6079"/>
          <a:stretch/>
        </p:blipFill>
        <p:spPr>
          <a:xfrm>
            <a:off x="3163128" y="732718"/>
            <a:ext cx="5865743" cy="1441940"/>
          </a:xfrm>
          <a:prstGeom prst="rect">
            <a:avLst/>
          </a:prstGeom>
        </p:spPr>
      </p:pic>
      <p:sp>
        <p:nvSpPr>
          <p:cNvPr id="28" name="Rectangle 27">
            <a:extLst>
              <a:ext uri="{FF2B5EF4-FFF2-40B4-BE49-F238E27FC236}">
                <a16:creationId xmlns:a16="http://schemas.microsoft.com/office/drawing/2014/main" id="{1697866C-2EDF-4870-BDE4-741424D21F73}"/>
              </a:ext>
            </a:extLst>
          </p:cNvPr>
          <p:cNvSpPr/>
          <p:nvPr/>
        </p:nvSpPr>
        <p:spPr bwMode="auto">
          <a:xfrm>
            <a:off x="7188200" y="1559691"/>
            <a:ext cx="838200" cy="5109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7" name="Picture 26" descr="A close up of a logo&#10;&#10;Description generated with very high confidence">
            <a:extLst>
              <a:ext uri="{FF2B5EF4-FFF2-40B4-BE49-F238E27FC236}">
                <a16:creationId xmlns:a16="http://schemas.microsoft.com/office/drawing/2014/main" id="{889DF5BE-D7BA-4584-8243-5DDED4B675D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340545" y="1649764"/>
            <a:ext cx="548050" cy="335683"/>
          </a:xfrm>
          <a:prstGeom prst="rect">
            <a:avLst/>
          </a:prstGeom>
        </p:spPr>
      </p:pic>
    </p:spTree>
    <p:extLst>
      <p:ext uri="{BB962C8B-B14F-4D97-AF65-F5344CB8AC3E}">
        <p14:creationId xmlns:p14="http://schemas.microsoft.com/office/powerpoint/2010/main" val="28920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generated with very high confidence">
            <a:extLst>
              <a:ext uri="{FF2B5EF4-FFF2-40B4-BE49-F238E27FC236}">
                <a16:creationId xmlns:a16="http://schemas.microsoft.com/office/drawing/2014/main" id="{0C33C8A0-8F9C-4ED3-AE9C-03FAEBC654A7}"/>
              </a:ext>
            </a:extLst>
          </p:cNvPr>
          <p:cNvPicPr>
            <a:picLocks noChangeAspect="1"/>
          </p:cNvPicPr>
          <p:nvPr/>
        </p:nvPicPr>
        <p:blipFill rotWithShape="1">
          <a:blip r:embed="rId3">
            <a:extLst>
              <a:ext uri="{28A0092B-C50C-407E-A947-70E740481C1C}">
                <a14:useLocalDpi xmlns:a14="http://schemas.microsoft.com/office/drawing/2010/main" val="0"/>
              </a:ext>
            </a:extLst>
          </a:blip>
          <a:srcRect r="-3710"/>
          <a:stretch/>
        </p:blipFill>
        <p:spPr>
          <a:xfrm>
            <a:off x="6137775" y="3530601"/>
            <a:ext cx="2633691" cy="2398573"/>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4CBD0D03-9D44-46EE-A77A-39F49E0E789F}"/>
              </a:ext>
            </a:extLst>
          </p:cNvPr>
          <p:cNvPicPr>
            <a:picLocks noChangeAspect="1"/>
          </p:cNvPicPr>
          <p:nvPr/>
        </p:nvPicPr>
        <p:blipFill rotWithShape="1">
          <a:blip r:embed="rId4">
            <a:extLst>
              <a:ext uri="{28A0092B-C50C-407E-A947-70E740481C1C}">
                <a14:useLocalDpi xmlns:a14="http://schemas.microsoft.com/office/drawing/2010/main" val="0"/>
              </a:ext>
            </a:extLst>
          </a:blip>
          <a:srcRect l="-3650"/>
          <a:stretch/>
        </p:blipFill>
        <p:spPr>
          <a:xfrm>
            <a:off x="3420534" y="3530601"/>
            <a:ext cx="2675466" cy="2398573"/>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6AFCC34D-5872-4DBF-AEBA-DBF2493A1214}"/>
              </a:ext>
            </a:extLst>
          </p:cNvPr>
          <p:cNvPicPr>
            <a:picLocks noChangeAspect="1"/>
          </p:cNvPicPr>
          <p:nvPr/>
        </p:nvPicPr>
        <p:blipFill rotWithShape="1">
          <a:blip r:embed="rId5">
            <a:extLst>
              <a:ext uri="{28A0092B-C50C-407E-A947-70E740481C1C}">
                <a14:useLocalDpi xmlns:a14="http://schemas.microsoft.com/office/drawing/2010/main" val="0"/>
              </a:ext>
            </a:extLst>
          </a:blip>
          <a:srcRect r="-3710"/>
          <a:stretch/>
        </p:blipFill>
        <p:spPr>
          <a:xfrm>
            <a:off x="6137777" y="928827"/>
            <a:ext cx="2633691" cy="2398573"/>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2:8</a:t>
            </a:r>
          </a:p>
        </p:txBody>
      </p:sp>
      <p:pic>
        <p:nvPicPr>
          <p:cNvPr id="4" name="Picture 3" descr="A close up of a logo&#10;&#10;Description generated with very high confidence">
            <a:extLst>
              <a:ext uri="{FF2B5EF4-FFF2-40B4-BE49-F238E27FC236}">
                <a16:creationId xmlns:a16="http://schemas.microsoft.com/office/drawing/2014/main" id="{CB0DAD4E-8A2B-4789-B238-50F188FE6F7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14775" y="928828"/>
            <a:ext cx="2488093" cy="2398573"/>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AC3D5628-8D8F-4230-81CF-5EE11A7CAB3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49683" y="2633134"/>
            <a:ext cx="600584" cy="347573"/>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E0576B65-27C8-4A7D-9151-940890BF1BE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469083" y="2633133"/>
            <a:ext cx="600584" cy="347574"/>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EB647A82-61F7-42AF-BA22-02B900BAE30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649683" y="5299693"/>
            <a:ext cx="600584" cy="347574"/>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A6BE18E8-BC06-40CC-B69A-32DD6358F7B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409267" y="5299694"/>
            <a:ext cx="660400" cy="347573"/>
          </a:xfrm>
          <a:prstGeom prst="rect">
            <a:avLst/>
          </a:prstGeom>
        </p:spPr>
      </p:pic>
    </p:spTree>
    <p:extLst>
      <p:ext uri="{BB962C8B-B14F-4D97-AF65-F5344CB8AC3E}">
        <p14:creationId xmlns:p14="http://schemas.microsoft.com/office/powerpoint/2010/main" val="35868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5" name="Picture 4" descr="A close up of a logo&#10;&#10;Description generated with very high confidence">
            <a:extLst>
              <a:ext uri="{FF2B5EF4-FFF2-40B4-BE49-F238E27FC236}">
                <a16:creationId xmlns:a16="http://schemas.microsoft.com/office/drawing/2014/main" id="{822CA12A-BC63-4C81-9B00-5BF273F54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992" y="2346632"/>
            <a:ext cx="8496016" cy="2164739"/>
          </a:xfrm>
          <a:prstGeom prst="rect">
            <a:avLst/>
          </a:prstGeom>
        </p:spPr>
      </p:pic>
      <p:pic>
        <p:nvPicPr>
          <p:cNvPr id="9" name="Picture 8">
            <a:extLst>
              <a:ext uri="{FF2B5EF4-FFF2-40B4-BE49-F238E27FC236}">
                <a16:creationId xmlns:a16="http://schemas.microsoft.com/office/drawing/2014/main" id="{FDAC9798-4414-4A90-AA66-DAD77CEDED3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78483" y="3526972"/>
            <a:ext cx="1092531" cy="308759"/>
          </a:xfrm>
          <a:prstGeom prst="rect">
            <a:avLst/>
          </a:prstGeom>
        </p:spPr>
      </p:pic>
      <p:pic>
        <p:nvPicPr>
          <p:cNvPr id="18" name="Picture 17">
            <a:extLst>
              <a:ext uri="{FF2B5EF4-FFF2-40B4-BE49-F238E27FC236}">
                <a16:creationId xmlns:a16="http://schemas.microsoft.com/office/drawing/2014/main" id="{C819FC3C-980B-411D-BED6-938C451123C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302339" y="3967480"/>
            <a:ext cx="676893" cy="254000"/>
          </a:xfrm>
          <a:prstGeom prst="rect">
            <a:avLst/>
          </a:prstGeom>
        </p:spPr>
      </p:pic>
    </p:spTree>
    <p:extLst>
      <p:ext uri="{BB962C8B-B14F-4D97-AF65-F5344CB8AC3E}">
        <p14:creationId xmlns:p14="http://schemas.microsoft.com/office/powerpoint/2010/main" val="37406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4" name="Picture 3" descr="A close up of a logo&#10;&#10;Description generated with very high confidence">
            <a:extLst>
              <a:ext uri="{FF2B5EF4-FFF2-40B4-BE49-F238E27FC236}">
                <a16:creationId xmlns:a16="http://schemas.microsoft.com/office/drawing/2014/main" id="{6DDA2B25-BC5D-4BFF-B7EF-A9BD7CDA4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992" y="2346632"/>
            <a:ext cx="8496016" cy="2164739"/>
          </a:xfrm>
          <a:prstGeom prst="rect">
            <a:avLst/>
          </a:prstGeom>
        </p:spPr>
      </p:pic>
      <p:pic>
        <p:nvPicPr>
          <p:cNvPr id="5" name="Picture 4">
            <a:extLst>
              <a:ext uri="{FF2B5EF4-FFF2-40B4-BE49-F238E27FC236}">
                <a16:creationId xmlns:a16="http://schemas.microsoft.com/office/drawing/2014/main" id="{F2EC5ECF-DA49-45FA-AFC5-4FFEC74CA97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41559" y="2983832"/>
            <a:ext cx="1576137" cy="348916"/>
          </a:xfrm>
          <a:prstGeom prst="rect">
            <a:avLst/>
          </a:prstGeom>
        </p:spPr>
      </p:pic>
      <p:pic>
        <p:nvPicPr>
          <p:cNvPr id="8" name="Picture 7">
            <a:extLst>
              <a:ext uri="{FF2B5EF4-FFF2-40B4-BE49-F238E27FC236}">
                <a16:creationId xmlns:a16="http://schemas.microsoft.com/office/drawing/2014/main" id="{4AB2D33F-BD2C-4A81-8B4F-7DBA63D30C1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620125" y="2560638"/>
            <a:ext cx="639764" cy="387350"/>
          </a:xfrm>
          <a:prstGeom prst="rect">
            <a:avLst/>
          </a:prstGeom>
        </p:spPr>
      </p:pic>
    </p:spTree>
    <p:extLst>
      <p:ext uri="{BB962C8B-B14F-4D97-AF65-F5344CB8AC3E}">
        <p14:creationId xmlns:p14="http://schemas.microsoft.com/office/powerpoint/2010/main" val="29829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C718D46D-6EE4-4733-AD45-D6D55559A2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79601" y="2346632"/>
            <a:ext cx="8478699" cy="2164739"/>
          </a:xfrm>
          <a:prstGeom prst="rect">
            <a:avLst/>
          </a:prstGeom>
        </p:spPr>
      </p:pic>
      <p:sp>
        <p:nvSpPr>
          <p:cNvPr id="2" name="Text Placeholder 1"/>
          <p:cNvSpPr>
            <a:spLocks noGrp="1"/>
          </p:cNvSpPr>
          <p:nvPr>
            <p:ph type="body" sz="quarter" idx="11"/>
          </p:nvPr>
        </p:nvSpPr>
        <p:spPr/>
        <p:txBody>
          <a:bodyPr/>
          <a:lstStyle/>
          <a:p>
            <a:r>
              <a:rPr lang="en-GB" dirty="0"/>
              <a:t>1.22 1,000 and four-digit numbers – step 2:9</a:t>
            </a:r>
          </a:p>
        </p:txBody>
      </p:sp>
      <p:pic>
        <p:nvPicPr>
          <p:cNvPr id="8" name="Picture 7">
            <a:extLst>
              <a:ext uri="{FF2B5EF4-FFF2-40B4-BE49-F238E27FC236}">
                <a16:creationId xmlns:a16="http://schemas.microsoft.com/office/drawing/2014/main" id="{CE2465FF-D175-437A-9386-973C788A476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66168" y="2512195"/>
            <a:ext cx="533833" cy="423511"/>
          </a:xfrm>
          <a:prstGeom prst="rect">
            <a:avLst/>
          </a:prstGeom>
        </p:spPr>
      </p:pic>
      <p:sp>
        <p:nvSpPr>
          <p:cNvPr id="12" name="Oval 11">
            <a:extLst>
              <a:ext uri="{FF2B5EF4-FFF2-40B4-BE49-F238E27FC236}">
                <a16:creationId xmlns:a16="http://schemas.microsoft.com/office/drawing/2014/main" id="{81B0A435-A69B-46AA-8204-D01AB17916B1}"/>
              </a:ext>
            </a:extLst>
          </p:cNvPr>
          <p:cNvSpPr/>
          <p:nvPr/>
        </p:nvSpPr>
        <p:spPr bwMode="auto">
          <a:xfrm>
            <a:off x="9263766" y="3813748"/>
            <a:ext cx="722564" cy="59579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1" name="Picture 10">
            <a:extLst>
              <a:ext uri="{FF2B5EF4-FFF2-40B4-BE49-F238E27FC236}">
                <a16:creationId xmlns:a16="http://schemas.microsoft.com/office/drawing/2014/main" id="{8F3CBDDE-93B8-471F-94D4-CCF1CAD88F5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331012" y="3996268"/>
            <a:ext cx="629920" cy="220133"/>
          </a:xfrm>
          <a:prstGeom prst="rect">
            <a:avLst/>
          </a:prstGeom>
        </p:spPr>
      </p:pic>
      <p:sp>
        <p:nvSpPr>
          <p:cNvPr id="15" name="Rectangle 14">
            <a:extLst>
              <a:ext uri="{FF2B5EF4-FFF2-40B4-BE49-F238E27FC236}">
                <a16:creationId xmlns:a16="http://schemas.microsoft.com/office/drawing/2014/main" id="{15D245CA-92D8-4B01-89D6-A9E5CCC6394F}"/>
              </a:ext>
            </a:extLst>
          </p:cNvPr>
          <p:cNvSpPr/>
          <p:nvPr/>
        </p:nvSpPr>
        <p:spPr bwMode="auto">
          <a:xfrm>
            <a:off x="3189293" y="3525254"/>
            <a:ext cx="1163319" cy="31482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Oval 6">
            <a:extLst>
              <a:ext uri="{FF2B5EF4-FFF2-40B4-BE49-F238E27FC236}">
                <a16:creationId xmlns:a16="http://schemas.microsoft.com/office/drawing/2014/main" id="{493300BC-A529-4514-A4FF-FA65C0A2E103}"/>
              </a:ext>
            </a:extLst>
          </p:cNvPr>
          <p:cNvSpPr/>
          <p:nvPr/>
        </p:nvSpPr>
        <p:spPr bwMode="auto">
          <a:xfrm>
            <a:off x="7881691" y="3796815"/>
            <a:ext cx="722564" cy="59579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0" name="Picture 9">
            <a:extLst>
              <a:ext uri="{FF2B5EF4-FFF2-40B4-BE49-F238E27FC236}">
                <a16:creationId xmlns:a16="http://schemas.microsoft.com/office/drawing/2014/main" id="{052211E6-BC3C-4308-8A8F-2E0B05476ED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927981" y="3996268"/>
            <a:ext cx="630237" cy="220133"/>
          </a:xfrm>
          <a:prstGeom prst="rect">
            <a:avLst/>
          </a:prstGeom>
        </p:spPr>
      </p:pic>
      <p:sp>
        <p:nvSpPr>
          <p:cNvPr id="16" name="Rectangle 15">
            <a:extLst>
              <a:ext uri="{FF2B5EF4-FFF2-40B4-BE49-F238E27FC236}">
                <a16:creationId xmlns:a16="http://schemas.microsoft.com/office/drawing/2014/main" id="{2848EDC4-69A6-4F45-97D2-8BC5378ECF1D}"/>
              </a:ext>
            </a:extLst>
          </p:cNvPr>
          <p:cNvSpPr/>
          <p:nvPr/>
        </p:nvSpPr>
        <p:spPr bwMode="auto">
          <a:xfrm>
            <a:off x="5540994" y="3515228"/>
            <a:ext cx="992632" cy="32485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7" name="Rectangle 16">
            <a:extLst>
              <a:ext uri="{FF2B5EF4-FFF2-40B4-BE49-F238E27FC236}">
                <a16:creationId xmlns:a16="http://schemas.microsoft.com/office/drawing/2014/main" id="{A7C341F3-B8ED-44DA-8804-4DBB2203B25A}"/>
              </a:ext>
            </a:extLst>
          </p:cNvPr>
          <p:cNvSpPr/>
          <p:nvPr/>
        </p:nvSpPr>
        <p:spPr bwMode="auto">
          <a:xfrm>
            <a:off x="3341692" y="2997870"/>
            <a:ext cx="2032000" cy="3348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4" name="Picture 13">
            <a:extLst>
              <a:ext uri="{FF2B5EF4-FFF2-40B4-BE49-F238E27FC236}">
                <a16:creationId xmlns:a16="http://schemas.microsoft.com/office/drawing/2014/main" id="{1F6ADCD4-3E57-44DE-BB98-490C08AFE97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20585" y="3584575"/>
            <a:ext cx="1514908" cy="255505"/>
          </a:xfrm>
          <a:prstGeom prst="rect">
            <a:avLst/>
          </a:prstGeom>
        </p:spPr>
      </p:pic>
      <p:sp>
        <p:nvSpPr>
          <p:cNvPr id="19" name="Rectangle 18">
            <a:extLst>
              <a:ext uri="{FF2B5EF4-FFF2-40B4-BE49-F238E27FC236}">
                <a16:creationId xmlns:a16="http://schemas.microsoft.com/office/drawing/2014/main" id="{A51BF64A-7A32-49C3-8A5E-2133F4FDF67A}"/>
              </a:ext>
            </a:extLst>
          </p:cNvPr>
          <p:cNvSpPr/>
          <p:nvPr/>
        </p:nvSpPr>
        <p:spPr bwMode="auto">
          <a:xfrm>
            <a:off x="5528633" y="3530267"/>
            <a:ext cx="1004994" cy="3348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8" name="Picture 17">
            <a:extLst>
              <a:ext uri="{FF2B5EF4-FFF2-40B4-BE49-F238E27FC236}">
                <a16:creationId xmlns:a16="http://schemas.microsoft.com/office/drawing/2014/main" id="{512F2434-C5B2-4542-9612-F4AADEE3FB0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693794" y="3510215"/>
            <a:ext cx="754036" cy="324852"/>
          </a:xfrm>
          <a:prstGeom prst="rect">
            <a:avLst/>
          </a:prstGeom>
        </p:spPr>
      </p:pic>
      <p:pic>
        <p:nvPicPr>
          <p:cNvPr id="6" name="Picture 5">
            <a:extLst>
              <a:ext uri="{FF2B5EF4-FFF2-40B4-BE49-F238E27FC236}">
                <a16:creationId xmlns:a16="http://schemas.microsoft.com/office/drawing/2014/main" id="{AA298BF8-4E5A-428F-8B9C-2A12E5217FB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619755" y="3007895"/>
            <a:ext cx="1672391" cy="324852"/>
          </a:xfrm>
          <a:prstGeom prst="rect">
            <a:avLst/>
          </a:prstGeom>
        </p:spPr>
      </p:pic>
    </p:spTree>
    <p:extLst>
      <p:ext uri="{BB962C8B-B14F-4D97-AF65-F5344CB8AC3E}">
        <p14:creationId xmlns:p14="http://schemas.microsoft.com/office/powerpoint/2010/main" val="299159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2:9</a:t>
            </a:r>
          </a:p>
        </p:txBody>
      </p:sp>
      <p:pic>
        <p:nvPicPr>
          <p:cNvPr id="4" name="Picture 3" descr="A close up of a logo&#10;&#10;Description generated with very high confidence">
            <a:extLst>
              <a:ext uri="{FF2B5EF4-FFF2-40B4-BE49-F238E27FC236}">
                <a16:creationId xmlns:a16="http://schemas.microsoft.com/office/drawing/2014/main" id="{1275C81B-C31C-4923-9EC3-155C86FA6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992" y="2346632"/>
            <a:ext cx="8496016" cy="2164739"/>
          </a:xfrm>
          <a:prstGeom prst="rect">
            <a:avLst/>
          </a:prstGeom>
        </p:spPr>
      </p:pic>
      <p:pic>
        <p:nvPicPr>
          <p:cNvPr id="7" name="Picture 6">
            <a:extLst>
              <a:ext uri="{FF2B5EF4-FFF2-40B4-BE49-F238E27FC236}">
                <a16:creationId xmlns:a16="http://schemas.microsoft.com/office/drawing/2014/main" id="{4B748BCC-8DCD-4F7D-A85F-CB236587A5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99709" y="3515096"/>
            <a:ext cx="1733798" cy="320634"/>
          </a:xfrm>
          <a:prstGeom prst="rect">
            <a:avLst/>
          </a:prstGeom>
        </p:spPr>
      </p:pic>
      <p:pic>
        <p:nvPicPr>
          <p:cNvPr id="10" name="Picture 9">
            <a:extLst>
              <a:ext uri="{FF2B5EF4-FFF2-40B4-BE49-F238E27FC236}">
                <a16:creationId xmlns:a16="http://schemas.microsoft.com/office/drawing/2014/main" id="{1B98AE82-36A5-4EB3-A4E0-7C404D8BC9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349839" y="3942608"/>
            <a:ext cx="605642" cy="296882"/>
          </a:xfrm>
          <a:prstGeom prst="rect">
            <a:avLst/>
          </a:prstGeom>
        </p:spPr>
      </p:pic>
    </p:spTree>
    <p:extLst>
      <p:ext uri="{BB962C8B-B14F-4D97-AF65-F5344CB8AC3E}">
        <p14:creationId xmlns:p14="http://schemas.microsoft.com/office/powerpoint/2010/main" val="37394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2818453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compose and decompose four-digit numbers in different ways </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780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9348921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22-24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269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4" name="Picture 3" descr="A close up of a logo&#10;&#10;Description generated with very high confidence">
            <a:extLst>
              <a:ext uri="{FF2B5EF4-FFF2-40B4-BE49-F238E27FC236}">
                <a16:creationId xmlns:a16="http://schemas.microsoft.com/office/drawing/2014/main" id="{77B61326-9972-4E5C-BCEA-E4CB044CF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2985413"/>
            <a:ext cx="7907446" cy="887177"/>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02495A5-48B5-4289-ADDD-8FD7D250BE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1286" y="3473451"/>
            <a:ext cx="191737" cy="399139"/>
          </a:xfrm>
          <a:prstGeom prst="rect">
            <a:avLst/>
          </a:prstGeom>
        </p:spPr>
      </p:pic>
      <p:pic>
        <p:nvPicPr>
          <p:cNvPr id="90" name="Picture 89" descr="A close up of a logo&#10;&#10;Description generated with very high confidence">
            <a:extLst>
              <a:ext uri="{FF2B5EF4-FFF2-40B4-BE49-F238E27FC236}">
                <a16:creationId xmlns:a16="http://schemas.microsoft.com/office/drawing/2014/main" id="{54687A4E-7643-4BF1-9989-B5A2C2CCA7A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43640" y="3473450"/>
            <a:ext cx="191737" cy="399139"/>
          </a:xfrm>
          <a:prstGeom prst="rect">
            <a:avLst/>
          </a:prstGeom>
        </p:spPr>
      </p:pic>
      <p:pic>
        <p:nvPicPr>
          <p:cNvPr id="93" name="Picture 92" descr="A close up of a logo&#10;&#10;Description generated with very high confidence">
            <a:extLst>
              <a:ext uri="{FF2B5EF4-FFF2-40B4-BE49-F238E27FC236}">
                <a16:creationId xmlns:a16="http://schemas.microsoft.com/office/drawing/2014/main" id="{40D4FC07-53CC-4E85-8F6D-702E62EFFEA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79148" y="3473449"/>
            <a:ext cx="192828" cy="399139"/>
          </a:xfrm>
          <a:prstGeom prst="rect">
            <a:avLst/>
          </a:prstGeom>
        </p:spPr>
      </p:pic>
      <p:pic>
        <p:nvPicPr>
          <p:cNvPr id="94" name="Picture 93" descr="A close up of a logo&#10;&#10;Description generated with very high confidence">
            <a:extLst>
              <a:ext uri="{FF2B5EF4-FFF2-40B4-BE49-F238E27FC236}">
                <a16:creationId xmlns:a16="http://schemas.microsoft.com/office/drawing/2014/main" id="{250F8CEA-6790-4C09-B093-9220C2670C0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928447" y="3470417"/>
            <a:ext cx="192829" cy="399139"/>
          </a:xfrm>
          <a:prstGeom prst="rect">
            <a:avLst/>
          </a:prstGeom>
        </p:spPr>
      </p:pic>
      <p:pic>
        <p:nvPicPr>
          <p:cNvPr id="95" name="Picture 94" descr="A close up of a logo&#10;&#10;Description generated with very high confidence">
            <a:extLst>
              <a:ext uri="{FF2B5EF4-FFF2-40B4-BE49-F238E27FC236}">
                <a16:creationId xmlns:a16="http://schemas.microsoft.com/office/drawing/2014/main" id="{58348B89-B289-4AF8-AE99-24AA4F1E6C2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58696" y="3470417"/>
            <a:ext cx="192830" cy="399139"/>
          </a:xfrm>
          <a:prstGeom prst="rect">
            <a:avLst/>
          </a:prstGeom>
        </p:spPr>
      </p:pic>
      <p:pic>
        <p:nvPicPr>
          <p:cNvPr id="96" name="Picture 95" descr="A close up of a logo&#10;&#10;Description generated with very high confidence">
            <a:extLst>
              <a:ext uri="{FF2B5EF4-FFF2-40B4-BE49-F238E27FC236}">
                <a16:creationId xmlns:a16="http://schemas.microsoft.com/office/drawing/2014/main" id="{B6C32498-8E32-4BC1-BFDD-F2DC37A24F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409581" y="3471617"/>
            <a:ext cx="199181" cy="399139"/>
          </a:xfrm>
          <a:prstGeom prst="rect">
            <a:avLst/>
          </a:prstGeom>
        </p:spPr>
      </p:pic>
      <p:pic>
        <p:nvPicPr>
          <p:cNvPr id="97" name="Picture 96" descr="A close up of a logo&#10;&#10;Description generated with very high confidence">
            <a:extLst>
              <a:ext uri="{FF2B5EF4-FFF2-40B4-BE49-F238E27FC236}">
                <a16:creationId xmlns:a16="http://schemas.microsoft.com/office/drawing/2014/main" id="{2F101C5C-5A1A-4D81-AE94-5CD1B2C08F4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144595" y="3471617"/>
            <a:ext cx="218231" cy="399139"/>
          </a:xfrm>
          <a:prstGeom prst="rect">
            <a:avLst/>
          </a:prstGeom>
        </p:spPr>
      </p:pic>
      <p:pic>
        <p:nvPicPr>
          <p:cNvPr id="98" name="Picture 97" descr="A close up of a logo&#10;&#10;Description generated with very high confidence">
            <a:extLst>
              <a:ext uri="{FF2B5EF4-FFF2-40B4-BE49-F238E27FC236}">
                <a16:creationId xmlns:a16="http://schemas.microsoft.com/office/drawing/2014/main" id="{B5381525-F0C3-4EF6-877B-4FDD488B375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876434" y="3471617"/>
            <a:ext cx="218231" cy="399139"/>
          </a:xfrm>
          <a:prstGeom prst="rect">
            <a:avLst/>
          </a:prstGeom>
        </p:spPr>
      </p:pic>
      <p:pic>
        <p:nvPicPr>
          <p:cNvPr id="99" name="Picture 98" descr="A close up of a logo&#10;&#10;Description generated with very high confidence">
            <a:extLst>
              <a:ext uri="{FF2B5EF4-FFF2-40B4-BE49-F238E27FC236}">
                <a16:creationId xmlns:a16="http://schemas.microsoft.com/office/drawing/2014/main" id="{3C9EE3D0-4B65-4541-8B9E-B2C4B09EC67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8628910" y="3471617"/>
            <a:ext cx="218231" cy="399139"/>
          </a:xfrm>
          <a:prstGeom prst="rect">
            <a:avLst/>
          </a:prstGeom>
        </p:spPr>
      </p:pic>
      <p:pic>
        <p:nvPicPr>
          <p:cNvPr id="100" name="Picture 99" descr="A close up of a logo&#10;&#10;Description generated with very high confidence">
            <a:extLst>
              <a:ext uri="{FF2B5EF4-FFF2-40B4-BE49-F238E27FC236}">
                <a16:creationId xmlns:a16="http://schemas.microsoft.com/office/drawing/2014/main" id="{F4B9AE85-072C-4BB0-8B76-12C5D7BE803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9280528" y="3471616"/>
            <a:ext cx="406400" cy="399139"/>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0"/>
                                        </p:tgtEl>
                                      </p:cBhvr>
                                    </p:animEffect>
                                    <p:set>
                                      <p:cBhvr>
                                        <p:cTn id="12" dur="1" fill="hold">
                                          <p:stCondLst>
                                            <p:cond delay="499"/>
                                          </p:stCondLst>
                                        </p:cTn>
                                        <p:tgtEl>
                                          <p:spTgt spid="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3"/>
                                        </p:tgtEl>
                                      </p:cBhvr>
                                    </p:animEffect>
                                    <p:set>
                                      <p:cBhvr>
                                        <p:cTn id="17" dur="1" fill="hold">
                                          <p:stCondLst>
                                            <p:cond delay="499"/>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499"/>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5"/>
                                        </p:tgtEl>
                                      </p:cBhvr>
                                    </p:animEffect>
                                    <p:set>
                                      <p:cBhvr>
                                        <p:cTn id="27" dur="1" fill="hold">
                                          <p:stCondLst>
                                            <p:cond delay="499"/>
                                          </p:stCondLst>
                                        </p:cTn>
                                        <p:tgtEl>
                                          <p:spTgt spid="9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6"/>
                                        </p:tgtEl>
                                      </p:cBhvr>
                                    </p:animEffect>
                                    <p:set>
                                      <p:cBhvr>
                                        <p:cTn id="32" dur="1" fill="hold">
                                          <p:stCondLst>
                                            <p:cond delay="499"/>
                                          </p:stCondLst>
                                        </p:cTn>
                                        <p:tgtEl>
                                          <p:spTgt spid="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7"/>
                                        </p:tgtEl>
                                      </p:cBhvr>
                                    </p:animEffect>
                                    <p:set>
                                      <p:cBhvr>
                                        <p:cTn id="37" dur="1" fill="hold">
                                          <p:stCondLst>
                                            <p:cond delay="499"/>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9"/>
                                        </p:tgtEl>
                                      </p:cBhvr>
                                    </p:animEffect>
                                    <p:set>
                                      <p:cBhvr>
                                        <p:cTn id="47" dur="1" fill="hold">
                                          <p:stCondLst>
                                            <p:cond delay="499"/>
                                          </p:stCondLst>
                                        </p:cTn>
                                        <p:tgtEl>
                                          <p:spTgt spid="9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5" name="Picture 4">
            <a:extLst>
              <a:ext uri="{FF2B5EF4-FFF2-40B4-BE49-F238E27FC236}">
                <a16:creationId xmlns:a16="http://schemas.microsoft.com/office/drawing/2014/main" id="{86033205-D67B-4DB2-91F4-9314B2F5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790" y="3239878"/>
            <a:ext cx="7986423" cy="378247"/>
          </a:xfrm>
          <a:prstGeom prst="rect">
            <a:avLst/>
          </a:prstGeom>
        </p:spPr>
      </p:pic>
    </p:spTree>
    <p:extLst>
      <p:ext uri="{BB962C8B-B14F-4D97-AF65-F5344CB8AC3E}">
        <p14:creationId xmlns:p14="http://schemas.microsoft.com/office/powerpoint/2010/main" val="3937580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4" name="Picture 3">
            <a:extLst>
              <a:ext uri="{FF2B5EF4-FFF2-40B4-BE49-F238E27FC236}">
                <a16:creationId xmlns:a16="http://schemas.microsoft.com/office/drawing/2014/main" id="{61F5F404-470F-4F77-9645-21DADF5B0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354283"/>
            <a:ext cx="7907446" cy="3056904"/>
          </a:xfrm>
          <a:prstGeom prst="rect">
            <a:avLst/>
          </a:prstGeom>
        </p:spPr>
      </p:pic>
      <p:sp>
        <p:nvSpPr>
          <p:cNvPr id="6" name="TextBox 5">
            <a:extLst>
              <a:ext uri="{FF2B5EF4-FFF2-40B4-BE49-F238E27FC236}">
                <a16:creationId xmlns:a16="http://schemas.microsoft.com/office/drawing/2014/main" id="{9635C174-A8BD-43E5-8539-B83B3C28B1CD}"/>
              </a:ext>
            </a:extLst>
          </p:cNvPr>
          <p:cNvSpPr txBox="1"/>
          <p:nvPr/>
        </p:nvSpPr>
        <p:spPr bwMode="auto">
          <a:xfrm>
            <a:off x="2731519" y="4673806"/>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5,000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4734731" y="4673805"/>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6682519" y="467380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8670507" y="46738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5636581" y="550371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5,342</a:t>
            </a:r>
          </a:p>
        </p:txBody>
      </p:sp>
    </p:spTree>
    <p:extLst>
      <p:ext uri="{BB962C8B-B14F-4D97-AF65-F5344CB8AC3E}">
        <p14:creationId xmlns:p14="http://schemas.microsoft.com/office/powerpoint/2010/main" val="12035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pic>
        <p:nvPicPr>
          <p:cNvPr id="5" name="Picture 4" descr="A close up of a logo&#10;&#10;Description generated with very high confidence">
            <a:extLst>
              <a:ext uri="{FF2B5EF4-FFF2-40B4-BE49-F238E27FC236}">
                <a16:creationId xmlns:a16="http://schemas.microsoft.com/office/drawing/2014/main" id="{C5CE8168-759F-4E6A-A476-11FCBA9E2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902" y="1956746"/>
            <a:ext cx="7906199" cy="2944511"/>
          </a:xfrm>
          <a:prstGeom prst="rect">
            <a:avLst/>
          </a:prstGeom>
        </p:spPr>
      </p:pic>
    </p:spTree>
    <p:extLst>
      <p:ext uri="{BB962C8B-B14F-4D97-AF65-F5344CB8AC3E}">
        <p14:creationId xmlns:p14="http://schemas.microsoft.com/office/powerpoint/2010/main" val="2316685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3:1</a:t>
            </a:r>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4635500" y="1003301"/>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3379692" y="255323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TextBox 12">
            <a:extLst>
              <a:ext uri="{FF2B5EF4-FFF2-40B4-BE49-F238E27FC236}">
                <a16:creationId xmlns:a16="http://schemas.microsoft.com/office/drawing/2014/main" id="{74A31E39-B636-44BE-AC0F-9CACE2FC8EB4}"/>
              </a:ext>
            </a:extLst>
          </p:cNvPr>
          <p:cNvSpPr txBox="1"/>
          <p:nvPr/>
        </p:nvSpPr>
        <p:spPr bwMode="auto">
          <a:xfrm>
            <a:off x="3803650" y="342441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4" name="TextBox 13">
            <a:extLst>
              <a:ext uri="{FF2B5EF4-FFF2-40B4-BE49-F238E27FC236}">
                <a16:creationId xmlns:a16="http://schemas.microsoft.com/office/drawing/2014/main" id="{5A282CA8-065A-4BC6-8F3C-1C98AEAAD4A4}"/>
              </a:ext>
            </a:extLst>
          </p:cNvPr>
          <p:cNvSpPr txBox="1"/>
          <p:nvPr/>
        </p:nvSpPr>
        <p:spPr bwMode="auto">
          <a:xfrm>
            <a:off x="5130800" y="34244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6515100" y="34244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7899400" y="34244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Tree>
    <p:extLst>
      <p:ext uri="{BB962C8B-B14F-4D97-AF65-F5344CB8AC3E}">
        <p14:creationId xmlns:p14="http://schemas.microsoft.com/office/powerpoint/2010/main" val="34264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3:2</a:t>
            </a:r>
          </a:p>
        </p:txBody>
      </p:sp>
      <p:pic>
        <p:nvPicPr>
          <p:cNvPr id="4" name="Picture 3" descr="A picture containing sky, text&#10;&#10;Description generated with high confidence">
            <a:extLst>
              <a:ext uri="{FF2B5EF4-FFF2-40B4-BE49-F238E27FC236}">
                <a16:creationId xmlns:a16="http://schemas.microsoft.com/office/drawing/2014/main" id="{6E40CF71-8E45-40FA-8303-65F99EEB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605520"/>
            <a:ext cx="7907446" cy="2757963"/>
          </a:xfrm>
          <a:prstGeom prst="rect">
            <a:avLst/>
          </a:prstGeom>
        </p:spPr>
      </p:pic>
      <p:sp>
        <p:nvSpPr>
          <p:cNvPr id="6" name="TextBox 5">
            <a:extLst>
              <a:ext uri="{FF2B5EF4-FFF2-40B4-BE49-F238E27FC236}">
                <a16:creationId xmlns:a16="http://schemas.microsoft.com/office/drawing/2014/main" id="{1BD14596-A17E-4989-B9D9-1B17751E1B02}"/>
              </a:ext>
            </a:extLst>
          </p:cNvPr>
          <p:cNvSpPr txBox="1"/>
          <p:nvPr/>
        </p:nvSpPr>
        <p:spPr bwMode="auto">
          <a:xfrm>
            <a:off x="4153919" y="477557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2,000</a:t>
            </a:r>
          </a:p>
        </p:txBody>
      </p:sp>
      <p:sp>
        <p:nvSpPr>
          <p:cNvPr id="7" name="TextBox 6">
            <a:extLst>
              <a:ext uri="{FF2B5EF4-FFF2-40B4-BE49-F238E27FC236}">
                <a16:creationId xmlns:a16="http://schemas.microsoft.com/office/drawing/2014/main" id="{681264D8-4B18-415F-9CE5-CD56DCA8B99F}"/>
              </a:ext>
            </a:extLst>
          </p:cNvPr>
          <p:cNvSpPr txBox="1"/>
          <p:nvPr/>
        </p:nvSpPr>
        <p:spPr bwMode="auto">
          <a:xfrm>
            <a:off x="4931124" y="4775570"/>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+ 100</a:t>
            </a:r>
          </a:p>
        </p:txBody>
      </p:sp>
      <p:sp>
        <p:nvSpPr>
          <p:cNvPr id="8" name="TextBox 7">
            <a:extLst>
              <a:ext uri="{FF2B5EF4-FFF2-40B4-BE49-F238E27FC236}">
                <a16:creationId xmlns:a16="http://schemas.microsoft.com/office/drawing/2014/main" id="{CEE7A816-981B-4A21-808D-AE8EEB5FBA2B}"/>
              </a:ext>
            </a:extLst>
          </p:cNvPr>
          <p:cNvSpPr txBox="1"/>
          <p:nvPr/>
        </p:nvSpPr>
        <p:spPr bwMode="auto">
          <a:xfrm>
            <a:off x="5736897" y="47755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+ 40</a:t>
            </a:r>
          </a:p>
        </p:txBody>
      </p:sp>
      <p:sp>
        <p:nvSpPr>
          <p:cNvPr id="9" name="TextBox 8">
            <a:extLst>
              <a:ext uri="{FF2B5EF4-FFF2-40B4-BE49-F238E27FC236}">
                <a16:creationId xmlns:a16="http://schemas.microsoft.com/office/drawing/2014/main" id="{55EDC6D6-CCDE-4D16-895C-8AF50BA8E683}"/>
              </a:ext>
            </a:extLst>
          </p:cNvPr>
          <p:cNvSpPr txBox="1"/>
          <p:nvPr/>
        </p:nvSpPr>
        <p:spPr bwMode="auto">
          <a:xfrm>
            <a:off x="6394152" y="477557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a:t>
            </a:r>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6844994" y="4775570"/>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2,143</a:t>
            </a:r>
          </a:p>
        </p:txBody>
      </p:sp>
    </p:spTree>
    <p:extLst>
      <p:ext uri="{BB962C8B-B14F-4D97-AF65-F5344CB8AC3E}">
        <p14:creationId xmlns:p14="http://schemas.microsoft.com/office/powerpoint/2010/main" val="18997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4NPV-2 Place value in four-digit numbers</a:t>
            </a:r>
            <a:endParaRPr lang="en-GB" dirty="0"/>
          </a:p>
        </p:txBody>
      </p:sp>
      <p:grpSp>
        <p:nvGrpSpPr>
          <p:cNvPr id="5" name="Group 4">
            <a:extLst>
              <a:ext uri="{FF2B5EF4-FFF2-40B4-BE49-F238E27FC236}">
                <a16:creationId xmlns:a16="http://schemas.microsoft.com/office/drawing/2014/main" id="{48E9A7DC-1F9E-45D9-A110-FD02C5B3ADD2}"/>
              </a:ext>
            </a:extLst>
          </p:cNvPr>
          <p:cNvGrpSpPr/>
          <p:nvPr/>
        </p:nvGrpSpPr>
        <p:grpSpPr>
          <a:xfrm>
            <a:off x="2617507" y="3935745"/>
            <a:ext cx="398114" cy="1220095"/>
            <a:chOff x="5936458" y="3646450"/>
            <a:chExt cx="530819" cy="1626793"/>
          </a:xfrm>
        </p:grpSpPr>
        <p:pic>
          <p:nvPicPr>
            <p:cNvPr id="57" name="Picture 56">
              <a:extLst>
                <a:ext uri="{FF2B5EF4-FFF2-40B4-BE49-F238E27FC236}">
                  <a16:creationId xmlns:a16="http://schemas.microsoft.com/office/drawing/2014/main" id="{691464E9-E619-4B74-B663-3E77EA86328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81" name="Picture 80">
              <a:extLst>
                <a:ext uri="{FF2B5EF4-FFF2-40B4-BE49-F238E27FC236}">
                  <a16:creationId xmlns:a16="http://schemas.microsoft.com/office/drawing/2014/main" id="{9D3F9183-8BF7-41B0-9B5E-7489A4754924}"/>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82" name="Picture 81">
              <a:extLst>
                <a:ext uri="{FF2B5EF4-FFF2-40B4-BE49-F238E27FC236}">
                  <a16:creationId xmlns:a16="http://schemas.microsoft.com/office/drawing/2014/main" id="{DECF5CCA-7412-43B7-BEFA-606569DF18E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7" name="Group 6">
            <a:extLst>
              <a:ext uri="{FF2B5EF4-FFF2-40B4-BE49-F238E27FC236}">
                <a16:creationId xmlns:a16="http://schemas.microsoft.com/office/drawing/2014/main" id="{7C733723-A424-4144-88F6-E94A8B5E3F80}"/>
              </a:ext>
            </a:extLst>
          </p:cNvPr>
          <p:cNvGrpSpPr/>
          <p:nvPr/>
        </p:nvGrpSpPr>
        <p:grpSpPr>
          <a:xfrm>
            <a:off x="4698676" y="3922913"/>
            <a:ext cx="416632" cy="813580"/>
            <a:chOff x="8530018" y="3627932"/>
            <a:chExt cx="555509" cy="1084773"/>
          </a:xfrm>
        </p:grpSpPr>
        <p:pic>
          <p:nvPicPr>
            <p:cNvPr id="54" name="Picture 53">
              <a:extLst>
                <a:ext uri="{FF2B5EF4-FFF2-40B4-BE49-F238E27FC236}">
                  <a16:creationId xmlns:a16="http://schemas.microsoft.com/office/drawing/2014/main" id="{70110CA6-DAFC-4A0B-BC1A-8C006D2F1E67}"/>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85" name="Picture 84">
              <a:extLst>
                <a:ext uri="{FF2B5EF4-FFF2-40B4-BE49-F238E27FC236}">
                  <a16:creationId xmlns:a16="http://schemas.microsoft.com/office/drawing/2014/main" id="{7F304C2E-3B7C-43E7-B7F5-90C161B114EC}"/>
                </a:ext>
              </a:extLst>
            </p:cNvPr>
            <p:cNvPicPr>
              <a:picLocks noChangeAspect="1"/>
            </p:cNvPicPr>
            <p:nvPr/>
          </p:nvPicPr>
          <p:blipFill>
            <a:blip r:embed="rId4"/>
            <a:stretch>
              <a:fillRect/>
            </a:stretch>
          </p:blipFill>
          <p:spPr>
            <a:xfrm>
              <a:off x="8530019" y="4206574"/>
              <a:ext cx="555508" cy="506131"/>
            </a:xfrm>
            <a:prstGeom prst="rect">
              <a:avLst/>
            </a:prstGeom>
          </p:spPr>
        </p:pic>
      </p:grpSp>
      <p:sp>
        <p:nvSpPr>
          <p:cNvPr id="44" name="Oval 43">
            <a:extLst>
              <a:ext uri="{FF2B5EF4-FFF2-40B4-BE49-F238E27FC236}">
                <a16:creationId xmlns:a16="http://schemas.microsoft.com/office/drawing/2014/main" id="{8314D302-1281-4EA5-8C74-0E6FE64129BC}"/>
              </a:ext>
            </a:extLst>
          </p:cNvPr>
          <p:cNvSpPr/>
          <p:nvPr/>
        </p:nvSpPr>
        <p:spPr>
          <a:xfrm>
            <a:off x="3037583" y="1736453"/>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45" name="TextBox 44">
            <a:extLst>
              <a:ext uri="{FF2B5EF4-FFF2-40B4-BE49-F238E27FC236}">
                <a16:creationId xmlns:a16="http://schemas.microsoft.com/office/drawing/2014/main" id="{890A0E52-FCC6-42CE-BD67-F58C242A2EA6}"/>
              </a:ext>
            </a:extLst>
          </p:cNvPr>
          <p:cNvSpPr txBox="1"/>
          <p:nvPr/>
        </p:nvSpPr>
        <p:spPr>
          <a:xfrm>
            <a:off x="2874576" y="1914931"/>
            <a:ext cx="1122546" cy="400110"/>
          </a:xfrm>
          <a:prstGeom prst="rect">
            <a:avLst/>
          </a:prstGeom>
          <a:noFill/>
        </p:spPr>
        <p:txBody>
          <a:bodyPr wrap="square" rtlCol="0">
            <a:spAutoFit/>
          </a:bodyPr>
          <a:lstStyle/>
          <a:p>
            <a:pPr algn="ctr">
              <a:buNone/>
            </a:pPr>
            <a:r>
              <a:rPr lang="en-GB" sz="2000" dirty="0">
                <a:latin typeface="Arial" panose="020B0604020202020204" pitchFamily="34" charset="0"/>
                <a:cs typeface="Arial" panose="020B0604020202020204" pitchFamily="34" charset="0"/>
              </a:rPr>
              <a:t>5,342</a:t>
            </a:r>
            <a:endParaRPr lang="en-GB" sz="2200" dirty="0">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48C8D748-5FCD-4497-9904-472D217595C2}"/>
              </a:ext>
            </a:extLst>
          </p:cNvPr>
          <p:cNvGrpSpPr/>
          <p:nvPr/>
        </p:nvGrpSpPr>
        <p:grpSpPr>
          <a:xfrm>
            <a:off x="1240449" y="2898419"/>
            <a:ext cx="1130326" cy="819684"/>
            <a:chOff x="3139749" y="2582700"/>
            <a:chExt cx="1507102" cy="1092912"/>
          </a:xfrm>
        </p:grpSpPr>
        <p:sp>
          <p:nvSpPr>
            <p:cNvPr id="65" name="Oval 64">
              <a:extLst>
                <a:ext uri="{FF2B5EF4-FFF2-40B4-BE49-F238E27FC236}">
                  <a16:creationId xmlns:a16="http://schemas.microsoft.com/office/drawing/2014/main" id="{3820814E-38C1-4CF1-80DA-185E260A0FDB}"/>
                </a:ext>
              </a:extLst>
            </p:cNvPr>
            <p:cNvSpPr/>
            <p:nvPr/>
          </p:nvSpPr>
          <p:spPr>
            <a:xfrm>
              <a:off x="3336600"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6" name="TextBox 65">
              <a:extLst>
                <a:ext uri="{FF2B5EF4-FFF2-40B4-BE49-F238E27FC236}">
                  <a16:creationId xmlns:a16="http://schemas.microsoft.com/office/drawing/2014/main" id="{A07720D8-B094-40B9-8997-4FA366893D61}"/>
                </a:ext>
              </a:extLst>
            </p:cNvPr>
            <p:cNvSpPr txBox="1"/>
            <p:nvPr/>
          </p:nvSpPr>
          <p:spPr>
            <a:xfrm>
              <a:off x="3139749" y="2854509"/>
              <a:ext cx="1507102" cy="533480"/>
            </a:xfrm>
            <a:prstGeom prst="rect">
              <a:avLst/>
            </a:prstGeom>
            <a:noFill/>
          </p:spPr>
          <p:txBody>
            <a:bodyPr wrap="square" rtlCol="0">
              <a:spAutoFit/>
            </a:bodyPr>
            <a:lstStyle/>
            <a:p>
              <a:pPr algn="ctr">
                <a:buNone/>
              </a:pPr>
              <a:r>
                <a:rPr lang="en-GB" sz="2000" dirty="0">
                  <a:latin typeface="Arial" panose="020B0604020202020204" pitchFamily="34" charset="0"/>
                  <a:cs typeface="Arial" panose="020B0604020202020204" pitchFamily="34" charset="0"/>
                </a:rPr>
                <a:t>5,000</a:t>
              </a:r>
            </a:p>
          </p:txBody>
        </p:sp>
      </p:grpSp>
      <p:sp>
        <p:nvSpPr>
          <p:cNvPr id="67" name="Oval 66">
            <a:extLst>
              <a:ext uri="{FF2B5EF4-FFF2-40B4-BE49-F238E27FC236}">
                <a16:creationId xmlns:a16="http://schemas.microsoft.com/office/drawing/2014/main" id="{F621669A-D293-440B-B77B-B5052E318A90}"/>
              </a:ext>
            </a:extLst>
          </p:cNvPr>
          <p:cNvSpPr/>
          <p:nvPr/>
        </p:nvSpPr>
        <p:spPr>
          <a:xfrm>
            <a:off x="2409994"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8" name="TextBox 67">
            <a:extLst>
              <a:ext uri="{FF2B5EF4-FFF2-40B4-BE49-F238E27FC236}">
                <a16:creationId xmlns:a16="http://schemas.microsoft.com/office/drawing/2014/main" id="{C997D8EE-F7A4-490E-94C9-AEFE94A68ED5}"/>
              </a:ext>
            </a:extLst>
          </p:cNvPr>
          <p:cNvSpPr txBox="1"/>
          <p:nvPr/>
        </p:nvSpPr>
        <p:spPr>
          <a:xfrm>
            <a:off x="2422323" y="3080806"/>
            <a:ext cx="805558" cy="430887"/>
          </a:xfrm>
          <a:prstGeom prst="rect">
            <a:avLst/>
          </a:prstGeom>
          <a:noFill/>
        </p:spPr>
        <p:txBody>
          <a:bodyPr wrap="square" rtlCol="0">
            <a:spAutoFit/>
          </a:bodyPr>
          <a:lstStyle/>
          <a:p>
            <a:pPr algn="ctr">
              <a:buNone/>
            </a:pPr>
            <a:r>
              <a:rPr lang="en-GB" sz="2200" dirty="0"/>
              <a:t>300</a:t>
            </a:r>
          </a:p>
        </p:txBody>
      </p:sp>
      <p:sp>
        <p:nvSpPr>
          <p:cNvPr id="40" name="Oval 39">
            <a:extLst>
              <a:ext uri="{FF2B5EF4-FFF2-40B4-BE49-F238E27FC236}">
                <a16:creationId xmlns:a16="http://schemas.microsoft.com/office/drawing/2014/main" id="{D39E082F-05CE-4737-AC03-D658B649B2D5}"/>
              </a:ext>
            </a:extLst>
          </p:cNvPr>
          <p:cNvSpPr/>
          <p:nvPr/>
        </p:nvSpPr>
        <p:spPr>
          <a:xfrm>
            <a:off x="3467368"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41" name="TextBox 40">
            <a:extLst>
              <a:ext uri="{FF2B5EF4-FFF2-40B4-BE49-F238E27FC236}">
                <a16:creationId xmlns:a16="http://schemas.microsoft.com/office/drawing/2014/main" id="{BB019D84-D87F-469C-9BC9-42E96EE77EA1}"/>
              </a:ext>
            </a:extLst>
          </p:cNvPr>
          <p:cNvSpPr txBox="1"/>
          <p:nvPr/>
        </p:nvSpPr>
        <p:spPr>
          <a:xfrm>
            <a:off x="3479015" y="3080806"/>
            <a:ext cx="805558" cy="430887"/>
          </a:xfrm>
          <a:prstGeom prst="rect">
            <a:avLst/>
          </a:prstGeom>
          <a:noFill/>
        </p:spPr>
        <p:txBody>
          <a:bodyPr wrap="square" rtlCol="0">
            <a:spAutoFit/>
          </a:bodyPr>
          <a:lstStyle/>
          <a:p>
            <a:pPr algn="ctr">
              <a:buNone/>
            </a:pPr>
            <a:r>
              <a:rPr lang="en-GB" sz="2200" dirty="0"/>
              <a:t>40</a:t>
            </a:r>
          </a:p>
        </p:txBody>
      </p:sp>
      <p:grpSp>
        <p:nvGrpSpPr>
          <p:cNvPr id="76" name="Group 75">
            <a:extLst>
              <a:ext uri="{FF2B5EF4-FFF2-40B4-BE49-F238E27FC236}">
                <a16:creationId xmlns:a16="http://schemas.microsoft.com/office/drawing/2014/main" id="{8D851B6C-AA75-43C0-894E-70A0F9A56AD5}"/>
              </a:ext>
            </a:extLst>
          </p:cNvPr>
          <p:cNvGrpSpPr/>
          <p:nvPr/>
        </p:nvGrpSpPr>
        <p:grpSpPr>
          <a:xfrm>
            <a:off x="4500923" y="2898417"/>
            <a:ext cx="819686" cy="819686"/>
            <a:chOff x="6996869" y="2582698"/>
            <a:chExt cx="1092915" cy="1092915"/>
          </a:xfrm>
        </p:grpSpPr>
        <p:sp>
          <p:nvSpPr>
            <p:cNvPr id="69" name="Oval 68">
              <a:extLst>
                <a:ext uri="{FF2B5EF4-FFF2-40B4-BE49-F238E27FC236}">
                  <a16:creationId xmlns:a16="http://schemas.microsoft.com/office/drawing/2014/main" id="{568FB420-9EA6-46AC-AD42-94F829A18E68}"/>
                </a:ext>
              </a:extLst>
            </p:cNvPr>
            <p:cNvSpPr/>
            <p:nvPr/>
          </p:nvSpPr>
          <p:spPr>
            <a:xfrm>
              <a:off x="6996869"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0" name="TextBox 69">
              <a:extLst>
                <a:ext uri="{FF2B5EF4-FFF2-40B4-BE49-F238E27FC236}">
                  <a16:creationId xmlns:a16="http://schemas.microsoft.com/office/drawing/2014/main" id="{95551A60-40EE-4C2A-8023-D4ECADCC2C15}"/>
                </a:ext>
              </a:extLst>
            </p:cNvPr>
            <p:cNvSpPr txBox="1"/>
            <p:nvPr/>
          </p:nvSpPr>
          <p:spPr>
            <a:xfrm>
              <a:off x="7003278" y="2825883"/>
              <a:ext cx="1074078" cy="574516"/>
            </a:xfrm>
            <a:prstGeom prst="rect">
              <a:avLst/>
            </a:prstGeom>
            <a:noFill/>
          </p:spPr>
          <p:txBody>
            <a:bodyPr wrap="square" rtlCol="0">
              <a:spAutoFit/>
            </a:bodyPr>
            <a:lstStyle/>
            <a:p>
              <a:pPr algn="ctr">
                <a:buNone/>
              </a:pPr>
              <a:r>
                <a:rPr lang="en-GB" sz="2200" dirty="0"/>
                <a:t>2</a:t>
              </a:r>
            </a:p>
          </p:txBody>
        </p:sp>
      </p:grpSp>
      <p:cxnSp>
        <p:nvCxnSpPr>
          <p:cNvPr id="93" name="Straight Connector 92">
            <a:extLst>
              <a:ext uri="{FF2B5EF4-FFF2-40B4-BE49-F238E27FC236}">
                <a16:creationId xmlns:a16="http://schemas.microsoft.com/office/drawing/2014/main" id="{E1BF40AB-ED94-448C-B406-839C34186FC4}"/>
              </a:ext>
            </a:extLst>
          </p:cNvPr>
          <p:cNvCxnSpPr>
            <a:cxnSpLocks/>
            <a:stCxn id="44" idx="3"/>
            <a:endCxn id="65" idx="0"/>
          </p:cNvCxnSpPr>
          <p:nvPr/>
        </p:nvCxnSpPr>
        <p:spPr>
          <a:xfrm flipH="1">
            <a:off x="1797930" y="2420187"/>
            <a:ext cx="1356964"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78D98A3-F49B-4972-BBEB-5551ED80D767}"/>
              </a:ext>
            </a:extLst>
          </p:cNvPr>
          <p:cNvCxnSpPr>
            <a:cxnSpLocks/>
            <a:endCxn id="67" idx="0"/>
          </p:cNvCxnSpPr>
          <p:nvPr/>
        </p:nvCxnSpPr>
        <p:spPr>
          <a:xfrm flipH="1">
            <a:off x="2819837" y="2500621"/>
            <a:ext cx="457047" cy="39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25AE291-F565-446B-BD03-5361462D0549}"/>
              </a:ext>
            </a:extLst>
          </p:cNvPr>
          <p:cNvCxnSpPr>
            <a:cxnSpLocks/>
            <a:stCxn id="44" idx="5"/>
            <a:endCxn id="69" idx="0"/>
          </p:cNvCxnSpPr>
          <p:nvPr/>
        </p:nvCxnSpPr>
        <p:spPr>
          <a:xfrm>
            <a:off x="3721319" y="2420187"/>
            <a:ext cx="1189447"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1743D8-C3CC-4267-9159-7FA0F6C45330}"/>
              </a:ext>
            </a:extLst>
          </p:cNvPr>
          <p:cNvCxnSpPr>
            <a:cxnSpLocks/>
          </p:cNvCxnSpPr>
          <p:nvPr/>
        </p:nvCxnSpPr>
        <p:spPr>
          <a:xfrm>
            <a:off x="3604786" y="2500621"/>
            <a:ext cx="311016" cy="399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4910FE9-BC56-4F16-8CA0-5F26E0C6E289}"/>
              </a:ext>
            </a:extLst>
          </p:cNvPr>
          <p:cNvGrpSpPr/>
          <p:nvPr/>
        </p:nvGrpSpPr>
        <p:grpSpPr>
          <a:xfrm>
            <a:off x="3651148" y="3926487"/>
            <a:ext cx="412001" cy="1663644"/>
            <a:chOff x="7274776" y="3634106"/>
            <a:chExt cx="549335" cy="2218192"/>
          </a:xfrm>
        </p:grpSpPr>
        <p:pic>
          <p:nvPicPr>
            <p:cNvPr id="56" name="Picture 55">
              <a:extLst>
                <a:ext uri="{FF2B5EF4-FFF2-40B4-BE49-F238E27FC236}">
                  <a16:creationId xmlns:a16="http://schemas.microsoft.com/office/drawing/2014/main" id="{D908A5FF-61B2-484C-BE71-569E2524B4C8}"/>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83" name="Picture 82">
              <a:extLst>
                <a:ext uri="{FF2B5EF4-FFF2-40B4-BE49-F238E27FC236}">
                  <a16:creationId xmlns:a16="http://schemas.microsoft.com/office/drawing/2014/main" id="{F7D3AC11-E6D3-4FD1-988A-33F041EAF6B2}"/>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84" name="Picture 83">
              <a:extLst>
                <a:ext uri="{FF2B5EF4-FFF2-40B4-BE49-F238E27FC236}">
                  <a16:creationId xmlns:a16="http://schemas.microsoft.com/office/drawing/2014/main" id="{959E66AE-1E75-406E-8910-122DD1A3C0D1}"/>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103" name="Picture 102">
              <a:extLst>
                <a:ext uri="{FF2B5EF4-FFF2-40B4-BE49-F238E27FC236}">
                  <a16:creationId xmlns:a16="http://schemas.microsoft.com/office/drawing/2014/main" id="{65F866D5-FF31-4C67-A562-DE896165FDFE}"/>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3" name="Group 22">
            <a:extLst>
              <a:ext uri="{FF2B5EF4-FFF2-40B4-BE49-F238E27FC236}">
                <a16:creationId xmlns:a16="http://schemas.microsoft.com/office/drawing/2014/main" id="{07B5B796-6391-430F-954A-3848202A692D}"/>
              </a:ext>
            </a:extLst>
          </p:cNvPr>
          <p:cNvGrpSpPr/>
          <p:nvPr/>
        </p:nvGrpSpPr>
        <p:grpSpPr>
          <a:xfrm>
            <a:off x="1583867" y="3927300"/>
            <a:ext cx="398113" cy="2112224"/>
            <a:chOff x="2806575" y="3932644"/>
            <a:chExt cx="398113" cy="2112224"/>
          </a:xfrm>
        </p:grpSpPr>
        <p:pic>
          <p:nvPicPr>
            <p:cNvPr id="61" name="Picture 60">
              <a:extLst>
                <a:ext uri="{FF2B5EF4-FFF2-40B4-BE49-F238E27FC236}">
                  <a16:creationId xmlns:a16="http://schemas.microsoft.com/office/drawing/2014/main" id="{894ACEDE-5F70-4BD7-8811-6C6D04D06F98}"/>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62" name="Picture 61">
              <a:extLst>
                <a:ext uri="{FF2B5EF4-FFF2-40B4-BE49-F238E27FC236}">
                  <a16:creationId xmlns:a16="http://schemas.microsoft.com/office/drawing/2014/main" id="{34F42290-3798-4477-B4BA-624F5CE66F4C}"/>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63" name="Picture 62">
              <a:extLst>
                <a:ext uri="{FF2B5EF4-FFF2-40B4-BE49-F238E27FC236}">
                  <a16:creationId xmlns:a16="http://schemas.microsoft.com/office/drawing/2014/main" id="{847167F3-4B9A-4934-A542-BBF28C514FA8}"/>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64" name="Picture 63">
              <a:extLst>
                <a:ext uri="{FF2B5EF4-FFF2-40B4-BE49-F238E27FC236}">
                  <a16:creationId xmlns:a16="http://schemas.microsoft.com/office/drawing/2014/main" id="{8DAD41B3-D5CD-4119-AA04-7336A768D5B7}"/>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71" name="Picture 70">
              <a:extLst>
                <a:ext uri="{FF2B5EF4-FFF2-40B4-BE49-F238E27FC236}">
                  <a16:creationId xmlns:a16="http://schemas.microsoft.com/office/drawing/2014/main" id="{438BD46D-C0E3-4011-B174-2CC3999CFAF2}"/>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2" name="Content Placeholder 2">
            <a:extLst>
              <a:ext uri="{FF2B5EF4-FFF2-40B4-BE49-F238E27FC236}">
                <a16:creationId xmlns:a16="http://schemas.microsoft.com/office/drawing/2014/main" id="{4BD697CD-D772-44C3-A1ED-2864B6143F15}"/>
              </a:ext>
            </a:extLst>
          </p:cNvPr>
          <p:cNvSpPr txBox="1">
            <a:spLocks/>
          </p:cNvSpPr>
          <p:nvPr/>
        </p:nvSpPr>
        <p:spPr>
          <a:xfrm>
            <a:off x="6192013" y="1433060"/>
            <a:ext cx="5250019" cy="481929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Represent this number using place value counters and a part-part-whole model.</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digit is in the hundreds place? What is the value of the thousands digit?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does the 4 represent?</a:t>
            </a: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Repeat for different 4-digit numbers</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Show children representations of numbers either using part-part-whole or place value counters and ask them to write the value of each number represented. </a:t>
            </a:r>
            <a:endParaRPr lang="en-GB"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p:txBody>
      </p:sp>
      <p:sp>
        <p:nvSpPr>
          <p:cNvPr id="39" name="TextBox 19">
            <a:extLst>
              <a:ext uri="{FF2B5EF4-FFF2-40B4-BE49-F238E27FC236}">
                <a16:creationId xmlns:a16="http://schemas.microsoft.com/office/drawing/2014/main" id="{92AAC312-8F7C-4606-8A7E-FBCFCCF8E5CD}"/>
              </a:ext>
            </a:extLst>
          </p:cNvPr>
          <p:cNvSpPr txBox="1"/>
          <p:nvPr/>
        </p:nvSpPr>
        <p:spPr>
          <a:xfrm>
            <a:off x="6096000" y="37126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4 represents four tens.</a:t>
            </a:r>
          </a:p>
        </p:txBody>
      </p:sp>
    </p:spTree>
    <p:extLst>
      <p:ext uri="{BB962C8B-B14F-4D97-AF65-F5344CB8AC3E}">
        <p14:creationId xmlns:p14="http://schemas.microsoft.com/office/powerpoint/2010/main" val="242869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7" grpId="0" animBg="1"/>
      <p:bldP spid="68" grpId="0"/>
      <p:bldP spid="40" grpId="0" animBg="1"/>
      <p:bldP spid="4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6" name="TextBox 5">
            <a:extLst>
              <a:ext uri="{FF2B5EF4-FFF2-40B4-BE49-F238E27FC236}">
                <a16:creationId xmlns:a16="http://schemas.microsoft.com/office/drawing/2014/main" id="{9635C174-A8BD-43E5-8539-B83B3C28B1CD}"/>
              </a:ext>
            </a:extLst>
          </p:cNvPr>
          <p:cNvSpPr txBox="1"/>
          <p:nvPr/>
        </p:nvSpPr>
        <p:spPr bwMode="auto">
          <a:xfrm>
            <a:off x="829048" y="5210473"/>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5,000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2344377" y="5210472"/>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3796601" y="5210471"/>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5173548" y="5210470"/>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5435209"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a:t>
            </a:r>
            <a:r>
              <a:rPr lang="en-GB" sz="2000" dirty="0">
                <a:latin typeface="Arial" panose="020B0604020202020204" pitchFamily="34" charset="0"/>
                <a:ea typeface="Myriad Pro Semibold" charset="0"/>
                <a:cs typeface="Arial" panose="020B0604020202020204" pitchFamily="34" charset="0"/>
              </a:rPr>
              <a:t> </a:t>
            </a:r>
            <a:r>
              <a:rPr lang="en-GB" sz="2000" dirty="0">
                <a:ea typeface="Myriad Pro Semibold" charset="0"/>
                <a:cs typeface="Arial" panose="020B0604020202020204" pitchFamily="34" charset="0"/>
              </a:rPr>
              <a:t>5,342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1777348" y="5210470"/>
            <a:ext cx="3138025" cy="400110"/>
            <a:chOff x="2147277" y="4799699"/>
            <a:chExt cx="4173641" cy="400110"/>
          </a:xfrm>
        </p:grpSpPr>
        <p:sp>
          <p:nvSpPr>
            <p:cNvPr id="16" name="TextBox 15">
              <a:extLst>
                <a:ext uri="{FF2B5EF4-FFF2-40B4-BE49-F238E27FC236}">
                  <a16:creationId xmlns:a16="http://schemas.microsoft.com/office/drawing/2014/main" id="{FD99E3FA-712B-40F2-A65C-74B8902BC360}"/>
                </a:ext>
              </a:extLst>
            </p:cNvPr>
            <p:cNvSpPr txBox="1"/>
            <p:nvPr/>
          </p:nvSpPr>
          <p:spPr>
            <a:xfrm>
              <a:off x="2147277" y="4799699"/>
              <a:ext cx="443889" cy="400110"/>
            </a:xfrm>
            <a:prstGeom prst="rect">
              <a:avLst/>
            </a:prstGeom>
            <a:noFill/>
          </p:spPr>
          <p:txBody>
            <a:bodyPr wrap="square" rtlCol="0">
              <a:spAutoFit/>
            </a:bodyPr>
            <a:lstStyle/>
            <a:p>
              <a:pPr>
                <a:buNone/>
              </a:pPr>
              <a:r>
                <a:rPr lang="en-GB" sz="2000" dirty="0">
                  <a:cs typeface="Arial" panose="020B0604020202020204" pitchFamily="34" charset="0"/>
                </a:rPr>
                <a:t>+</a:t>
              </a:r>
            </a:p>
          </p:txBody>
        </p:sp>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43889" cy="400110"/>
            </a:xfrm>
            <a:prstGeom prst="rect">
              <a:avLst/>
            </a:prstGeom>
            <a:noFill/>
          </p:spPr>
          <p:txBody>
            <a:bodyPr wrap="square" rtlCol="0">
              <a:spAutoFit/>
            </a:bodyPr>
            <a:lstStyle/>
            <a:p>
              <a:pPr>
                <a:buNone/>
              </a:pPr>
              <a:r>
                <a:rPr lang="en-GB" sz="2000" dirty="0">
                  <a:cs typeface="Arial" panose="020B0604020202020204" pitchFamily="34" charset="0"/>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2296949"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5182815"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3729494"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E712FE0D-994A-46A4-80C7-C5012CC45BFE}"/>
              </a:ext>
            </a:extLst>
          </p:cNvPr>
          <p:cNvGrpSpPr/>
          <p:nvPr/>
        </p:nvGrpSpPr>
        <p:grpSpPr>
          <a:xfrm>
            <a:off x="864404" y="1647530"/>
            <a:ext cx="595608" cy="3160044"/>
            <a:chOff x="2806575" y="3932644"/>
            <a:chExt cx="398113" cy="2112224"/>
          </a:xfrm>
        </p:grpSpPr>
        <p:pic>
          <p:nvPicPr>
            <p:cNvPr id="30" name="Picture 29">
              <a:extLst>
                <a:ext uri="{FF2B5EF4-FFF2-40B4-BE49-F238E27FC236}">
                  <a16:creationId xmlns:a16="http://schemas.microsoft.com/office/drawing/2014/main" id="{F0C56F10-2068-4A75-9C39-84D2F7D3E4D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CF04AE7F-2161-4238-85E3-373FF77C2E12}"/>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6D89BF65-1930-482E-85A0-2727F145FFD5}"/>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92124224-B12B-4F22-9791-DCF8ABABC2B1}"/>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88EF4004-8C1B-4B15-AD94-962B109B0001}"/>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4" name="Content Placeholder 2">
            <a:extLst>
              <a:ext uri="{FF2B5EF4-FFF2-40B4-BE49-F238E27FC236}">
                <a16:creationId xmlns:a16="http://schemas.microsoft.com/office/drawing/2014/main" id="{62B8214B-6497-4C3B-AF23-17565C609501}"/>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Say the value of each column of counters.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the value of each set of counters and write the total value as an addition equation.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3?</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epeat using representations of other 4-digit numbers.</a:t>
            </a:r>
          </a:p>
          <a:p>
            <a:pPr marL="0" indent="0">
              <a:lnSpc>
                <a:spcPct val="120000"/>
              </a:lnSpc>
              <a:spcBef>
                <a:spcPts val="600"/>
              </a:spcBef>
              <a:spcAft>
                <a:spcPts val="600"/>
              </a:spcAft>
              <a:buClr>
                <a:srgbClr val="585858"/>
              </a:buClr>
              <a:buNone/>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B4B1CEA9-EF88-45E7-BCF5-09E50EF8C4D7}"/>
              </a:ext>
            </a:extLst>
          </p:cNvPr>
          <p:cNvSpPr txBox="1"/>
          <p:nvPr/>
        </p:nvSpPr>
        <p:spPr>
          <a:xfrm>
            <a:off x="6192011" y="3849044"/>
            <a:ext cx="53761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3 represents three hundreds.</a:t>
            </a:r>
          </a:p>
        </p:txBody>
      </p:sp>
    </p:spTree>
    <p:extLst>
      <p:ext uri="{BB962C8B-B14F-4D97-AF65-F5344CB8AC3E}">
        <p14:creationId xmlns:p14="http://schemas.microsoft.com/office/powerpoint/2010/main" val="257922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6" name="TextBox 5">
            <a:extLst>
              <a:ext uri="{FF2B5EF4-FFF2-40B4-BE49-F238E27FC236}">
                <a16:creationId xmlns:a16="http://schemas.microsoft.com/office/drawing/2014/main" id="{9635C174-A8BD-43E5-8539-B83B3C28B1CD}"/>
              </a:ext>
            </a:extLst>
          </p:cNvPr>
          <p:cNvSpPr txBox="1"/>
          <p:nvPr/>
        </p:nvSpPr>
        <p:spPr bwMode="auto">
          <a:xfrm>
            <a:off x="882060" y="5857324"/>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40</a:t>
            </a:r>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2174151" y="5857323"/>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5,000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3752630" y="5857322"/>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2</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5153341" y="5857321"/>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300</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5746772" y="5857321"/>
            <a:ext cx="1280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ea typeface="Myriad Pro Semibold" charset="0"/>
                <a:cs typeface="Arial" panose="020B0604020202020204" pitchFamily="34" charset="0"/>
              </a:rPr>
              <a:t>=</a:t>
            </a:r>
            <a:r>
              <a:rPr lang="en-GB" sz="2000" dirty="0">
                <a:latin typeface="Arial" panose="020B0604020202020204" pitchFamily="34" charset="0"/>
                <a:ea typeface="Myriad Pro Semibold" charset="0"/>
                <a:cs typeface="Arial" panose="020B0604020202020204" pitchFamily="34" charset="0"/>
              </a:rPr>
              <a:t> </a:t>
            </a:r>
            <a:r>
              <a:rPr lang="en-GB" sz="2000" dirty="0">
                <a:ea typeface="Myriad Pro Semibold" charset="0"/>
                <a:cs typeface="Arial" panose="020B0604020202020204" pitchFamily="34" charset="0"/>
              </a:rPr>
              <a:t>5,342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1668457" y="5857321"/>
            <a:ext cx="3117186" cy="400110"/>
            <a:chOff x="2147276" y="4799699"/>
            <a:chExt cx="4145925" cy="400110"/>
          </a:xfrm>
        </p:grpSpPr>
        <p:sp>
          <p:nvSpPr>
            <p:cNvPr id="16" name="TextBox 15">
              <a:extLst>
                <a:ext uri="{FF2B5EF4-FFF2-40B4-BE49-F238E27FC236}">
                  <a16:creationId xmlns:a16="http://schemas.microsoft.com/office/drawing/2014/main" id="{FD99E3FA-712B-40F2-A65C-74B8902BC360}"/>
                </a:ext>
              </a:extLst>
            </p:cNvPr>
            <p:cNvSpPr txBox="1"/>
            <p:nvPr/>
          </p:nvSpPr>
          <p:spPr>
            <a:xfrm>
              <a:off x="2147276"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16172" cy="400110"/>
            </a:xfrm>
            <a:prstGeom prst="rect">
              <a:avLst/>
            </a:prstGeom>
            <a:noFill/>
          </p:spPr>
          <p:txBody>
            <a:bodyPr wrap="none" rtlCol="0">
              <a:spAutoFit/>
            </a:bodyPr>
            <a:lstStyle/>
            <a:p>
              <a:pPr>
                <a:buNone/>
              </a:pPr>
              <a:r>
                <a:rPr lang="en-GB" sz="2000" dirty="0">
                  <a:cs typeface="Arial" panose="020B0604020202020204" pitchFamily="34" charset="0"/>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5246796"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3779142"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878466"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E712FE0D-994A-46A4-80C7-C5012CC45BFE}"/>
              </a:ext>
            </a:extLst>
          </p:cNvPr>
          <p:cNvGrpSpPr/>
          <p:nvPr/>
        </p:nvGrpSpPr>
        <p:grpSpPr>
          <a:xfrm>
            <a:off x="2339192" y="1647530"/>
            <a:ext cx="595608" cy="3160044"/>
            <a:chOff x="2806575" y="3932644"/>
            <a:chExt cx="398113" cy="2112224"/>
          </a:xfrm>
        </p:grpSpPr>
        <p:pic>
          <p:nvPicPr>
            <p:cNvPr id="30" name="Picture 29">
              <a:extLst>
                <a:ext uri="{FF2B5EF4-FFF2-40B4-BE49-F238E27FC236}">
                  <a16:creationId xmlns:a16="http://schemas.microsoft.com/office/drawing/2014/main" id="{F0C56F10-2068-4A75-9C39-84D2F7D3E4D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CF04AE7F-2161-4238-85E3-373FF77C2E12}"/>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6D89BF65-1930-482E-85A0-2727F145FFD5}"/>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92124224-B12B-4F22-9791-DCF8ABABC2B1}"/>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88EF4004-8C1B-4B15-AD94-962B109B0001}"/>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4" name="Content Placeholder 2">
            <a:extLst>
              <a:ext uri="{FF2B5EF4-FFF2-40B4-BE49-F238E27FC236}">
                <a16:creationId xmlns:a16="http://schemas.microsoft.com/office/drawing/2014/main" id="{C881DC86-99D2-415A-A762-77FDA8EB6FED}"/>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Say and reveal </a:t>
            </a:r>
            <a:r>
              <a:rPr lang="en-GB" sz="2000" kern="0" dirty="0">
                <a:latin typeface="Arial" panose="020B0604020202020204" pitchFamily="34" charset="0"/>
                <a:cs typeface="Arial" panose="020B0604020202020204" pitchFamily="34" charset="0"/>
              </a:rPr>
              <a:t>the value of each column of counters. </a:t>
            </a:r>
            <a:r>
              <a:rPr lang="en-GB" sz="2000" dirty="0">
                <a:latin typeface="Arial" panose="020B0604020202020204" pitchFamily="34" charset="0"/>
                <a:cs typeface="Arial" panose="020B0604020202020204" pitchFamily="34" charset="0"/>
              </a:rPr>
              <a:t>Write the total value as an addition equation.</a:t>
            </a:r>
            <a:r>
              <a:rPr lang="en-GB" sz="2000" kern="0" dirty="0">
                <a:latin typeface="Arial" panose="020B0604020202020204" pitchFamily="34" charset="0"/>
                <a:cs typeface="Arial" panose="020B0604020202020204" pitchFamily="34" charset="0"/>
              </a:rPr>
              <a:t>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What do you notice? Does is matter that the counters are in a different order?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a:t>
            </a:r>
            <a:r>
              <a:rPr lang="en-GB" sz="2000" kern="0" dirty="0">
                <a:latin typeface="Arial" panose="020B0604020202020204" pitchFamily="34" charset="0"/>
                <a:cs typeface="Arial" panose="020B0604020202020204" pitchFamily="34" charset="0"/>
              </a:rPr>
              <a:t>hat is the value of the 5?</a:t>
            </a:r>
          </a:p>
          <a:p>
            <a:pPr>
              <a:lnSpc>
                <a:spcPct val="120000"/>
              </a:lnSpc>
              <a:spcBef>
                <a:spcPts val="600"/>
              </a:spcBef>
              <a:spcAft>
                <a:spcPts val="600"/>
              </a:spcAft>
              <a:buClr>
                <a:srgbClr val="585858"/>
              </a:buClr>
              <a:buFont typeface="Arial" panose="020B0604020202020204" pitchFamily="34" charset="0"/>
              <a:buChar char="•"/>
            </a:pPr>
            <a:endParaRPr lang="en-US"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a:t>
            </a:r>
            <a:r>
              <a:rPr lang="en-GB" sz="2000" kern="0" dirty="0">
                <a:latin typeface="Arial" panose="020B0604020202020204" pitchFamily="34" charset="0"/>
                <a:cs typeface="Arial" panose="020B0604020202020204" pitchFamily="34" charset="0"/>
              </a:rPr>
              <a:t>epeat for other 4-digit numbers, using different arrangements.</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01214F3C-797D-4FDA-B9C4-6BA95DC68379}"/>
              </a:ext>
            </a:extLst>
          </p:cNvPr>
          <p:cNvSpPr txBox="1"/>
          <p:nvPr/>
        </p:nvSpPr>
        <p:spPr>
          <a:xfrm>
            <a:off x="6177723" y="4208815"/>
            <a:ext cx="5390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5 represents five thousands.</a:t>
            </a:r>
          </a:p>
        </p:txBody>
      </p:sp>
    </p:spTree>
    <p:extLst>
      <p:ext uri="{BB962C8B-B14F-4D97-AF65-F5344CB8AC3E}">
        <p14:creationId xmlns:p14="http://schemas.microsoft.com/office/powerpoint/2010/main" val="2468132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381D6-B213-4B69-8BF0-5016BE3FE073}"/>
              </a:ext>
            </a:extLst>
          </p:cNvPr>
          <p:cNvSpPr>
            <a:spLocks noGrp="1"/>
          </p:cNvSpPr>
          <p:nvPr>
            <p:ph type="title"/>
          </p:nvPr>
        </p:nvSpPr>
        <p:spPr/>
        <p:txBody>
          <a:bodyPr/>
          <a:lstStyle/>
          <a:p>
            <a:r>
              <a:rPr lang="en-US" altLang="en-US" dirty="0"/>
              <a:t>4NPV-2 Place value in four-digit numbers</a:t>
            </a:r>
            <a:endParaRPr lang="en-GB" dirty="0"/>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1899574" y="1879071"/>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3200" b="1" dirty="0">
                <a:ea typeface="Myriad Pro Semibold" charset="0"/>
                <a:cs typeface="Myriad Pro Semibold" charset="0"/>
              </a:rPr>
              <a:t>5,342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643766" y="3429000"/>
          <a:ext cx="5432616"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3" name="TextBox 12">
            <a:extLst>
              <a:ext uri="{FF2B5EF4-FFF2-40B4-BE49-F238E27FC236}">
                <a16:creationId xmlns:a16="http://schemas.microsoft.com/office/drawing/2014/main" id="{74A31E39-B636-44BE-AC0F-9CACE2FC8EB4}"/>
              </a:ext>
            </a:extLst>
          </p:cNvPr>
          <p:cNvSpPr txBox="1"/>
          <p:nvPr/>
        </p:nvSpPr>
        <p:spPr bwMode="auto">
          <a:xfrm>
            <a:off x="1067724" y="430018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4" name="TextBox 13">
            <a:extLst>
              <a:ext uri="{FF2B5EF4-FFF2-40B4-BE49-F238E27FC236}">
                <a16:creationId xmlns:a16="http://schemas.microsoft.com/office/drawing/2014/main" id="{5A282CA8-065A-4BC6-8F3C-1C98AEAAD4A4}"/>
              </a:ext>
            </a:extLst>
          </p:cNvPr>
          <p:cNvSpPr txBox="1"/>
          <p:nvPr/>
        </p:nvSpPr>
        <p:spPr bwMode="auto">
          <a:xfrm>
            <a:off x="2394874"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3779174"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5163474" y="430018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 name="Content Placeholder 2">
            <a:extLst>
              <a:ext uri="{FF2B5EF4-FFF2-40B4-BE49-F238E27FC236}">
                <a16:creationId xmlns:a16="http://schemas.microsoft.com/office/drawing/2014/main" id="{C6F5362F-E3F8-4594-B995-36875E0527A0}"/>
              </a:ext>
            </a:extLst>
          </p:cNvPr>
          <p:cNvSpPr txBox="1">
            <a:spLocks/>
          </p:cNvSpPr>
          <p:nvPr/>
        </p:nvSpPr>
        <p:spPr>
          <a:xfrm>
            <a:off x="6192012" y="1567424"/>
            <a:ext cx="5141735"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each digit in turn. Use the language structures below  to describe the value of each digit.</a:t>
            </a: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US" sz="2000" dirty="0"/>
          </a:p>
          <a:p>
            <a:pPr marL="0" indent="0">
              <a:lnSpc>
                <a:spcPct val="120000"/>
              </a:lnSpc>
              <a:spcBef>
                <a:spcPts val="600"/>
              </a:spcBef>
              <a:spcAft>
                <a:spcPts val="600"/>
              </a:spcAft>
              <a:buClr>
                <a:srgbClr val="585858"/>
              </a:buClr>
              <a:buNone/>
            </a:pPr>
            <a:endParaRPr lang="en-US" sz="2000" dirty="0"/>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epeat using other 4-digit numbers.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AE982FC7-F843-430B-836D-FBA3BB34BFA9}"/>
              </a:ext>
            </a:extLst>
          </p:cNvPr>
          <p:cNvSpPr txBox="1"/>
          <p:nvPr/>
        </p:nvSpPr>
        <p:spPr>
          <a:xfrm>
            <a:off x="6158700" y="2745275"/>
            <a:ext cx="5553025"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thousands place is 5. It has a value of 5,000.</a:t>
            </a:r>
          </a:p>
        </p:txBody>
      </p:sp>
      <p:sp>
        <p:nvSpPr>
          <p:cNvPr id="17" name="TextBox 19">
            <a:extLst>
              <a:ext uri="{FF2B5EF4-FFF2-40B4-BE49-F238E27FC236}">
                <a16:creationId xmlns:a16="http://schemas.microsoft.com/office/drawing/2014/main" id="{91F4428A-E59E-48FF-AA0A-FA8E8A8FFB5F}"/>
              </a:ext>
            </a:extLst>
          </p:cNvPr>
          <p:cNvSpPr txBox="1"/>
          <p:nvPr/>
        </p:nvSpPr>
        <p:spPr>
          <a:xfrm>
            <a:off x="6192012" y="3538316"/>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a:t>
            </a:r>
            <a:r>
              <a:rPr lang="en-GB" sz="2000" i="1"/>
              <a:t>the hundreds </a:t>
            </a:r>
            <a:r>
              <a:rPr lang="en-GB" sz="2000" i="1" dirty="0"/>
              <a:t>place is 3. It has a value of 300.</a:t>
            </a:r>
          </a:p>
        </p:txBody>
      </p:sp>
      <p:sp>
        <p:nvSpPr>
          <p:cNvPr id="18" name="TextBox 19">
            <a:extLst>
              <a:ext uri="{FF2B5EF4-FFF2-40B4-BE49-F238E27FC236}">
                <a16:creationId xmlns:a16="http://schemas.microsoft.com/office/drawing/2014/main" id="{BC848200-FCF2-4699-946E-A2F10F1461A9}"/>
              </a:ext>
            </a:extLst>
          </p:cNvPr>
          <p:cNvSpPr txBox="1"/>
          <p:nvPr/>
        </p:nvSpPr>
        <p:spPr>
          <a:xfrm>
            <a:off x="6158700" y="4331354"/>
            <a:ext cx="529536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tens place is 4. It has a value of 40.</a:t>
            </a:r>
          </a:p>
        </p:txBody>
      </p:sp>
      <p:sp>
        <p:nvSpPr>
          <p:cNvPr id="19" name="TextBox 19">
            <a:extLst>
              <a:ext uri="{FF2B5EF4-FFF2-40B4-BE49-F238E27FC236}">
                <a16:creationId xmlns:a16="http://schemas.microsoft.com/office/drawing/2014/main" id="{3CB98451-614C-4E85-9558-F17229A204CD}"/>
              </a:ext>
            </a:extLst>
          </p:cNvPr>
          <p:cNvSpPr txBox="1"/>
          <p:nvPr/>
        </p:nvSpPr>
        <p:spPr>
          <a:xfrm>
            <a:off x="6158700" y="5101914"/>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digit in the ones place is 2. It has a value of 2.</a:t>
            </a:r>
          </a:p>
        </p:txBody>
      </p:sp>
    </p:spTree>
    <p:extLst>
      <p:ext uri="{BB962C8B-B14F-4D97-AF65-F5344CB8AC3E}">
        <p14:creationId xmlns:p14="http://schemas.microsoft.com/office/powerpoint/2010/main" val="2495525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4NPV-2 Place value in four-digit numbers</a:t>
            </a:r>
            <a:endParaRPr lang="en-GB" dirty="0"/>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415093" y="1409679"/>
            <a:ext cx="1208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b="1" dirty="0">
                <a:latin typeface="+mj-lt"/>
                <a:ea typeface="Myriad Pro Semibold" charset="0"/>
                <a:cs typeface="Myriad Pro Semibold" charset="0"/>
              </a:rPr>
              <a:t>5,342</a:t>
            </a:r>
          </a:p>
        </p:txBody>
      </p:sp>
      <p:grpSp>
        <p:nvGrpSpPr>
          <p:cNvPr id="82" name="Group 81">
            <a:extLst>
              <a:ext uri="{FF2B5EF4-FFF2-40B4-BE49-F238E27FC236}">
                <a16:creationId xmlns:a16="http://schemas.microsoft.com/office/drawing/2014/main" id="{AA65D3E3-97E9-4D5A-BA09-786BAEED09CA}"/>
              </a:ext>
            </a:extLst>
          </p:cNvPr>
          <p:cNvGrpSpPr/>
          <p:nvPr/>
        </p:nvGrpSpPr>
        <p:grpSpPr>
          <a:xfrm>
            <a:off x="640920" y="1994454"/>
            <a:ext cx="10927194" cy="2418566"/>
            <a:chOff x="1477787" y="1557338"/>
            <a:chExt cx="9253459" cy="2853045"/>
          </a:xfrm>
        </p:grpSpPr>
        <p:grpSp>
          <p:nvGrpSpPr>
            <p:cNvPr id="35" name="Group 34">
              <a:extLst>
                <a:ext uri="{FF2B5EF4-FFF2-40B4-BE49-F238E27FC236}">
                  <a16:creationId xmlns:a16="http://schemas.microsoft.com/office/drawing/2014/main" id="{0A77DADF-CE1E-47AC-88CB-4175C4D1C02B}"/>
                </a:ext>
              </a:extLst>
            </p:cNvPr>
            <p:cNvGrpSpPr/>
            <p:nvPr/>
          </p:nvGrpSpPr>
          <p:grpSpPr>
            <a:xfrm>
              <a:off x="1477787" y="1557338"/>
              <a:ext cx="9250408" cy="2853045"/>
              <a:chOff x="822998" y="1124744"/>
              <a:chExt cx="4478711" cy="1987418"/>
            </a:xfrm>
          </p:grpSpPr>
          <p:cxnSp>
            <p:nvCxnSpPr>
              <p:cNvPr id="24" name="Straight Connector 23">
                <a:extLst>
                  <a:ext uri="{FF2B5EF4-FFF2-40B4-BE49-F238E27FC236}">
                    <a16:creationId xmlns:a16="http://schemas.microsoft.com/office/drawing/2014/main" id="{299D3E74-DF27-497A-AB55-3DABA13EAFC6}"/>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7DD53EF-2147-49D6-9AFA-2F76874D3288}"/>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6C53581-F056-40F0-B9F2-2814E7E9AD8F}"/>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9B2EA71-5C95-478C-BD25-8CDFFD7393FF}"/>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92A24F-9FE8-4E5E-83D0-D3088651B96B}"/>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E08C761-25CC-4DA3-A5A5-D837BC52C64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A2A8C82-9E09-4A18-A42B-8DD3DF06804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C39956-3FDC-4D1E-9B4B-2F051007703C}"/>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B1FE3BB-5FC4-4473-ACE3-6D524AF2591D}"/>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F34C47-35DB-4A43-9E04-D8AB76869F64}"/>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1F04EE92-CECF-4649-8289-250EB7EBC0AB}"/>
                  </a:ext>
                </a:extLst>
              </p:cNvPr>
              <p:cNvGrpSpPr/>
              <p:nvPr/>
            </p:nvGrpSpPr>
            <p:grpSpPr>
              <a:xfrm>
                <a:off x="822998" y="1131160"/>
                <a:ext cx="4478710" cy="1976388"/>
                <a:chOff x="822998" y="1131160"/>
                <a:chExt cx="4978776" cy="1976388"/>
              </a:xfrm>
            </p:grpSpPr>
            <p:cxnSp>
              <p:nvCxnSpPr>
                <p:cNvPr id="17" name="Straight Connector 16">
                  <a:extLst>
                    <a:ext uri="{FF2B5EF4-FFF2-40B4-BE49-F238E27FC236}">
                      <a16:creationId xmlns:a16="http://schemas.microsoft.com/office/drawing/2014/main" id="{0D107CF4-2D58-4D1F-8F49-9EEA00FCFE7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4DB099-74FC-4A07-A187-C0D9186C241C}"/>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80C36A6-3836-4915-A243-B58FC3F76B85}"/>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92DC5D-9FB2-4A5A-82E1-757C36ED5FD2}"/>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01BEB39-788B-4646-929A-CAF7ECCE4C73}"/>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41" name="Group 40">
              <a:extLst>
                <a:ext uri="{FF2B5EF4-FFF2-40B4-BE49-F238E27FC236}">
                  <a16:creationId xmlns:a16="http://schemas.microsoft.com/office/drawing/2014/main" id="{7EEC50E9-F355-461B-BCFC-29AD3A24F010}"/>
                </a:ext>
              </a:extLst>
            </p:cNvPr>
            <p:cNvGrpSpPr/>
            <p:nvPr/>
          </p:nvGrpSpPr>
          <p:grpSpPr>
            <a:xfrm>
              <a:off x="1818831" y="1674369"/>
              <a:ext cx="699367" cy="2543935"/>
              <a:chOff x="1832083" y="1674369"/>
              <a:chExt cx="699367" cy="2543935"/>
            </a:xfrm>
          </p:grpSpPr>
          <p:sp>
            <p:nvSpPr>
              <p:cNvPr id="36" name="TextBox 35">
                <a:extLst>
                  <a:ext uri="{FF2B5EF4-FFF2-40B4-BE49-F238E27FC236}">
                    <a16:creationId xmlns:a16="http://schemas.microsoft.com/office/drawing/2014/main" id="{F2A03973-95A7-4305-B7C0-DA250F09006E}"/>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1,000</a:t>
                </a:r>
              </a:p>
            </p:txBody>
          </p:sp>
          <p:sp>
            <p:nvSpPr>
              <p:cNvPr id="37" name="TextBox 36">
                <a:extLst>
                  <a:ext uri="{FF2B5EF4-FFF2-40B4-BE49-F238E27FC236}">
                    <a16:creationId xmlns:a16="http://schemas.microsoft.com/office/drawing/2014/main" id="{8498C56F-7A26-4E17-ABFC-AA68C1494809}"/>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100</a:t>
                </a:r>
              </a:p>
            </p:txBody>
          </p:sp>
          <p:sp>
            <p:nvSpPr>
              <p:cNvPr id="38" name="TextBox 37">
                <a:extLst>
                  <a:ext uri="{FF2B5EF4-FFF2-40B4-BE49-F238E27FC236}">
                    <a16:creationId xmlns:a16="http://schemas.microsoft.com/office/drawing/2014/main" id="{C9294B8E-CDEA-42D3-ABC1-E34BBD42E800}"/>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10</a:t>
                </a:r>
              </a:p>
            </p:txBody>
          </p:sp>
          <p:sp>
            <p:nvSpPr>
              <p:cNvPr id="39" name="TextBox 38">
                <a:extLst>
                  <a:ext uri="{FF2B5EF4-FFF2-40B4-BE49-F238E27FC236}">
                    <a16:creationId xmlns:a16="http://schemas.microsoft.com/office/drawing/2014/main" id="{D053E918-F022-4294-B00E-3AC216FECC0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1</a:t>
                </a:r>
              </a:p>
            </p:txBody>
          </p:sp>
        </p:grpSp>
        <p:grpSp>
          <p:nvGrpSpPr>
            <p:cNvPr id="42" name="Group 41">
              <a:extLst>
                <a:ext uri="{FF2B5EF4-FFF2-40B4-BE49-F238E27FC236}">
                  <a16:creationId xmlns:a16="http://schemas.microsoft.com/office/drawing/2014/main" id="{DFE0AB44-368A-4B8E-BE0F-873C7C7BF01F}"/>
                </a:ext>
              </a:extLst>
            </p:cNvPr>
            <p:cNvGrpSpPr/>
            <p:nvPr/>
          </p:nvGrpSpPr>
          <p:grpSpPr>
            <a:xfrm>
              <a:off x="2845462" y="1674369"/>
              <a:ext cx="699367" cy="2543935"/>
              <a:chOff x="1832083" y="1674369"/>
              <a:chExt cx="699367" cy="2543935"/>
            </a:xfrm>
          </p:grpSpPr>
          <p:sp>
            <p:nvSpPr>
              <p:cNvPr id="43" name="TextBox 42">
                <a:extLst>
                  <a:ext uri="{FF2B5EF4-FFF2-40B4-BE49-F238E27FC236}">
                    <a16:creationId xmlns:a16="http://schemas.microsoft.com/office/drawing/2014/main" id="{5AE25069-674A-49C9-B189-8F40428CA389}"/>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2,000</a:t>
                </a:r>
              </a:p>
            </p:txBody>
          </p:sp>
          <p:sp>
            <p:nvSpPr>
              <p:cNvPr id="44" name="TextBox 43">
                <a:extLst>
                  <a:ext uri="{FF2B5EF4-FFF2-40B4-BE49-F238E27FC236}">
                    <a16:creationId xmlns:a16="http://schemas.microsoft.com/office/drawing/2014/main" id="{A0254488-403F-4CC5-A706-4571189DFD5D}"/>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200</a:t>
                </a:r>
              </a:p>
            </p:txBody>
          </p:sp>
          <p:sp>
            <p:nvSpPr>
              <p:cNvPr id="45" name="TextBox 44">
                <a:extLst>
                  <a:ext uri="{FF2B5EF4-FFF2-40B4-BE49-F238E27FC236}">
                    <a16:creationId xmlns:a16="http://schemas.microsoft.com/office/drawing/2014/main" id="{A0E778A5-89A1-4AE2-A840-E7AA30C16785}"/>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20</a:t>
                </a:r>
              </a:p>
            </p:txBody>
          </p:sp>
          <p:sp>
            <p:nvSpPr>
              <p:cNvPr id="46" name="TextBox 45">
                <a:extLst>
                  <a:ext uri="{FF2B5EF4-FFF2-40B4-BE49-F238E27FC236}">
                    <a16:creationId xmlns:a16="http://schemas.microsoft.com/office/drawing/2014/main" id="{136546E9-25DB-427C-9398-4A70337F6D73}"/>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2</a:t>
                </a:r>
              </a:p>
            </p:txBody>
          </p:sp>
        </p:grpSp>
        <p:grpSp>
          <p:nvGrpSpPr>
            <p:cNvPr id="47" name="Group 46">
              <a:extLst>
                <a:ext uri="{FF2B5EF4-FFF2-40B4-BE49-F238E27FC236}">
                  <a16:creationId xmlns:a16="http://schemas.microsoft.com/office/drawing/2014/main" id="{C1AF6723-6CA3-4667-8D92-0423DE7665FE}"/>
                </a:ext>
              </a:extLst>
            </p:cNvPr>
            <p:cNvGrpSpPr/>
            <p:nvPr/>
          </p:nvGrpSpPr>
          <p:grpSpPr>
            <a:xfrm>
              <a:off x="3872093" y="1674369"/>
              <a:ext cx="699367" cy="2543935"/>
              <a:chOff x="1832083" y="1674369"/>
              <a:chExt cx="699367" cy="2543935"/>
            </a:xfrm>
          </p:grpSpPr>
          <p:sp>
            <p:nvSpPr>
              <p:cNvPr id="48" name="TextBox 47">
                <a:extLst>
                  <a:ext uri="{FF2B5EF4-FFF2-40B4-BE49-F238E27FC236}">
                    <a16:creationId xmlns:a16="http://schemas.microsoft.com/office/drawing/2014/main" id="{F8329326-DB50-4C23-AFC4-04E03107C9D3}"/>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3,000</a:t>
                </a:r>
              </a:p>
            </p:txBody>
          </p:sp>
          <p:sp>
            <p:nvSpPr>
              <p:cNvPr id="49" name="TextBox 48">
                <a:extLst>
                  <a:ext uri="{FF2B5EF4-FFF2-40B4-BE49-F238E27FC236}">
                    <a16:creationId xmlns:a16="http://schemas.microsoft.com/office/drawing/2014/main" id="{4FB331D7-F75A-47C0-8C04-0244932549A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300</a:t>
                </a:r>
              </a:p>
            </p:txBody>
          </p:sp>
          <p:sp>
            <p:nvSpPr>
              <p:cNvPr id="50" name="TextBox 49">
                <a:extLst>
                  <a:ext uri="{FF2B5EF4-FFF2-40B4-BE49-F238E27FC236}">
                    <a16:creationId xmlns:a16="http://schemas.microsoft.com/office/drawing/2014/main" id="{D83F99C9-9273-4751-8002-4C4A15038E2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30</a:t>
                </a:r>
              </a:p>
            </p:txBody>
          </p:sp>
          <p:sp>
            <p:nvSpPr>
              <p:cNvPr id="51" name="TextBox 50">
                <a:extLst>
                  <a:ext uri="{FF2B5EF4-FFF2-40B4-BE49-F238E27FC236}">
                    <a16:creationId xmlns:a16="http://schemas.microsoft.com/office/drawing/2014/main" id="{048CBE1B-2EFA-439D-BC77-B10DDB0FB0F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3</a:t>
                </a:r>
              </a:p>
            </p:txBody>
          </p:sp>
        </p:grpSp>
        <p:grpSp>
          <p:nvGrpSpPr>
            <p:cNvPr id="52" name="Group 51">
              <a:extLst>
                <a:ext uri="{FF2B5EF4-FFF2-40B4-BE49-F238E27FC236}">
                  <a16:creationId xmlns:a16="http://schemas.microsoft.com/office/drawing/2014/main" id="{ED18557B-BC75-4851-9190-C9D1E6AB9643}"/>
                </a:ext>
              </a:extLst>
            </p:cNvPr>
            <p:cNvGrpSpPr/>
            <p:nvPr/>
          </p:nvGrpSpPr>
          <p:grpSpPr>
            <a:xfrm>
              <a:off x="4898724" y="1674369"/>
              <a:ext cx="699367" cy="2543935"/>
              <a:chOff x="1832083" y="1674369"/>
              <a:chExt cx="699367" cy="2543935"/>
            </a:xfrm>
          </p:grpSpPr>
          <p:sp>
            <p:nvSpPr>
              <p:cNvPr id="53" name="TextBox 52">
                <a:extLst>
                  <a:ext uri="{FF2B5EF4-FFF2-40B4-BE49-F238E27FC236}">
                    <a16:creationId xmlns:a16="http://schemas.microsoft.com/office/drawing/2014/main" id="{5E46F0D9-22A6-4D9C-BEE9-0941DA9E76F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4,000</a:t>
                </a:r>
              </a:p>
            </p:txBody>
          </p:sp>
          <p:sp>
            <p:nvSpPr>
              <p:cNvPr id="54" name="TextBox 53">
                <a:extLst>
                  <a:ext uri="{FF2B5EF4-FFF2-40B4-BE49-F238E27FC236}">
                    <a16:creationId xmlns:a16="http://schemas.microsoft.com/office/drawing/2014/main" id="{06CEC43D-28D1-4002-B370-68D53701F66D}"/>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400</a:t>
                </a:r>
              </a:p>
            </p:txBody>
          </p:sp>
          <p:sp>
            <p:nvSpPr>
              <p:cNvPr id="55" name="TextBox 54">
                <a:extLst>
                  <a:ext uri="{FF2B5EF4-FFF2-40B4-BE49-F238E27FC236}">
                    <a16:creationId xmlns:a16="http://schemas.microsoft.com/office/drawing/2014/main" id="{EBDBC1E2-BB7D-47EE-AD1D-2AE5C53574A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40</a:t>
                </a:r>
              </a:p>
            </p:txBody>
          </p:sp>
          <p:sp>
            <p:nvSpPr>
              <p:cNvPr id="56" name="TextBox 55">
                <a:extLst>
                  <a:ext uri="{FF2B5EF4-FFF2-40B4-BE49-F238E27FC236}">
                    <a16:creationId xmlns:a16="http://schemas.microsoft.com/office/drawing/2014/main" id="{CC644AEF-81DD-40FC-B12A-E80930ED423F}"/>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4</a:t>
                </a:r>
              </a:p>
            </p:txBody>
          </p:sp>
        </p:grpSp>
        <p:grpSp>
          <p:nvGrpSpPr>
            <p:cNvPr id="57" name="Group 56">
              <a:extLst>
                <a:ext uri="{FF2B5EF4-FFF2-40B4-BE49-F238E27FC236}">
                  <a16:creationId xmlns:a16="http://schemas.microsoft.com/office/drawing/2014/main" id="{D286BA56-A0B7-4FED-9C48-F2223D5E7A1B}"/>
                </a:ext>
              </a:extLst>
            </p:cNvPr>
            <p:cNvGrpSpPr/>
            <p:nvPr/>
          </p:nvGrpSpPr>
          <p:grpSpPr>
            <a:xfrm>
              <a:off x="5925355" y="1674369"/>
              <a:ext cx="699367" cy="2543935"/>
              <a:chOff x="1832083" y="1674369"/>
              <a:chExt cx="699367" cy="2543935"/>
            </a:xfrm>
          </p:grpSpPr>
          <p:sp>
            <p:nvSpPr>
              <p:cNvPr id="58" name="TextBox 57">
                <a:extLst>
                  <a:ext uri="{FF2B5EF4-FFF2-40B4-BE49-F238E27FC236}">
                    <a16:creationId xmlns:a16="http://schemas.microsoft.com/office/drawing/2014/main" id="{07B7E80A-17AA-4915-AA3E-D766CED5E1D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5,000</a:t>
                </a:r>
              </a:p>
            </p:txBody>
          </p:sp>
          <p:sp>
            <p:nvSpPr>
              <p:cNvPr id="59" name="TextBox 58">
                <a:extLst>
                  <a:ext uri="{FF2B5EF4-FFF2-40B4-BE49-F238E27FC236}">
                    <a16:creationId xmlns:a16="http://schemas.microsoft.com/office/drawing/2014/main" id="{6413F005-6FB4-4843-8383-BF4290951901}"/>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500</a:t>
                </a:r>
              </a:p>
            </p:txBody>
          </p:sp>
          <p:sp>
            <p:nvSpPr>
              <p:cNvPr id="60" name="TextBox 59">
                <a:extLst>
                  <a:ext uri="{FF2B5EF4-FFF2-40B4-BE49-F238E27FC236}">
                    <a16:creationId xmlns:a16="http://schemas.microsoft.com/office/drawing/2014/main" id="{BE30A114-8C0E-4DF1-859D-EA1F00CD5CC4}"/>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50</a:t>
                </a:r>
              </a:p>
            </p:txBody>
          </p:sp>
          <p:sp>
            <p:nvSpPr>
              <p:cNvPr id="61" name="TextBox 60">
                <a:extLst>
                  <a:ext uri="{FF2B5EF4-FFF2-40B4-BE49-F238E27FC236}">
                    <a16:creationId xmlns:a16="http://schemas.microsoft.com/office/drawing/2014/main" id="{2867D6BA-F32A-4F61-8BB8-3DE0DEA2290B}"/>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5</a:t>
                </a:r>
              </a:p>
            </p:txBody>
          </p:sp>
        </p:grpSp>
        <p:grpSp>
          <p:nvGrpSpPr>
            <p:cNvPr id="62" name="Group 61">
              <a:extLst>
                <a:ext uri="{FF2B5EF4-FFF2-40B4-BE49-F238E27FC236}">
                  <a16:creationId xmlns:a16="http://schemas.microsoft.com/office/drawing/2014/main" id="{ACC164AE-E5E5-4388-9914-3BD9A2A56CF9}"/>
                </a:ext>
              </a:extLst>
            </p:cNvPr>
            <p:cNvGrpSpPr/>
            <p:nvPr/>
          </p:nvGrpSpPr>
          <p:grpSpPr>
            <a:xfrm>
              <a:off x="6951986" y="1674369"/>
              <a:ext cx="699367" cy="2543935"/>
              <a:chOff x="1832083" y="1674369"/>
              <a:chExt cx="699367" cy="2543935"/>
            </a:xfrm>
          </p:grpSpPr>
          <p:sp>
            <p:nvSpPr>
              <p:cNvPr id="63" name="TextBox 62">
                <a:extLst>
                  <a:ext uri="{FF2B5EF4-FFF2-40B4-BE49-F238E27FC236}">
                    <a16:creationId xmlns:a16="http://schemas.microsoft.com/office/drawing/2014/main" id="{1A0D7B11-7D94-4E25-B2B9-FCC53359DDB0}"/>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6,000</a:t>
                </a:r>
              </a:p>
            </p:txBody>
          </p:sp>
          <p:sp>
            <p:nvSpPr>
              <p:cNvPr id="64" name="TextBox 63">
                <a:extLst>
                  <a:ext uri="{FF2B5EF4-FFF2-40B4-BE49-F238E27FC236}">
                    <a16:creationId xmlns:a16="http://schemas.microsoft.com/office/drawing/2014/main" id="{285F601A-EB37-4DC7-9969-B0327A8144A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600</a:t>
                </a:r>
              </a:p>
            </p:txBody>
          </p:sp>
          <p:sp>
            <p:nvSpPr>
              <p:cNvPr id="65" name="TextBox 64">
                <a:extLst>
                  <a:ext uri="{FF2B5EF4-FFF2-40B4-BE49-F238E27FC236}">
                    <a16:creationId xmlns:a16="http://schemas.microsoft.com/office/drawing/2014/main" id="{ED2F9423-2632-4C1F-B8FB-6E1B4081260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60</a:t>
                </a:r>
              </a:p>
            </p:txBody>
          </p:sp>
          <p:sp>
            <p:nvSpPr>
              <p:cNvPr id="66" name="TextBox 65">
                <a:extLst>
                  <a:ext uri="{FF2B5EF4-FFF2-40B4-BE49-F238E27FC236}">
                    <a16:creationId xmlns:a16="http://schemas.microsoft.com/office/drawing/2014/main" id="{C087839E-7FBC-4802-815D-AB63682024D5}"/>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6</a:t>
                </a:r>
              </a:p>
            </p:txBody>
          </p:sp>
        </p:grpSp>
        <p:grpSp>
          <p:nvGrpSpPr>
            <p:cNvPr id="67" name="Group 66">
              <a:extLst>
                <a:ext uri="{FF2B5EF4-FFF2-40B4-BE49-F238E27FC236}">
                  <a16:creationId xmlns:a16="http://schemas.microsoft.com/office/drawing/2014/main" id="{097358EF-2BE8-4AA2-A646-BC0E0C9426CB}"/>
                </a:ext>
              </a:extLst>
            </p:cNvPr>
            <p:cNvGrpSpPr/>
            <p:nvPr/>
          </p:nvGrpSpPr>
          <p:grpSpPr>
            <a:xfrm>
              <a:off x="7978617" y="1674369"/>
              <a:ext cx="699367" cy="2543935"/>
              <a:chOff x="1832083" y="1674369"/>
              <a:chExt cx="699367" cy="2543935"/>
            </a:xfrm>
          </p:grpSpPr>
          <p:sp>
            <p:nvSpPr>
              <p:cNvPr id="68" name="TextBox 67">
                <a:extLst>
                  <a:ext uri="{FF2B5EF4-FFF2-40B4-BE49-F238E27FC236}">
                    <a16:creationId xmlns:a16="http://schemas.microsoft.com/office/drawing/2014/main" id="{F1439D11-44D5-4234-8E27-DD4D27C3D62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7,000</a:t>
                </a:r>
              </a:p>
            </p:txBody>
          </p:sp>
          <p:sp>
            <p:nvSpPr>
              <p:cNvPr id="69" name="TextBox 68">
                <a:extLst>
                  <a:ext uri="{FF2B5EF4-FFF2-40B4-BE49-F238E27FC236}">
                    <a16:creationId xmlns:a16="http://schemas.microsoft.com/office/drawing/2014/main" id="{AB196FC4-0B6E-45ED-B16E-518F384AFDD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700</a:t>
                </a:r>
              </a:p>
            </p:txBody>
          </p:sp>
          <p:sp>
            <p:nvSpPr>
              <p:cNvPr id="70" name="TextBox 69">
                <a:extLst>
                  <a:ext uri="{FF2B5EF4-FFF2-40B4-BE49-F238E27FC236}">
                    <a16:creationId xmlns:a16="http://schemas.microsoft.com/office/drawing/2014/main" id="{00DFB6D2-77AA-4C45-9906-B77E10CDB2E3}"/>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70</a:t>
                </a:r>
              </a:p>
            </p:txBody>
          </p:sp>
          <p:sp>
            <p:nvSpPr>
              <p:cNvPr id="71" name="TextBox 70">
                <a:extLst>
                  <a:ext uri="{FF2B5EF4-FFF2-40B4-BE49-F238E27FC236}">
                    <a16:creationId xmlns:a16="http://schemas.microsoft.com/office/drawing/2014/main" id="{6B73FD34-8FF7-496C-8ED0-531A4EB14923}"/>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7</a:t>
                </a:r>
              </a:p>
            </p:txBody>
          </p:sp>
        </p:grpSp>
        <p:grpSp>
          <p:nvGrpSpPr>
            <p:cNvPr id="72" name="Group 71">
              <a:extLst>
                <a:ext uri="{FF2B5EF4-FFF2-40B4-BE49-F238E27FC236}">
                  <a16:creationId xmlns:a16="http://schemas.microsoft.com/office/drawing/2014/main" id="{9C67CEAB-97CD-4A0F-8A1C-DD826C8191D3}"/>
                </a:ext>
              </a:extLst>
            </p:cNvPr>
            <p:cNvGrpSpPr/>
            <p:nvPr/>
          </p:nvGrpSpPr>
          <p:grpSpPr>
            <a:xfrm>
              <a:off x="9005248" y="1674369"/>
              <a:ext cx="699367" cy="2543935"/>
              <a:chOff x="1832083" y="1674369"/>
              <a:chExt cx="699367" cy="2543935"/>
            </a:xfrm>
          </p:grpSpPr>
          <p:sp>
            <p:nvSpPr>
              <p:cNvPr id="73" name="TextBox 72">
                <a:extLst>
                  <a:ext uri="{FF2B5EF4-FFF2-40B4-BE49-F238E27FC236}">
                    <a16:creationId xmlns:a16="http://schemas.microsoft.com/office/drawing/2014/main" id="{A6966CF1-0121-4A86-9796-B3A438EF20CD}"/>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8,000</a:t>
                </a:r>
              </a:p>
            </p:txBody>
          </p:sp>
          <p:sp>
            <p:nvSpPr>
              <p:cNvPr id="74" name="TextBox 73">
                <a:extLst>
                  <a:ext uri="{FF2B5EF4-FFF2-40B4-BE49-F238E27FC236}">
                    <a16:creationId xmlns:a16="http://schemas.microsoft.com/office/drawing/2014/main" id="{519D6243-B9CC-4419-83C2-97DA814211D2}"/>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800</a:t>
                </a:r>
              </a:p>
            </p:txBody>
          </p:sp>
          <p:sp>
            <p:nvSpPr>
              <p:cNvPr id="75" name="TextBox 74">
                <a:extLst>
                  <a:ext uri="{FF2B5EF4-FFF2-40B4-BE49-F238E27FC236}">
                    <a16:creationId xmlns:a16="http://schemas.microsoft.com/office/drawing/2014/main" id="{7264F8BE-B4BB-4A9B-947F-39E37B63932A}"/>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80</a:t>
                </a:r>
              </a:p>
            </p:txBody>
          </p:sp>
          <p:sp>
            <p:nvSpPr>
              <p:cNvPr id="76" name="TextBox 75">
                <a:extLst>
                  <a:ext uri="{FF2B5EF4-FFF2-40B4-BE49-F238E27FC236}">
                    <a16:creationId xmlns:a16="http://schemas.microsoft.com/office/drawing/2014/main" id="{2400D3A6-6175-40B5-BF9C-EA611230C42E}"/>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8</a:t>
                </a:r>
              </a:p>
            </p:txBody>
          </p:sp>
        </p:grpSp>
        <p:grpSp>
          <p:nvGrpSpPr>
            <p:cNvPr id="77" name="Group 76">
              <a:extLst>
                <a:ext uri="{FF2B5EF4-FFF2-40B4-BE49-F238E27FC236}">
                  <a16:creationId xmlns:a16="http://schemas.microsoft.com/office/drawing/2014/main" id="{F18E2414-28FE-40AB-AC2E-33BD949BB11C}"/>
                </a:ext>
              </a:extLst>
            </p:cNvPr>
            <p:cNvGrpSpPr/>
            <p:nvPr/>
          </p:nvGrpSpPr>
          <p:grpSpPr>
            <a:xfrm>
              <a:off x="10031879" y="1674369"/>
              <a:ext cx="699367" cy="2543935"/>
              <a:chOff x="1832083" y="1674369"/>
              <a:chExt cx="699367" cy="2543935"/>
            </a:xfrm>
          </p:grpSpPr>
          <p:sp>
            <p:nvSpPr>
              <p:cNvPr id="78" name="TextBox 77">
                <a:extLst>
                  <a:ext uri="{FF2B5EF4-FFF2-40B4-BE49-F238E27FC236}">
                    <a16:creationId xmlns:a16="http://schemas.microsoft.com/office/drawing/2014/main" id="{EC536F30-EC49-4E0D-835B-B814F4A12191}"/>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9,000</a:t>
                </a:r>
              </a:p>
            </p:txBody>
          </p:sp>
          <p:sp>
            <p:nvSpPr>
              <p:cNvPr id="79" name="TextBox 78">
                <a:extLst>
                  <a:ext uri="{FF2B5EF4-FFF2-40B4-BE49-F238E27FC236}">
                    <a16:creationId xmlns:a16="http://schemas.microsoft.com/office/drawing/2014/main" id="{7EF2F991-0480-438B-AE00-9D180AC208C3}"/>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900</a:t>
                </a:r>
              </a:p>
            </p:txBody>
          </p:sp>
          <p:sp>
            <p:nvSpPr>
              <p:cNvPr id="80" name="TextBox 79">
                <a:extLst>
                  <a:ext uri="{FF2B5EF4-FFF2-40B4-BE49-F238E27FC236}">
                    <a16:creationId xmlns:a16="http://schemas.microsoft.com/office/drawing/2014/main" id="{DE90F54E-1792-427B-AEDC-39A8E66CF20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90</a:t>
                </a:r>
              </a:p>
            </p:txBody>
          </p:sp>
          <p:sp>
            <p:nvSpPr>
              <p:cNvPr id="81" name="TextBox 80">
                <a:extLst>
                  <a:ext uri="{FF2B5EF4-FFF2-40B4-BE49-F238E27FC236}">
                    <a16:creationId xmlns:a16="http://schemas.microsoft.com/office/drawing/2014/main" id="{C9F9F3D6-194B-4D1C-A409-2066EEFBDF15}"/>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9</a:t>
                </a:r>
              </a:p>
            </p:txBody>
          </p:sp>
        </p:grpSp>
      </p:grpSp>
      <p:sp>
        <p:nvSpPr>
          <p:cNvPr id="147" name="Oval 146">
            <a:extLst>
              <a:ext uri="{FF2B5EF4-FFF2-40B4-BE49-F238E27FC236}">
                <a16:creationId xmlns:a16="http://schemas.microsoft.com/office/drawing/2014/main" id="{49D64714-8CB2-493B-8FD5-5742F34E3454}"/>
              </a:ext>
            </a:extLst>
          </p:cNvPr>
          <p:cNvSpPr/>
          <p:nvPr/>
        </p:nvSpPr>
        <p:spPr bwMode="auto">
          <a:xfrm>
            <a:off x="5537946" y="20671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48" name="Oval 147">
            <a:extLst>
              <a:ext uri="{FF2B5EF4-FFF2-40B4-BE49-F238E27FC236}">
                <a16:creationId xmlns:a16="http://schemas.microsoft.com/office/drawing/2014/main" id="{7310AF2C-0B23-49F3-82A4-3F181D287CD2}"/>
              </a:ext>
            </a:extLst>
          </p:cNvPr>
          <p:cNvSpPr/>
          <p:nvPr/>
        </p:nvSpPr>
        <p:spPr bwMode="auto">
          <a:xfrm>
            <a:off x="3111709" y="26627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49" name="Oval 148">
            <a:extLst>
              <a:ext uri="{FF2B5EF4-FFF2-40B4-BE49-F238E27FC236}">
                <a16:creationId xmlns:a16="http://schemas.microsoft.com/office/drawing/2014/main" id="{B54B1431-0E60-402C-A1C4-F8B4BCEF5582}"/>
              </a:ext>
            </a:extLst>
          </p:cNvPr>
          <p:cNvSpPr/>
          <p:nvPr/>
        </p:nvSpPr>
        <p:spPr bwMode="auto">
          <a:xfrm>
            <a:off x="4316297" y="329573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0" name="Oval 149">
            <a:extLst>
              <a:ext uri="{FF2B5EF4-FFF2-40B4-BE49-F238E27FC236}">
                <a16:creationId xmlns:a16="http://schemas.microsoft.com/office/drawing/2014/main" id="{BE9A0BEF-5C99-42A0-948F-0FA82B13C8B9}"/>
              </a:ext>
            </a:extLst>
          </p:cNvPr>
          <p:cNvSpPr/>
          <p:nvPr/>
        </p:nvSpPr>
        <p:spPr bwMode="auto">
          <a:xfrm>
            <a:off x="1902891" y="389320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2" name="Content Placeholder 2">
            <a:extLst>
              <a:ext uri="{FF2B5EF4-FFF2-40B4-BE49-F238E27FC236}">
                <a16:creationId xmlns:a16="http://schemas.microsoft.com/office/drawing/2014/main" id="{E241F9F8-2042-4B55-A5ED-F8257CAAFBD7}"/>
              </a:ext>
            </a:extLst>
          </p:cNvPr>
          <p:cNvSpPr txBox="1">
            <a:spLocks/>
          </p:cNvSpPr>
          <p:nvPr/>
        </p:nvSpPr>
        <p:spPr>
          <a:xfrm>
            <a:off x="640920" y="5103630"/>
            <a:ext cx="10972421" cy="989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a four-digit number and represent the total value as an addition equation.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the chart to identify other four-digit numbers including those containing a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
        <p:nvSpPr>
          <p:cNvPr id="83" name="TextBox 82">
            <a:extLst>
              <a:ext uri="{FF2B5EF4-FFF2-40B4-BE49-F238E27FC236}">
                <a16:creationId xmlns:a16="http://schemas.microsoft.com/office/drawing/2014/main" id="{B22BEE9E-8574-41EF-87F0-D8A0A2690E37}"/>
              </a:ext>
            </a:extLst>
          </p:cNvPr>
          <p:cNvSpPr txBox="1"/>
          <p:nvPr/>
        </p:nvSpPr>
        <p:spPr bwMode="auto">
          <a:xfrm>
            <a:off x="3131653" y="4597688"/>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5,000</a:t>
            </a:r>
          </a:p>
        </p:txBody>
      </p:sp>
      <p:sp>
        <p:nvSpPr>
          <p:cNvPr id="84" name="TextBox 83">
            <a:extLst>
              <a:ext uri="{FF2B5EF4-FFF2-40B4-BE49-F238E27FC236}">
                <a16:creationId xmlns:a16="http://schemas.microsoft.com/office/drawing/2014/main" id="{54723296-19BF-489E-A219-8AC914C47CAA}"/>
              </a:ext>
            </a:extLst>
          </p:cNvPr>
          <p:cNvSpPr txBox="1"/>
          <p:nvPr/>
        </p:nvSpPr>
        <p:spPr bwMode="auto">
          <a:xfrm>
            <a:off x="4656600" y="4597687"/>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300</a:t>
            </a:r>
          </a:p>
        </p:txBody>
      </p:sp>
      <p:sp>
        <p:nvSpPr>
          <p:cNvPr id="85" name="TextBox 84">
            <a:extLst>
              <a:ext uri="{FF2B5EF4-FFF2-40B4-BE49-F238E27FC236}">
                <a16:creationId xmlns:a16="http://schemas.microsoft.com/office/drawing/2014/main" id="{F58447A7-C41C-43AC-8006-6A381569E997}"/>
              </a:ext>
            </a:extLst>
          </p:cNvPr>
          <p:cNvSpPr txBox="1"/>
          <p:nvPr/>
        </p:nvSpPr>
        <p:spPr bwMode="auto">
          <a:xfrm>
            <a:off x="6115236" y="459768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40</a:t>
            </a:r>
          </a:p>
        </p:txBody>
      </p:sp>
      <p:sp>
        <p:nvSpPr>
          <p:cNvPr id="86" name="TextBox 85">
            <a:extLst>
              <a:ext uri="{FF2B5EF4-FFF2-40B4-BE49-F238E27FC236}">
                <a16:creationId xmlns:a16="http://schemas.microsoft.com/office/drawing/2014/main" id="{6490CB7A-0552-4F23-9796-6F2FFDAF1891}"/>
              </a:ext>
            </a:extLst>
          </p:cNvPr>
          <p:cNvSpPr txBox="1"/>
          <p:nvPr/>
        </p:nvSpPr>
        <p:spPr bwMode="auto">
          <a:xfrm>
            <a:off x="7498595" y="459768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2</a:t>
            </a:r>
          </a:p>
        </p:txBody>
      </p:sp>
      <p:sp>
        <p:nvSpPr>
          <p:cNvPr id="87" name="TextBox 86">
            <a:extLst>
              <a:ext uri="{FF2B5EF4-FFF2-40B4-BE49-F238E27FC236}">
                <a16:creationId xmlns:a16="http://schemas.microsoft.com/office/drawing/2014/main" id="{9D210D4A-EED1-4881-B084-2E67B367E3B5}"/>
              </a:ext>
            </a:extLst>
          </p:cNvPr>
          <p:cNvSpPr txBox="1"/>
          <p:nvPr/>
        </p:nvSpPr>
        <p:spPr bwMode="auto">
          <a:xfrm>
            <a:off x="7766668" y="4597685"/>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 5,342</a:t>
            </a:r>
          </a:p>
        </p:txBody>
      </p:sp>
      <p:grpSp>
        <p:nvGrpSpPr>
          <p:cNvPr id="88" name="Group 87">
            <a:extLst>
              <a:ext uri="{FF2B5EF4-FFF2-40B4-BE49-F238E27FC236}">
                <a16:creationId xmlns:a16="http://schemas.microsoft.com/office/drawing/2014/main" id="{1BD0815F-3EE1-4C5C-A9CA-CD8011B011DA}"/>
              </a:ext>
            </a:extLst>
          </p:cNvPr>
          <p:cNvGrpSpPr/>
          <p:nvPr/>
        </p:nvGrpSpPr>
        <p:grpSpPr>
          <a:xfrm>
            <a:off x="4108807" y="4597685"/>
            <a:ext cx="3138026" cy="400110"/>
            <a:chOff x="2147276" y="4799699"/>
            <a:chExt cx="4173642" cy="400110"/>
          </a:xfrm>
        </p:grpSpPr>
        <p:sp>
          <p:nvSpPr>
            <p:cNvPr id="89" name="TextBox 88">
              <a:extLst>
                <a:ext uri="{FF2B5EF4-FFF2-40B4-BE49-F238E27FC236}">
                  <a16:creationId xmlns:a16="http://schemas.microsoft.com/office/drawing/2014/main" id="{2906773C-56BE-4E54-B338-BE4560E3283D}"/>
                </a:ext>
              </a:extLst>
            </p:cNvPr>
            <p:cNvSpPr txBox="1"/>
            <p:nvPr/>
          </p:nvSpPr>
          <p:spPr>
            <a:xfrm>
              <a:off x="2147276" y="4799699"/>
              <a:ext cx="443889" cy="400110"/>
            </a:xfrm>
            <a:prstGeom prst="rect">
              <a:avLst/>
            </a:prstGeom>
            <a:noFill/>
          </p:spPr>
          <p:txBody>
            <a:bodyPr wrap="none" rtlCol="0">
              <a:spAutoFit/>
            </a:bodyPr>
            <a:lstStyle/>
            <a:p>
              <a:pPr>
                <a:buNone/>
              </a:pPr>
              <a:r>
                <a:rPr lang="en-GB" sz="2000" dirty="0"/>
                <a:t>+</a:t>
              </a:r>
            </a:p>
          </p:txBody>
        </p:sp>
        <p:sp>
          <p:nvSpPr>
            <p:cNvPr id="90" name="TextBox 89">
              <a:extLst>
                <a:ext uri="{FF2B5EF4-FFF2-40B4-BE49-F238E27FC236}">
                  <a16:creationId xmlns:a16="http://schemas.microsoft.com/office/drawing/2014/main" id="{59281B27-0FC5-412B-B9F6-13F2D3A82D11}"/>
                </a:ext>
              </a:extLst>
            </p:cNvPr>
            <p:cNvSpPr txBox="1"/>
            <p:nvPr/>
          </p:nvSpPr>
          <p:spPr>
            <a:xfrm>
              <a:off x="3974160" y="4799699"/>
              <a:ext cx="443889" cy="400110"/>
            </a:xfrm>
            <a:prstGeom prst="rect">
              <a:avLst/>
            </a:prstGeom>
            <a:noFill/>
          </p:spPr>
          <p:txBody>
            <a:bodyPr wrap="none" rtlCol="0">
              <a:spAutoFit/>
            </a:bodyPr>
            <a:lstStyle/>
            <a:p>
              <a:pPr>
                <a:buNone/>
              </a:pPr>
              <a:r>
                <a:rPr lang="en-GB" sz="2000" dirty="0"/>
                <a:t>+</a:t>
              </a:r>
            </a:p>
          </p:txBody>
        </p:sp>
        <p:sp>
          <p:nvSpPr>
            <p:cNvPr id="91" name="TextBox 90">
              <a:extLst>
                <a:ext uri="{FF2B5EF4-FFF2-40B4-BE49-F238E27FC236}">
                  <a16:creationId xmlns:a16="http://schemas.microsoft.com/office/drawing/2014/main" id="{EE2C4401-5F49-44EB-8C56-C4CED56C5E20}"/>
                </a:ext>
              </a:extLst>
            </p:cNvPr>
            <p:cNvSpPr txBox="1"/>
            <p:nvPr/>
          </p:nvSpPr>
          <p:spPr>
            <a:xfrm>
              <a:off x="5877029" y="4799699"/>
              <a:ext cx="443889" cy="400110"/>
            </a:xfrm>
            <a:prstGeom prst="rect">
              <a:avLst/>
            </a:prstGeom>
            <a:noFill/>
          </p:spPr>
          <p:txBody>
            <a:bodyPr wrap="none" rtlCol="0">
              <a:spAutoFit/>
            </a:bodyPr>
            <a:lstStyle/>
            <a:p>
              <a:pPr>
                <a:buNone/>
              </a:pPr>
              <a:r>
                <a:rPr lang="en-GB" sz="2000" dirty="0"/>
                <a:t>+</a:t>
              </a:r>
            </a:p>
          </p:txBody>
        </p:sp>
      </p:grpSp>
    </p:spTree>
    <p:extLst>
      <p:ext uri="{BB962C8B-B14F-4D97-AF65-F5344CB8AC3E}">
        <p14:creationId xmlns:p14="http://schemas.microsoft.com/office/powerpoint/2010/main" val="80924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7" grpId="0" animBg="1"/>
      <p:bldP spid="148" grpId="0" animBg="1"/>
      <p:bldP spid="149" grpId="0" animBg="1"/>
      <p:bldP spid="150" grpId="0" animBg="1"/>
      <p:bldP spid="83" grpId="0"/>
      <p:bldP spid="84" grpId="0"/>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1:1</a:t>
            </a:r>
          </a:p>
        </p:txBody>
      </p:sp>
      <p:pic>
        <p:nvPicPr>
          <p:cNvPr id="5" name="Picture 4">
            <a:extLst>
              <a:ext uri="{FF2B5EF4-FFF2-40B4-BE49-F238E27FC236}">
                <a16:creationId xmlns:a16="http://schemas.microsoft.com/office/drawing/2014/main" id="{1A961E63-6124-4F79-9E28-07228C6F7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77" y="2377888"/>
            <a:ext cx="7907446" cy="2102224"/>
          </a:xfrm>
          <a:prstGeom prst="rect">
            <a:avLst/>
          </a:prstGeom>
        </p:spPr>
      </p:pic>
      <p:sp>
        <p:nvSpPr>
          <p:cNvPr id="6" name="Rectangle 5">
            <a:extLst>
              <a:ext uri="{FF2B5EF4-FFF2-40B4-BE49-F238E27FC236}">
                <a16:creationId xmlns:a16="http://schemas.microsoft.com/office/drawing/2014/main" id="{75474B69-881F-40E5-8B08-4EB1B5B2FB1F}"/>
              </a:ext>
            </a:extLst>
          </p:cNvPr>
          <p:cNvSpPr/>
          <p:nvPr/>
        </p:nvSpPr>
        <p:spPr bwMode="auto">
          <a:xfrm>
            <a:off x="4394201" y="2861733"/>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8" name="Rectangle 17">
            <a:extLst>
              <a:ext uri="{FF2B5EF4-FFF2-40B4-BE49-F238E27FC236}">
                <a16:creationId xmlns:a16="http://schemas.microsoft.com/office/drawing/2014/main" id="{B0C53575-B5F8-46C8-9563-9436608C018B}"/>
              </a:ext>
            </a:extLst>
          </p:cNvPr>
          <p:cNvSpPr/>
          <p:nvPr/>
        </p:nvSpPr>
        <p:spPr bwMode="auto">
          <a:xfrm>
            <a:off x="5080001" y="2861733"/>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9" name="Rectangle 18">
            <a:extLst>
              <a:ext uri="{FF2B5EF4-FFF2-40B4-BE49-F238E27FC236}">
                <a16:creationId xmlns:a16="http://schemas.microsoft.com/office/drawing/2014/main" id="{DB38E1F5-2A95-4056-A18F-28E8B1D6D2AA}"/>
              </a:ext>
            </a:extLst>
          </p:cNvPr>
          <p:cNvSpPr/>
          <p:nvPr/>
        </p:nvSpPr>
        <p:spPr bwMode="auto">
          <a:xfrm>
            <a:off x="5774267" y="2861733"/>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Rectangle 19">
            <a:extLst>
              <a:ext uri="{FF2B5EF4-FFF2-40B4-BE49-F238E27FC236}">
                <a16:creationId xmlns:a16="http://schemas.microsoft.com/office/drawing/2014/main" id="{8D41AD9D-FF8D-4FE6-AC15-BB38DE4F1BB1}"/>
              </a:ext>
            </a:extLst>
          </p:cNvPr>
          <p:cNvSpPr/>
          <p:nvPr/>
        </p:nvSpPr>
        <p:spPr bwMode="auto">
          <a:xfrm>
            <a:off x="6464300" y="2861733"/>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1" name="Rectangle 20">
            <a:extLst>
              <a:ext uri="{FF2B5EF4-FFF2-40B4-BE49-F238E27FC236}">
                <a16:creationId xmlns:a16="http://schemas.microsoft.com/office/drawing/2014/main" id="{F147DAE8-1937-475C-8DC7-CB10A0AD8618}"/>
              </a:ext>
            </a:extLst>
          </p:cNvPr>
          <p:cNvSpPr/>
          <p:nvPr/>
        </p:nvSpPr>
        <p:spPr bwMode="auto">
          <a:xfrm>
            <a:off x="7154333" y="2861733"/>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Rectangle 21">
            <a:extLst>
              <a:ext uri="{FF2B5EF4-FFF2-40B4-BE49-F238E27FC236}">
                <a16:creationId xmlns:a16="http://schemas.microsoft.com/office/drawing/2014/main" id="{66A43710-4C44-40B9-9953-938BDE76C91E}"/>
              </a:ext>
            </a:extLst>
          </p:cNvPr>
          <p:cNvSpPr/>
          <p:nvPr/>
        </p:nvSpPr>
        <p:spPr bwMode="auto">
          <a:xfrm>
            <a:off x="4394201" y="3547534"/>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22">
            <a:extLst>
              <a:ext uri="{FF2B5EF4-FFF2-40B4-BE49-F238E27FC236}">
                <a16:creationId xmlns:a16="http://schemas.microsoft.com/office/drawing/2014/main" id="{D92F5072-D4A5-4DBC-B12E-F3B90CC033BC}"/>
              </a:ext>
            </a:extLst>
          </p:cNvPr>
          <p:cNvSpPr/>
          <p:nvPr/>
        </p:nvSpPr>
        <p:spPr bwMode="auto">
          <a:xfrm>
            <a:off x="5080001" y="3547534"/>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15CB9854-C41E-4BBE-B92D-0A5BBFBBC1D0}"/>
              </a:ext>
            </a:extLst>
          </p:cNvPr>
          <p:cNvSpPr/>
          <p:nvPr/>
        </p:nvSpPr>
        <p:spPr bwMode="auto">
          <a:xfrm>
            <a:off x="5774267" y="3547534"/>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a:extLst>
              <a:ext uri="{FF2B5EF4-FFF2-40B4-BE49-F238E27FC236}">
                <a16:creationId xmlns:a16="http://schemas.microsoft.com/office/drawing/2014/main" id="{EE3A4BB5-0A44-4F6A-946E-6DCA0D261447}"/>
              </a:ext>
            </a:extLst>
          </p:cNvPr>
          <p:cNvSpPr/>
          <p:nvPr/>
        </p:nvSpPr>
        <p:spPr bwMode="auto">
          <a:xfrm>
            <a:off x="6464300" y="3547534"/>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Rectangle 25">
            <a:extLst>
              <a:ext uri="{FF2B5EF4-FFF2-40B4-BE49-F238E27FC236}">
                <a16:creationId xmlns:a16="http://schemas.microsoft.com/office/drawing/2014/main" id="{519FC9F8-D4E7-459B-B008-9FA4D59A74E3}"/>
              </a:ext>
            </a:extLst>
          </p:cNvPr>
          <p:cNvSpPr/>
          <p:nvPr/>
        </p:nvSpPr>
        <p:spPr bwMode="auto">
          <a:xfrm>
            <a:off x="7154333" y="3547534"/>
            <a:ext cx="643467" cy="622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5953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4NPV-2 Place value in four-digit numbers</a:t>
            </a:r>
            <a:endParaRPr lang="en-GB" dirty="0"/>
          </a:p>
        </p:txBody>
      </p:sp>
      <p:grpSp>
        <p:nvGrpSpPr>
          <p:cNvPr id="83" name="Group 82">
            <a:extLst>
              <a:ext uri="{FF2B5EF4-FFF2-40B4-BE49-F238E27FC236}">
                <a16:creationId xmlns:a16="http://schemas.microsoft.com/office/drawing/2014/main" id="{2E92894A-0C62-425E-A081-0E50A7095195}"/>
              </a:ext>
            </a:extLst>
          </p:cNvPr>
          <p:cNvGrpSpPr/>
          <p:nvPr/>
        </p:nvGrpSpPr>
        <p:grpSpPr>
          <a:xfrm>
            <a:off x="640920" y="1962266"/>
            <a:ext cx="10927194" cy="2418566"/>
            <a:chOff x="1477787" y="1557338"/>
            <a:chExt cx="9253459" cy="2853045"/>
          </a:xfrm>
        </p:grpSpPr>
        <p:grpSp>
          <p:nvGrpSpPr>
            <p:cNvPr id="84" name="Group 83">
              <a:extLst>
                <a:ext uri="{FF2B5EF4-FFF2-40B4-BE49-F238E27FC236}">
                  <a16:creationId xmlns:a16="http://schemas.microsoft.com/office/drawing/2014/main" id="{C5D406FB-B845-4E78-AC70-EB4F18ADD160}"/>
                </a:ext>
              </a:extLst>
            </p:cNvPr>
            <p:cNvGrpSpPr/>
            <p:nvPr/>
          </p:nvGrpSpPr>
          <p:grpSpPr>
            <a:xfrm>
              <a:off x="1477787" y="1557338"/>
              <a:ext cx="9250408" cy="2853045"/>
              <a:chOff x="822998" y="1124744"/>
              <a:chExt cx="4478711" cy="1987418"/>
            </a:xfrm>
          </p:grpSpPr>
          <p:cxnSp>
            <p:nvCxnSpPr>
              <p:cNvPr id="130" name="Straight Connector 129">
                <a:extLst>
                  <a:ext uri="{FF2B5EF4-FFF2-40B4-BE49-F238E27FC236}">
                    <a16:creationId xmlns:a16="http://schemas.microsoft.com/office/drawing/2014/main" id="{9BD692F1-29C5-4D11-98AC-12E05C018C4A}"/>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997FD3D-9891-4A24-A660-60997E12F7A1}"/>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5E222C1A-B66A-4346-B575-B05D5C40CEA2}"/>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295DD7E-760D-4D49-A629-EF0CC0067370}"/>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985AF2E-F8C9-499C-AC00-C85CE6F4E4A2}"/>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CE1BE52-86B6-4D3D-947B-F7A2EF5A302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CB3D775-4C3D-429D-A74E-335CFA7E118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ED192DA-81FA-48A0-888C-BBF40EC9D41D}"/>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099EE3E-1E54-45AC-9A6A-74DB65EA3569}"/>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00BF73E-10F9-451B-9E67-C0947E1B4827}"/>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40" name="Group 139">
                <a:extLst>
                  <a:ext uri="{FF2B5EF4-FFF2-40B4-BE49-F238E27FC236}">
                    <a16:creationId xmlns:a16="http://schemas.microsoft.com/office/drawing/2014/main" id="{9F24BCEA-83F5-4EAC-92BE-5127900F350E}"/>
                  </a:ext>
                </a:extLst>
              </p:cNvPr>
              <p:cNvGrpSpPr/>
              <p:nvPr/>
            </p:nvGrpSpPr>
            <p:grpSpPr>
              <a:xfrm>
                <a:off x="822998" y="1131160"/>
                <a:ext cx="4478710" cy="1976388"/>
                <a:chOff x="822998" y="1131160"/>
                <a:chExt cx="4978776" cy="1976388"/>
              </a:xfrm>
            </p:grpSpPr>
            <p:cxnSp>
              <p:nvCxnSpPr>
                <p:cNvPr id="141" name="Straight Connector 140">
                  <a:extLst>
                    <a:ext uri="{FF2B5EF4-FFF2-40B4-BE49-F238E27FC236}">
                      <a16:creationId xmlns:a16="http://schemas.microsoft.com/office/drawing/2014/main" id="{21F0E07F-91AA-49DB-9AD7-AB477C3A8DF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079C4F89-3AA1-4394-89DC-E1335AA5F3BF}"/>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62BF2C67-5488-472A-9B8B-0BF93A9F7237}"/>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0C7771A-768F-4EFC-808E-DC6C99788881}"/>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6342076-2368-44B7-A862-94EA2990761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85" name="Group 84">
              <a:extLst>
                <a:ext uri="{FF2B5EF4-FFF2-40B4-BE49-F238E27FC236}">
                  <a16:creationId xmlns:a16="http://schemas.microsoft.com/office/drawing/2014/main" id="{AE59C56B-37BC-47F6-8765-8602268251B9}"/>
                </a:ext>
              </a:extLst>
            </p:cNvPr>
            <p:cNvGrpSpPr/>
            <p:nvPr/>
          </p:nvGrpSpPr>
          <p:grpSpPr>
            <a:xfrm>
              <a:off x="1818831" y="1674369"/>
              <a:ext cx="699367" cy="2543935"/>
              <a:chOff x="1832083" y="1674369"/>
              <a:chExt cx="699367" cy="2543935"/>
            </a:xfrm>
          </p:grpSpPr>
          <p:sp>
            <p:nvSpPr>
              <p:cNvPr id="126" name="TextBox 125">
                <a:extLst>
                  <a:ext uri="{FF2B5EF4-FFF2-40B4-BE49-F238E27FC236}">
                    <a16:creationId xmlns:a16="http://schemas.microsoft.com/office/drawing/2014/main" id="{DAE93AA2-583E-4E19-AED3-324169B8139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1,000</a:t>
                </a:r>
              </a:p>
            </p:txBody>
          </p:sp>
          <p:sp>
            <p:nvSpPr>
              <p:cNvPr id="127" name="TextBox 126">
                <a:extLst>
                  <a:ext uri="{FF2B5EF4-FFF2-40B4-BE49-F238E27FC236}">
                    <a16:creationId xmlns:a16="http://schemas.microsoft.com/office/drawing/2014/main" id="{D70AA2E3-EF95-4C9B-8C2F-0AE466A090FB}"/>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100</a:t>
                </a:r>
              </a:p>
            </p:txBody>
          </p:sp>
          <p:sp>
            <p:nvSpPr>
              <p:cNvPr id="128" name="TextBox 127">
                <a:extLst>
                  <a:ext uri="{FF2B5EF4-FFF2-40B4-BE49-F238E27FC236}">
                    <a16:creationId xmlns:a16="http://schemas.microsoft.com/office/drawing/2014/main" id="{025D1521-6A1C-4D25-B7E5-F26EE2C2C26C}"/>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10</a:t>
                </a:r>
              </a:p>
            </p:txBody>
          </p:sp>
          <p:sp>
            <p:nvSpPr>
              <p:cNvPr id="129" name="TextBox 128">
                <a:extLst>
                  <a:ext uri="{FF2B5EF4-FFF2-40B4-BE49-F238E27FC236}">
                    <a16:creationId xmlns:a16="http://schemas.microsoft.com/office/drawing/2014/main" id="{2F112D03-6CC8-4FF0-B299-893AD04A6BB2}"/>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1</a:t>
                </a:r>
              </a:p>
            </p:txBody>
          </p:sp>
        </p:grpSp>
        <p:grpSp>
          <p:nvGrpSpPr>
            <p:cNvPr id="86" name="Group 85">
              <a:extLst>
                <a:ext uri="{FF2B5EF4-FFF2-40B4-BE49-F238E27FC236}">
                  <a16:creationId xmlns:a16="http://schemas.microsoft.com/office/drawing/2014/main" id="{FB7D8D03-0F97-48A2-A4B4-68AE4A33B2E5}"/>
                </a:ext>
              </a:extLst>
            </p:cNvPr>
            <p:cNvGrpSpPr/>
            <p:nvPr/>
          </p:nvGrpSpPr>
          <p:grpSpPr>
            <a:xfrm>
              <a:off x="2845462" y="1674369"/>
              <a:ext cx="699367" cy="2543935"/>
              <a:chOff x="1832083" y="1674369"/>
              <a:chExt cx="699367" cy="2543935"/>
            </a:xfrm>
          </p:grpSpPr>
          <p:sp>
            <p:nvSpPr>
              <p:cNvPr id="122" name="TextBox 121">
                <a:extLst>
                  <a:ext uri="{FF2B5EF4-FFF2-40B4-BE49-F238E27FC236}">
                    <a16:creationId xmlns:a16="http://schemas.microsoft.com/office/drawing/2014/main" id="{A9EA17D8-3E49-463A-B25B-7C2236615612}"/>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2,000</a:t>
                </a:r>
              </a:p>
            </p:txBody>
          </p:sp>
          <p:sp>
            <p:nvSpPr>
              <p:cNvPr id="123" name="TextBox 122">
                <a:extLst>
                  <a:ext uri="{FF2B5EF4-FFF2-40B4-BE49-F238E27FC236}">
                    <a16:creationId xmlns:a16="http://schemas.microsoft.com/office/drawing/2014/main" id="{5B347759-F29F-4C05-961E-E410D41348E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200</a:t>
                </a:r>
              </a:p>
            </p:txBody>
          </p:sp>
          <p:sp>
            <p:nvSpPr>
              <p:cNvPr id="124" name="TextBox 123">
                <a:extLst>
                  <a:ext uri="{FF2B5EF4-FFF2-40B4-BE49-F238E27FC236}">
                    <a16:creationId xmlns:a16="http://schemas.microsoft.com/office/drawing/2014/main" id="{1034483C-A67F-4F66-A5B9-5408C835FE3A}"/>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20</a:t>
                </a:r>
              </a:p>
            </p:txBody>
          </p:sp>
          <p:sp>
            <p:nvSpPr>
              <p:cNvPr id="125" name="TextBox 124">
                <a:extLst>
                  <a:ext uri="{FF2B5EF4-FFF2-40B4-BE49-F238E27FC236}">
                    <a16:creationId xmlns:a16="http://schemas.microsoft.com/office/drawing/2014/main" id="{60DE726C-CE37-40AF-AF2F-FBE0F9A5011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2</a:t>
                </a:r>
              </a:p>
            </p:txBody>
          </p:sp>
        </p:grpSp>
        <p:grpSp>
          <p:nvGrpSpPr>
            <p:cNvPr id="87" name="Group 86">
              <a:extLst>
                <a:ext uri="{FF2B5EF4-FFF2-40B4-BE49-F238E27FC236}">
                  <a16:creationId xmlns:a16="http://schemas.microsoft.com/office/drawing/2014/main" id="{E2D1395D-AC2E-4651-89B3-A4862441A126}"/>
                </a:ext>
              </a:extLst>
            </p:cNvPr>
            <p:cNvGrpSpPr/>
            <p:nvPr/>
          </p:nvGrpSpPr>
          <p:grpSpPr>
            <a:xfrm>
              <a:off x="3872093" y="1674369"/>
              <a:ext cx="699367" cy="2543935"/>
              <a:chOff x="1832083" y="1674369"/>
              <a:chExt cx="699367" cy="2543935"/>
            </a:xfrm>
          </p:grpSpPr>
          <p:sp>
            <p:nvSpPr>
              <p:cNvPr id="118" name="TextBox 117">
                <a:extLst>
                  <a:ext uri="{FF2B5EF4-FFF2-40B4-BE49-F238E27FC236}">
                    <a16:creationId xmlns:a16="http://schemas.microsoft.com/office/drawing/2014/main" id="{6F0AFFF0-20E1-4BA5-B2E5-140D6C9654C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3,000</a:t>
                </a:r>
              </a:p>
            </p:txBody>
          </p:sp>
          <p:sp>
            <p:nvSpPr>
              <p:cNvPr id="119" name="TextBox 118">
                <a:extLst>
                  <a:ext uri="{FF2B5EF4-FFF2-40B4-BE49-F238E27FC236}">
                    <a16:creationId xmlns:a16="http://schemas.microsoft.com/office/drawing/2014/main" id="{89B1EA19-42F9-463C-A562-1E833785E02A}"/>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300</a:t>
                </a:r>
              </a:p>
            </p:txBody>
          </p:sp>
          <p:sp>
            <p:nvSpPr>
              <p:cNvPr id="120" name="TextBox 119">
                <a:extLst>
                  <a:ext uri="{FF2B5EF4-FFF2-40B4-BE49-F238E27FC236}">
                    <a16:creationId xmlns:a16="http://schemas.microsoft.com/office/drawing/2014/main" id="{3CE84D99-2DD0-4ADC-85FC-FB8A6BBB617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30</a:t>
                </a:r>
              </a:p>
            </p:txBody>
          </p:sp>
          <p:sp>
            <p:nvSpPr>
              <p:cNvPr id="121" name="TextBox 120">
                <a:extLst>
                  <a:ext uri="{FF2B5EF4-FFF2-40B4-BE49-F238E27FC236}">
                    <a16:creationId xmlns:a16="http://schemas.microsoft.com/office/drawing/2014/main" id="{71BEFC30-5012-4614-843D-ADB5D460C0D4}"/>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3</a:t>
                </a:r>
              </a:p>
            </p:txBody>
          </p:sp>
        </p:grpSp>
        <p:grpSp>
          <p:nvGrpSpPr>
            <p:cNvPr id="88" name="Group 87">
              <a:extLst>
                <a:ext uri="{FF2B5EF4-FFF2-40B4-BE49-F238E27FC236}">
                  <a16:creationId xmlns:a16="http://schemas.microsoft.com/office/drawing/2014/main" id="{E86D5317-E66C-4BDD-92AC-08CE492ED698}"/>
                </a:ext>
              </a:extLst>
            </p:cNvPr>
            <p:cNvGrpSpPr/>
            <p:nvPr/>
          </p:nvGrpSpPr>
          <p:grpSpPr>
            <a:xfrm>
              <a:off x="4898724" y="1674369"/>
              <a:ext cx="699367" cy="2543935"/>
              <a:chOff x="1832083" y="1674369"/>
              <a:chExt cx="699367" cy="2543935"/>
            </a:xfrm>
          </p:grpSpPr>
          <p:sp>
            <p:nvSpPr>
              <p:cNvPr id="114" name="TextBox 113">
                <a:extLst>
                  <a:ext uri="{FF2B5EF4-FFF2-40B4-BE49-F238E27FC236}">
                    <a16:creationId xmlns:a16="http://schemas.microsoft.com/office/drawing/2014/main" id="{27747E09-5323-4E53-A81A-F31FB4FDED2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4,000</a:t>
                </a:r>
              </a:p>
            </p:txBody>
          </p:sp>
          <p:sp>
            <p:nvSpPr>
              <p:cNvPr id="115" name="TextBox 114">
                <a:extLst>
                  <a:ext uri="{FF2B5EF4-FFF2-40B4-BE49-F238E27FC236}">
                    <a16:creationId xmlns:a16="http://schemas.microsoft.com/office/drawing/2014/main" id="{5964F557-863D-4AFD-B173-15C30DE11A93}"/>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400</a:t>
                </a:r>
              </a:p>
            </p:txBody>
          </p:sp>
          <p:sp>
            <p:nvSpPr>
              <p:cNvPr id="116" name="TextBox 115">
                <a:extLst>
                  <a:ext uri="{FF2B5EF4-FFF2-40B4-BE49-F238E27FC236}">
                    <a16:creationId xmlns:a16="http://schemas.microsoft.com/office/drawing/2014/main" id="{69635956-A966-4C2A-BD86-1A2B690AD2E3}"/>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40</a:t>
                </a:r>
              </a:p>
            </p:txBody>
          </p:sp>
          <p:sp>
            <p:nvSpPr>
              <p:cNvPr id="117" name="TextBox 116">
                <a:extLst>
                  <a:ext uri="{FF2B5EF4-FFF2-40B4-BE49-F238E27FC236}">
                    <a16:creationId xmlns:a16="http://schemas.microsoft.com/office/drawing/2014/main" id="{DD4AAC20-B628-4087-A76B-4750B57BAAD9}"/>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4</a:t>
                </a:r>
              </a:p>
            </p:txBody>
          </p:sp>
        </p:grpSp>
        <p:grpSp>
          <p:nvGrpSpPr>
            <p:cNvPr id="89" name="Group 88">
              <a:extLst>
                <a:ext uri="{FF2B5EF4-FFF2-40B4-BE49-F238E27FC236}">
                  <a16:creationId xmlns:a16="http://schemas.microsoft.com/office/drawing/2014/main" id="{7E4096AC-A2C2-4E41-BBF5-DE7889FA299E}"/>
                </a:ext>
              </a:extLst>
            </p:cNvPr>
            <p:cNvGrpSpPr/>
            <p:nvPr/>
          </p:nvGrpSpPr>
          <p:grpSpPr>
            <a:xfrm>
              <a:off x="5925355" y="1674369"/>
              <a:ext cx="699367" cy="2543935"/>
              <a:chOff x="1832083" y="1674369"/>
              <a:chExt cx="699367" cy="2543935"/>
            </a:xfrm>
          </p:grpSpPr>
          <p:sp>
            <p:nvSpPr>
              <p:cNvPr id="110" name="TextBox 109">
                <a:extLst>
                  <a:ext uri="{FF2B5EF4-FFF2-40B4-BE49-F238E27FC236}">
                    <a16:creationId xmlns:a16="http://schemas.microsoft.com/office/drawing/2014/main" id="{1E84BE48-0AF9-4518-A696-1B2EC454B66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5,000</a:t>
                </a:r>
              </a:p>
            </p:txBody>
          </p:sp>
          <p:sp>
            <p:nvSpPr>
              <p:cNvPr id="111" name="TextBox 110">
                <a:extLst>
                  <a:ext uri="{FF2B5EF4-FFF2-40B4-BE49-F238E27FC236}">
                    <a16:creationId xmlns:a16="http://schemas.microsoft.com/office/drawing/2014/main" id="{D3402DF2-CFCA-4A4C-80F1-43CD46860302}"/>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500</a:t>
                </a:r>
              </a:p>
            </p:txBody>
          </p:sp>
          <p:sp>
            <p:nvSpPr>
              <p:cNvPr id="112" name="TextBox 111">
                <a:extLst>
                  <a:ext uri="{FF2B5EF4-FFF2-40B4-BE49-F238E27FC236}">
                    <a16:creationId xmlns:a16="http://schemas.microsoft.com/office/drawing/2014/main" id="{A853C305-D0EA-4A83-BF6F-23B987259ECE}"/>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50</a:t>
                </a:r>
              </a:p>
            </p:txBody>
          </p:sp>
          <p:sp>
            <p:nvSpPr>
              <p:cNvPr id="113" name="TextBox 112">
                <a:extLst>
                  <a:ext uri="{FF2B5EF4-FFF2-40B4-BE49-F238E27FC236}">
                    <a16:creationId xmlns:a16="http://schemas.microsoft.com/office/drawing/2014/main" id="{B35C45EE-FE19-4159-94FC-AE16BBEFBA21}"/>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5</a:t>
                </a:r>
              </a:p>
            </p:txBody>
          </p:sp>
        </p:grpSp>
        <p:grpSp>
          <p:nvGrpSpPr>
            <p:cNvPr id="90" name="Group 89">
              <a:extLst>
                <a:ext uri="{FF2B5EF4-FFF2-40B4-BE49-F238E27FC236}">
                  <a16:creationId xmlns:a16="http://schemas.microsoft.com/office/drawing/2014/main" id="{F0E6D166-1F3E-473E-B392-803446A573AD}"/>
                </a:ext>
              </a:extLst>
            </p:cNvPr>
            <p:cNvGrpSpPr/>
            <p:nvPr/>
          </p:nvGrpSpPr>
          <p:grpSpPr>
            <a:xfrm>
              <a:off x="6951986" y="1674369"/>
              <a:ext cx="699367" cy="2543935"/>
              <a:chOff x="1832083" y="1674369"/>
              <a:chExt cx="699367" cy="2543935"/>
            </a:xfrm>
          </p:grpSpPr>
          <p:sp>
            <p:nvSpPr>
              <p:cNvPr id="106" name="TextBox 105">
                <a:extLst>
                  <a:ext uri="{FF2B5EF4-FFF2-40B4-BE49-F238E27FC236}">
                    <a16:creationId xmlns:a16="http://schemas.microsoft.com/office/drawing/2014/main" id="{49C5CA9A-D196-4CCA-BAE7-0DE3D77CB6CC}"/>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6,000</a:t>
                </a:r>
              </a:p>
            </p:txBody>
          </p:sp>
          <p:sp>
            <p:nvSpPr>
              <p:cNvPr id="107" name="TextBox 106">
                <a:extLst>
                  <a:ext uri="{FF2B5EF4-FFF2-40B4-BE49-F238E27FC236}">
                    <a16:creationId xmlns:a16="http://schemas.microsoft.com/office/drawing/2014/main" id="{28C60DBA-D9FB-458C-B554-8EB35F70E01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600</a:t>
                </a:r>
              </a:p>
            </p:txBody>
          </p:sp>
          <p:sp>
            <p:nvSpPr>
              <p:cNvPr id="108" name="TextBox 107">
                <a:extLst>
                  <a:ext uri="{FF2B5EF4-FFF2-40B4-BE49-F238E27FC236}">
                    <a16:creationId xmlns:a16="http://schemas.microsoft.com/office/drawing/2014/main" id="{E39DDB11-DB83-4C85-A1C2-3A7B5FF6BC08}"/>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60</a:t>
                </a:r>
              </a:p>
            </p:txBody>
          </p:sp>
          <p:sp>
            <p:nvSpPr>
              <p:cNvPr id="109" name="TextBox 108">
                <a:extLst>
                  <a:ext uri="{FF2B5EF4-FFF2-40B4-BE49-F238E27FC236}">
                    <a16:creationId xmlns:a16="http://schemas.microsoft.com/office/drawing/2014/main" id="{87E3392F-6DB4-43A1-9F38-9E27135CEE7D}"/>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6</a:t>
                </a:r>
              </a:p>
            </p:txBody>
          </p:sp>
        </p:grpSp>
        <p:grpSp>
          <p:nvGrpSpPr>
            <p:cNvPr id="91" name="Group 90">
              <a:extLst>
                <a:ext uri="{FF2B5EF4-FFF2-40B4-BE49-F238E27FC236}">
                  <a16:creationId xmlns:a16="http://schemas.microsoft.com/office/drawing/2014/main" id="{29CC01DD-0CA3-48D2-8E2B-4812FDADE534}"/>
                </a:ext>
              </a:extLst>
            </p:cNvPr>
            <p:cNvGrpSpPr/>
            <p:nvPr/>
          </p:nvGrpSpPr>
          <p:grpSpPr>
            <a:xfrm>
              <a:off x="7978617" y="1674369"/>
              <a:ext cx="699367" cy="2543935"/>
              <a:chOff x="1832083" y="1674369"/>
              <a:chExt cx="699367" cy="2543935"/>
            </a:xfrm>
          </p:grpSpPr>
          <p:sp>
            <p:nvSpPr>
              <p:cNvPr id="102" name="TextBox 101">
                <a:extLst>
                  <a:ext uri="{FF2B5EF4-FFF2-40B4-BE49-F238E27FC236}">
                    <a16:creationId xmlns:a16="http://schemas.microsoft.com/office/drawing/2014/main" id="{420D11C0-782B-48EC-87FC-0DBA4414DFB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7,000</a:t>
                </a:r>
              </a:p>
            </p:txBody>
          </p:sp>
          <p:sp>
            <p:nvSpPr>
              <p:cNvPr id="103" name="TextBox 102">
                <a:extLst>
                  <a:ext uri="{FF2B5EF4-FFF2-40B4-BE49-F238E27FC236}">
                    <a16:creationId xmlns:a16="http://schemas.microsoft.com/office/drawing/2014/main" id="{E4C6A427-15DA-4324-97AE-247B4C0AB7CE}"/>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700</a:t>
                </a:r>
              </a:p>
            </p:txBody>
          </p:sp>
          <p:sp>
            <p:nvSpPr>
              <p:cNvPr id="104" name="TextBox 103">
                <a:extLst>
                  <a:ext uri="{FF2B5EF4-FFF2-40B4-BE49-F238E27FC236}">
                    <a16:creationId xmlns:a16="http://schemas.microsoft.com/office/drawing/2014/main" id="{056162F2-6E9D-4795-B065-23914F2E4D0E}"/>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70</a:t>
                </a:r>
              </a:p>
            </p:txBody>
          </p:sp>
          <p:sp>
            <p:nvSpPr>
              <p:cNvPr id="105" name="TextBox 104">
                <a:extLst>
                  <a:ext uri="{FF2B5EF4-FFF2-40B4-BE49-F238E27FC236}">
                    <a16:creationId xmlns:a16="http://schemas.microsoft.com/office/drawing/2014/main" id="{F5D483DB-FA80-4253-9D65-16BD1DE4DDB8}"/>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7</a:t>
                </a:r>
              </a:p>
            </p:txBody>
          </p:sp>
        </p:grpSp>
        <p:grpSp>
          <p:nvGrpSpPr>
            <p:cNvPr id="92" name="Group 91">
              <a:extLst>
                <a:ext uri="{FF2B5EF4-FFF2-40B4-BE49-F238E27FC236}">
                  <a16:creationId xmlns:a16="http://schemas.microsoft.com/office/drawing/2014/main" id="{DD624193-DDA1-41D3-B4B1-FA97C35E38D4}"/>
                </a:ext>
              </a:extLst>
            </p:cNvPr>
            <p:cNvGrpSpPr/>
            <p:nvPr/>
          </p:nvGrpSpPr>
          <p:grpSpPr>
            <a:xfrm>
              <a:off x="9005248" y="1674369"/>
              <a:ext cx="699367" cy="2543935"/>
              <a:chOff x="1832083" y="1674369"/>
              <a:chExt cx="699367" cy="2543935"/>
            </a:xfrm>
          </p:grpSpPr>
          <p:sp>
            <p:nvSpPr>
              <p:cNvPr id="98" name="TextBox 97">
                <a:extLst>
                  <a:ext uri="{FF2B5EF4-FFF2-40B4-BE49-F238E27FC236}">
                    <a16:creationId xmlns:a16="http://schemas.microsoft.com/office/drawing/2014/main" id="{0BA9D67F-A64B-493A-BFBC-DA216B2AE369}"/>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8,000</a:t>
                </a:r>
              </a:p>
            </p:txBody>
          </p:sp>
          <p:sp>
            <p:nvSpPr>
              <p:cNvPr id="99" name="TextBox 98">
                <a:extLst>
                  <a:ext uri="{FF2B5EF4-FFF2-40B4-BE49-F238E27FC236}">
                    <a16:creationId xmlns:a16="http://schemas.microsoft.com/office/drawing/2014/main" id="{111BCEF0-8EB3-49E9-ACF3-2BA16F8ED6BA}"/>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800</a:t>
                </a:r>
              </a:p>
            </p:txBody>
          </p:sp>
          <p:sp>
            <p:nvSpPr>
              <p:cNvPr id="100" name="TextBox 99">
                <a:extLst>
                  <a:ext uri="{FF2B5EF4-FFF2-40B4-BE49-F238E27FC236}">
                    <a16:creationId xmlns:a16="http://schemas.microsoft.com/office/drawing/2014/main" id="{B5ED8C11-858A-46F6-8141-7DDB5B5D62A1}"/>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80</a:t>
                </a:r>
              </a:p>
            </p:txBody>
          </p:sp>
          <p:sp>
            <p:nvSpPr>
              <p:cNvPr id="101" name="TextBox 100">
                <a:extLst>
                  <a:ext uri="{FF2B5EF4-FFF2-40B4-BE49-F238E27FC236}">
                    <a16:creationId xmlns:a16="http://schemas.microsoft.com/office/drawing/2014/main" id="{EB2F8A1F-CF4E-40F5-A347-5143D131D746}"/>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8</a:t>
                </a:r>
              </a:p>
            </p:txBody>
          </p:sp>
        </p:grpSp>
        <p:grpSp>
          <p:nvGrpSpPr>
            <p:cNvPr id="93" name="Group 92">
              <a:extLst>
                <a:ext uri="{FF2B5EF4-FFF2-40B4-BE49-F238E27FC236}">
                  <a16:creationId xmlns:a16="http://schemas.microsoft.com/office/drawing/2014/main" id="{5FE69D64-7530-4C10-A822-3B225E29E715}"/>
                </a:ext>
              </a:extLst>
            </p:cNvPr>
            <p:cNvGrpSpPr/>
            <p:nvPr/>
          </p:nvGrpSpPr>
          <p:grpSpPr>
            <a:xfrm>
              <a:off x="10031879" y="1674369"/>
              <a:ext cx="699367" cy="2543935"/>
              <a:chOff x="1832083" y="1674369"/>
              <a:chExt cx="699367" cy="2543935"/>
            </a:xfrm>
          </p:grpSpPr>
          <p:sp>
            <p:nvSpPr>
              <p:cNvPr id="94" name="TextBox 93">
                <a:extLst>
                  <a:ext uri="{FF2B5EF4-FFF2-40B4-BE49-F238E27FC236}">
                    <a16:creationId xmlns:a16="http://schemas.microsoft.com/office/drawing/2014/main" id="{C8B07747-4C6C-4DEB-A680-93AF42FE89E7}"/>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9,000</a:t>
                </a:r>
              </a:p>
            </p:txBody>
          </p:sp>
          <p:sp>
            <p:nvSpPr>
              <p:cNvPr id="95" name="TextBox 94">
                <a:extLst>
                  <a:ext uri="{FF2B5EF4-FFF2-40B4-BE49-F238E27FC236}">
                    <a16:creationId xmlns:a16="http://schemas.microsoft.com/office/drawing/2014/main" id="{863229F2-FBAB-429E-BAC8-C161DDBC0134}"/>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900</a:t>
                </a:r>
              </a:p>
            </p:txBody>
          </p:sp>
          <p:sp>
            <p:nvSpPr>
              <p:cNvPr id="96" name="TextBox 95">
                <a:extLst>
                  <a:ext uri="{FF2B5EF4-FFF2-40B4-BE49-F238E27FC236}">
                    <a16:creationId xmlns:a16="http://schemas.microsoft.com/office/drawing/2014/main" id="{9D6575B5-4C9C-4888-868E-0AAAE0C97DFF}"/>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90</a:t>
                </a:r>
              </a:p>
            </p:txBody>
          </p:sp>
          <p:sp>
            <p:nvSpPr>
              <p:cNvPr id="97" name="TextBox 96">
                <a:extLst>
                  <a:ext uri="{FF2B5EF4-FFF2-40B4-BE49-F238E27FC236}">
                    <a16:creationId xmlns:a16="http://schemas.microsoft.com/office/drawing/2014/main" id="{EC6F50AA-DC47-41B7-85DB-1646BA1F09C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9</a:t>
                </a:r>
              </a:p>
            </p:txBody>
          </p:sp>
        </p:grpSp>
      </p:grpSp>
      <p:sp>
        <p:nvSpPr>
          <p:cNvPr id="146" name="Oval 145">
            <a:extLst>
              <a:ext uri="{FF2B5EF4-FFF2-40B4-BE49-F238E27FC236}">
                <a16:creationId xmlns:a16="http://schemas.microsoft.com/office/drawing/2014/main" id="{96D3473B-DF26-4688-B0ED-A2520BCF9C01}"/>
              </a:ext>
            </a:extLst>
          </p:cNvPr>
          <p:cNvSpPr/>
          <p:nvPr/>
        </p:nvSpPr>
        <p:spPr bwMode="auto">
          <a:xfrm>
            <a:off x="5537946" y="2034952"/>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2" name="Oval 151">
            <a:extLst>
              <a:ext uri="{FF2B5EF4-FFF2-40B4-BE49-F238E27FC236}">
                <a16:creationId xmlns:a16="http://schemas.microsoft.com/office/drawing/2014/main" id="{A0601EF3-36C7-4092-8F1C-74346C545DC7}"/>
              </a:ext>
            </a:extLst>
          </p:cNvPr>
          <p:cNvSpPr/>
          <p:nvPr/>
        </p:nvSpPr>
        <p:spPr bwMode="auto">
          <a:xfrm>
            <a:off x="3105514" y="2703684"/>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3" name="Oval 152">
            <a:extLst>
              <a:ext uri="{FF2B5EF4-FFF2-40B4-BE49-F238E27FC236}">
                <a16:creationId xmlns:a16="http://schemas.microsoft.com/office/drawing/2014/main" id="{CDEAB7F0-AADB-4C5F-AECD-4356BC807998}"/>
              </a:ext>
            </a:extLst>
          </p:cNvPr>
          <p:cNvSpPr/>
          <p:nvPr/>
        </p:nvSpPr>
        <p:spPr bwMode="auto">
          <a:xfrm>
            <a:off x="4316297" y="3248557"/>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4" name="Oval 153">
            <a:extLst>
              <a:ext uri="{FF2B5EF4-FFF2-40B4-BE49-F238E27FC236}">
                <a16:creationId xmlns:a16="http://schemas.microsoft.com/office/drawing/2014/main" id="{6ED4F114-9D10-4717-8B72-B0D62C87A2D6}"/>
              </a:ext>
            </a:extLst>
          </p:cNvPr>
          <p:cNvSpPr/>
          <p:nvPr/>
        </p:nvSpPr>
        <p:spPr bwMode="auto">
          <a:xfrm>
            <a:off x="1901117" y="383146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dirty="0">
              <a:ln>
                <a:noFill/>
              </a:ln>
              <a:solidFill>
                <a:schemeClr val="tx1"/>
              </a:solidFill>
              <a:effectLst/>
              <a:latin typeface="Arial" charset="0"/>
            </a:endParaRPr>
          </a:p>
        </p:txBody>
      </p:sp>
      <p:sp>
        <p:nvSpPr>
          <p:cNvPr id="155" name="TextBox 154">
            <a:extLst>
              <a:ext uri="{FF2B5EF4-FFF2-40B4-BE49-F238E27FC236}">
                <a16:creationId xmlns:a16="http://schemas.microsoft.com/office/drawing/2014/main" id="{73923BDA-BA05-4C7F-8D89-B8F1016E4ABA}"/>
              </a:ext>
            </a:extLst>
          </p:cNvPr>
          <p:cNvSpPr txBox="1"/>
          <p:nvPr/>
        </p:nvSpPr>
        <p:spPr bwMode="auto">
          <a:xfrm>
            <a:off x="3548291" y="1405628"/>
            <a:ext cx="5091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5,342  =  40  +  2  +  _____  +  ____</a:t>
            </a:r>
          </a:p>
        </p:txBody>
      </p:sp>
      <p:sp>
        <p:nvSpPr>
          <p:cNvPr id="156" name="TextBox 155">
            <a:extLst>
              <a:ext uri="{FF2B5EF4-FFF2-40B4-BE49-F238E27FC236}">
                <a16:creationId xmlns:a16="http://schemas.microsoft.com/office/drawing/2014/main" id="{5B577574-4E34-4F39-ADE8-B41807CD8B59}"/>
              </a:ext>
            </a:extLst>
          </p:cNvPr>
          <p:cNvSpPr txBox="1"/>
          <p:nvPr/>
        </p:nvSpPr>
        <p:spPr bwMode="auto">
          <a:xfrm>
            <a:off x="6106147" y="1407937"/>
            <a:ext cx="127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5,000</a:t>
            </a:r>
          </a:p>
        </p:txBody>
      </p:sp>
      <p:sp>
        <p:nvSpPr>
          <p:cNvPr id="157" name="TextBox 156">
            <a:extLst>
              <a:ext uri="{FF2B5EF4-FFF2-40B4-BE49-F238E27FC236}">
                <a16:creationId xmlns:a16="http://schemas.microsoft.com/office/drawing/2014/main" id="{619E57A0-9902-445A-B834-01244331FF82}"/>
              </a:ext>
            </a:extLst>
          </p:cNvPr>
          <p:cNvSpPr txBox="1"/>
          <p:nvPr/>
        </p:nvSpPr>
        <p:spPr bwMode="auto">
          <a:xfrm>
            <a:off x="7244148" y="1407937"/>
            <a:ext cx="127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300</a:t>
            </a:r>
          </a:p>
        </p:txBody>
      </p:sp>
      <p:sp>
        <p:nvSpPr>
          <p:cNvPr id="74" name="Content Placeholder 2">
            <a:extLst>
              <a:ext uri="{FF2B5EF4-FFF2-40B4-BE49-F238E27FC236}">
                <a16:creationId xmlns:a16="http://schemas.microsoft.com/office/drawing/2014/main" id="{10886885-06E0-4852-A29E-2921DBBBFBD0}"/>
              </a:ext>
            </a:extLst>
          </p:cNvPr>
          <p:cNvSpPr txBox="1">
            <a:spLocks/>
          </p:cNvSpPr>
          <p:nvPr/>
        </p:nvSpPr>
        <p:spPr>
          <a:xfrm>
            <a:off x="594008" y="4578155"/>
            <a:ext cx="10930925" cy="1411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Complete the equation. What do you notice? Does it matter that the parts are in a different order? </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Write the equation with the parts in a different order. Does it make a difference to the total value?</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Use Gattegno charts and counters to build other 4-digit numbers, including those involving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86316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52" grpId="0" animBg="1"/>
      <p:bldP spid="153" grpId="0" animBg="1"/>
      <p:bldP spid="154" grpId="0" animBg="1"/>
      <p:bldP spid="156" grpId="0"/>
      <p:bldP spid="15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586028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use strategies to make solving calculations more efficient</a:t>
                      </a:r>
                      <a:b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br>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933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76439364"/>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090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1.22 1,000 and four-digit numbers – step 3:4</a:t>
            </a:r>
          </a:p>
        </p:txBody>
      </p:sp>
      <p:pic>
        <p:nvPicPr>
          <p:cNvPr id="5" name="Picture 4" descr="A close up of a logo&#10;&#10;Description generated with very high confidence">
            <a:extLst>
              <a:ext uri="{FF2B5EF4-FFF2-40B4-BE49-F238E27FC236}">
                <a16:creationId xmlns:a16="http://schemas.microsoft.com/office/drawing/2014/main" id="{429C3354-300B-49C9-9049-7270D3390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527" y="1943944"/>
            <a:ext cx="7974949" cy="2970115"/>
          </a:xfrm>
          <a:prstGeom prst="rect">
            <a:avLst/>
          </a:prstGeom>
        </p:spPr>
      </p:pic>
    </p:spTree>
    <p:extLst>
      <p:ext uri="{BB962C8B-B14F-4D97-AF65-F5344CB8AC3E}">
        <p14:creationId xmlns:p14="http://schemas.microsoft.com/office/powerpoint/2010/main" val="1836997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grpSp>
        <p:nvGrpSpPr>
          <p:cNvPr id="13" name="Group 12">
            <a:extLst>
              <a:ext uri="{FF2B5EF4-FFF2-40B4-BE49-F238E27FC236}">
                <a16:creationId xmlns:a16="http://schemas.microsoft.com/office/drawing/2014/main" id="{1826EB45-EB71-46AD-81E9-BB6EDDA416FD}"/>
              </a:ext>
            </a:extLst>
          </p:cNvPr>
          <p:cNvGrpSpPr/>
          <p:nvPr/>
        </p:nvGrpSpPr>
        <p:grpSpPr>
          <a:xfrm>
            <a:off x="2459361" y="2356519"/>
            <a:ext cx="595608" cy="1825350"/>
            <a:chOff x="5936458" y="3646450"/>
            <a:chExt cx="530819" cy="1626793"/>
          </a:xfrm>
        </p:grpSpPr>
        <p:pic>
          <p:nvPicPr>
            <p:cNvPr id="14" name="Picture 13">
              <a:extLst>
                <a:ext uri="{FF2B5EF4-FFF2-40B4-BE49-F238E27FC236}">
                  <a16:creationId xmlns:a16="http://schemas.microsoft.com/office/drawing/2014/main" id="{DF7CB0A4-76F2-4305-B624-A6DFAE427E71}"/>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44FDE26C-103F-41B5-BBA8-AFFFB46A09DF}"/>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B1D29386-5AC3-4A93-A34B-6CA186B52628}"/>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B554CF5B-1D8C-4E56-8001-7E541A68B93D}"/>
              </a:ext>
            </a:extLst>
          </p:cNvPr>
          <p:cNvGrpSpPr/>
          <p:nvPr/>
        </p:nvGrpSpPr>
        <p:grpSpPr>
          <a:xfrm>
            <a:off x="4539764" y="2356519"/>
            <a:ext cx="623312" cy="1217176"/>
            <a:chOff x="8530018" y="3627932"/>
            <a:chExt cx="555509" cy="1084773"/>
          </a:xfrm>
        </p:grpSpPr>
        <p:pic>
          <p:nvPicPr>
            <p:cNvPr id="22" name="Picture 21">
              <a:extLst>
                <a:ext uri="{FF2B5EF4-FFF2-40B4-BE49-F238E27FC236}">
                  <a16:creationId xmlns:a16="http://schemas.microsoft.com/office/drawing/2014/main" id="{B0403A97-A0C3-4FBB-A41B-5CF3F9871A01}"/>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864FA3A-87D4-4F45-9FF7-8BA41F217CAC}"/>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54DE88D5-DD02-4329-A9BC-BA756BA81FBC}"/>
              </a:ext>
            </a:extLst>
          </p:cNvPr>
          <p:cNvGrpSpPr/>
          <p:nvPr/>
        </p:nvGrpSpPr>
        <p:grpSpPr>
          <a:xfrm>
            <a:off x="3489174" y="2356519"/>
            <a:ext cx="616384" cy="2488928"/>
            <a:chOff x="7274776" y="3634106"/>
            <a:chExt cx="549335" cy="2218192"/>
          </a:xfrm>
        </p:grpSpPr>
        <p:pic>
          <p:nvPicPr>
            <p:cNvPr id="25" name="Picture 24">
              <a:extLst>
                <a:ext uri="{FF2B5EF4-FFF2-40B4-BE49-F238E27FC236}">
                  <a16:creationId xmlns:a16="http://schemas.microsoft.com/office/drawing/2014/main" id="{2C3F7A49-80AB-4BEA-98F4-BDC664EC2131}"/>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8BB03DFA-5A32-4582-812C-13D228E94D9C}"/>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4CD6FD0A-BDA0-4318-8CE5-93EB7BBE7008}"/>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8F994E0D-D415-429D-B18A-48DC8DC95ED1}"/>
                </a:ext>
              </a:extLst>
            </p:cNvPr>
            <p:cNvPicPr>
              <a:picLocks noChangeAspect="1"/>
            </p:cNvPicPr>
            <p:nvPr/>
          </p:nvPicPr>
          <p:blipFill>
            <a:blip r:embed="rId5"/>
            <a:stretch>
              <a:fillRect/>
            </a:stretch>
          </p:blipFill>
          <p:spPr>
            <a:xfrm>
              <a:off x="7274776" y="5339998"/>
              <a:ext cx="549334" cy="512300"/>
            </a:xfrm>
            <a:prstGeom prst="rect">
              <a:avLst/>
            </a:prstGeom>
          </p:spPr>
        </p:pic>
      </p:grpSp>
      <p:grpSp>
        <p:nvGrpSpPr>
          <p:cNvPr id="29" name="Group 28">
            <a:extLst>
              <a:ext uri="{FF2B5EF4-FFF2-40B4-BE49-F238E27FC236}">
                <a16:creationId xmlns:a16="http://schemas.microsoft.com/office/drawing/2014/main" id="{9ADE667A-9854-4ECA-AC07-C7E8D34E519B}"/>
              </a:ext>
            </a:extLst>
          </p:cNvPr>
          <p:cNvGrpSpPr/>
          <p:nvPr/>
        </p:nvGrpSpPr>
        <p:grpSpPr>
          <a:xfrm>
            <a:off x="1429545" y="2355983"/>
            <a:ext cx="595608" cy="3160044"/>
            <a:chOff x="2806575" y="3932644"/>
            <a:chExt cx="398113" cy="2112224"/>
          </a:xfrm>
        </p:grpSpPr>
        <p:pic>
          <p:nvPicPr>
            <p:cNvPr id="30" name="Picture 29">
              <a:extLst>
                <a:ext uri="{FF2B5EF4-FFF2-40B4-BE49-F238E27FC236}">
                  <a16:creationId xmlns:a16="http://schemas.microsoft.com/office/drawing/2014/main" id="{10136C69-035D-417A-88C0-F7F714CBFF1C}"/>
                </a:ext>
              </a:extLst>
            </p:cNvPr>
            <p:cNvPicPr>
              <a:picLocks noChangeAspect="1"/>
            </p:cNvPicPr>
            <p:nvPr/>
          </p:nvPicPr>
          <p:blipFill>
            <a:blip r:embed="rId6"/>
            <a:stretch>
              <a:fillRect/>
            </a:stretch>
          </p:blipFill>
          <p:spPr>
            <a:xfrm>
              <a:off x="2806575" y="3932644"/>
              <a:ext cx="398113" cy="400220"/>
            </a:xfrm>
            <a:prstGeom prst="rect">
              <a:avLst/>
            </a:prstGeom>
          </p:spPr>
        </p:pic>
        <p:pic>
          <p:nvPicPr>
            <p:cNvPr id="31" name="Picture 30">
              <a:extLst>
                <a:ext uri="{FF2B5EF4-FFF2-40B4-BE49-F238E27FC236}">
                  <a16:creationId xmlns:a16="http://schemas.microsoft.com/office/drawing/2014/main" id="{6CC9F734-505A-413B-B061-25E629FF7697}"/>
                </a:ext>
              </a:extLst>
            </p:cNvPr>
            <p:cNvPicPr>
              <a:picLocks noChangeAspect="1"/>
            </p:cNvPicPr>
            <p:nvPr/>
          </p:nvPicPr>
          <p:blipFill>
            <a:blip r:embed="rId6"/>
            <a:stretch>
              <a:fillRect/>
            </a:stretch>
          </p:blipFill>
          <p:spPr>
            <a:xfrm>
              <a:off x="2806575" y="4360645"/>
              <a:ext cx="398113" cy="400220"/>
            </a:xfrm>
            <a:prstGeom prst="rect">
              <a:avLst/>
            </a:prstGeom>
          </p:spPr>
        </p:pic>
        <p:pic>
          <p:nvPicPr>
            <p:cNvPr id="32" name="Picture 31">
              <a:extLst>
                <a:ext uri="{FF2B5EF4-FFF2-40B4-BE49-F238E27FC236}">
                  <a16:creationId xmlns:a16="http://schemas.microsoft.com/office/drawing/2014/main" id="{CBA97D3C-B080-4FB7-9B75-7103210C5D79}"/>
                </a:ext>
              </a:extLst>
            </p:cNvPr>
            <p:cNvPicPr>
              <a:picLocks noChangeAspect="1"/>
            </p:cNvPicPr>
            <p:nvPr/>
          </p:nvPicPr>
          <p:blipFill>
            <a:blip r:embed="rId6"/>
            <a:stretch>
              <a:fillRect/>
            </a:stretch>
          </p:blipFill>
          <p:spPr>
            <a:xfrm>
              <a:off x="2806575" y="4788646"/>
              <a:ext cx="398113" cy="400220"/>
            </a:xfrm>
            <a:prstGeom prst="rect">
              <a:avLst/>
            </a:prstGeom>
          </p:spPr>
        </p:pic>
        <p:pic>
          <p:nvPicPr>
            <p:cNvPr id="33" name="Picture 32">
              <a:extLst>
                <a:ext uri="{FF2B5EF4-FFF2-40B4-BE49-F238E27FC236}">
                  <a16:creationId xmlns:a16="http://schemas.microsoft.com/office/drawing/2014/main" id="{311293FB-AE46-40BB-AE24-E0DF0DDC7342}"/>
                </a:ext>
              </a:extLst>
            </p:cNvPr>
            <p:cNvPicPr>
              <a:picLocks noChangeAspect="1"/>
            </p:cNvPicPr>
            <p:nvPr/>
          </p:nvPicPr>
          <p:blipFill>
            <a:blip r:embed="rId6"/>
            <a:stretch>
              <a:fillRect/>
            </a:stretch>
          </p:blipFill>
          <p:spPr>
            <a:xfrm>
              <a:off x="2806575" y="5216647"/>
              <a:ext cx="398113" cy="400220"/>
            </a:xfrm>
            <a:prstGeom prst="rect">
              <a:avLst/>
            </a:prstGeom>
          </p:spPr>
        </p:pic>
        <p:pic>
          <p:nvPicPr>
            <p:cNvPr id="34" name="Picture 33">
              <a:extLst>
                <a:ext uri="{FF2B5EF4-FFF2-40B4-BE49-F238E27FC236}">
                  <a16:creationId xmlns:a16="http://schemas.microsoft.com/office/drawing/2014/main" id="{9BE30C40-4BA4-4F6B-A7A9-D97E2B6A3B08}"/>
                </a:ext>
              </a:extLst>
            </p:cNvPr>
            <p:cNvPicPr>
              <a:picLocks noChangeAspect="1"/>
            </p:cNvPicPr>
            <p:nvPr/>
          </p:nvPicPr>
          <p:blipFill>
            <a:blip r:embed="rId6"/>
            <a:stretch>
              <a:fillRect/>
            </a:stretch>
          </p:blipFill>
          <p:spPr>
            <a:xfrm>
              <a:off x="2806575" y="5644648"/>
              <a:ext cx="398113" cy="400220"/>
            </a:xfrm>
            <a:prstGeom prst="rect">
              <a:avLst/>
            </a:prstGeom>
          </p:spPr>
        </p:pic>
      </p:grpSp>
      <p:sp>
        <p:nvSpPr>
          <p:cNvPr id="2" name="Rectangle 1">
            <a:extLst>
              <a:ext uri="{FF2B5EF4-FFF2-40B4-BE49-F238E27FC236}">
                <a16:creationId xmlns:a16="http://schemas.microsoft.com/office/drawing/2014/main" id="{6F4B092A-566F-42DD-9936-9FB41FA2A3A6}"/>
              </a:ext>
            </a:extLst>
          </p:cNvPr>
          <p:cNvSpPr/>
          <p:nvPr/>
        </p:nvSpPr>
        <p:spPr bwMode="auto">
          <a:xfrm>
            <a:off x="4021575" y="1468026"/>
            <a:ext cx="1174752" cy="5237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610725" cy="45561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would happen if we took the three hundreds away? Click to reveal this on the representation. Write the number we now have (5,042). </a:t>
            </a: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does the zero represent?</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how children other representations of 4-digit numbers using place value counters and ask them to subtract all of one digit. Write the number we are left with.</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f I took away six tens and I now have 2,301,what number did I start with?</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F453B3A8-E3C7-4660-9CD2-6A5918A62B3A}"/>
              </a:ext>
            </a:extLst>
          </p:cNvPr>
          <p:cNvSpPr txBox="1"/>
          <p:nvPr/>
        </p:nvSpPr>
        <p:spPr>
          <a:xfrm>
            <a:off x="6081712" y="319495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zero represents no hundreds.</a:t>
            </a:r>
          </a:p>
        </p:txBody>
      </p:sp>
    </p:spTree>
    <p:extLst>
      <p:ext uri="{BB962C8B-B14F-4D97-AF65-F5344CB8AC3E}">
        <p14:creationId xmlns:p14="http://schemas.microsoft.com/office/powerpoint/2010/main" val="1742657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4NPV-2 Place value in four-digit numbers</a:t>
            </a:r>
            <a:endParaRPr lang="en-GB"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1" y="1567970"/>
            <a:ext cx="4611974"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pPr>
            <a:endParaRPr lang="en-GB" sz="2000" dirty="0"/>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Play ‘zap the digit’. Zap the 4 and write the equation.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digits.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numbers.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4">
            <a:extLst>
              <a:ext uri="{FF2B5EF4-FFF2-40B4-BE49-F238E27FC236}">
                <a16:creationId xmlns:a16="http://schemas.microsoft.com/office/drawing/2014/main" id="{A55A9FC7-3347-4D65-BF2F-EE9278D82671}"/>
              </a:ext>
            </a:extLst>
          </p:cNvPr>
          <p:cNvSpPr txBox="1"/>
          <p:nvPr/>
        </p:nvSpPr>
        <p:spPr>
          <a:xfrm>
            <a:off x="1484026" y="2248525"/>
            <a:ext cx="4032354" cy="523220"/>
          </a:xfrm>
          <a:prstGeom prst="rect">
            <a:avLst/>
          </a:prstGeom>
          <a:noFill/>
        </p:spPr>
        <p:txBody>
          <a:bodyPr wrap="square" rtlCol="0">
            <a:spAutoFit/>
          </a:bodyPr>
          <a:lstStyle/>
          <a:p>
            <a:pPr algn="ctr">
              <a:buNone/>
            </a:pPr>
            <a:r>
              <a:rPr lang="en-US" dirty="0"/>
              <a:t>5,241</a:t>
            </a:r>
            <a:endParaRPr lang="en-GB" dirty="0"/>
          </a:p>
        </p:txBody>
      </p:sp>
      <p:sp>
        <p:nvSpPr>
          <p:cNvPr id="8" name="TextBox 7">
            <a:extLst>
              <a:ext uri="{FF2B5EF4-FFF2-40B4-BE49-F238E27FC236}">
                <a16:creationId xmlns:a16="http://schemas.microsoft.com/office/drawing/2014/main" id="{62B076F8-2DFC-48D0-B64E-62C748F8F13E}"/>
              </a:ext>
            </a:extLst>
          </p:cNvPr>
          <p:cNvSpPr txBox="1"/>
          <p:nvPr/>
        </p:nvSpPr>
        <p:spPr bwMode="auto">
          <a:xfrm>
            <a:off x="2256862" y="3168557"/>
            <a:ext cx="23968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5,241 – 40 = 5,201 </a:t>
            </a:r>
          </a:p>
        </p:txBody>
      </p:sp>
    </p:spTree>
    <p:extLst>
      <p:ext uri="{BB962C8B-B14F-4D97-AF65-F5344CB8AC3E}">
        <p14:creationId xmlns:p14="http://schemas.microsoft.com/office/powerpoint/2010/main" val="15214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4NPV-2 Place value in four-digit numbers</a:t>
            </a:r>
            <a:endParaRPr lang="en-GB" dirty="0"/>
          </a:p>
        </p:txBody>
      </p:sp>
      <p:pic>
        <p:nvPicPr>
          <p:cNvPr id="46" name="Picture 45" descr="A close up of a logo&#10;&#10;Description automatically generated">
            <a:extLst>
              <a:ext uri="{FF2B5EF4-FFF2-40B4-BE49-F238E27FC236}">
                <a16:creationId xmlns:a16="http://schemas.microsoft.com/office/drawing/2014/main" id="{8CCBCCF2-F2B5-4628-B420-B97AD7954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455" y="4302562"/>
            <a:ext cx="1830346" cy="1442517"/>
          </a:xfrm>
          <a:prstGeom prst="rect">
            <a:avLst/>
          </a:prstGeom>
        </p:spPr>
      </p:pic>
      <p:pic>
        <p:nvPicPr>
          <p:cNvPr id="47" name="Picture 46" descr="A picture containing clock, drawing&#10;&#10;Description automatically generated">
            <a:extLst>
              <a:ext uri="{FF2B5EF4-FFF2-40B4-BE49-F238E27FC236}">
                <a16:creationId xmlns:a16="http://schemas.microsoft.com/office/drawing/2014/main" id="{429D057C-C459-46CF-9560-7B146BFAD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455" y="4693198"/>
            <a:ext cx="343958" cy="1463577"/>
          </a:xfrm>
          <a:prstGeom prst="rect">
            <a:avLst/>
          </a:prstGeom>
        </p:spPr>
      </p:pic>
      <p:grpSp>
        <p:nvGrpSpPr>
          <p:cNvPr id="49" name="Group 48">
            <a:extLst>
              <a:ext uri="{FF2B5EF4-FFF2-40B4-BE49-F238E27FC236}">
                <a16:creationId xmlns:a16="http://schemas.microsoft.com/office/drawing/2014/main" id="{FDBCCA1B-17CD-442E-9EDA-F0A6C81A6AC6}"/>
              </a:ext>
            </a:extLst>
          </p:cNvPr>
          <p:cNvGrpSpPr/>
          <p:nvPr/>
        </p:nvGrpSpPr>
        <p:grpSpPr>
          <a:xfrm>
            <a:off x="2701171" y="2196044"/>
            <a:ext cx="1097500" cy="801043"/>
            <a:chOff x="4414075" y="1179394"/>
            <a:chExt cx="1463334" cy="1068059"/>
          </a:xfrm>
        </p:grpSpPr>
        <p:sp>
          <p:nvSpPr>
            <p:cNvPr id="50" name="Oval 49">
              <a:extLst>
                <a:ext uri="{FF2B5EF4-FFF2-40B4-BE49-F238E27FC236}">
                  <a16:creationId xmlns:a16="http://schemas.microsoft.com/office/drawing/2014/main" id="{EDD548A1-D501-4F7F-9D31-04D246EC5295}"/>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1" name="TextBox 50">
              <a:extLst>
                <a:ext uri="{FF2B5EF4-FFF2-40B4-BE49-F238E27FC236}">
                  <a16:creationId xmlns:a16="http://schemas.microsoft.com/office/drawing/2014/main" id="{CB2BF2DC-E818-46C2-8D1A-FD62B725911E}"/>
                </a:ext>
              </a:extLst>
            </p:cNvPr>
            <p:cNvSpPr txBox="1"/>
            <p:nvPr/>
          </p:nvSpPr>
          <p:spPr>
            <a:xfrm>
              <a:off x="4414075" y="1417365"/>
              <a:ext cx="1463334" cy="533481"/>
            </a:xfrm>
            <a:prstGeom prst="rect">
              <a:avLst/>
            </a:prstGeom>
            <a:noFill/>
          </p:spPr>
          <p:txBody>
            <a:bodyPr wrap="square" rtlCol="0">
              <a:spAutoFit/>
            </a:bodyPr>
            <a:lstStyle/>
            <a:p>
              <a:pPr algn="ctr">
                <a:buNone/>
              </a:pPr>
              <a:r>
                <a:rPr lang="en-GB" sz="2000" dirty="0"/>
                <a:t>5,342</a:t>
              </a:r>
            </a:p>
          </p:txBody>
        </p:sp>
      </p:grpSp>
      <p:grpSp>
        <p:nvGrpSpPr>
          <p:cNvPr id="2" name="Group 1">
            <a:extLst>
              <a:ext uri="{FF2B5EF4-FFF2-40B4-BE49-F238E27FC236}">
                <a16:creationId xmlns:a16="http://schemas.microsoft.com/office/drawing/2014/main" id="{80111236-F674-4B2B-9FFD-774C4DBF11AF}"/>
              </a:ext>
            </a:extLst>
          </p:cNvPr>
          <p:cNvGrpSpPr/>
          <p:nvPr/>
        </p:nvGrpSpPr>
        <p:grpSpPr>
          <a:xfrm>
            <a:off x="1401493" y="2879777"/>
            <a:ext cx="1567472" cy="1193922"/>
            <a:chOff x="1401493" y="2529527"/>
            <a:chExt cx="1567472" cy="1193922"/>
          </a:xfrm>
        </p:grpSpPr>
        <p:grpSp>
          <p:nvGrpSpPr>
            <p:cNvPr id="53" name="Group 52">
              <a:extLst>
                <a:ext uri="{FF2B5EF4-FFF2-40B4-BE49-F238E27FC236}">
                  <a16:creationId xmlns:a16="http://schemas.microsoft.com/office/drawing/2014/main" id="{1C4ECA7B-8824-4296-99A7-60F283EF3C0A}"/>
                </a:ext>
              </a:extLst>
            </p:cNvPr>
            <p:cNvGrpSpPr/>
            <p:nvPr/>
          </p:nvGrpSpPr>
          <p:grpSpPr>
            <a:xfrm>
              <a:off x="1401493" y="2903765"/>
              <a:ext cx="1096260" cy="819684"/>
              <a:chOff x="3739450" y="2331120"/>
              <a:chExt cx="1461680" cy="1092912"/>
            </a:xfrm>
          </p:grpSpPr>
          <p:sp>
            <p:nvSpPr>
              <p:cNvPr id="58" name="Oval 57">
                <a:extLst>
                  <a:ext uri="{FF2B5EF4-FFF2-40B4-BE49-F238E27FC236}">
                    <a16:creationId xmlns:a16="http://schemas.microsoft.com/office/drawing/2014/main" id="{D49B723F-AEA4-4E1E-AA1D-0C08D90EA780}"/>
                  </a:ext>
                </a:extLst>
              </p:cNvPr>
              <p:cNvSpPr/>
              <p:nvPr/>
            </p:nvSpPr>
            <p:spPr>
              <a:xfrm>
                <a:off x="3913589" y="233112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9" name="TextBox 58">
                <a:extLst>
                  <a:ext uri="{FF2B5EF4-FFF2-40B4-BE49-F238E27FC236}">
                    <a16:creationId xmlns:a16="http://schemas.microsoft.com/office/drawing/2014/main" id="{E916F7C8-27D7-4988-AFB3-A058B06EAAA4}"/>
                  </a:ext>
                </a:extLst>
              </p:cNvPr>
              <p:cNvSpPr txBox="1"/>
              <p:nvPr/>
            </p:nvSpPr>
            <p:spPr>
              <a:xfrm>
                <a:off x="3739450" y="2577061"/>
                <a:ext cx="1461680" cy="533480"/>
              </a:xfrm>
              <a:prstGeom prst="rect">
                <a:avLst/>
              </a:prstGeom>
              <a:noFill/>
            </p:spPr>
            <p:txBody>
              <a:bodyPr wrap="square" rtlCol="0">
                <a:spAutoFit/>
              </a:bodyPr>
              <a:lstStyle/>
              <a:p>
                <a:pPr algn="ctr">
                  <a:buNone/>
                </a:pPr>
                <a:r>
                  <a:rPr lang="en-GB" sz="2000" dirty="0"/>
                  <a:t>4,000</a:t>
                </a:r>
              </a:p>
            </p:txBody>
          </p:sp>
        </p:grpSp>
        <p:cxnSp>
          <p:nvCxnSpPr>
            <p:cNvPr id="55" name="Straight Connector 54">
              <a:extLst>
                <a:ext uri="{FF2B5EF4-FFF2-40B4-BE49-F238E27FC236}">
                  <a16:creationId xmlns:a16="http://schemas.microsoft.com/office/drawing/2014/main" id="{AA5572B0-36EE-4BCA-A4B6-D68ACE73E053}"/>
                </a:ext>
              </a:extLst>
            </p:cNvPr>
            <p:cNvCxnSpPr>
              <a:cxnSpLocks/>
              <a:stCxn id="50" idx="3"/>
              <a:endCxn id="58" idx="0"/>
            </p:cNvCxnSpPr>
            <p:nvPr/>
          </p:nvCxnSpPr>
          <p:spPr>
            <a:xfrm flipH="1">
              <a:off x="1941940" y="2529527"/>
              <a:ext cx="1027025" cy="374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6CE80C6-5590-433B-8770-EEFDADE4DB59}"/>
              </a:ext>
            </a:extLst>
          </p:cNvPr>
          <p:cNvGrpSpPr/>
          <p:nvPr/>
        </p:nvGrpSpPr>
        <p:grpSpPr>
          <a:xfrm>
            <a:off x="3535391" y="2879777"/>
            <a:ext cx="1434288" cy="1207786"/>
            <a:chOff x="3535391" y="2529527"/>
            <a:chExt cx="1434288" cy="1207786"/>
          </a:xfrm>
        </p:grpSpPr>
        <p:grpSp>
          <p:nvGrpSpPr>
            <p:cNvPr id="72" name="Group 71">
              <a:extLst>
                <a:ext uri="{FF2B5EF4-FFF2-40B4-BE49-F238E27FC236}">
                  <a16:creationId xmlns:a16="http://schemas.microsoft.com/office/drawing/2014/main" id="{2587C437-738B-44A5-B401-1C1B2722DC50}"/>
                </a:ext>
              </a:extLst>
            </p:cNvPr>
            <p:cNvGrpSpPr/>
            <p:nvPr/>
          </p:nvGrpSpPr>
          <p:grpSpPr>
            <a:xfrm>
              <a:off x="4145477" y="2917627"/>
              <a:ext cx="824202" cy="819686"/>
              <a:chOff x="6155668" y="2349603"/>
              <a:chExt cx="1098936" cy="1092915"/>
            </a:xfrm>
          </p:grpSpPr>
          <p:sp>
            <p:nvSpPr>
              <p:cNvPr id="74" name="Oval 73">
                <a:extLst>
                  <a:ext uri="{FF2B5EF4-FFF2-40B4-BE49-F238E27FC236}">
                    <a16:creationId xmlns:a16="http://schemas.microsoft.com/office/drawing/2014/main" id="{C6F051C9-CB45-4BB0-A5EA-352E83283531}"/>
                  </a:ext>
                </a:extLst>
              </p:cNvPr>
              <p:cNvSpPr/>
              <p:nvPr/>
            </p:nvSpPr>
            <p:spPr>
              <a:xfrm>
                <a:off x="6161689" y="2349603"/>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5" name="TextBox 74">
                <a:extLst>
                  <a:ext uri="{FF2B5EF4-FFF2-40B4-BE49-F238E27FC236}">
                    <a16:creationId xmlns:a16="http://schemas.microsoft.com/office/drawing/2014/main" id="{339DD0C5-937F-47A7-AAC7-39920968554C}"/>
                  </a:ext>
                </a:extLst>
              </p:cNvPr>
              <p:cNvSpPr txBox="1"/>
              <p:nvPr/>
            </p:nvSpPr>
            <p:spPr>
              <a:xfrm>
                <a:off x="6155668" y="2592789"/>
                <a:ext cx="1098935" cy="533480"/>
              </a:xfrm>
              <a:prstGeom prst="rect">
                <a:avLst/>
              </a:prstGeom>
              <a:noFill/>
            </p:spPr>
            <p:txBody>
              <a:bodyPr wrap="square" rtlCol="0">
                <a:spAutoFit/>
              </a:bodyPr>
              <a:lstStyle/>
              <a:p>
                <a:pPr algn="ctr">
                  <a:buNone/>
                </a:pPr>
                <a:r>
                  <a:rPr lang="en-GB" sz="2000" dirty="0"/>
                  <a:t>1,342</a:t>
                </a:r>
              </a:p>
            </p:txBody>
          </p:sp>
        </p:grpSp>
        <p:cxnSp>
          <p:nvCxnSpPr>
            <p:cNvPr id="73" name="Straight Connector 72">
              <a:extLst>
                <a:ext uri="{FF2B5EF4-FFF2-40B4-BE49-F238E27FC236}">
                  <a16:creationId xmlns:a16="http://schemas.microsoft.com/office/drawing/2014/main" id="{27427E5D-3A04-483C-8C0A-BD2BBB983AE9}"/>
                </a:ext>
              </a:extLst>
            </p:cNvPr>
            <p:cNvCxnSpPr>
              <a:cxnSpLocks/>
              <a:stCxn id="50" idx="5"/>
              <a:endCxn id="74" idx="0"/>
            </p:cNvCxnSpPr>
            <p:nvPr/>
          </p:nvCxnSpPr>
          <p:spPr>
            <a:xfrm>
              <a:off x="3535391" y="2529527"/>
              <a:ext cx="1024445" cy="388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6A7658-AA5A-49F0-ADA7-3C02EEBC7497}"/>
              </a:ext>
            </a:extLst>
          </p:cNvPr>
          <p:cNvSpPr txBox="1"/>
          <p:nvPr/>
        </p:nvSpPr>
        <p:spPr bwMode="auto">
          <a:xfrm>
            <a:off x="2393839" y="1474952"/>
            <a:ext cx="2682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5,342 – 4,000 = 1,342</a:t>
            </a:r>
          </a:p>
        </p:txBody>
      </p:sp>
      <p:sp>
        <p:nvSpPr>
          <p:cNvPr id="19" name="Rectangle 18">
            <a:extLst>
              <a:ext uri="{FF2B5EF4-FFF2-40B4-BE49-F238E27FC236}">
                <a16:creationId xmlns:a16="http://schemas.microsoft.com/office/drawing/2014/main" id="{1E14D74D-3802-42D7-9128-0CBB3C68C62A}"/>
              </a:ext>
            </a:extLst>
          </p:cNvPr>
          <p:cNvSpPr/>
          <p:nvPr/>
        </p:nvSpPr>
        <p:spPr bwMode="auto">
          <a:xfrm>
            <a:off x="4058245" y="1474952"/>
            <a:ext cx="1174752" cy="5237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mj-lt"/>
            </a:endParaRPr>
          </a:p>
        </p:txBody>
      </p:sp>
      <p:sp>
        <p:nvSpPr>
          <p:cNvPr id="5" name="Content Placeholder 2">
            <a:extLst>
              <a:ext uri="{FF2B5EF4-FFF2-40B4-BE49-F238E27FC236}">
                <a16:creationId xmlns:a16="http://schemas.microsoft.com/office/drawing/2014/main" id="{F3D2D7B0-1783-4E30-AEC6-D3678860AE44}"/>
              </a:ext>
            </a:extLst>
          </p:cNvPr>
          <p:cNvSpPr txBox="1">
            <a:spLocks/>
          </p:cNvSpPr>
          <p:nvPr/>
        </p:nvSpPr>
        <p:spPr>
          <a:xfrm>
            <a:off x="6096000" y="1567970"/>
            <a:ext cx="54061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Are we taking away all the thousands?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number is left? Why is there not a zero in this number?</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this activity using other 4-digit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520418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25E-6 -2.22222E-6 L -0.05938 -0.05741 " pathEditMode="relative" rAng="0" ptsTypes="AA">
                                      <p:cBhvr>
                                        <p:cTn id="8" dur="2000" fill="hold"/>
                                        <p:tgtEl>
                                          <p:spTgt spid="47"/>
                                        </p:tgtEl>
                                        <p:attrNameLst>
                                          <p:attrName>ppt_x</p:attrName>
                                          <p:attrName>ppt_y</p:attrName>
                                        </p:attrNameLst>
                                      </p:cBhvr>
                                      <p:rCtr x="-2969" y="-287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75E-6 2.59259E-6 L 0.11276 2.59259E-6 " pathEditMode="relative" rAng="0" ptsTypes="AA">
                                      <p:cBhvr>
                                        <p:cTn id="14" dur="2000" fill="hold"/>
                                        <p:tgtEl>
                                          <p:spTgt spid="46"/>
                                        </p:tgtEl>
                                        <p:attrNameLst>
                                          <p:attrName>ppt_x</p:attrName>
                                          <p:attrName>ppt_y</p:attrName>
                                        </p:attrNameLst>
                                      </p:cBhvr>
                                      <p:rCtr x="5638"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4, Unit 2,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8426728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pPr rtl="0"/>
                      <a:r>
                        <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rPr>
                        <a:t>Pupils compare and order four-digit numbers  </a:t>
                      </a:r>
                    </a:p>
                    <a:p>
                      <a:endParaRPr lang="en-GB" sz="24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8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4, Unit 2,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able&#10;&#10;Description automatically generated">
            <a:extLst>
              <a:ext uri="{FF2B5EF4-FFF2-40B4-BE49-F238E27FC236}">
                <a16:creationId xmlns:a16="http://schemas.microsoft.com/office/drawing/2014/main" id="{73589DBD-A992-40EF-A792-151477D78CB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1.22 </a:t>
            </a:r>
            <a:r>
              <a:rPr lang="en-GB" sz="2000" b="0" i="0" u="sng" strike="noStrike" dirty="0">
                <a:solidFill>
                  <a:srgbClr val="1155CC"/>
                </a:solidFill>
                <a:effectLst/>
                <a:latin typeface="Roboto" panose="02000000000000000000" pitchFamily="2" charset="0"/>
                <a:hlinkClick r:id="rId4"/>
              </a:rPr>
              <a:t>Composition and calculation: 1,000 and four-digit numbers</a:t>
            </a:r>
            <a:r>
              <a:rPr lang="en-GB" sz="2000" dirty="0"/>
              <a:t>.</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18220773"/>
              </p:ext>
            </p:extLst>
          </p:nvPr>
        </p:nvGraphicFramePr>
        <p:xfrm>
          <a:off x="4514850" y="4258490"/>
          <a:ext cx="6886575" cy="93073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465365">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4653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128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r>
              <a:rPr lang="en-US" altLang="en-US" dirty="0"/>
              <a:t>4NPV-2 Place value in four-digit numbers</a:t>
            </a:r>
            <a:endParaRPr lang="en-GB" dirty="0"/>
          </a:p>
        </p:txBody>
      </p:sp>
      <p:pic>
        <p:nvPicPr>
          <p:cNvPr id="4" name="Picture 3">
            <a:extLst>
              <a:ext uri="{FF2B5EF4-FFF2-40B4-BE49-F238E27FC236}">
                <a16:creationId xmlns:a16="http://schemas.microsoft.com/office/drawing/2014/main" id="{249211BA-18F1-4A47-A518-4095EA602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9841" y="2178604"/>
            <a:ext cx="1966767" cy="3543886"/>
          </a:xfrm>
          <a:prstGeom prst="rect">
            <a:avLst/>
          </a:prstGeom>
        </p:spPr>
      </p:pic>
      <p:sp>
        <p:nvSpPr>
          <p:cNvPr id="6" name="TextBox 5">
            <a:extLst>
              <a:ext uri="{FF2B5EF4-FFF2-40B4-BE49-F238E27FC236}">
                <a16:creationId xmlns:a16="http://schemas.microsoft.com/office/drawing/2014/main" id="{3B192052-9771-4D73-A038-2467C2738EB5}"/>
              </a:ext>
            </a:extLst>
          </p:cNvPr>
          <p:cNvSpPr txBox="1"/>
          <p:nvPr/>
        </p:nvSpPr>
        <p:spPr bwMode="auto">
          <a:xfrm>
            <a:off x="1423616" y="143424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2,048</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4350636" y="1434244"/>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2,408</a:t>
            </a:r>
          </a:p>
        </p:txBody>
      </p:sp>
      <p:pic>
        <p:nvPicPr>
          <p:cNvPr id="8" name="Picture 7">
            <a:extLst>
              <a:ext uri="{FF2B5EF4-FFF2-40B4-BE49-F238E27FC236}">
                <a16:creationId xmlns:a16="http://schemas.microsoft.com/office/drawing/2014/main" id="{67861A04-67F5-4D24-B582-6725A0034AF5}"/>
              </a:ext>
            </a:extLst>
          </p:cNvPr>
          <p:cNvPicPr>
            <a:picLocks noChangeAspect="1"/>
          </p:cNvPicPr>
          <p:nvPr/>
        </p:nvPicPr>
        <p:blipFill rotWithShape="1">
          <a:blip r:embed="rId4">
            <a:extLst>
              <a:ext uri="{28A0092B-C50C-407E-A947-70E740481C1C}">
                <a14:useLocalDpi xmlns:a14="http://schemas.microsoft.com/office/drawing/2010/main" val="0"/>
              </a:ext>
            </a:extLst>
          </a:blip>
          <a:srcRect r="-7411"/>
          <a:stretch/>
        </p:blipFill>
        <p:spPr>
          <a:xfrm>
            <a:off x="3630507" y="2178604"/>
            <a:ext cx="2235200" cy="3543886"/>
          </a:xfrm>
          <a:prstGeom prst="rect">
            <a:avLst/>
          </a:prstGeom>
        </p:spPr>
      </p:pic>
      <p:sp>
        <p:nvSpPr>
          <p:cNvPr id="11" name="TextBox 10">
            <a:extLst>
              <a:ext uri="{FF2B5EF4-FFF2-40B4-BE49-F238E27FC236}">
                <a16:creationId xmlns:a16="http://schemas.microsoft.com/office/drawing/2014/main" id="{C1D73911-7E25-4790-815F-15FDF421BBA0}"/>
              </a:ext>
            </a:extLst>
          </p:cNvPr>
          <p:cNvSpPr txBox="1"/>
          <p:nvPr/>
        </p:nvSpPr>
        <p:spPr bwMode="auto">
          <a:xfrm>
            <a:off x="314200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2" name="Content Placeholder 2">
            <a:extLst>
              <a:ext uri="{FF2B5EF4-FFF2-40B4-BE49-F238E27FC236}">
                <a16:creationId xmlns:a16="http://schemas.microsoft.com/office/drawing/2014/main" id="{55DFE035-34C2-4CFD-9D90-07DE34306AC0}"/>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lvl="0" indent="-34290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What is the same about the two numbers represented? What is different?</a:t>
            </a: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Which </a:t>
            </a:r>
            <a:r>
              <a:rPr lang="en-GB" sz="2000" dirty="0">
                <a:effectLst/>
                <a:latin typeface="Arial" panose="020B0604020202020204" pitchFamily="34" charset="0"/>
                <a:ea typeface="Calibri" panose="020F0502020204030204" pitchFamily="34" charset="0"/>
                <a:cs typeface="Arial" panose="020B0604020202020204" pitchFamily="34" charset="0"/>
              </a:rPr>
              <a:t>number is greater? To find out, compare each digit in turn starting with the highest value digit, the thousands. Then move to the hundreds, the first has zero hundreds and the second has 4 hundreds, so the second number has the highest value. Can you explain why?</a:t>
            </a: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Repeat </a:t>
            </a:r>
            <a:r>
              <a:rPr lang="en-GB" sz="2000" dirty="0">
                <a:effectLst/>
                <a:latin typeface="Arial" panose="020B0604020202020204" pitchFamily="34" charset="0"/>
                <a:ea typeface="Calibri" panose="020F0502020204030204" pitchFamily="34" charset="0"/>
                <a:cs typeface="Arial" panose="020B0604020202020204" pitchFamily="34" charset="0"/>
              </a:rPr>
              <a:t>with other pairs of 4-digit numbers. </a:t>
            </a: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129478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4.375E-6 -2.59259E-6 L 0.07201 0.00023 " pathEditMode="relative" rAng="0" ptsTypes="AA">
                                      <p:cBhvr>
                                        <p:cTn id="16" dur="2000" fill="hold"/>
                                        <p:tgtEl>
                                          <p:spTgt spid="6"/>
                                        </p:tgtEl>
                                        <p:attrNameLst>
                                          <p:attrName>ppt_x</p:attrName>
                                          <p:attrName>ppt_y</p:attrName>
                                        </p:attrNameLst>
                                      </p:cBhvr>
                                      <p:rCtr x="3594" y="0"/>
                                    </p:animMotion>
                                  </p:childTnLst>
                                </p:cTn>
                              </p:par>
                              <p:par>
                                <p:cTn id="17" presetID="35" presetClass="path" presetSubtype="0" accel="50000" decel="50000" fill="hold" grpId="0" nodeType="withEffect">
                                  <p:stCondLst>
                                    <p:cond delay="0"/>
                                  </p:stCondLst>
                                  <p:childTnLst>
                                    <p:animMotion origin="layout" path="M 1.45833E-6 -2.59259E-6 L -0.07201 0.00162 " pathEditMode="relative" rAng="0" ptsTypes="AA">
                                      <p:cBhvr>
                                        <p:cTn id="18" dur="2000" fill="hold"/>
                                        <p:tgtEl>
                                          <p:spTgt spid="7"/>
                                        </p:tgtEl>
                                        <p:attrNameLst>
                                          <p:attrName>ppt_x</p:attrName>
                                          <p:attrName>ppt_y</p:attrName>
                                        </p:attrNameLst>
                                      </p:cBhvr>
                                      <p:rCtr x="-3607" y="69"/>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8|2.1"/>
</p:tagLst>
</file>

<file path=ppt/tags/tag10.xml><?xml version="1.0" encoding="utf-8"?>
<p:tagLst xmlns:a="http://schemas.openxmlformats.org/drawingml/2006/main" xmlns:r="http://schemas.openxmlformats.org/officeDocument/2006/relationships" xmlns:p="http://schemas.openxmlformats.org/presentationml/2006/main">
  <p:tag name="TIMING" val="|11.5"/>
</p:tagLst>
</file>

<file path=ppt/tags/tag11.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12.xml><?xml version="1.0" encoding="utf-8"?>
<p:tagLst xmlns:a="http://schemas.openxmlformats.org/drawingml/2006/main" xmlns:r="http://schemas.openxmlformats.org/officeDocument/2006/relationships" xmlns:p="http://schemas.openxmlformats.org/presentationml/2006/main">
  <p:tag name="TIMING" val="|7.6|2.5|1.8|1.6"/>
</p:tagLst>
</file>

<file path=ppt/tags/tag13.xml><?xml version="1.0" encoding="utf-8"?>
<p:tagLst xmlns:a="http://schemas.openxmlformats.org/drawingml/2006/main" xmlns:r="http://schemas.openxmlformats.org/officeDocument/2006/relationships" xmlns:p="http://schemas.openxmlformats.org/presentationml/2006/main">
  <p:tag name="TIMING" val="|4.6"/>
</p:tagLst>
</file>

<file path=ppt/tags/tag14.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15.xml><?xml version="1.0" encoding="utf-8"?>
<p:tagLst xmlns:a="http://schemas.openxmlformats.org/drawingml/2006/main" xmlns:r="http://schemas.openxmlformats.org/officeDocument/2006/relationships" xmlns:p="http://schemas.openxmlformats.org/presentationml/2006/main">
  <p:tag name="TIMING" val="|7.6|2.5|1.8|1.6"/>
</p:tagLst>
</file>

<file path=ppt/tags/tag16.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6.1|1.1|3.5"/>
</p:tagLst>
</file>

<file path=ppt/tags/tag4.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5.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6.xml><?xml version="1.0" encoding="utf-8"?>
<p:tagLst xmlns:a="http://schemas.openxmlformats.org/drawingml/2006/main" xmlns:r="http://schemas.openxmlformats.org/officeDocument/2006/relationships" xmlns:p="http://schemas.openxmlformats.org/presentationml/2006/main">
  <p:tag name="TIMING" val="|4.1|2.1"/>
</p:tagLst>
</file>

<file path=ppt/tags/tag7.xml><?xml version="1.0" encoding="utf-8"?>
<p:tagLst xmlns:a="http://schemas.openxmlformats.org/drawingml/2006/main" xmlns:r="http://schemas.openxmlformats.org/officeDocument/2006/relationships" xmlns:p="http://schemas.openxmlformats.org/presentationml/2006/main">
  <p:tag name="TIMING" val="|11.5"/>
</p:tagLst>
</file>

<file path=ppt/tags/tag8.xml><?xml version="1.0" encoding="utf-8"?>
<p:tagLst xmlns:a="http://schemas.openxmlformats.org/drawingml/2006/main" xmlns:r="http://schemas.openxmlformats.org/officeDocument/2006/relationships" xmlns:p="http://schemas.openxmlformats.org/presentationml/2006/main">
  <p:tag name="TIMING" val="|11.5"/>
</p:tagLst>
</file>

<file path=ppt/tags/tag9.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4143</TotalTime>
  <Words>7797</Words>
  <Application>Microsoft Office PowerPoint</Application>
  <PresentationFormat>Widescreen</PresentationFormat>
  <Paragraphs>1619</Paragraphs>
  <Slides>170</Slides>
  <Notes>160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170</vt:i4>
      </vt:variant>
    </vt:vector>
  </HeadingPairs>
  <TitlesOfParts>
    <vt:vector size="178" baseType="lpstr">
      <vt:lpstr>Arial</vt:lpstr>
      <vt:lpstr>Calibri</vt:lpstr>
      <vt:lpstr>Calibri Light</vt:lpstr>
      <vt:lpstr>Comic Sans MS</vt:lpstr>
      <vt:lpstr>Myriad Pro</vt:lpstr>
      <vt:lpstr>Myriad Pro Semibold</vt:lpstr>
      <vt:lpstr>Roboto</vt:lpstr>
      <vt:lpstr>Custom Design</vt:lpstr>
      <vt:lpstr>PowerPoint Presentation</vt:lpstr>
      <vt:lpstr>PowerPoint Presentation</vt:lpstr>
      <vt:lpstr>Contents</vt:lpstr>
      <vt:lpstr>Contents</vt:lpstr>
      <vt:lpstr>Contents</vt:lpstr>
      <vt:lpstr>PowerPoint Presentation</vt:lpstr>
      <vt:lpstr>Year 4, Unit 2,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PowerPoint Presentation</vt:lpstr>
      <vt:lpstr>Year 4, Unit 2, Learning Outcome 2</vt:lpstr>
      <vt:lpstr>PowerPoint Presentation</vt:lpstr>
      <vt:lpstr>PowerPoint Presentation</vt:lpstr>
      <vt:lpstr>PowerPoint Presentation</vt:lpstr>
      <vt:lpstr>PowerPoint Presentation</vt:lpstr>
      <vt:lpstr>PowerPoint Presentation</vt:lpstr>
      <vt:lpstr>4NPV-1 Equivalence of 10 hundreds and 1 thousand</vt:lpstr>
      <vt:lpstr>PowerPoint Presentation</vt:lpstr>
      <vt:lpstr>Year 4, Unit 2, Learning Outcome 3</vt:lpstr>
      <vt:lpstr>PowerPoint Presentation</vt:lpstr>
      <vt:lpstr>PowerPoint Presentation</vt:lpstr>
      <vt:lpstr>Year 4, Unit 2,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4NF-3 Scaling number facts by 100</vt:lpstr>
      <vt:lpstr>4NF-3 Scaling number facts by 100</vt:lpstr>
      <vt:lpstr>4NF-3 Scaling number facts by 100</vt:lpstr>
      <vt:lpstr>4NF-3 Scaling number facts by 100</vt:lpstr>
      <vt:lpstr>PowerPoint Presentation</vt:lpstr>
      <vt:lpstr>Year 4, Unit 2, Learning Outcome 5</vt:lpstr>
      <vt:lpstr>PowerPoint Presentation</vt:lpstr>
      <vt:lpstr>PowerPoint Presentation</vt:lpstr>
      <vt:lpstr>PowerPoint Presentation</vt:lpstr>
      <vt:lpstr>PowerPoint Presentation</vt:lpstr>
      <vt:lpstr>PowerPoint Presentation</vt:lpstr>
      <vt:lpstr>PowerPoint Presentation</vt:lpstr>
      <vt:lpstr>4NF-3 Scaling number facts by 100</vt:lpstr>
      <vt:lpstr>PowerPoint Presentation</vt:lpstr>
      <vt:lpstr>PowerPoint Presentation</vt:lpstr>
      <vt:lpstr>PowerPoint Presentation</vt:lpstr>
      <vt:lpstr>4NF-3 Scaling number facts by 100</vt:lpstr>
      <vt:lpstr>PowerPoint Presentation</vt:lpstr>
      <vt:lpstr>Year 4, Unit 2,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4, Unit 2, Learning Outcome 7</vt:lpstr>
      <vt:lpstr>PowerPoint Presentation</vt:lpstr>
      <vt:lpstr>PowerPoint Presentation</vt:lpstr>
      <vt:lpstr>PowerPoint Presentation</vt:lpstr>
      <vt:lpstr>PowerPoint Presentation</vt:lpstr>
      <vt:lpstr>PowerPoint Presentation</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4NPV-2 Place value in four-digit numbers</vt:lpstr>
      <vt:lpstr>PowerPoint Presentation</vt:lpstr>
      <vt:lpstr>Year 4, Unit 2, Learning Outcome 8</vt:lpstr>
      <vt:lpstr>PowerPoint Presentation</vt:lpstr>
      <vt:lpstr>4NPV-2 Place value in four-digit numbers</vt:lpstr>
      <vt:lpstr>4NPV-2 Place value in four-digit numbers</vt:lpstr>
      <vt:lpstr>4NPV-2 Place value in four-digit numbers</vt:lpstr>
      <vt:lpstr>PowerPoint Presentation</vt:lpstr>
      <vt:lpstr>Year 4, Unit 2, Learning Outcome 9</vt:lpstr>
      <vt:lpstr>4NPV-2 Place value in four-digit numbers</vt:lpstr>
      <vt:lpstr>PowerPoint Presentation</vt:lpstr>
      <vt:lpstr>Year 4, Unit 2, Learning Outcome 10</vt:lpstr>
      <vt:lpstr>PowerPoint Presentation</vt:lpstr>
      <vt:lpstr>Year 4, Unit 2, Learning Outcome 11</vt:lpstr>
      <vt:lpstr>PowerPoint Presentation</vt:lpstr>
      <vt:lpstr>PowerPoint Presentation</vt:lpstr>
      <vt:lpstr>4NPV-3 Four-digit numbers in the linear number system</vt:lpstr>
      <vt:lpstr>4NPV-3 Four-digit numbers in the linear number system</vt:lpstr>
      <vt:lpstr>4NPV-3 Four-digit numbers in the linear number system</vt:lpstr>
      <vt:lpstr>4NPV-3 Four-digit numbers in the linear number system</vt:lpstr>
      <vt:lpstr>PowerPoint Presentation</vt:lpstr>
      <vt:lpstr>Year 4, Unit 2, Learning Outcome 12</vt:lpstr>
      <vt:lpstr>PowerPoint Presentation</vt:lpstr>
      <vt:lpstr>PowerPoint Presentation</vt:lpstr>
      <vt:lpstr>PowerPoint Presentation</vt:lpstr>
      <vt:lpstr>PowerPoint Presentation</vt:lpstr>
      <vt:lpstr>PowerPoint Presentation</vt:lpstr>
      <vt:lpstr>Year 4, Unit 2, Learning Outcome 13</vt:lpstr>
      <vt:lpstr>PowerPoint Presentation</vt:lpstr>
      <vt:lpstr>PowerPoint Presentation</vt:lpstr>
      <vt:lpstr>PowerPoint Presentation</vt:lpstr>
      <vt:lpstr>PowerPoint Presentation</vt:lpstr>
      <vt:lpstr>Year 4, Unit 2, Learning Outcome 14</vt:lpstr>
      <vt:lpstr>PowerPoint Presentation</vt:lpstr>
      <vt:lpstr>PowerPoint Presentation</vt:lpstr>
      <vt:lpstr>PowerPoint Presentation</vt:lpstr>
      <vt:lpstr>4NPV-3 Four-digit numbers in the linear number system</vt:lpstr>
      <vt:lpstr>PowerPoint Presentation</vt:lpstr>
      <vt:lpstr>Year 4, Unit 2, Learning Outcome 15</vt:lpstr>
      <vt:lpstr>PowerPoint Presentation</vt:lpstr>
      <vt:lpstr>PowerPoint Presentation</vt:lpstr>
      <vt:lpstr>PowerPoint Presentation</vt:lpstr>
      <vt:lpstr>PowerPoint Presentation</vt:lpstr>
      <vt:lpstr>Year 4, Unit 2, Learning Outcome 16</vt:lpstr>
      <vt:lpstr>PowerPoint Presentation</vt:lpstr>
      <vt:lpstr>PowerPoint Presentation</vt:lpstr>
      <vt:lpstr>PowerPoint Presentation</vt:lpstr>
      <vt:lpstr>Year 4, Unit 2, Learning Outcome 17</vt:lpstr>
      <vt:lpstr>PowerPoint Presentation</vt:lpstr>
      <vt:lpstr>PowerPoint Presentation</vt:lpstr>
      <vt:lpstr>PowerPoint Presentation</vt:lpstr>
      <vt:lpstr>PowerPoint Presentation</vt:lpstr>
      <vt:lpstr>PowerPoint Presentation</vt:lpstr>
      <vt:lpstr>PowerPoint Presentation</vt:lpstr>
      <vt:lpstr>Year 4, Unit 2, Learning Outcome 18</vt:lpstr>
      <vt:lpstr>PowerPoint Presentation</vt:lpstr>
      <vt:lpstr>PowerPoint Presentation</vt:lpstr>
      <vt:lpstr>4NPV-4 Reading scales with 2, 4, 5 or 10 intervals</vt:lpstr>
      <vt:lpstr>PowerPoint Presentation</vt:lpstr>
      <vt:lpstr>PowerPoint Presentation</vt:lpstr>
      <vt:lpstr>PowerPoint Presentation</vt:lpstr>
      <vt:lpstr>4NPV-4 Reading scales with 2, 4, 5 or 10 intervals</vt:lpstr>
      <vt:lpstr>4NPV-4 Reading scales with 2, 4, 5 or 10 intervals</vt:lpstr>
      <vt:lpstr>PowerPoint Presentation</vt:lpstr>
      <vt:lpstr>4NPV-4 Reading scales with 2, 4, 5 or 10 intervals</vt:lpstr>
      <vt:lpstr>4NPV-4 Reading scales with 2, 4, 5 or 10 intervals</vt:lpstr>
      <vt:lpstr>4NPV-4 Reading scales with 2, 4, 5 or 10 intervals</vt:lpstr>
      <vt:lpstr>4NPV-4 Reading scales with 2, 4, 5 or 10 intervals</vt:lpstr>
      <vt:lpstr>PowerPoint Presentation</vt:lpstr>
      <vt:lpstr>Year 4, Unit 2, Learning Outcome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4NPV-4 Reading scales with 2, 4, 5 or 10 intervals</vt:lpstr>
      <vt:lpstr>4NPV-4 Reading scales with 2, 4, 5 or 10 intervals</vt:lpstr>
      <vt:lpstr>4NPV-4 Reading scales with 2, 4, 5 or 10 intervals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112</cp:revision>
  <dcterms:created xsi:type="dcterms:W3CDTF">2021-05-07T12:27:15Z</dcterms:created>
  <dcterms:modified xsi:type="dcterms:W3CDTF">2021-07-15T16:37:12Z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