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26876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Reasoning about equations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1625"/>
            <a:ext cx="6690320" cy="1143000"/>
          </a:xfrm>
        </p:spPr>
        <p:txBody>
          <a:bodyPr anchor="ctr"/>
          <a:lstStyle/>
          <a:p>
            <a:r>
              <a:rPr lang="en-GB" dirty="0" smtClean="0"/>
              <a:t>2.1 Reasoning about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27213"/>
            <a:ext cx="7410399" cy="4050060"/>
          </a:xfrm>
        </p:spPr>
        <p:txBody>
          <a:bodyPr/>
          <a:lstStyle/>
          <a:p>
            <a:pPr marL="0" indent="0"/>
            <a:r>
              <a:rPr lang="en-GB" sz="2800" dirty="0" smtClean="0"/>
              <a:t>How does the teacher handle the misconception that</a:t>
            </a:r>
          </a:p>
          <a:p>
            <a:pPr marL="0" indent="0"/>
            <a:r>
              <a:rPr lang="en-GB" sz="2800" dirty="0" smtClean="0"/>
              <a:t>3 000 000 x 4 000 000 = 12 000 000?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What examples are given to reason that this is not true?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50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2  Video 2.1 Reasoning about equations </vt:lpstr>
      <vt:lpstr>2.1 Reasoning about equations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2014-02-11T11:51:44Z</dcterms:created>
  <dcterms:modified xsi:type="dcterms:W3CDTF">2014-02-11T11:52:19Z</dcterms:modified>
</cp:coreProperties>
</file>