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74"/>
  </p:notesMasterIdLst>
  <p:handoutMasterIdLst>
    <p:handoutMasterId r:id="rId75"/>
  </p:handoutMasterIdLst>
  <p:sldIdLst>
    <p:sldId id="256"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84" r:id="rId19"/>
    <p:sldId id="285" r:id="rId20"/>
    <p:sldId id="279" r:id="rId21"/>
    <p:sldId id="280" r:id="rId22"/>
    <p:sldId id="281" r:id="rId23"/>
    <p:sldId id="286" r:id="rId24"/>
    <p:sldId id="282" r:id="rId25"/>
    <p:sldId id="287" r:id="rId26"/>
    <p:sldId id="288" r:id="rId27"/>
    <p:sldId id="283" r:id="rId28"/>
    <p:sldId id="289" r:id="rId29"/>
    <p:sldId id="290" r:id="rId30"/>
    <p:sldId id="301" r:id="rId31"/>
    <p:sldId id="302" r:id="rId32"/>
    <p:sldId id="303" r:id="rId33"/>
    <p:sldId id="304" r:id="rId34"/>
    <p:sldId id="291" r:id="rId35"/>
    <p:sldId id="305" r:id="rId36"/>
    <p:sldId id="306" r:id="rId37"/>
    <p:sldId id="292" r:id="rId38"/>
    <p:sldId id="293" r:id="rId39"/>
    <p:sldId id="294" r:id="rId40"/>
    <p:sldId id="295" r:id="rId41"/>
    <p:sldId id="296" r:id="rId42"/>
    <p:sldId id="307" r:id="rId43"/>
    <p:sldId id="308" r:id="rId44"/>
    <p:sldId id="297" r:id="rId45"/>
    <p:sldId id="298" r:id="rId46"/>
    <p:sldId id="299" r:id="rId47"/>
    <p:sldId id="309" r:id="rId48"/>
    <p:sldId id="300" r:id="rId49"/>
    <p:sldId id="310" r:id="rId50"/>
    <p:sldId id="324" r:id="rId51"/>
    <p:sldId id="325" r:id="rId52"/>
    <p:sldId id="326" r:id="rId53"/>
    <p:sldId id="311" r:id="rId54"/>
    <p:sldId id="327" r:id="rId55"/>
    <p:sldId id="328" r:id="rId56"/>
    <p:sldId id="312" r:id="rId57"/>
    <p:sldId id="329" r:id="rId58"/>
    <p:sldId id="330" r:id="rId59"/>
    <p:sldId id="331" r:id="rId60"/>
    <p:sldId id="332" r:id="rId61"/>
    <p:sldId id="333" r:id="rId62"/>
    <p:sldId id="334" r:id="rId63"/>
    <p:sldId id="335" r:id="rId64"/>
    <p:sldId id="336" r:id="rId65"/>
    <p:sldId id="313" r:id="rId66"/>
    <p:sldId id="314" r:id="rId67"/>
    <p:sldId id="315" r:id="rId68"/>
    <p:sldId id="316" r:id="rId69"/>
    <p:sldId id="337" r:id="rId70"/>
    <p:sldId id="317" r:id="rId71"/>
    <p:sldId id="318" r:id="rId72"/>
    <p:sldId id="319" r:id="rId73"/>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m Radford" initials="SR [6]" lastIdx="1" clrIdx="6">
    <p:extLst/>
  </p:cmAuthor>
  <p:cmAuthor id="1" name="Yvette" initials="YS" lastIdx="36" clrIdx="0">
    <p:extLst/>
  </p:cmAuthor>
  <p:cmAuthor id="8" name="Sam Radford" initials="SR [7]" lastIdx="1" clrIdx="7">
    <p:extLst/>
  </p:cmAuthor>
  <p:cmAuthor id="2" name="Sam Radford" initials="SR" lastIdx="3" clrIdx="1">
    <p:extLst/>
  </p:cmAuthor>
  <p:cmAuthor id="9" name="Debbie Morgan" initials="DM" lastIdx="13" clrIdx="8">
    <p:extLst/>
  </p:cmAuthor>
  <p:cmAuthor id="3" name="Sam Radford" initials="SR [2]" lastIdx="1" clrIdx="2">
    <p:extLst/>
  </p:cmAuthor>
  <p:cmAuthor id="4" name="Sam Radford" initials="SR [3]" lastIdx="0" clrIdx="3">
    <p:extLst/>
  </p:cmAuthor>
  <p:cmAuthor id="5" name="Sam Radford" initials="SR [4]" lastIdx="1" clrIdx="4">
    <p:extLst/>
  </p:cmAuthor>
  <p:cmAuthor id="6" name="Sam Radford" initials="SR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2628C"/>
    <a:srgbClr val="DDDB00"/>
    <a:srgbClr val="14638D"/>
    <a:srgbClr val="FFFFFF"/>
    <a:srgbClr val="FFFC85"/>
    <a:srgbClr val="004E64"/>
    <a:srgbClr val="92D050"/>
    <a:srgbClr val="C8E2E8"/>
    <a:srgbClr val="82CBDD"/>
    <a:srgbClr val="006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53" autoAdjust="0"/>
    <p:restoredTop sz="85908" autoAdjust="0"/>
  </p:normalViewPr>
  <p:slideViewPr>
    <p:cSldViewPr snapToGrid="0">
      <p:cViewPr varScale="1">
        <p:scale>
          <a:sx n="57" d="100"/>
          <a:sy n="57" d="100"/>
        </p:scale>
        <p:origin x="1720" y="40"/>
      </p:cViewPr>
      <p:guideLst>
        <p:guide orient="horz" pos="2160"/>
        <p:guide pos="2880"/>
      </p:guideLst>
    </p:cSldViewPr>
  </p:slideViewPr>
  <p:notesTextViewPr>
    <p:cViewPr>
      <p:scale>
        <a:sx n="3" d="2"/>
        <a:sy n="3" d="2"/>
      </p:scale>
      <p:origin x="0" y="0"/>
    </p:cViewPr>
  </p:notesTextViewPr>
  <p:notesViewPr>
    <p:cSldViewPr snapToGrid="0">
      <p:cViewPr varScale="1">
        <p:scale>
          <a:sx n="85" d="100"/>
          <a:sy n="85" d="100"/>
        </p:scale>
        <p:origin x="2217" y="3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12/15/2017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12/15/2017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3635612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3562588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a:p>
        </p:txBody>
      </p:sp>
    </p:spTree>
    <p:extLst>
      <p:ext uri="{BB962C8B-B14F-4D97-AF65-F5344CB8AC3E}">
        <p14:creationId xmlns:p14="http://schemas.microsoft.com/office/powerpoint/2010/main" val="9684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20</a:t>
            </a:fld>
            <a:endParaRPr lang="en-US"/>
          </a:p>
        </p:txBody>
      </p:sp>
    </p:spTree>
    <p:extLst>
      <p:ext uri="{BB962C8B-B14F-4D97-AF65-F5344CB8AC3E}">
        <p14:creationId xmlns:p14="http://schemas.microsoft.com/office/powerpoint/2010/main" val="516690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21</a:t>
            </a:fld>
            <a:endParaRPr lang="en-US"/>
          </a:p>
        </p:txBody>
      </p:sp>
    </p:spTree>
    <p:extLst>
      <p:ext uri="{BB962C8B-B14F-4D97-AF65-F5344CB8AC3E}">
        <p14:creationId xmlns:p14="http://schemas.microsoft.com/office/powerpoint/2010/main" val="2878641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a:p>
        </p:txBody>
      </p:sp>
    </p:spTree>
    <p:extLst>
      <p:ext uri="{BB962C8B-B14F-4D97-AF65-F5344CB8AC3E}">
        <p14:creationId xmlns:p14="http://schemas.microsoft.com/office/powerpoint/2010/main" val="3016892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23</a:t>
            </a:fld>
            <a:endParaRPr lang="en-US"/>
          </a:p>
        </p:txBody>
      </p:sp>
    </p:spTree>
    <p:extLst>
      <p:ext uri="{BB962C8B-B14F-4D97-AF65-F5344CB8AC3E}">
        <p14:creationId xmlns:p14="http://schemas.microsoft.com/office/powerpoint/2010/main" val="3209198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24</a:t>
            </a:fld>
            <a:endParaRPr lang="en-US"/>
          </a:p>
        </p:txBody>
      </p:sp>
    </p:spTree>
    <p:extLst>
      <p:ext uri="{BB962C8B-B14F-4D97-AF65-F5344CB8AC3E}">
        <p14:creationId xmlns:p14="http://schemas.microsoft.com/office/powerpoint/2010/main" val="3141645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a:p>
        </p:txBody>
      </p:sp>
    </p:spTree>
    <p:extLst>
      <p:ext uri="{BB962C8B-B14F-4D97-AF65-F5344CB8AC3E}">
        <p14:creationId xmlns:p14="http://schemas.microsoft.com/office/powerpoint/2010/main" val="4239013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26</a:t>
            </a:fld>
            <a:endParaRPr lang="en-US"/>
          </a:p>
        </p:txBody>
      </p:sp>
    </p:spTree>
    <p:extLst>
      <p:ext uri="{BB962C8B-B14F-4D97-AF65-F5344CB8AC3E}">
        <p14:creationId xmlns:p14="http://schemas.microsoft.com/office/powerpoint/2010/main" val="586495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27</a:t>
            </a:fld>
            <a:endParaRPr lang="en-US"/>
          </a:p>
        </p:txBody>
      </p:sp>
    </p:spTree>
    <p:extLst>
      <p:ext uri="{BB962C8B-B14F-4D97-AF65-F5344CB8AC3E}">
        <p14:creationId xmlns:p14="http://schemas.microsoft.com/office/powerpoint/2010/main" val="461626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2032258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28</a:t>
            </a:fld>
            <a:endParaRPr lang="en-US"/>
          </a:p>
        </p:txBody>
      </p:sp>
    </p:spTree>
    <p:extLst>
      <p:ext uri="{BB962C8B-B14F-4D97-AF65-F5344CB8AC3E}">
        <p14:creationId xmlns:p14="http://schemas.microsoft.com/office/powerpoint/2010/main" val="188419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Which of these numbers has a ones digit which is larger than the tens digit?</a:t>
            </a:r>
          </a:p>
        </p:txBody>
      </p:sp>
      <p:sp>
        <p:nvSpPr>
          <p:cNvPr id="4" name="Slide Number Placeholder 3"/>
          <p:cNvSpPr>
            <a:spLocks noGrp="1"/>
          </p:cNvSpPr>
          <p:nvPr>
            <p:ph type="sldNum" sz="quarter" idx="10"/>
          </p:nvPr>
        </p:nvSpPr>
        <p:spPr/>
        <p:txBody>
          <a:bodyPr/>
          <a:lstStyle/>
          <a:p>
            <a:fld id="{38B2033A-FB0F-7949-A9F0-CBC790DC54B4}" type="slidenum">
              <a:rPr lang="en-US" smtClean="0"/>
              <a:t>29</a:t>
            </a:fld>
            <a:endParaRPr lang="en-US"/>
          </a:p>
        </p:txBody>
      </p:sp>
    </p:spTree>
    <p:extLst>
      <p:ext uri="{BB962C8B-B14F-4D97-AF65-F5344CB8AC3E}">
        <p14:creationId xmlns:p14="http://schemas.microsoft.com/office/powerpoint/2010/main" val="3510233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Which of these numbers has two digits that add up to ten?</a:t>
            </a:r>
          </a:p>
        </p:txBody>
      </p:sp>
      <p:sp>
        <p:nvSpPr>
          <p:cNvPr id="4" name="Slide Number Placeholder 3"/>
          <p:cNvSpPr>
            <a:spLocks noGrp="1"/>
          </p:cNvSpPr>
          <p:nvPr>
            <p:ph type="sldNum" sz="quarter" idx="10"/>
          </p:nvPr>
        </p:nvSpPr>
        <p:spPr/>
        <p:txBody>
          <a:bodyPr/>
          <a:lstStyle/>
          <a:p>
            <a:fld id="{38B2033A-FB0F-7949-A9F0-CBC790DC54B4}" type="slidenum">
              <a:rPr lang="en-US" smtClean="0"/>
              <a:t>30</a:t>
            </a:fld>
            <a:endParaRPr lang="en-US"/>
          </a:p>
        </p:txBody>
      </p:sp>
    </p:spTree>
    <p:extLst>
      <p:ext uri="{BB962C8B-B14F-4D97-AF65-F5344CB8AC3E}">
        <p14:creationId xmlns:p14="http://schemas.microsoft.com/office/powerpoint/2010/main" val="1017865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31</a:t>
            </a:fld>
            <a:endParaRPr lang="en-US"/>
          </a:p>
        </p:txBody>
      </p:sp>
    </p:spTree>
    <p:extLst>
      <p:ext uri="{BB962C8B-B14F-4D97-AF65-F5344CB8AC3E}">
        <p14:creationId xmlns:p14="http://schemas.microsoft.com/office/powerpoint/2010/main" val="806354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32</a:t>
            </a:fld>
            <a:endParaRPr lang="en-US"/>
          </a:p>
        </p:txBody>
      </p:sp>
    </p:spTree>
    <p:extLst>
      <p:ext uri="{BB962C8B-B14F-4D97-AF65-F5344CB8AC3E}">
        <p14:creationId xmlns:p14="http://schemas.microsoft.com/office/powerpoint/2010/main" val="2892718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33</a:t>
            </a:fld>
            <a:endParaRPr lang="en-US"/>
          </a:p>
        </p:txBody>
      </p:sp>
    </p:spTree>
    <p:extLst>
      <p:ext uri="{BB962C8B-B14F-4D97-AF65-F5344CB8AC3E}">
        <p14:creationId xmlns:p14="http://schemas.microsoft.com/office/powerpoint/2010/main" val="2493646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34</a:t>
            </a:fld>
            <a:endParaRPr lang="en-US"/>
          </a:p>
        </p:txBody>
      </p:sp>
    </p:spTree>
    <p:extLst>
      <p:ext uri="{BB962C8B-B14F-4D97-AF65-F5344CB8AC3E}">
        <p14:creationId xmlns:p14="http://schemas.microsoft.com/office/powerpoint/2010/main" val="3716323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35</a:t>
            </a:fld>
            <a:endParaRPr lang="en-US"/>
          </a:p>
        </p:txBody>
      </p:sp>
    </p:spTree>
    <p:extLst>
      <p:ext uri="{BB962C8B-B14F-4D97-AF65-F5344CB8AC3E}">
        <p14:creationId xmlns:p14="http://schemas.microsoft.com/office/powerpoint/2010/main" val="36191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36</a:t>
            </a:fld>
            <a:endParaRPr lang="en-US"/>
          </a:p>
        </p:txBody>
      </p:sp>
    </p:spTree>
    <p:extLst>
      <p:ext uri="{BB962C8B-B14F-4D97-AF65-F5344CB8AC3E}">
        <p14:creationId xmlns:p14="http://schemas.microsoft.com/office/powerpoint/2010/main" val="877887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37</a:t>
            </a:fld>
            <a:endParaRPr lang="en-US"/>
          </a:p>
        </p:txBody>
      </p:sp>
    </p:spTree>
    <p:extLst>
      <p:ext uri="{BB962C8B-B14F-4D97-AF65-F5344CB8AC3E}">
        <p14:creationId xmlns:p14="http://schemas.microsoft.com/office/powerpoint/2010/main" val="2315108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2121994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38</a:t>
            </a:fld>
            <a:endParaRPr lang="en-US"/>
          </a:p>
        </p:txBody>
      </p:sp>
    </p:spTree>
    <p:extLst>
      <p:ext uri="{BB962C8B-B14F-4D97-AF65-F5344CB8AC3E}">
        <p14:creationId xmlns:p14="http://schemas.microsoft.com/office/powerpoint/2010/main" val="159821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39</a:t>
            </a:fld>
            <a:endParaRPr lang="en-US"/>
          </a:p>
        </p:txBody>
      </p:sp>
    </p:spTree>
    <p:extLst>
      <p:ext uri="{BB962C8B-B14F-4D97-AF65-F5344CB8AC3E}">
        <p14:creationId xmlns:p14="http://schemas.microsoft.com/office/powerpoint/2010/main" val="4156704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40</a:t>
            </a:fld>
            <a:endParaRPr lang="en-US"/>
          </a:p>
        </p:txBody>
      </p:sp>
    </p:spTree>
    <p:extLst>
      <p:ext uri="{BB962C8B-B14F-4D97-AF65-F5344CB8AC3E}">
        <p14:creationId xmlns:p14="http://schemas.microsoft.com/office/powerpoint/2010/main" val="4225204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41</a:t>
            </a:fld>
            <a:endParaRPr lang="en-US"/>
          </a:p>
        </p:txBody>
      </p:sp>
    </p:spTree>
    <p:extLst>
      <p:ext uri="{BB962C8B-B14F-4D97-AF65-F5344CB8AC3E}">
        <p14:creationId xmlns:p14="http://schemas.microsoft.com/office/powerpoint/2010/main" val="3380086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42</a:t>
            </a:fld>
            <a:endParaRPr lang="en-US"/>
          </a:p>
        </p:txBody>
      </p:sp>
    </p:spTree>
    <p:extLst>
      <p:ext uri="{BB962C8B-B14F-4D97-AF65-F5344CB8AC3E}">
        <p14:creationId xmlns:p14="http://schemas.microsoft.com/office/powerpoint/2010/main" val="1146124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43</a:t>
            </a:fld>
            <a:endParaRPr lang="en-US"/>
          </a:p>
        </p:txBody>
      </p:sp>
    </p:spTree>
    <p:extLst>
      <p:ext uri="{BB962C8B-B14F-4D97-AF65-F5344CB8AC3E}">
        <p14:creationId xmlns:p14="http://schemas.microsoft.com/office/powerpoint/2010/main" val="2592711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44</a:t>
            </a:fld>
            <a:endParaRPr lang="en-US"/>
          </a:p>
        </p:txBody>
      </p:sp>
    </p:spTree>
    <p:extLst>
      <p:ext uri="{BB962C8B-B14F-4D97-AF65-F5344CB8AC3E}">
        <p14:creationId xmlns:p14="http://schemas.microsoft.com/office/powerpoint/2010/main" val="3622238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45</a:t>
            </a:fld>
            <a:endParaRPr lang="en-US"/>
          </a:p>
        </p:txBody>
      </p:sp>
    </p:spTree>
    <p:extLst>
      <p:ext uri="{BB962C8B-B14F-4D97-AF65-F5344CB8AC3E}">
        <p14:creationId xmlns:p14="http://schemas.microsoft.com/office/powerpoint/2010/main" val="623241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46</a:t>
            </a:fld>
            <a:endParaRPr lang="en-US"/>
          </a:p>
        </p:txBody>
      </p:sp>
    </p:spTree>
    <p:extLst>
      <p:ext uri="{BB962C8B-B14F-4D97-AF65-F5344CB8AC3E}">
        <p14:creationId xmlns:p14="http://schemas.microsoft.com/office/powerpoint/2010/main" val="22339558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47</a:t>
            </a:fld>
            <a:endParaRPr lang="en-US"/>
          </a:p>
        </p:txBody>
      </p:sp>
    </p:spTree>
    <p:extLst>
      <p:ext uri="{BB962C8B-B14F-4D97-AF65-F5344CB8AC3E}">
        <p14:creationId xmlns:p14="http://schemas.microsoft.com/office/powerpoint/2010/main" val="31935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9168840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48</a:t>
            </a:fld>
            <a:endParaRPr lang="en-US"/>
          </a:p>
        </p:txBody>
      </p:sp>
    </p:spTree>
    <p:extLst>
      <p:ext uri="{BB962C8B-B14F-4D97-AF65-F5344CB8AC3E}">
        <p14:creationId xmlns:p14="http://schemas.microsoft.com/office/powerpoint/2010/main" val="31775128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49</a:t>
            </a:fld>
            <a:endParaRPr lang="en-US"/>
          </a:p>
        </p:txBody>
      </p:sp>
    </p:spTree>
    <p:extLst>
      <p:ext uri="{BB962C8B-B14F-4D97-AF65-F5344CB8AC3E}">
        <p14:creationId xmlns:p14="http://schemas.microsoft.com/office/powerpoint/2010/main" val="3826710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50</a:t>
            </a:fld>
            <a:endParaRPr lang="en-US"/>
          </a:p>
        </p:txBody>
      </p:sp>
    </p:spTree>
    <p:extLst>
      <p:ext uri="{BB962C8B-B14F-4D97-AF65-F5344CB8AC3E}">
        <p14:creationId xmlns:p14="http://schemas.microsoft.com/office/powerpoint/2010/main" val="33272371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51</a:t>
            </a:fld>
            <a:endParaRPr lang="en-US"/>
          </a:p>
        </p:txBody>
      </p:sp>
    </p:spTree>
    <p:extLst>
      <p:ext uri="{BB962C8B-B14F-4D97-AF65-F5344CB8AC3E}">
        <p14:creationId xmlns:p14="http://schemas.microsoft.com/office/powerpoint/2010/main" val="15975112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52</a:t>
            </a:fld>
            <a:endParaRPr lang="en-US"/>
          </a:p>
        </p:txBody>
      </p:sp>
    </p:spTree>
    <p:extLst>
      <p:ext uri="{BB962C8B-B14F-4D97-AF65-F5344CB8AC3E}">
        <p14:creationId xmlns:p14="http://schemas.microsoft.com/office/powerpoint/2010/main" val="29255743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53</a:t>
            </a:fld>
            <a:endParaRPr lang="en-US"/>
          </a:p>
        </p:txBody>
      </p:sp>
    </p:spTree>
    <p:extLst>
      <p:ext uri="{BB962C8B-B14F-4D97-AF65-F5344CB8AC3E}">
        <p14:creationId xmlns:p14="http://schemas.microsoft.com/office/powerpoint/2010/main" val="10489480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54</a:t>
            </a:fld>
            <a:endParaRPr lang="en-US"/>
          </a:p>
        </p:txBody>
      </p:sp>
    </p:spTree>
    <p:extLst>
      <p:ext uri="{BB962C8B-B14F-4D97-AF65-F5344CB8AC3E}">
        <p14:creationId xmlns:p14="http://schemas.microsoft.com/office/powerpoint/2010/main" val="36547238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55</a:t>
            </a:fld>
            <a:endParaRPr lang="en-US"/>
          </a:p>
        </p:txBody>
      </p:sp>
    </p:spTree>
    <p:extLst>
      <p:ext uri="{BB962C8B-B14F-4D97-AF65-F5344CB8AC3E}">
        <p14:creationId xmlns:p14="http://schemas.microsoft.com/office/powerpoint/2010/main" val="16819283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56</a:t>
            </a:fld>
            <a:endParaRPr lang="en-US"/>
          </a:p>
        </p:txBody>
      </p:sp>
    </p:spTree>
    <p:extLst>
      <p:ext uri="{BB962C8B-B14F-4D97-AF65-F5344CB8AC3E}">
        <p14:creationId xmlns:p14="http://schemas.microsoft.com/office/powerpoint/2010/main" val="31842431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57</a:t>
            </a:fld>
            <a:endParaRPr lang="en-US"/>
          </a:p>
        </p:txBody>
      </p:sp>
    </p:spTree>
    <p:extLst>
      <p:ext uri="{BB962C8B-B14F-4D97-AF65-F5344CB8AC3E}">
        <p14:creationId xmlns:p14="http://schemas.microsoft.com/office/powerpoint/2010/main" val="9956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12702321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58</a:t>
            </a:fld>
            <a:endParaRPr lang="en-US"/>
          </a:p>
        </p:txBody>
      </p:sp>
    </p:spTree>
    <p:extLst>
      <p:ext uri="{BB962C8B-B14F-4D97-AF65-F5344CB8AC3E}">
        <p14:creationId xmlns:p14="http://schemas.microsoft.com/office/powerpoint/2010/main" val="33879745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59</a:t>
            </a:fld>
            <a:endParaRPr lang="en-US"/>
          </a:p>
        </p:txBody>
      </p:sp>
    </p:spTree>
    <p:extLst>
      <p:ext uri="{BB962C8B-B14F-4D97-AF65-F5344CB8AC3E}">
        <p14:creationId xmlns:p14="http://schemas.microsoft.com/office/powerpoint/2010/main" val="21286526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60</a:t>
            </a:fld>
            <a:endParaRPr lang="en-US"/>
          </a:p>
        </p:txBody>
      </p:sp>
    </p:spTree>
    <p:extLst>
      <p:ext uri="{BB962C8B-B14F-4D97-AF65-F5344CB8AC3E}">
        <p14:creationId xmlns:p14="http://schemas.microsoft.com/office/powerpoint/2010/main" val="13330544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61</a:t>
            </a:fld>
            <a:endParaRPr lang="en-US"/>
          </a:p>
        </p:txBody>
      </p:sp>
    </p:spTree>
    <p:extLst>
      <p:ext uri="{BB962C8B-B14F-4D97-AF65-F5344CB8AC3E}">
        <p14:creationId xmlns:p14="http://schemas.microsoft.com/office/powerpoint/2010/main" val="7032276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62</a:t>
            </a:fld>
            <a:endParaRPr lang="en-US"/>
          </a:p>
        </p:txBody>
      </p:sp>
    </p:spTree>
    <p:extLst>
      <p:ext uri="{BB962C8B-B14F-4D97-AF65-F5344CB8AC3E}">
        <p14:creationId xmlns:p14="http://schemas.microsoft.com/office/powerpoint/2010/main" val="20790823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63</a:t>
            </a:fld>
            <a:endParaRPr lang="en-US"/>
          </a:p>
        </p:txBody>
      </p:sp>
    </p:spTree>
    <p:extLst>
      <p:ext uri="{BB962C8B-B14F-4D97-AF65-F5344CB8AC3E}">
        <p14:creationId xmlns:p14="http://schemas.microsoft.com/office/powerpoint/2010/main" val="1686200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64</a:t>
            </a:fld>
            <a:endParaRPr lang="en-US"/>
          </a:p>
        </p:txBody>
      </p:sp>
    </p:spTree>
    <p:extLst>
      <p:ext uri="{BB962C8B-B14F-4D97-AF65-F5344CB8AC3E}">
        <p14:creationId xmlns:p14="http://schemas.microsoft.com/office/powerpoint/2010/main" val="24258182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65</a:t>
            </a:fld>
            <a:endParaRPr lang="en-US"/>
          </a:p>
        </p:txBody>
      </p:sp>
    </p:spTree>
    <p:extLst>
      <p:ext uri="{BB962C8B-B14F-4D97-AF65-F5344CB8AC3E}">
        <p14:creationId xmlns:p14="http://schemas.microsoft.com/office/powerpoint/2010/main" val="30901347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66</a:t>
            </a:fld>
            <a:endParaRPr lang="en-US"/>
          </a:p>
        </p:txBody>
      </p:sp>
    </p:spTree>
    <p:extLst>
      <p:ext uri="{BB962C8B-B14F-4D97-AF65-F5344CB8AC3E}">
        <p14:creationId xmlns:p14="http://schemas.microsoft.com/office/powerpoint/2010/main" val="10089176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At </a:t>
            </a:r>
            <a:r>
              <a:rPr lang="en-GB" i="1" dirty="0"/>
              <a:t>first there were forty-nine grapes in a bowl. Then I ate nine of them. Now there are forty grapes left</a:t>
            </a:r>
            <a:r>
              <a:rPr lang="en-GB" i="1" dirty="0" smtClean="0"/>
              <a:t>.</a:t>
            </a:r>
            <a:endParaRPr lang="en-GB" i="1" dirty="0"/>
          </a:p>
        </p:txBody>
      </p:sp>
      <p:sp>
        <p:nvSpPr>
          <p:cNvPr id="4" name="Slide Number Placeholder 3"/>
          <p:cNvSpPr>
            <a:spLocks noGrp="1"/>
          </p:cNvSpPr>
          <p:nvPr>
            <p:ph type="sldNum" sz="quarter" idx="10"/>
          </p:nvPr>
        </p:nvSpPr>
        <p:spPr/>
        <p:txBody>
          <a:bodyPr/>
          <a:lstStyle/>
          <a:p>
            <a:fld id="{38B2033A-FB0F-7949-A9F0-CBC790DC54B4}" type="slidenum">
              <a:rPr lang="en-US" smtClean="0"/>
              <a:t>67</a:t>
            </a:fld>
            <a:endParaRPr lang="en-US"/>
          </a:p>
        </p:txBody>
      </p:sp>
    </p:spTree>
    <p:extLst>
      <p:ext uri="{BB962C8B-B14F-4D97-AF65-F5344CB8AC3E}">
        <p14:creationId xmlns:p14="http://schemas.microsoft.com/office/powerpoint/2010/main" val="837566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a:p>
        </p:txBody>
      </p:sp>
    </p:spTree>
    <p:extLst>
      <p:ext uri="{BB962C8B-B14F-4D97-AF65-F5344CB8AC3E}">
        <p14:creationId xmlns:p14="http://schemas.microsoft.com/office/powerpoint/2010/main" val="5158587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I </a:t>
            </a:r>
            <a:r>
              <a:rPr lang="en-GB" i="1" dirty="0"/>
              <a:t>have thirty maths books to mark and four English books to mark. How many books do I need to mark altogether</a:t>
            </a:r>
            <a:r>
              <a:rPr lang="en-GB" i="1" dirty="0" smtClean="0"/>
              <a:t>?</a:t>
            </a:r>
            <a:endParaRPr lang="en-GB" i="1" dirty="0"/>
          </a:p>
        </p:txBody>
      </p:sp>
      <p:sp>
        <p:nvSpPr>
          <p:cNvPr id="4" name="Slide Number Placeholder 3"/>
          <p:cNvSpPr>
            <a:spLocks noGrp="1"/>
          </p:cNvSpPr>
          <p:nvPr>
            <p:ph type="sldNum" sz="quarter" idx="10"/>
          </p:nvPr>
        </p:nvSpPr>
        <p:spPr/>
        <p:txBody>
          <a:bodyPr/>
          <a:lstStyle/>
          <a:p>
            <a:fld id="{38B2033A-FB0F-7949-A9F0-CBC790DC54B4}" type="slidenum">
              <a:rPr lang="en-US" smtClean="0"/>
              <a:t>68</a:t>
            </a:fld>
            <a:endParaRPr lang="en-US"/>
          </a:p>
        </p:txBody>
      </p:sp>
    </p:spTree>
    <p:extLst>
      <p:ext uri="{BB962C8B-B14F-4D97-AF65-F5344CB8AC3E}">
        <p14:creationId xmlns:p14="http://schemas.microsoft.com/office/powerpoint/2010/main" val="58323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I </a:t>
            </a:r>
            <a:r>
              <a:rPr lang="en-GB" i="1" dirty="0"/>
              <a:t>have twenty-eight pencils to sharpen. I have already sharpened twenty. How many more do I need to sharpen</a:t>
            </a:r>
            <a:r>
              <a:rPr lang="en-GB" i="1" dirty="0" smtClean="0"/>
              <a:t>?</a:t>
            </a:r>
            <a:endParaRPr lang="en-GB" i="1" dirty="0"/>
          </a:p>
        </p:txBody>
      </p:sp>
      <p:sp>
        <p:nvSpPr>
          <p:cNvPr id="4" name="Slide Number Placeholder 3"/>
          <p:cNvSpPr>
            <a:spLocks noGrp="1"/>
          </p:cNvSpPr>
          <p:nvPr>
            <p:ph type="sldNum" sz="quarter" idx="10"/>
          </p:nvPr>
        </p:nvSpPr>
        <p:spPr/>
        <p:txBody>
          <a:bodyPr/>
          <a:lstStyle/>
          <a:p>
            <a:fld id="{38B2033A-FB0F-7949-A9F0-CBC790DC54B4}" type="slidenum">
              <a:rPr lang="en-US" smtClean="0"/>
              <a:t>69</a:t>
            </a:fld>
            <a:endParaRPr lang="en-US"/>
          </a:p>
        </p:txBody>
      </p:sp>
    </p:spTree>
    <p:extLst>
      <p:ext uri="{BB962C8B-B14F-4D97-AF65-F5344CB8AC3E}">
        <p14:creationId xmlns:p14="http://schemas.microsoft.com/office/powerpoint/2010/main" val="2415753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2193454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1715003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a:p>
        </p:txBody>
      </p:sp>
    </p:spTree>
    <p:extLst>
      <p:ext uri="{BB962C8B-B14F-4D97-AF65-F5344CB8AC3E}">
        <p14:creationId xmlns:p14="http://schemas.microsoft.com/office/powerpoint/2010/main" val="18975598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r>
              <a:rPr lang="en-US" sz="1500" dirty="0">
                <a:solidFill>
                  <a:srgbClr val="00628C"/>
                </a:solidFill>
                <a:effectLst/>
                <a:latin typeface="Myriad Pro" charset="0"/>
              </a:rPr>
              <a:t/>
            </a:r>
            <a:br>
              <a:rPr lang="en-US" sz="1500" dirty="0">
                <a:solidFill>
                  <a:srgbClr val="00628C"/>
                </a:solidFill>
                <a:effectLst/>
                <a:latin typeface="Myriad Pro" charset="0"/>
              </a:rPr>
            </a:br>
            <a:r>
              <a:rPr lang="en-US" sz="1500" dirty="0">
                <a:solidFill>
                  <a:srgbClr val="00628C"/>
                </a:solidFill>
                <a:effectLst/>
                <a:latin typeface="Myriad Pro" charset="0"/>
              </a:rPr>
              <a:t>© Crown Copyright </a:t>
            </a:r>
            <a:r>
              <a:rPr lang="en-US" sz="1500" dirty="0" smtClean="0">
                <a:solidFill>
                  <a:srgbClr val="00628C"/>
                </a:solidFill>
                <a:effectLst/>
                <a:latin typeface="Myriad Pro" charset="0"/>
              </a:rPr>
              <a:t>2018</a:t>
            </a:r>
            <a:br>
              <a:rPr lang="en-US" sz="1500" dirty="0" smtClean="0">
                <a:solidFill>
                  <a:srgbClr val="00628C"/>
                </a:solidFill>
                <a:effectLst/>
                <a:latin typeface="Myriad Pro" charset="0"/>
              </a:rPr>
            </a:br>
            <a:r>
              <a:rPr lang="en-US" sz="1500" dirty="0" smtClean="0">
                <a:solidFill>
                  <a:schemeClr val="bg1">
                    <a:lumMod val="50000"/>
                  </a:schemeClr>
                </a:solidFill>
                <a:effectLst/>
                <a:latin typeface="Myriad Pro" charset="0"/>
              </a:rPr>
              <a:t>Spring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a:t>
            </a:r>
            <a:r>
              <a:rPr lang="en-US" sz="1500" dirty="0" smtClean="0">
                <a:solidFill>
                  <a:srgbClr val="00628C"/>
                </a:solidFill>
                <a:effectLst/>
                <a:latin typeface="Myriad Pro" charset="0"/>
              </a:rPr>
              <a:t>2018</a:t>
            </a:r>
            <a:r>
              <a:rPr lang="en-US" sz="1500" dirty="0">
                <a:solidFill>
                  <a:srgbClr val="00628C"/>
                </a:solidFill>
                <a:effectLst/>
                <a:latin typeface="Myriad Pro" charset="0"/>
              </a:rPr>
              <a:t>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Spring 2018 pilot</a:t>
            </a:r>
            <a:endParaRPr lang="en-US" sz="1500" dirty="0">
              <a:solidFill>
                <a:schemeClr val="bg1">
                  <a:lumMod val="50000"/>
                </a:schemeClr>
              </a:solidFill>
              <a:effectLst/>
              <a:latin typeface="Myriad Pro" charset="0"/>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a:t>
            </a:r>
            <a:r>
              <a:rPr lang="en-US" sz="1500" dirty="0" smtClean="0">
                <a:solidFill>
                  <a:srgbClr val="00628C"/>
                </a:solidFill>
                <a:effectLst/>
                <a:latin typeface="Myriad Pro" charset="0"/>
              </a:rPr>
              <a:t>2018</a:t>
            </a:r>
            <a:r>
              <a:rPr lang="en-US" sz="1500" dirty="0">
                <a:solidFill>
                  <a:srgbClr val="00628C"/>
                </a:solidFill>
                <a:effectLst/>
                <a:latin typeface="Myriad Pro" charset="0"/>
              </a:rPr>
              <a:t> </a:t>
            </a: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Spring 2018 pilot</a:t>
            </a:r>
            <a:endParaRPr lang="en-US" sz="1500" dirty="0">
              <a:solidFill>
                <a:schemeClr val="bg1">
                  <a:lumMod val="50000"/>
                </a:schemeClr>
              </a:solidFill>
              <a:effectLst/>
              <a:latin typeface="Myriad Pro" charset="0"/>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69.png"/><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78.png"/><Relationship Id="rId4"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78.png"/><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85.png"/><Relationship Id="rId4" Type="http://schemas.openxmlformats.org/officeDocument/2006/relationships/image" Target="../media/image84.png"/></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92.png"/><Relationship Id="rId4" Type="http://schemas.openxmlformats.org/officeDocument/2006/relationships/image" Target="../media/image91.png"/></Relationships>
</file>

<file path=ppt/slides/_rels/slide4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96.png"/></Relationships>
</file>

<file path=ppt/slides/_rels/slide4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1.9 Composition of numbers: 20–100</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1</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2:5</a:t>
            </a:r>
          </a:p>
        </p:txBody>
      </p:sp>
      <p:pic>
        <p:nvPicPr>
          <p:cNvPr id="4" name="Picture 3">
            <a:extLst>
              <a:ext uri="{FF2B5EF4-FFF2-40B4-BE49-F238E27FC236}">
                <a16:creationId xmlns="" xmlns:a16="http://schemas.microsoft.com/office/drawing/2014/main" id="{58B154F7-AF40-4CF6-B994-D0D9ED5B2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753" y="1647387"/>
            <a:ext cx="4440495" cy="3563227"/>
          </a:xfrm>
          <a:prstGeom prst="rect">
            <a:avLst/>
          </a:prstGeom>
        </p:spPr>
      </p:pic>
    </p:spTree>
    <p:extLst>
      <p:ext uri="{BB962C8B-B14F-4D97-AF65-F5344CB8AC3E}">
        <p14:creationId xmlns:p14="http://schemas.microsoft.com/office/powerpoint/2010/main" val="2730952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2B6FD84-16A0-4BBC-8359-14AF3BDB7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183" y="868270"/>
            <a:ext cx="2182196" cy="2182196"/>
          </a:xfrm>
          <a:prstGeom prst="rect">
            <a:avLst/>
          </a:prstGeom>
        </p:spPr>
      </p:pic>
      <p:pic>
        <p:nvPicPr>
          <p:cNvPr id="40" name="Picture 39">
            <a:extLst>
              <a:ext uri="{FF2B5EF4-FFF2-40B4-BE49-F238E27FC236}">
                <a16:creationId xmlns="" xmlns:a16="http://schemas.microsoft.com/office/drawing/2014/main" id="{95F7EB71-D3AD-4FC5-92E2-17FD2700B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5997" y="1110903"/>
            <a:ext cx="1496363" cy="1496363"/>
          </a:xfrm>
          <a:prstGeom prst="rect">
            <a:avLst/>
          </a:prstGeom>
        </p:spPr>
      </p:pic>
      <p:pic>
        <p:nvPicPr>
          <p:cNvPr id="37" name="Picture 36">
            <a:extLst>
              <a:ext uri="{FF2B5EF4-FFF2-40B4-BE49-F238E27FC236}">
                <a16:creationId xmlns="" xmlns:a16="http://schemas.microsoft.com/office/drawing/2014/main" id="{A98395EC-251A-4A85-9E08-3CE665C83F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2146" y="874832"/>
            <a:ext cx="1496363" cy="1496363"/>
          </a:xfrm>
          <a:prstGeom prst="rect">
            <a:avLst/>
          </a:prstGeom>
        </p:spPr>
      </p:pic>
      <p:pic>
        <p:nvPicPr>
          <p:cNvPr id="35" name="Picture 34">
            <a:extLst>
              <a:ext uri="{FF2B5EF4-FFF2-40B4-BE49-F238E27FC236}">
                <a16:creationId xmlns="" xmlns:a16="http://schemas.microsoft.com/office/drawing/2014/main" id="{9454948D-471C-4FED-A833-4D942D6DD8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912" y="841107"/>
            <a:ext cx="1496363" cy="1496363"/>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2:6</a:t>
            </a:r>
          </a:p>
        </p:txBody>
      </p:sp>
      <p:pic>
        <p:nvPicPr>
          <p:cNvPr id="36" name="Picture 35">
            <a:extLst>
              <a:ext uri="{FF2B5EF4-FFF2-40B4-BE49-F238E27FC236}">
                <a16:creationId xmlns="" xmlns:a16="http://schemas.microsoft.com/office/drawing/2014/main" id="{F655CC0F-A600-4CDB-8473-D63EAE2FD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324" y="1077182"/>
            <a:ext cx="1496363" cy="1496363"/>
          </a:xfrm>
          <a:prstGeom prst="rect">
            <a:avLst/>
          </a:prstGeom>
        </p:spPr>
      </p:pic>
      <p:pic>
        <p:nvPicPr>
          <p:cNvPr id="38" name="Picture 37">
            <a:extLst>
              <a:ext uri="{FF2B5EF4-FFF2-40B4-BE49-F238E27FC236}">
                <a16:creationId xmlns="" xmlns:a16="http://schemas.microsoft.com/office/drawing/2014/main" id="{B80679EE-FA4C-46F8-AB33-B6255B609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6763" y="942282"/>
            <a:ext cx="1496363" cy="1496363"/>
          </a:xfrm>
          <a:prstGeom prst="rect">
            <a:avLst/>
          </a:prstGeom>
        </p:spPr>
      </p:pic>
      <p:pic>
        <p:nvPicPr>
          <p:cNvPr id="39" name="Picture 38">
            <a:extLst>
              <a:ext uri="{FF2B5EF4-FFF2-40B4-BE49-F238E27FC236}">
                <a16:creationId xmlns="" xmlns:a16="http://schemas.microsoft.com/office/drawing/2014/main" id="{05521B4B-8A8B-4D90-A6BC-9B4CA9FB5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380" y="976007"/>
            <a:ext cx="1496363" cy="1496363"/>
          </a:xfrm>
          <a:prstGeom prst="rect">
            <a:avLst/>
          </a:prstGeom>
        </p:spPr>
      </p:pic>
      <p:pic>
        <p:nvPicPr>
          <p:cNvPr id="41" name="Picture 40">
            <a:extLst>
              <a:ext uri="{FF2B5EF4-FFF2-40B4-BE49-F238E27FC236}">
                <a16:creationId xmlns="" xmlns:a16="http://schemas.microsoft.com/office/drawing/2014/main" id="{1610C754-B940-4619-BD34-3DD144DEFC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614" y="1043457"/>
            <a:ext cx="1496363" cy="1496363"/>
          </a:xfrm>
          <a:prstGeom prst="rect">
            <a:avLst/>
          </a:prstGeom>
        </p:spPr>
      </p:pic>
      <p:pic>
        <p:nvPicPr>
          <p:cNvPr id="42" name="Picture 41">
            <a:extLst>
              <a:ext uri="{FF2B5EF4-FFF2-40B4-BE49-F238E27FC236}">
                <a16:creationId xmlns="" xmlns:a16="http://schemas.microsoft.com/office/drawing/2014/main" id="{C6DCFE01-8AC2-451E-AD51-DBDB6956F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5231" y="908557"/>
            <a:ext cx="1496363" cy="1496363"/>
          </a:xfrm>
          <a:prstGeom prst="rect">
            <a:avLst/>
          </a:prstGeom>
        </p:spPr>
      </p:pic>
      <p:pic>
        <p:nvPicPr>
          <p:cNvPr id="43" name="Picture 42">
            <a:extLst>
              <a:ext uri="{FF2B5EF4-FFF2-40B4-BE49-F238E27FC236}">
                <a16:creationId xmlns="" xmlns:a16="http://schemas.microsoft.com/office/drawing/2014/main" id="{FE73F9F3-76AE-4663-84C4-C2A73BC31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2598" y="807382"/>
            <a:ext cx="1496363" cy="1496363"/>
          </a:xfrm>
          <a:prstGeom prst="rect">
            <a:avLst/>
          </a:prstGeom>
        </p:spPr>
      </p:pic>
      <p:pic>
        <p:nvPicPr>
          <p:cNvPr id="44" name="Picture 43">
            <a:extLst>
              <a:ext uri="{FF2B5EF4-FFF2-40B4-BE49-F238E27FC236}">
                <a16:creationId xmlns="" xmlns:a16="http://schemas.microsoft.com/office/drawing/2014/main" id="{5709A7EE-AED6-4CAB-8866-9D8055B84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4469" y="1009732"/>
            <a:ext cx="1496363" cy="1496363"/>
          </a:xfrm>
          <a:prstGeom prst="rect">
            <a:avLst/>
          </a:prstGeom>
        </p:spPr>
      </p:pic>
      <p:pic>
        <p:nvPicPr>
          <p:cNvPr id="76" name="Picture 75">
            <a:extLst>
              <a:ext uri="{FF2B5EF4-FFF2-40B4-BE49-F238E27FC236}">
                <a16:creationId xmlns="" xmlns:a16="http://schemas.microsoft.com/office/drawing/2014/main" id="{FE918371-999C-455C-9B97-C9AF402159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5997" y="1110903"/>
            <a:ext cx="1496363" cy="1496363"/>
          </a:xfrm>
          <a:prstGeom prst="rect">
            <a:avLst/>
          </a:prstGeom>
        </p:spPr>
      </p:pic>
      <p:pic>
        <p:nvPicPr>
          <p:cNvPr id="77" name="Picture 76">
            <a:extLst>
              <a:ext uri="{FF2B5EF4-FFF2-40B4-BE49-F238E27FC236}">
                <a16:creationId xmlns="" xmlns:a16="http://schemas.microsoft.com/office/drawing/2014/main" id="{06764D0B-10D6-45CE-8306-1CFF3ED82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2146" y="874832"/>
            <a:ext cx="1496363" cy="1496363"/>
          </a:xfrm>
          <a:prstGeom prst="rect">
            <a:avLst/>
          </a:prstGeom>
        </p:spPr>
      </p:pic>
      <p:pic>
        <p:nvPicPr>
          <p:cNvPr id="78" name="Picture 77">
            <a:extLst>
              <a:ext uri="{FF2B5EF4-FFF2-40B4-BE49-F238E27FC236}">
                <a16:creationId xmlns="" xmlns:a16="http://schemas.microsoft.com/office/drawing/2014/main" id="{D0B976EC-DC00-4215-9C24-6A0C11207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912" y="841107"/>
            <a:ext cx="1496363" cy="1496363"/>
          </a:xfrm>
          <a:prstGeom prst="rect">
            <a:avLst/>
          </a:prstGeom>
        </p:spPr>
      </p:pic>
      <p:pic>
        <p:nvPicPr>
          <p:cNvPr id="79" name="Picture 78">
            <a:extLst>
              <a:ext uri="{FF2B5EF4-FFF2-40B4-BE49-F238E27FC236}">
                <a16:creationId xmlns="" xmlns:a16="http://schemas.microsoft.com/office/drawing/2014/main" id="{5B54B266-ED2F-42C1-BD57-8EC8BF642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324" y="1077182"/>
            <a:ext cx="1496363" cy="1496363"/>
          </a:xfrm>
          <a:prstGeom prst="rect">
            <a:avLst/>
          </a:prstGeom>
        </p:spPr>
      </p:pic>
      <p:pic>
        <p:nvPicPr>
          <p:cNvPr id="80" name="Picture 79">
            <a:extLst>
              <a:ext uri="{FF2B5EF4-FFF2-40B4-BE49-F238E27FC236}">
                <a16:creationId xmlns="" xmlns:a16="http://schemas.microsoft.com/office/drawing/2014/main" id="{AF55C936-FAA5-4B8A-A49B-5FACCD7B36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6763" y="942282"/>
            <a:ext cx="1496363" cy="1496363"/>
          </a:xfrm>
          <a:prstGeom prst="rect">
            <a:avLst/>
          </a:prstGeom>
        </p:spPr>
      </p:pic>
      <p:pic>
        <p:nvPicPr>
          <p:cNvPr id="81" name="Picture 80">
            <a:extLst>
              <a:ext uri="{FF2B5EF4-FFF2-40B4-BE49-F238E27FC236}">
                <a16:creationId xmlns="" xmlns:a16="http://schemas.microsoft.com/office/drawing/2014/main" id="{DF8F93CC-8E00-45E9-8D42-D944EB1894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380" y="976007"/>
            <a:ext cx="1496363" cy="1496363"/>
          </a:xfrm>
          <a:prstGeom prst="rect">
            <a:avLst/>
          </a:prstGeom>
        </p:spPr>
      </p:pic>
      <p:pic>
        <p:nvPicPr>
          <p:cNvPr id="82" name="Picture 81">
            <a:extLst>
              <a:ext uri="{FF2B5EF4-FFF2-40B4-BE49-F238E27FC236}">
                <a16:creationId xmlns="" xmlns:a16="http://schemas.microsoft.com/office/drawing/2014/main" id="{348BC564-E666-4684-82C6-76F1F0D15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614" y="1043457"/>
            <a:ext cx="1496363" cy="1496363"/>
          </a:xfrm>
          <a:prstGeom prst="rect">
            <a:avLst/>
          </a:prstGeom>
        </p:spPr>
      </p:pic>
      <p:pic>
        <p:nvPicPr>
          <p:cNvPr id="83" name="Picture 82">
            <a:extLst>
              <a:ext uri="{FF2B5EF4-FFF2-40B4-BE49-F238E27FC236}">
                <a16:creationId xmlns="" xmlns:a16="http://schemas.microsoft.com/office/drawing/2014/main" id="{A147CE05-A1CE-4219-8461-DE455399D0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5231" y="908557"/>
            <a:ext cx="1496363" cy="1496363"/>
          </a:xfrm>
          <a:prstGeom prst="rect">
            <a:avLst/>
          </a:prstGeom>
        </p:spPr>
      </p:pic>
      <p:pic>
        <p:nvPicPr>
          <p:cNvPr id="84" name="Picture 83">
            <a:extLst>
              <a:ext uri="{FF2B5EF4-FFF2-40B4-BE49-F238E27FC236}">
                <a16:creationId xmlns="" xmlns:a16="http://schemas.microsoft.com/office/drawing/2014/main" id="{1A9D691C-065C-4D1A-AD8C-6D7128E64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2598" y="807382"/>
            <a:ext cx="1496363" cy="1496363"/>
          </a:xfrm>
          <a:prstGeom prst="rect">
            <a:avLst/>
          </a:prstGeom>
        </p:spPr>
      </p:pic>
      <p:pic>
        <p:nvPicPr>
          <p:cNvPr id="85" name="Picture 84">
            <a:extLst>
              <a:ext uri="{FF2B5EF4-FFF2-40B4-BE49-F238E27FC236}">
                <a16:creationId xmlns="" xmlns:a16="http://schemas.microsoft.com/office/drawing/2014/main" id="{AA89861D-2BA4-453E-9C4C-85E065F7D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4469" y="1009732"/>
            <a:ext cx="1496363" cy="1496363"/>
          </a:xfrm>
          <a:prstGeom prst="rect">
            <a:avLst/>
          </a:prstGeom>
        </p:spPr>
      </p:pic>
      <p:pic>
        <p:nvPicPr>
          <p:cNvPr id="86" name="Picture 85">
            <a:extLst>
              <a:ext uri="{FF2B5EF4-FFF2-40B4-BE49-F238E27FC236}">
                <a16:creationId xmlns="" xmlns:a16="http://schemas.microsoft.com/office/drawing/2014/main" id="{30A436E2-BDC2-43CD-8B34-94F40F066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413" y="3060766"/>
            <a:ext cx="2182196" cy="2182196"/>
          </a:xfrm>
          <a:prstGeom prst="rect">
            <a:avLst/>
          </a:prstGeom>
        </p:spPr>
      </p:pic>
      <p:pic>
        <p:nvPicPr>
          <p:cNvPr id="87" name="Picture 86">
            <a:extLst>
              <a:ext uri="{FF2B5EF4-FFF2-40B4-BE49-F238E27FC236}">
                <a16:creationId xmlns="" xmlns:a16="http://schemas.microsoft.com/office/drawing/2014/main" id="{3CFF0185-61C2-40E4-B680-724D83E6E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9227" y="3303399"/>
            <a:ext cx="1496363" cy="1496363"/>
          </a:xfrm>
          <a:prstGeom prst="rect">
            <a:avLst/>
          </a:prstGeom>
        </p:spPr>
      </p:pic>
      <p:pic>
        <p:nvPicPr>
          <p:cNvPr id="88" name="Picture 87">
            <a:extLst>
              <a:ext uri="{FF2B5EF4-FFF2-40B4-BE49-F238E27FC236}">
                <a16:creationId xmlns="" xmlns:a16="http://schemas.microsoft.com/office/drawing/2014/main" id="{24FD3BCA-7455-46B9-B8EE-7FF0A8B976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5376" y="3067328"/>
            <a:ext cx="1496363" cy="1496363"/>
          </a:xfrm>
          <a:prstGeom prst="rect">
            <a:avLst/>
          </a:prstGeom>
        </p:spPr>
      </p:pic>
      <p:pic>
        <p:nvPicPr>
          <p:cNvPr id="89" name="Picture 88">
            <a:extLst>
              <a:ext uri="{FF2B5EF4-FFF2-40B4-BE49-F238E27FC236}">
                <a16:creationId xmlns="" xmlns:a16="http://schemas.microsoft.com/office/drawing/2014/main" id="{93251BEA-952E-4F4F-8FCC-324EBEC7AE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42" y="3033603"/>
            <a:ext cx="1496363" cy="1496363"/>
          </a:xfrm>
          <a:prstGeom prst="rect">
            <a:avLst/>
          </a:prstGeom>
        </p:spPr>
      </p:pic>
      <p:pic>
        <p:nvPicPr>
          <p:cNvPr id="90" name="Picture 89">
            <a:extLst>
              <a:ext uri="{FF2B5EF4-FFF2-40B4-BE49-F238E27FC236}">
                <a16:creationId xmlns="" xmlns:a16="http://schemas.microsoft.com/office/drawing/2014/main" id="{573A5291-92D5-43F4-93B9-2E6AEFA22F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554" y="3269678"/>
            <a:ext cx="1496363" cy="1496363"/>
          </a:xfrm>
          <a:prstGeom prst="rect">
            <a:avLst/>
          </a:prstGeom>
        </p:spPr>
      </p:pic>
      <p:pic>
        <p:nvPicPr>
          <p:cNvPr id="91" name="Picture 90">
            <a:extLst>
              <a:ext uri="{FF2B5EF4-FFF2-40B4-BE49-F238E27FC236}">
                <a16:creationId xmlns="" xmlns:a16="http://schemas.microsoft.com/office/drawing/2014/main" id="{6277F8CD-D985-4988-AECE-3CD47FEB3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993" y="3134778"/>
            <a:ext cx="1496363" cy="1496363"/>
          </a:xfrm>
          <a:prstGeom prst="rect">
            <a:avLst/>
          </a:prstGeom>
        </p:spPr>
      </p:pic>
      <p:pic>
        <p:nvPicPr>
          <p:cNvPr id="92" name="Picture 91">
            <a:extLst>
              <a:ext uri="{FF2B5EF4-FFF2-40B4-BE49-F238E27FC236}">
                <a16:creationId xmlns="" xmlns:a16="http://schemas.microsoft.com/office/drawing/2014/main" id="{8C9A4887-8614-446D-86E6-8B6C68141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4610" y="3168503"/>
            <a:ext cx="1496363" cy="1496363"/>
          </a:xfrm>
          <a:prstGeom prst="rect">
            <a:avLst/>
          </a:prstGeom>
        </p:spPr>
      </p:pic>
      <p:pic>
        <p:nvPicPr>
          <p:cNvPr id="93" name="Picture 92">
            <a:extLst>
              <a:ext uri="{FF2B5EF4-FFF2-40B4-BE49-F238E27FC236}">
                <a16:creationId xmlns="" xmlns:a16="http://schemas.microsoft.com/office/drawing/2014/main" id="{34A474E7-60BC-47CC-955A-9D08D5B9D9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844" y="3235953"/>
            <a:ext cx="1496363" cy="1496363"/>
          </a:xfrm>
          <a:prstGeom prst="rect">
            <a:avLst/>
          </a:prstGeom>
        </p:spPr>
      </p:pic>
      <p:pic>
        <p:nvPicPr>
          <p:cNvPr id="94" name="Picture 93">
            <a:extLst>
              <a:ext uri="{FF2B5EF4-FFF2-40B4-BE49-F238E27FC236}">
                <a16:creationId xmlns="" xmlns:a16="http://schemas.microsoft.com/office/drawing/2014/main" id="{E8F6462C-F280-4178-BF56-49655B9407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461" y="3101053"/>
            <a:ext cx="1496363" cy="1496363"/>
          </a:xfrm>
          <a:prstGeom prst="rect">
            <a:avLst/>
          </a:prstGeom>
        </p:spPr>
      </p:pic>
      <p:pic>
        <p:nvPicPr>
          <p:cNvPr id="95" name="Picture 94">
            <a:extLst>
              <a:ext uri="{FF2B5EF4-FFF2-40B4-BE49-F238E27FC236}">
                <a16:creationId xmlns="" xmlns:a16="http://schemas.microsoft.com/office/drawing/2014/main" id="{0682C7E6-12D2-4D5A-B394-46644E93CD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5828" y="2999878"/>
            <a:ext cx="1496363" cy="1496363"/>
          </a:xfrm>
          <a:prstGeom prst="rect">
            <a:avLst/>
          </a:prstGeom>
        </p:spPr>
      </p:pic>
      <p:pic>
        <p:nvPicPr>
          <p:cNvPr id="96" name="Picture 95">
            <a:extLst>
              <a:ext uri="{FF2B5EF4-FFF2-40B4-BE49-F238E27FC236}">
                <a16:creationId xmlns="" xmlns:a16="http://schemas.microsoft.com/office/drawing/2014/main" id="{2B002344-2739-4705-A6FD-423D8A90E6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7699" y="3202228"/>
            <a:ext cx="1496363" cy="1496363"/>
          </a:xfrm>
          <a:prstGeom prst="rect">
            <a:avLst/>
          </a:prstGeom>
        </p:spPr>
      </p:pic>
      <p:pic>
        <p:nvPicPr>
          <p:cNvPr id="97" name="Picture 96">
            <a:extLst>
              <a:ext uri="{FF2B5EF4-FFF2-40B4-BE49-F238E27FC236}">
                <a16:creationId xmlns="" xmlns:a16="http://schemas.microsoft.com/office/drawing/2014/main" id="{F1378BA4-E866-4D27-82C1-558352D2C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9227" y="3303399"/>
            <a:ext cx="1496363" cy="1496363"/>
          </a:xfrm>
          <a:prstGeom prst="rect">
            <a:avLst/>
          </a:prstGeom>
        </p:spPr>
      </p:pic>
      <p:pic>
        <p:nvPicPr>
          <p:cNvPr id="98" name="Picture 97">
            <a:extLst>
              <a:ext uri="{FF2B5EF4-FFF2-40B4-BE49-F238E27FC236}">
                <a16:creationId xmlns="" xmlns:a16="http://schemas.microsoft.com/office/drawing/2014/main" id="{B9B3FE86-F563-4FF6-A179-44C86457D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5376" y="3067328"/>
            <a:ext cx="1496363" cy="1496363"/>
          </a:xfrm>
          <a:prstGeom prst="rect">
            <a:avLst/>
          </a:prstGeom>
        </p:spPr>
      </p:pic>
      <p:pic>
        <p:nvPicPr>
          <p:cNvPr id="99" name="Picture 98">
            <a:extLst>
              <a:ext uri="{FF2B5EF4-FFF2-40B4-BE49-F238E27FC236}">
                <a16:creationId xmlns="" xmlns:a16="http://schemas.microsoft.com/office/drawing/2014/main" id="{BC740D75-80C1-4DBA-901C-B56D08D45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42" y="3033603"/>
            <a:ext cx="1496363" cy="1496363"/>
          </a:xfrm>
          <a:prstGeom prst="rect">
            <a:avLst/>
          </a:prstGeom>
        </p:spPr>
      </p:pic>
      <p:pic>
        <p:nvPicPr>
          <p:cNvPr id="100" name="Picture 99">
            <a:extLst>
              <a:ext uri="{FF2B5EF4-FFF2-40B4-BE49-F238E27FC236}">
                <a16:creationId xmlns="" xmlns:a16="http://schemas.microsoft.com/office/drawing/2014/main" id="{BB8FBF1D-C68C-487B-BC53-1B86A31678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554" y="3269678"/>
            <a:ext cx="1496363" cy="1496363"/>
          </a:xfrm>
          <a:prstGeom prst="rect">
            <a:avLst/>
          </a:prstGeom>
        </p:spPr>
      </p:pic>
      <p:pic>
        <p:nvPicPr>
          <p:cNvPr id="101" name="Picture 100">
            <a:extLst>
              <a:ext uri="{FF2B5EF4-FFF2-40B4-BE49-F238E27FC236}">
                <a16:creationId xmlns="" xmlns:a16="http://schemas.microsoft.com/office/drawing/2014/main" id="{A2DC1425-8C7D-4D15-8C86-55B75D75D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993" y="3134778"/>
            <a:ext cx="1496363" cy="1496363"/>
          </a:xfrm>
          <a:prstGeom prst="rect">
            <a:avLst/>
          </a:prstGeom>
        </p:spPr>
      </p:pic>
      <p:pic>
        <p:nvPicPr>
          <p:cNvPr id="102" name="Picture 101">
            <a:extLst>
              <a:ext uri="{FF2B5EF4-FFF2-40B4-BE49-F238E27FC236}">
                <a16:creationId xmlns="" xmlns:a16="http://schemas.microsoft.com/office/drawing/2014/main" id="{CC580381-92A7-4B19-B995-0B80A2EE8B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4610" y="3168503"/>
            <a:ext cx="1496363" cy="1496363"/>
          </a:xfrm>
          <a:prstGeom prst="rect">
            <a:avLst/>
          </a:prstGeom>
        </p:spPr>
      </p:pic>
      <p:pic>
        <p:nvPicPr>
          <p:cNvPr id="103" name="Picture 102">
            <a:extLst>
              <a:ext uri="{FF2B5EF4-FFF2-40B4-BE49-F238E27FC236}">
                <a16:creationId xmlns="" xmlns:a16="http://schemas.microsoft.com/office/drawing/2014/main" id="{8B6CFC4F-7AEE-4497-B1C2-90E2F9671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844" y="3235953"/>
            <a:ext cx="1496363" cy="1496363"/>
          </a:xfrm>
          <a:prstGeom prst="rect">
            <a:avLst/>
          </a:prstGeom>
        </p:spPr>
      </p:pic>
      <p:pic>
        <p:nvPicPr>
          <p:cNvPr id="104" name="Picture 103">
            <a:extLst>
              <a:ext uri="{FF2B5EF4-FFF2-40B4-BE49-F238E27FC236}">
                <a16:creationId xmlns="" xmlns:a16="http://schemas.microsoft.com/office/drawing/2014/main" id="{F8886BC3-6A9D-4BCF-810D-1A0602FE0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461" y="3101053"/>
            <a:ext cx="1496363" cy="1496363"/>
          </a:xfrm>
          <a:prstGeom prst="rect">
            <a:avLst/>
          </a:prstGeom>
        </p:spPr>
      </p:pic>
      <p:pic>
        <p:nvPicPr>
          <p:cNvPr id="105" name="Picture 104">
            <a:extLst>
              <a:ext uri="{FF2B5EF4-FFF2-40B4-BE49-F238E27FC236}">
                <a16:creationId xmlns="" xmlns:a16="http://schemas.microsoft.com/office/drawing/2014/main" id="{7BF614D2-99A8-430E-A486-825A41FB05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5828" y="2999878"/>
            <a:ext cx="1496363" cy="1496363"/>
          </a:xfrm>
          <a:prstGeom prst="rect">
            <a:avLst/>
          </a:prstGeom>
        </p:spPr>
      </p:pic>
      <p:pic>
        <p:nvPicPr>
          <p:cNvPr id="106" name="Picture 105">
            <a:extLst>
              <a:ext uri="{FF2B5EF4-FFF2-40B4-BE49-F238E27FC236}">
                <a16:creationId xmlns="" xmlns:a16="http://schemas.microsoft.com/office/drawing/2014/main" id="{AD0A6B8D-21F2-4846-901F-661B776165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7699" y="3202228"/>
            <a:ext cx="1496363" cy="1496363"/>
          </a:xfrm>
          <a:prstGeom prst="rect">
            <a:avLst/>
          </a:prstGeom>
        </p:spPr>
      </p:pic>
      <p:pic>
        <p:nvPicPr>
          <p:cNvPr id="107" name="Picture 106">
            <a:extLst>
              <a:ext uri="{FF2B5EF4-FFF2-40B4-BE49-F238E27FC236}">
                <a16:creationId xmlns="" xmlns:a16="http://schemas.microsoft.com/office/drawing/2014/main" id="{687D7D6D-424F-4382-9A3E-7147C7373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5646" y="4835694"/>
            <a:ext cx="1496363" cy="1496363"/>
          </a:xfrm>
          <a:prstGeom prst="rect">
            <a:avLst/>
          </a:prstGeom>
        </p:spPr>
      </p:pic>
      <p:pic>
        <p:nvPicPr>
          <p:cNvPr id="108" name="Picture 107">
            <a:extLst>
              <a:ext uri="{FF2B5EF4-FFF2-40B4-BE49-F238E27FC236}">
                <a16:creationId xmlns="" xmlns:a16="http://schemas.microsoft.com/office/drawing/2014/main" id="{1E56A9AD-A03A-480C-A0BD-4A62404A1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8604" y="5004319"/>
            <a:ext cx="1496363" cy="1496363"/>
          </a:xfrm>
          <a:prstGeom prst="rect">
            <a:avLst/>
          </a:prstGeom>
        </p:spPr>
      </p:pic>
      <p:pic>
        <p:nvPicPr>
          <p:cNvPr id="109" name="Picture 108">
            <a:extLst>
              <a:ext uri="{FF2B5EF4-FFF2-40B4-BE49-F238E27FC236}">
                <a16:creationId xmlns="" xmlns:a16="http://schemas.microsoft.com/office/drawing/2014/main" id="{E5EC5A02-B3DE-4BE5-BEBC-3EF53F9DF7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8604" y="4905925"/>
            <a:ext cx="1496363" cy="1496363"/>
          </a:xfrm>
          <a:prstGeom prst="rect">
            <a:avLst/>
          </a:prstGeom>
        </p:spPr>
      </p:pic>
    </p:spTree>
    <p:extLst>
      <p:ext uri="{BB962C8B-B14F-4D97-AF65-F5344CB8AC3E}">
        <p14:creationId xmlns:p14="http://schemas.microsoft.com/office/powerpoint/2010/main" val="49516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fill="hold" nodeType="clickEffect">
                                  <p:stCondLst>
                                    <p:cond delay="0"/>
                                  </p:stCondLst>
                                  <p:childTnLst>
                                    <p:animMotion origin="layout" path="M 1.94444E-6 -2.96296E-6 L 0.33368 0.05417 " pathEditMode="relative" rAng="0" ptsTypes="AA">
                                      <p:cBhvr>
                                        <p:cTn id="6" dur="2000" fill="hold"/>
                                        <p:tgtEl>
                                          <p:spTgt spid="35"/>
                                        </p:tgtEl>
                                        <p:attrNameLst>
                                          <p:attrName>ppt_x</p:attrName>
                                          <p:attrName>ppt_y</p:attrName>
                                        </p:attrNameLst>
                                      </p:cBhvr>
                                      <p:rCtr x="16684" y="2708"/>
                                    </p:animMotion>
                                  </p:childTnLst>
                                </p:cTn>
                              </p:par>
                              <p:par>
                                <p:cTn id="7" presetID="63" presetClass="path" presetSubtype="0" accel="50000" fill="hold" nodeType="withEffect">
                                  <p:stCondLst>
                                    <p:cond delay="0"/>
                                  </p:stCondLst>
                                  <p:childTnLst>
                                    <p:animMotion origin="layout" path="M 1.38889E-6 -3.7037E-6 L 0.27083 -0.01551 " pathEditMode="relative" rAng="0" ptsTypes="AA">
                                      <p:cBhvr>
                                        <p:cTn id="8" dur="2000" fill="hold"/>
                                        <p:tgtEl>
                                          <p:spTgt spid="36"/>
                                        </p:tgtEl>
                                        <p:attrNameLst>
                                          <p:attrName>ppt_x</p:attrName>
                                          <p:attrName>ppt_y</p:attrName>
                                        </p:attrNameLst>
                                      </p:cBhvr>
                                      <p:rCtr x="13542" y="-787"/>
                                    </p:animMotion>
                                  </p:childTnLst>
                                </p:cTn>
                              </p:par>
                              <p:par>
                                <p:cTn id="9" presetID="63" presetClass="path" presetSubtype="0" accel="50000" fill="hold" nodeType="withEffect">
                                  <p:stCondLst>
                                    <p:cond delay="0"/>
                                  </p:stCondLst>
                                  <p:childTnLst>
                                    <p:animMotion origin="layout" path="M -2.5E-6 -4.07407E-6 L 0.18247 0.07454 " pathEditMode="relative" rAng="0" ptsTypes="AA">
                                      <p:cBhvr>
                                        <p:cTn id="10" dur="2000" fill="hold"/>
                                        <p:tgtEl>
                                          <p:spTgt spid="37"/>
                                        </p:tgtEl>
                                        <p:attrNameLst>
                                          <p:attrName>ppt_x</p:attrName>
                                          <p:attrName>ppt_y</p:attrName>
                                        </p:attrNameLst>
                                      </p:cBhvr>
                                      <p:rCtr x="9115" y="3727"/>
                                    </p:animMotion>
                                  </p:childTnLst>
                                </p:cTn>
                              </p:par>
                              <p:par>
                                <p:cTn id="11" presetID="63" presetClass="path" presetSubtype="0" accel="50000" fill="hold" nodeType="withEffect">
                                  <p:stCondLst>
                                    <p:cond delay="0"/>
                                  </p:stCondLst>
                                  <p:childTnLst>
                                    <p:animMotion origin="layout" path="M -4.72222E-6 2.22222E-6 L 0.10625 0.0287 " pathEditMode="relative" rAng="0" ptsTypes="AA">
                                      <p:cBhvr>
                                        <p:cTn id="12" dur="2000" fill="hold"/>
                                        <p:tgtEl>
                                          <p:spTgt spid="38"/>
                                        </p:tgtEl>
                                        <p:attrNameLst>
                                          <p:attrName>ppt_x</p:attrName>
                                          <p:attrName>ppt_y</p:attrName>
                                        </p:attrNameLst>
                                      </p:cBhvr>
                                      <p:rCtr x="5313" y="1435"/>
                                    </p:animMotion>
                                  </p:childTnLst>
                                </p:cTn>
                              </p:par>
                              <p:par>
                                <p:cTn id="13" presetID="63" presetClass="path" presetSubtype="0" accel="50000" fill="hold" nodeType="withEffect">
                                  <p:stCondLst>
                                    <p:cond delay="0"/>
                                  </p:stCondLst>
                                  <p:childTnLst>
                                    <p:animMotion origin="layout" path="M 3.05556E-6 1.11111E-6 L 0.03281 -0.01528 " pathEditMode="relative" rAng="0" ptsTypes="AA">
                                      <p:cBhvr>
                                        <p:cTn id="14" dur="2000" fill="hold"/>
                                        <p:tgtEl>
                                          <p:spTgt spid="39"/>
                                        </p:tgtEl>
                                        <p:attrNameLst>
                                          <p:attrName>ppt_x</p:attrName>
                                          <p:attrName>ppt_y</p:attrName>
                                        </p:attrNameLst>
                                      </p:cBhvr>
                                      <p:rCtr x="1632" y="-764"/>
                                    </p:animMotion>
                                  </p:childTnLst>
                                </p:cTn>
                              </p:par>
                              <p:par>
                                <p:cTn id="15" presetID="35" presetClass="path" presetSubtype="0" accel="50000" fill="hold" nodeType="withEffect">
                                  <p:stCondLst>
                                    <p:cond delay="0"/>
                                  </p:stCondLst>
                                  <p:childTnLst>
                                    <p:animMotion origin="layout" path="M 8.33333E-7 -4.81481E-6 L -0.05295 0.06389 " pathEditMode="relative" rAng="0" ptsTypes="AA">
                                      <p:cBhvr>
                                        <p:cTn id="16" dur="2000" fill="hold"/>
                                        <p:tgtEl>
                                          <p:spTgt spid="40"/>
                                        </p:tgtEl>
                                        <p:attrNameLst>
                                          <p:attrName>ppt_x</p:attrName>
                                          <p:attrName>ppt_y</p:attrName>
                                        </p:attrNameLst>
                                      </p:cBhvr>
                                      <p:rCtr x="-2656" y="3194"/>
                                    </p:animMotion>
                                  </p:childTnLst>
                                </p:cTn>
                              </p:par>
                              <p:par>
                                <p:cTn id="17" presetID="35" presetClass="path" presetSubtype="0" accel="50000" fill="hold" nodeType="withEffect">
                                  <p:stCondLst>
                                    <p:cond delay="0"/>
                                  </p:stCondLst>
                                  <p:childTnLst>
                                    <p:animMotion origin="layout" path="M 2.22222E-6 -1.11111E-6 L -0.12952 0.03889 " pathEditMode="relative" rAng="0" ptsTypes="AA">
                                      <p:cBhvr>
                                        <p:cTn id="18" dur="2000" fill="hold"/>
                                        <p:tgtEl>
                                          <p:spTgt spid="41"/>
                                        </p:tgtEl>
                                        <p:attrNameLst>
                                          <p:attrName>ppt_x</p:attrName>
                                          <p:attrName>ppt_y</p:attrName>
                                        </p:attrNameLst>
                                      </p:cBhvr>
                                      <p:rCtr x="-6476" y="1944"/>
                                    </p:animMotion>
                                  </p:childTnLst>
                                </p:cTn>
                              </p:par>
                              <p:par>
                                <p:cTn id="19" presetID="35" presetClass="path" presetSubtype="0" accel="50000" fill="hold" nodeType="withEffect">
                                  <p:stCondLst>
                                    <p:cond delay="0"/>
                                  </p:stCondLst>
                                  <p:childTnLst>
                                    <p:animMotion origin="layout" path="M 1.11022E-16 4.81481E-6 L -0.20295 0.01828 " pathEditMode="relative" rAng="0" ptsTypes="AA">
                                      <p:cBhvr>
                                        <p:cTn id="20" dur="2000" fill="hold"/>
                                        <p:tgtEl>
                                          <p:spTgt spid="42"/>
                                        </p:tgtEl>
                                        <p:attrNameLst>
                                          <p:attrName>ppt_x</p:attrName>
                                          <p:attrName>ppt_y</p:attrName>
                                        </p:attrNameLst>
                                      </p:cBhvr>
                                      <p:rCtr x="-10156" y="903"/>
                                    </p:animMotion>
                                  </p:childTnLst>
                                </p:cTn>
                              </p:par>
                              <p:par>
                                <p:cTn id="21" presetID="35" presetClass="path" presetSubtype="0" accel="50000" fill="hold" nodeType="withEffect">
                                  <p:stCondLst>
                                    <p:cond delay="0"/>
                                  </p:stCondLst>
                                  <p:childTnLst>
                                    <p:animMotion origin="layout" path="M -3.33333E-6 -1.85185E-6 L -0.30955 0.09884 " pathEditMode="relative" rAng="0" ptsTypes="AA">
                                      <p:cBhvr>
                                        <p:cTn id="22" dur="2000" fill="hold"/>
                                        <p:tgtEl>
                                          <p:spTgt spid="43"/>
                                        </p:tgtEl>
                                        <p:attrNameLst>
                                          <p:attrName>ppt_x</p:attrName>
                                          <p:attrName>ppt_y</p:attrName>
                                        </p:attrNameLst>
                                      </p:cBhvr>
                                      <p:rCtr x="-15486" y="4931"/>
                                    </p:animMotion>
                                  </p:childTnLst>
                                </p:cTn>
                              </p:par>
                              <p:par>
                                <p:cTn id="23" presetID="35" presetClass="path" presetSubtype="0" accel="50000" fill="hold" nodeType="withEffect">
                                  <p:stCondLst>
                                    <p:cond delay="0"/>
                                  </p:stCondLst>
                                  <p:childTnLst>
                                    <p:animMotion origin="layout" path="M -4.44444E-6 -5.55112E-17 L -0.35364 0.02917 " pathEditMode="relative" rAng="0" ptsTypes="AA">
                                      <p:cBhvr>
                                        <p:cTn id="24" dur="2000" fill="hold"/>
                                        <p:tgtEl>
                                          <p:spTgt spid="44"/>
                                        </p:tgtEl>
                                        <p:attrNameLst>
                                          <p:attrName>ppt_x</p:attrName>
                                          <p:attrName>ppt_y</p:attrName>
                                        </p:attrNameLst>
                                      </p:cBhvr>
                                      <p:rCtr x="-17691" y="1458"/>
                                    </p:animMotion>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3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6"/>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37"/>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38"/>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39"/>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40"/>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41"/>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42"/>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43"/>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44"/>
                                        </p:tgtEl>
                                        <p:attrNameLst>
                                          <p:attrName>style.visibility</p:attrName>
                                        </p:attrNameLst>
                                      </p:cBhvr>
                                      <p:to>
                                        <p:strVal val="hidden"/>
                                      </p:to>
                                    </p:set>
                                  </p:childTnLst>
                                </p:cTn>
                              </p:par>
                            </p:childTnLst>
                          </p:cTn>
                        </p:par>
                        <p:par>
                          <p:cTn id="46" fill="hold">
                            <p:stCondLst>
                              <p:cond delay="2000"/>
                            </p:stCondLst>
                            <p:childTnLst>
                              <p:par>
                                <p:cTn id="47" presetID="1"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63" presetClass="path" presetSubtype="0" accel="50000" fill="hold" nodeType="clickEffect">
                                  <p:stCondLst>
                                    <p:cond delay="0"/>
                                  </p:stCondLst>
                                  <p:childTnLst>
                                    <p:animMotion origin="layout" path="M 2.22222E-6 1.11111E-6 L 0.33368 0.05417 " pathEditMode="relative" rAng="0" ptsTypes="AA">
                                      <p:cBhvr>
                                        <p:cTn id="52" dur="2000" fill="hold"/>
                                        <p:tgtEl>
                                          <p:spTgt spid="89"/>
                                        </p:tgtEl>
                                        <p:attrNameLst>
                                          <p:attrName>ppt_x</p:attrName>
                                          <p:attrName>ppt_y</p:attrName>
                                        </p:attrNameLst>
                                      </p:cBhvr>
                                      <p:rCtr x="16684" y="2708"/>
                                    </p:animMotion>
                                  </p:childTnLst>
                                </p:cTn>
                              </p:par>
                              <p:par>
                                <p:cTn id="53" presetID="63" presetClass="path" presetSubtype="0" accel="50000" fill="hold" nodeType="withEffect">
                                  <p:stCondLst>
                                    <p:cond delay="0"/>
                                  </p:stCondLst>
                                  <p:childTnLst>
                                    <p:animMotion origin="layout" path="M 1.66667E-6 3.7037E-7 L 0.27083 -0.01551 " pathEditMode="relative" rAng="0" ptsTypes="AA">
                                      <p:cBhvr>
                                        <p:cTn id="54" dur="2000" fill="hold"/>
                                        <p:tgtEl>
                                          <p:spTgt spid="90"/>
                                        </p:tgtEl>
                                        <p:attrNameLst>
                                          <p:attrName>ppt_x</p:attrName>
                                          <p:attrName>ppt_y</p:attrName>
                                        </p:attrNameLst>
                                      </p:cBhvr>
                                      <p:rCtr x="13542" y="-787"/>
                                    </p:animMotion>
                                  </p:childTnLst>
                                </p:cTn>
                              </p:par>
                              <p:par>
                                <p:cTn id="55" presetID="63" presetClass="path" presetSubtype="0" accel="50000" fill="hold" nodeType="withEffect">
                                  <p:stCondLst>
                                    <p:cond delay="0"/>
                                  </p:stCondLst>
                                  <p:childTnLst>
                                    <p:animMotion origin="layout" path="M -2.22222E-6 0 L 0.18247 0.07454 " pathEditMode="relative" rAng="0" ptsTypes="AA">
                                      <p:cBhvr>
                                        <p:cTn id="56" dur="2000" fill="hold"/>
                                        <p:tgtEl>
                                          <p:spTgt spid="88"/>
                                        </p:tgtEl>
                                        <p:attrNameLst>
                                          <p:attrName>ppt_x</p:attrName>
                                          <p:attrName>ppt_y</p:attrName>
                                        </p:attrNameLst>
                                      </p:cBhvr>
                                      <p:rCtr x="9115" y="3727"/>
                                    </p:animMotion>
                                  </p:childTnLst>
                                </p:cTn>
                              </p:par>
                              <p:par>
                                <p:cTn id="57" presetID="63" presetClass="path" presetSubtype="0" accel="50000" fill="hold" nodeType="withEffect">
                                  <p:stCondLst>
                                    <p:cond delay="0"/>
                                  </p:stCondLst>
                                  <p:childTnLst>
                                    <p:animMotion origin="layout" path="M -4.44444E-6 -3.7037E-6 L 0.10625 0.02871 " pathEditMode="relative" rAng="0" ptsTypes="AA">
                                      <p:cBhvr>
                                        <p:cTn id="58" dur="2000" fill="hold"/>
                                        <p:tgtEl>
                                          <p:spTgt spid="91"/>
                                        </p:tgtEl>
                                        <p:attrNameLst>
                                          <p:attrName>ppt_x</p:attrName>
                                          <p:attrName>ppt_y</p:attrName>
                                        </p:attrNameLst>
                                      </p:cBhvr>
                                      <p:rCtr x="5313" y="1435"/>
                                    </p:animMotion>
                                  </p:childTnLst>
                                </p:cTn>
                              </p:par>
                              <p:par>
                                <p:cTn id="59" presetID="63" presetClass="path" presetSubtype="0" accel="50000" fill="hold" nodeType="withEffect">
                                  <p:stCondLst>
                                    <p:cond delay="0"/>
                                  </p:stCondLst>
                                  <p:childTnLst>
                                    <p:animMotion origin="layout" path="M 3.33333E-6 -4.81481E-6 L 0.03281 -0.01527 " pathEditMode="relative" rAng="0" ptsTypes="AA">
                                      <p:cBhvr>
                                        <p:cTn id="60" dur="2000" fill="hold"/>
                                        <p:tgtEl>
                                          <p:spTgt spid="92"/>
                                        </p:tgtEl>
                                        <p:attrNameLst>
                                          <p:attrName>ppt_x</p:attrName>
                                          <p:attrName>ppt_y</p:attrName>
                                        </p:attrNameLst>
                                      </p:cBhvr>
                                      <p:rCtr x="1632" y="-764"/>
                                    </p:animMotion>
                                  </p:childTnLst>
                                </p:cTn>
                              </p:par>
                              <p:par>
                                <p:cTn id="61" presetID="35" presetClass="path" presetSubtype="0" accel="50000" fill="hold" nodeType="withEffect">
                                  <p:stCondLst>
                                    <p:cond delay="0"/>
                                  </p:stCondLst>
                                  <p:childTnLst>
                                    <p:animMotion origin="layout" path="M 1.11111E-6 -7.40741E-7 L -0.05295 0.06389 " pathEditMode="relative" rAng="0" ptsTypes="AA">
                                      <p:cBhvr>
                                        <p:cTn id="62" dur="2000" fill="hold"/>
                                        <p:tgtEl>
                                          <p:spTgt spid="87"/>
                                        </p:tgtEl>
                                        <p:attrNameLst>
                                          <p:attrName>ppt_x</p:attrName>
                                          <p:attrName>ppt_y</p:attrName>
                                        </p:attrNameLst>
                                      </p:cBhvr>
                                      <p:rCtr x="-2656" y="3194"/>
                                    </p:animMotion>
                                  </p:childTnLst>
                                </p:cTn>
                              </p:par>
                              <p:par>
                                <p:cTn id="63" presetID="35" presetClass="path" presetSubtype="0" accel="50000" fill="hold" nodeType="withEffect">
                                  <p:stCondLst>
                                    <p:cond delay="0"/>
                                  </p:stCondLst>
                                  <p:childTnLst>
                                    <p:animMotion origin="layout" path="M -1.11111E-6 2.96296E-6 L -0.12951 0.03889 " pathEditMode="relative" rAng="0" ptsTypes="AA">
                                      <p:cBhvr>
                                        <p:cTn id="64" dur="2000" fill="hold"/>
                                        <p:tgtEl>
                                          <p:spTgt spid="93"/>
                                        </p:tgtEl>
                                        <p:attrNameLst>
                                          <p:attrName>ppt_x</p:attrName>
                                          <p:attrName>ppt_y</p:attrName>
                                        </p:attrNameLst>
                                      </p:cBhvr>
                                      <p:rCtr x="-6476" y="1944"/>
                                    </p:animMotion>
                                  </p:childTnLst>
                                </p:cTn>
                              </p:par>
                              <p:par>
                                <p:cTn id="65" presetID="35" presetClass="path" presetSubtype="0" accel="50000" fill="hold" nodeType="withEffect">
                                  <p:stCondLst>
                                    <p:cond delay="0"/>
                                  </p:stCondLst>
                                  <p:childTnLst>
                                    <p:animMotion origin="layout" path="M 2.77778E-7 -1.11111E-6 L -0.20295 0.01829 " pathEditMode="relative" rAng="0" ptsTypes="AA">
                                      <p:cBhvr>
                                        <p:cTn id="66" dur="2000" fill="hold"/>
                                        <p:tgtEl>
                                          <p:spTgt spid="94"/>
                                        </p:tgtEl>
                                        <p:attrNameLst>
                                          <p:attrName>ppt_x</p:attrName>
                                          <p:attrName>ppt_y</p:attrName>
                                        </p:attrNameLst>
                                      </p:cBhvr>
                                      <p:rCtr x="-10156" y="903"/>
                                    </p:animMotion>
                                  </p:childTnLst>
                                </p:cTn>
                              </p:par>
                              <p:par>
                                <p:cTn id="67" presetID="35" presetClass="path" presetSubtype="0" accel="50000" fill="hold" nodeType="withEffect">
                                  <p:stCondLst>
                                    <p:cond delay="0"/>
                                  </p:stCondLst>
                                  <p:childTnLst>
                                    <p:animMotion origin="layout" path="M -3.05556E-6 2.22222E-6 L -0.30955 0.09884 " pathEditMode="relative" rAng="0" ptsTypes="AA">
                                      <p:cBhvr>
                                        <p:cTn id="68" dur="2000" fill="hold"/>
                                        <p:tgtEl>
                                          <p:spTgt spid="95"/>
                                        </p:tgtEl>
                                        <p:attrNameLst>
                                          <p:attrName>ppt_x</p:attrName>
                                          <p:attrName>ppt_y</p:attrName>
                                        </p:attrNameLst>
                                      </p:cBhvr>
                                      <p:rCtr x="-15486" y="4931"/>
                                    </p:animMotion>
                                  </p:childTnLst>
                                </p:cTn>
                              </p:par>
                              <p:par>
                                <p:cTn id="69" presetID="35" presetClass="path" presetSubtype="0" accel="50000" fill="hold" nodeType="withEffect">
                                  <p:stCondLst>
                                    <p:cond delay="0"/>
                                  </p:stCondLst>
                                  <p:childTnLst>
                                    <p:animMotion origin="layout" path="M -4.16667E-6 4.07407E-6 L -0.35364 0.02916 " pathEditMode="relative" rAng="0" ptsTypes="AA">
                                      <p:cBhvr>
                                        <p:cTn id="70" dur="2000" fill="hold"/>
                                        <p:tgtEl>
                                          <p:spTgt spid="96"/>
                                        </p:tgtEl>
                                        <p:attrNameLst>
                                          <p:attrName>ppt_x</p:attrName>
                                          <p:attrName>ppt_y</p:attrName>
                                        </p:attrNameLst>
                                      </p:cBhvr>
                                      <p:rCtr x="-17691" y="1458"/>
                                    </p:animMotion>
                                  </p:childTnLst>
                                </p:cTn>
                              </p:par>
                            </p:childTnLst>
                          </p:cTn>
                        </p:par>
                        <p:par>
                          <p:cTn id="71" fill="hold">
                            <p:stCondLst>
                              <p:cond delay="2000"/>
                            </p:stCondLst>
                            <p:childTnLst>
                              <p:par>
                                <p:cTn id="72" presetID="1" presetClass="exit" presetSubtype="0" fill="hold" nodeType="afterEffect">
                                  <p:stCondLst>
                                    <p:cond delay="0"/>
                                  </p:stCondLst>
                                  <p:childTnLst>
                                    <p:set>
                                      <p:cBhvr>
                                        <p:cTn id="73" dur="1" fill="hold">
                                          <p:stCondLst>
                                            <p:cond delay="0"/>
                                          </p:stCondLst>
                                        </p:cTn>
                                        <p:tgtEl>
                                          <p:spTgt spid="89"/>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90"/>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88"/>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91"/>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92"/>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87"/>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93"/>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94"/>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95"/>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96"/>
                                        </p:tgtEl>
                                        <p:attrNameLst>
                                          <p:attrName>style.visibility</p:attrName>
                                        </p:attrNameLst>
                                      </p:cBhvr>
                                      <p:to>
                                        <p:strVal val="hidden"/>
                                      </p:to>
                                    </p:set>
                                  </p:childTnLst>
                                </p:cTn>
                              </p:par>
                            </p:childTnLst>
                          </p:cTn>
                        </p:par>
                        <p:par>
                          <p:cTn id="92" fill="hold">
                            <p:stCondLst>
                              <p:cond delay="2000"/>
                            </p:stCondLst>
                            <p:childTnLst>
                              <p:par>
                                <p:cTn id="93" presetID="1" presetClass="entr" presetSubtype="0" fill="hold" nodeType="afterEffect">
                                  <p:stCondLst>
                                    <p:cond delay="0"/>
                                  </p:stCondLst>
                                  <p:childTnLst>
                                    <p:set>
                                      <p:cBhvr>
                                        <p:cTn id="94" dur="1" fill="hold">
                                          <p:stCondLst>
                                            <p:cond delay="0"/>
                                          </p:stCondLst>
                                        </p:cTn>
                                        <p:tgtEl>
                                          <p:spTgt spid="8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6" presetClass="emph" presetSubtype="0" fill="hold" nodeType="clickEffect">
                                  <p:stCondLst>
                                    <p:cond delay="0"/>
                                  </p:stCondLst>
                                  <p:childTnLst>
                                    <p:animEffect transition="out" filter="fade">
                                      <p:cBhvr>
                                        <p:cTn id="98" dur="500" tmFilter="0, 0; .2, .5; .8, .5; 1, 0"/>
                                        <p:tgtEl>
                                          <p:spTgt spid="3"/>
                                        </p:tgtEl>
                                      </p:cBhvr>
                                    </p:animEffect>
                                    <p:animScale>
                                      <p:cBhvr>
                                        <p:cTn id="99" dur="250" autoRev="1" fill="hold"/>
                                        <p:tgtEl>
                                          <p:spTgt spid="3"/>
                                        </p:tgtEl>
                                      </p:cBhvr>
                                      <p:by x="105000" y="105000"/>
                                    </p:animScale>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86"/>
                                        </p:tgtEl>
                                      </p:cBhvr>
                                    </p:animEffect>
                                    <p:animScale>
                                      <p:cBhvr>
                                        <p:cTn id="104" dur="250" autoRev="1" fill="hold"/>
                                        <p:tgtEl>
                                          <p:spTgt spid="86"/>
                                        </p:tgtEl>
                                      </p:cBhvr>
                                      <p:by x="105000" y="105000"/>
                                    </p:animScale>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108"/>
                                        </p:tgtEl>
                                      </p:cBhvr>
                                    </p:animEffect>
                                    <p:animScale>
                                      <p:cBhvr>
                                        <p:cTn id="109" dur="250" autoRev="1" fill="hold"/>
                                        <p:tgtEl>
                                          <p:spTgt spid="108"/>
                                        </p:tgtEl>
                                      </p:cBhvr>
                                      <p:by x="105000" y="105000"/>
                                    </p:animScale>
                                  </p:childTnLst>
                                </p:cTn>
                              </p:par>
                              <p:par>
                                <p:cTn id="110" presetID="26" presetClass="emph" presetSubtype="0" fill="hold" nodeType="withEffect">
                                  <p:stCondLst>
                                    <p:cond delay="0"/>
                                  </p:stCondLst>
                                  <p:childTnLst>
                                    <p:animEffect transition="out" filter="fade">
                                      <p:cBhvr>
                                        <p:cTn id="111" dur="500" tmFilter="0, 0; .2, .5; .8, .5; 1, 0"/>
                                        <p:tgtEl>
                                          <p:spTgt spid="109"/>
                                        </p:tgtEl>
                                      </p:cBhvr>
                                    </p:animEffect>
                                    <p:animScale>
                                      <p:cBhvr>
                                        <p:cTn id="112" dur="250" autoRev="1" fill="hold"/>
                                        <p:tgtEl>
                                          <p:spTgt spid="109"/>
                                        </p:tgtEl>
                                      </p:cBhvr>
                                      <p:by x="105000" y="105000"/>
                                    </p:animScale>
                                  </p:childTnLst>
                                </p:cTn>
                              </p:par>
                              <p:par>
                                <p:cTn id="113" presetID="26" presetClass="emph" presetSubtype="0" fill="hold" nodeType="withEffect">
                                  <p:stCondLst>
                                    <p:cond delay="0"/>
                                  </p:stCondLst>
                                  <p:childTnLst>
                                    <p:animEffect transition="out" filter="fade">
                                      <p:cBhvr>
                                        <p:cTn id="114" dur="500" tmFilter="0, 0; .2, .5; .8, .5; 1, 0"/>
                                        <p:tgtEl>
                                          <p:spTgt spid="107"/>
                                        </p:tgtEl>
                                      </p:cBhvr>
                                    </p:animEffect>
                                    <p:animScale>
                                      <p:cBhvr>
                                        <p:cTn id="115" dur="250" autoRev="1" fill="hold"/>
                                        <p:tgtEl>
                                          <p:spTgt spid="107"/>
                                        </p:tgtEl>
                                      </p:cBhvr>
                                      <p:by x="105000" y="105000"/>
                                    </p:animScale>
                                  </p:childTnLst>
                                </p:cTn>
                              </p:par>
                            </p:childTnLst>
                          </p:cTn>
                        </p:par>
                      </p:childTnLst>
                    </p:cTn>
                  </p:par>
                  <p:par>
                    <p:cTn id="116" fill="hold">
                      <p:stCondLst>
                        <p:cond delay="indefinite"/>
                      </p:stCondLst>
                      <p:childTnLst>
                        <p:par>
                          <p:cTn id="117" fill="hold">
                            <p:stCondLst>
                              <p:cond delay="0"/>
                            </p:stCondLst>
                            <p:childTnLst>
                              <p:par>
                                <p:cTn id="118" presetID="1" presetClass="exit" presetSubtype="0" fill="hold" nodeType="clickEffect">
                                  <p:stCondLst>
                                    <p:cond delay="0"/>
                                  </p:stCondLst>
                                  <p:childTnLst>
                                    <p:set>
                                      <p:cBhvr>
                                        <p:cTn id="119" dur="1" fill="hold">
                                          <p:stCondLst>
                                            <p:cond delay="0"/>
                                          </p:stCondLst>
                                        </p:cTn>
                                        <p:tgtEl>
                                          <p:spTgt spid="3"/>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86"/>
                                        </p:tgtEl>
                                        <p:attrNameLst>
                                          <p:attrName>style.visibility</p:attrName>
                                        </p:attrNameLst>
                                      </p:cBhvr>
                                      <p:to>
                                        <p:strVal val="hidden"/>
                                      </p:to>
                                    </p:set>
                                  </p:childTnLst>
                                </p:cTn>
                              </p:par>
                              <p:par>
                                <p:cTn id="122" presetID="1" presetClass="entr" presetSubtype="0" fill="hold" nodeType="withEffect">
                                  <p:stCondLst>
                                    <p:cond delay="0"/>
                                  </p:stCondLst>
                                  <p:childTnLst>
                                    <p:set>
                                      <p:cBhvr>
                                        <p:cTn id="123" dur="1" fill="hold">
                                          <p:stCondLst>
                                            <p:cond delay="0"/>
                                          </p:stCondLst>
                                        </p:cTn>
                                        <p:tgtEl>
                                          <p:spTgt spid="78"/>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79"/>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77"/>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80"/>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81"/>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76"/>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82"/>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83"/>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84"/>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85"/>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99"/>
                                        </p:tgtEl>
                                        <p:attrNameLst>
                                          <p:attrName>style.visibility</p:attrName>
                                        </p:attrNameLst>
                                      </p:cBhvr>
                                      <p:to>
                                        <p:strVal val="visible"/>
                                      </p:to>
                                    </p:set>
                                  </p:childTnLst>
                                </p:cTn>
                              </p:par>
                              <p:par>
                                <p:cTn id="144" presetID="1" presetClass="entr" presetSubtype="0" fill="hold" nodeType="withEffect">
                                  <p:stCondLst>
                                    <p:cond delay="0"/>
                                  </p:stCondLst>
                                  <p:childTnLst>
                                    <p:set>
                                      <p:cBhvr>
                                        <p:cTn id="145" dur="1" fill="hold">
                                          <p:stCondLst>
                                            <p:cond delay="0"/>
                                          </p:stCondLst>
                                        </p:cTn>
                                        <p:tgtEl>
                                          <p:spTgt spid="100"/>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98"/>
                                        </p:tgtEl>
                                        <p:attrNameLst>
                                          <p:attrName>style.visibility</p:attrName>
                                        </p:attrNameLst>
                                      </p:cBhvr>
                                      <p:to>
                                        <p:strVal val="visible"/>
                                      </p:to>
                                    </p:set>
                                  </p:childTnLst>
                                </p:cTn>
                              </p:par>
                              <p:par>
                                <p:cTn id="148" presetID="1" presetClass="entr" presetSubtype="0" fill="hold" nodeType="withEffect">
                                  <p:stCondLst>
                                    <p:cond delay="0"/>
                                  </p:stCondLst>
                                  <p:childTnLst>
                                    <p:set>
                                      <p:cBhvr>
                                        <p:cTn id="149" dur="1" fill="hold">
                                          <p:stCondLst>
                                            <p:cond delay="0"/>
                                          </p:stCondLst>
                                        </p:cTn>
                                        <p:tgtEl>
                                          <p:spTgt spid="101"/>
                                        </p:tgtEl>
                                        <p:attrNameLst>
                                          <p:attrName>style.visibility</p:attrName>
                                        </p:attrNameLst>
                                      </p:cBhvr>
                                      <p:to>
                                        <p:strVal val="visible"/>
                                      </p:to>
                                    </p:set>
                                  </p:childTnLst>
                                </p:cTn>
                              </p:par>
                              <p:par>
                                <p:cTn id="150" presetID="1" presetClass="entr" presetSubtype="0" fill="hold" nodeType="withEffect">
                                  <p:stCondLst>
                                    <p:cond delay="0"/>
                                  </p:stCondLst>
                                  <p:childTnLst>
                                    <p:set>
                                      <p:cBhvr>
                                        <p:cTn id="151" dur="1" fill="hold">
                                          <p:stCondLst>
                                            <p:cond delay="0"/>
                                          </p:stCondLst>
                                        </p:cTn>
                                        <p:tgtEl>
                                          <p:spTgt spid="102"/>
                                        </p:tgtEl>
                                        <p:attrNameLst>
                                          <p:attrName>style.visibility</p:attrName>
                                        </p:attrNameLst>
                                      </p:cBhvr>
                                      <p:to>
                                        <p:strVal val="visible"/>
                                      </p:to>
                                    </p:set>
                                  </p:childTnLst>
                                </p:cTn>
                              </p:par>
                              <p:par>
                                <p:cTn id="152" presetID="1" presetClass="entr" presetSubtype="0" fill="hold" nodeType="withEffect">
                                  <p:stCondLst>
                                    <p:cond delay="0"/>
                                  </p:stCondLst>
                                  <p:childTnLst>
                                    <p:set>
                                      <p:cBhvr>
                                        <p:cTn id="153" dur="1" fill="hold">
                                          <p:stCondLst>
                                            <p:cond delay="0"/>
                                          </p:stCondLst>
                                        </p:cTn>
                                        <p:tgtEl>
                                          <p:spTgt spid="97"/>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103"/>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104"/>
                                        </p:tgtEl>
                                        <p:attrNameLst>
                                          <p:attrName>style.visibility</p:attrName>
                                        </p:attrNameLst>
                                      </p:cBhvr>
                                      <p:to>
                                        <p:strVal val="visible"/>
                                      </p:to>
                                    </p:set>
                                  </p:childTnLst>
                                </p:cTn>
                              </p:par>
                              <p:par>
                                <p:cTn id="158" presetID="1" presetClass="entr" presetSubtype="0" fill="hold" nodeType="withEffect">
                                  <p:stCondLst>
                                    <p:cond delay="0"/>
                                  </p:stCondLst>
                                  <p:childTnLst>
                                    <p:set>
                                      <p:cBhvr>
                                        <p:cTn id="159" dur="1" fill="hold">
                                          <p:stCondLst>
                                            <p:cond delay="0"/>
                                          </p:stCondLst>
                                        </p:cTn>
                                        <p:tgtEl>
                                          <p:spTgt spid="105"/>
                                        </p:tgtEl>
                                        <p:attrNameLst>
                                          <p:attrName>style.visibility</p:attrName>
                                        </p:attrNameLst>
                                      </p:cBhvr>
                                      <p:to>
                                        <p:strVal val="visible"/>
                                      </p:to>
                                    </p:set>
                                  </p:childTnLst>
                                </p:cTn>
                              </p:par>
                              <p:par>
                                <p:cTn id="160" presetID="1" presetClass="entr" presetSubtype="0" fill="hold" nodeType="withEffect">
                                  <p:stCondLst>
                                    <p:cond delay="0"/>
                                  </p:stCondLst>
                                  <p:childTnLst>
                                    <p:set>
                                      <p:cBhvr>
                                        <p:cTn id="161" dur="1" fill="hold">
                                          <p:stCondLst>
                                            <p:cond delay="0"/>
                                          </p:stCondLst>
                                        </p:cTn>
                                        <p:tgtEl>
                                          <p:spTgt spid="106"/>
                                        </p:tgtEl>
                                        <p:attrNameLst>
                                          <p:attrName>style.visibility</p:attrName>
                                        </p:attrNameLst>
                                      </p:cBhvr>
                                      <p:to>
                                        <p:strVal val="visible"/>
                                      </p:to>
                                    </p:set>
                                  </p:childTnLst>
                                </p:cTn>
                              </p:par>
                            </p:childTnLst>
                          </p:cTn>
                        </p:par>
                        <p:par>
                          <p:cTn id="162" fill="hold">
                            <p:stCondLst>
                              <p:cond delay="0"/>
                            </p:stCondLst>
                            <p:childTnLst>
                              <p:par>
                                <p:cTn id="163" presetID="63" presetClass="path" presetSubtype="0" accel="25000" decel="49000" fill="hold" nodeType="afterEffect">
                                  <p:stCondLst>
                                    <p:cond delay="0"/>
                                  </p:stCondLst>
                                  <p:childTnLst>
                                    <p:animMotion origin="layout" path="M 1.94444E-6 -2.96296E-6 L 0.33368 0.05417 " pathEditMode="relative" rAng="0" ptsTypes="AA">
                                      <p:cBhvr>
                                        <p:cTn id="164" dur="2000" spd="-100000" fill="hold"/>
                                        <p:tgtEl>
                                          <p:spTgt spid="78"/>
                                        </p:tgtEl>
                                        <p:attrNameLst>
                                          <p:attrName>ppt_x</p:attrName>
                                          <p:attrName>ppt_y</p:attrName>
                                        </p:attrNameLst>
                                      </p:cBhvr>
                                      <p:rCtr x="16684" y="2708"/>
                                    </p:animMotion>
                                  </p:childTnLst>
                                </p:cTn>
                              </p:par>
                              <p:par>
                                <p:cTn id="165" presetID="63" presetClass="path" presetSubtype="0" accel="25000" decel="49000" fill="hold" nodeType="withEffect">
                                  <p:stCondLst>
                                    <p:cond delay="0"/>
                                  </p:stCondLst>
                                  <p:childTnLst>
                                    <p:animMotion origin="layout" path="M 1.38889E-6 -3.7037E-6 L 0.27083 -0.01551 " pathEditMode="relative" rAng="0" ptsTypes="AA">
                                      <p:cBhvr>
                                        <p:cTn id="166" dur="2000" spd="-100000" fill="hold"/>
                                        <p:tgtEl>
                                          <p:spTgt spid="79"/>
                                        </p:tgtEl>
                                        <p:attrNameLst>
                                          <p:attrName>ppt_x</p:attrName>
                                          <p:attrName>ppt_y</p:attrName>
                                        </p:attrNameLst>
                                      </p:cBhvr>
                                      <p:rCtr x="13542" y="-787"/>
                                    </p:animMotion>
                                  </p:childTnLst>
                                </p:cTn>
                              </p:par>
                              <p:par>
                                <p:cTn id="167" presetID="63" presetClass="path" presetSubtype="0" accel="25000" decel="49000" fill="hold" nodeType="withEffect">
                                  <p:stCondLst>
                                    <p:cond delay="0"/>
                                  </p:stCondLst>
                                  <p:childTnLst>
                                    <p:animMotion origin="layout" path="M -2.5E-6 -4.07407E-6 L 0.18247 0.07454 " pathEditMode="relative" rAng="0" ptsTypes="AA">
                                      <p:cBhvr>
                                        <p:cTn id="168" dur="2000" spd="-100000" fill="hold"/>
                                        <p:tgtEl>
                                          <p:spTgt spid="77"/>
                                        </p:tgtEl>
                                        <p:attrNameLst>
                                          <p:attrName>ppt_x</p:attrName>
                                          <p:attrName>ppt_y</p:attrName>
                                        </p:attrNameLst>
                                      </p:cBhvr>
                                      <p:rCtr x="9115" y="3727"/>
                                    </p:animMotion>
                                  </p:childTnLst>
                                </p:cTn>
                              </p:par>
                              <p:par>
                                <p:cTn id="169" presetID="63" presetClass="path" presetSubtype="0" accel="25000" decel="49000" fill="hold" nodeType="withEffect">
                                  <p:stCondLst>
                                    <p:cond delay="0"/>
                                  </p:stCondLst>
                                  <p:childTnLst>
                                    <p:animMotion origin="layout" path="M -4.72222E-6 2.22222E-6 L 0.10625 0.0287 " pathEditMode="relative" rAng="0" ptsTypes="AA">
                                      <p:cBhvr>
                                        <p:cTn id="170" dur="2000" spd="-100000" fill="hold"/>
                                        <p:tgtEl>
                                          <p:spTgt spid="80"/>
                                        </p:tgtEl>
                                        <p:attrNameLst>
                                          <p:attrName>ppt_x</p:attrName>
                                          <p:attrName>ppt_y</p:attrName>
                                        </p:attrNameLst>
                                      </p:cBhvr>
                                      <p:rCtr x="5313" y="1435"/>
                                    </p:animMotion>
                                  </p:childTnLst>
                                </p:cTn>
                              </p:par>
                              <p:par>
                                <p:cTn id="171" presetID="63" presetClass="path" presetSubtype="0" accel="25000" decel="49000" fill="hold" nodeType="withEffect">
                                  <p:stCondLst>
                                    <p:cond delay="0"/>
                                  </p:stCondLst>
                                  <p:childTnLst>
                                    <p:animMotion origin="layout" path="M 3.05556E-6 1.11111E-6 L 0.03281 -0.01528 " pathEditMode="relative" rAng="0" ptsTypes="AA">
                                      <p:cBhvr>
                                        <p:cTn id="172" dur="2000" spd="-100000" fill="hold"/>
                                        <p:tgtEl>
                                          <p:spTgt spid="81"/>
                                        </p:tgtEl>
                                        <p:attrNameLst>
                                          <p:attrName>ppt_x</p:attrName>
                                          <p:attrName>ppt_y</p:attrName>
                                        </p:attrNameLst>
                                      </p:cBhvr>
                                      <p:rCtr x="1632" y="-764"/>
                                    </p:animMotion>
                                  </p:childTnLst>
                                </p:cTn>
                              </p:par>
                              <p:par>
                                <p:cTn id="173" presetID="35" presetClass="path" presetSubtype="0" accel="25000" decel="49000" fill="hold" nodeType="withEffect">
                                  <p:stCondLst>
                                    <p:cond delay="0"/>
                                  </p:stCondLst>
                                  <p:childTnLst>
                                    <p:animMotion origin="layout" path="M 8.33333E-7 -4.81481E-6 L -0.05295 0.06389 " pathEditMode="relative" rAng="0" ptsTypes="AA">
                                      <p:cBhvr>
                                        <p:cTn id="174" dur="2000" spd="-100000" fill="hold"/>
                                        <p:tgtEl>
                                          <p:spTgt spid="76"/>
                                        </p:tgtEl>
                                        <p:attrNameLst>
                                          <p:attrName>ppt_x</p:attrName>
                                          <p:attrName>ppt_y</p:attrName>
                                        </p:attrNameLst>
                                      </p:cBhvr>
                                      <p:rCtr x="-2656" y="3194"/>
                                    </p:animMotion>
                                  </p:childTnLst>
                                </p:cTn>
                              </p:par>
                              <p:par>
                                <p:cTn id="175" presetID="35" presetClass="path" presetSubtype="0" accel="25000" decel="49000" fill="hold" nodeType="withEffect">
                                  <p:stCondLst>
                                    <p:cond delay="0"/>
                                  </p:stCondLst>
                                  <p:childTnLst>
                                    <p:animMotion origin="layout" path="M 2.22222E-6 -1.11111E-6 L -0.12952 0.03889 " pathEditMode="relative" rAng="0" ptsTypes="AA">
                                      <p:cBhvr>
                                        <p:cTn id="176" dur="2000" spd="-100000" fill="hold"/>
                                        <p:tgtEl>
                                          <p:spTgt spid="82"/>
                                        </p:tgtEl>
                                        <p:attrNameLst>
                                          <p:attrName>ppt_x</p:attrName>
                                          <p:attrName>ppt_y</p:attrName>
                                        </p:attrNameLst>
                                      </p:cBhvr>
                                      <p:rCtr x="-6476" y="1944"/>
                                    </p:animMotion>
                                  </p:childTnLst>
                                </p:cTn>
                              </p:par>
                              <p:par>
                                <p:cTn id="177" presetID="35" presetClass="path" presetSubtype="0" accel="25000" decel="49000" fill="hold" nodeType="withEffect">
                                  <p:stCondLst>
                                    <p:cond delay="0"/>
                                  </p:stCondLst>
                                  <p:childTnLst>
                                    <p:animMotion origin="layout" path="M 1.11022E-16 4.81481E-6 L -0.20295 0.01828 " pathEditMode="relative" rAng="0" ptsTypes="AA">
                                      <p:cBhvr>
                                        <p:cTn id="178" dur="2000" spd="-100000" fill="hold"/>
                                        <p:tgtEl>
                                          <p:spTgt spid="83"/>
                                        </p:tgtEl>
                                        <p:attrNameLst>
                                          <p:attrName>ppt_x</p:attrName>
                                          <p:attrName>ppt_y</p:attrName>
                                        </p:attrNameLst>
                                      </p:cBhvr>
                                      <p:rCtr x="-10156" y="903"/>
                                    </p:animMotion>
                                  </p:childTnLst>
                                </p:cTn>
                              </p:par>
                              <p:par>
                                <p:cTn id="179" presetID="35" presetClass="path" presetSubtype="0" accel="25000" decel="49000" fill="hold" nodeType="withEffect">
                                  <p:stCondLst>
                                    <p:cond delay="0"/>
                                  </p:stCondLst>
                                  <p:childTnLst>
                                    <p:animMotion origin="layout" path="M -3.33333E-6 -1.85185E-6 L -0.30955 0.09884 " pathEditMode="relative" rAng="0" ptsTypes="AA">
                                      <p:cBhvr>
                                        <p:cTn id="180" dur="2000" spd="-100000" fill="hold"/>
                                        <p:tgtEl>
                                          <p:spTgt spid="84"/>
                                        </p:tgtEl>
                                        <p:attrNameLst>
                                          <p:attrName>ppt_x</p:attrName>
                                          <p:attrName>ppt_y</p:attrName>
                                        </p:attrNameLst>
                                      </p:cBhvr>
                                      <p:rCtr x="-15486" y="4931"/>
                                    </p:animMotion>
                                  </p:childTnLst>
                                </p:cTn>
                              </p:par>
                              <p:par>
                                <p:cTn id="181" presetID="35" presetClass="path" presetSubtype="0" accel="25000" decel="49000" fill="hold" nodeType="withEffect">
                                  <p:stCondLst>
                                    <p:cond delay="0"/>
                                  </p:stCondLst>
                                  <p:childTnLst>
                                    <p:animMotion origin="layout" path="M -4.44444E-6 -5.55112E-17 L -0.35364 0.02917 " pathEditMode="relative" rAng="0" ptsTypes="AA">
                                      <p:cBhvr>
                                        <p:cTn id="182" dur="2000" spd="-100000" fill="hold"/>
                                        <p:tgtEl>
                                          <p:spTgt spid="85"/>
                                        </p:tgtEl>
                                        <p:attrNameLst>
                                          <p:attrName>ppt_x</p:attrName>
                                          <p:attrName>ppt_y</p:attrName>
                                        </p:attrNameLst>
                                      </p:cBhvr>
                                      <p:rCtr x="-17691" y="1458"/>
                                    </p:animMotion>
                                  </p:childTnLst>
                                </p:cTn>
                              </p:par>
                              <p:par>
                                <p:cTn id="183" presetID="63" presetClass="path" presetSubtype="0" accel="25000" decel="49000" fill="hold" nodeType="withEffect">
                                  <p:stCondLst>
                                    <p:cond delay="0"/>
                                  </p:stCondLst>
                                  <p:childTnLst>
                                    <p:animMotion origin="layout" path="M 2.22222E-6 1.11111E-6 L 0.33368 0.05417 " pathEditMode="relative" rAng="0" ptsTypes="AA">
                                      <p:cBhvr>
                                        <p:cTn id="184" dur="2000" spd="-100000" fill="hold"/>
                                        <p:tgtEl>
                                          <p:spTgt spid="99"/>
                                        </p:tgtEl>
                                        <p:attrNameLst>
                                          <p:attrName>ppt_x</p:attrName>
                                          <p:attrName>ppt_y</p:attrName>
                                        </p:attrNameLst>
                                      </p:cBhvr>
                                      <p:rCtr x="16684" y="2708"/>
                                    </p:animMotion>
                                  </p:childTnLst>
                                </p:cTn>
                              </p:par>
                              <p:par>
                                <p:cTn id="185" presetID="63" presetClass="path" presetSubtype="0" accel="25000" decel="49000" fill="hold" nodeType="withEffect">
                                  <p:stCondLst>
                                    <p:cond delay="0"/>
                                  </p:stCondLst>
                                  <p:childTnLst>
                                    <p:animMotion origin="layout" path="M 1.66667E-6 3.7037E-7 L 0.27083 -0.01551 " pathEditMode="relative" rAng="0" ptsTypes="AA">
                                      <p:cBhvr>
                                        <p:cTn id="186" dur="2000" spd="-100000" fill="hold"/>
                                        <p:tgtEl>
                                          <p:spTgt spid="100"/>
                                        </p:tgtEl>
                                        <p:attrNameLst>
                                          <p:attrName>ppt_x</p:attrName>
                                          <p:attrName>ppt_y</p:attrName>
                                        </p:attrNameLst>
                                      </p:cBhvr>
                                      <p:rCtr x="13542" y="-787"/>
                                    </p:animMotion>
                                  </p:childTnLst>
                                </p:cTn>
                              </p:par>
                              <p:par>
                                <p:cTn id="187" presetID="63" presetClass="path" presetSubtype="0" accel="25000" decel="49000" fill="hold" nodeType="withEffect">
                                  <p:stCondLst>
                                    <p:cond delay="0"/>
                                  </p:stCondLst>
                                  <p:childTnLst>
                                    <p:animMotion origin="layout" path="M -2.22222E-6 0 L 0.18247 0.07454 " pathEditMode="relative" rAng="0" ptsTypes="AA">
                                      <p:cBhvr>
                                        <p:cTn id="188" dur="2000" spd="-100000" fill="hold"/>
                                        <p:tgtEl>
                                          <p:spTgt spid="98"/>
                                        </p:tgtEl>
                                        <p:attrNameLst>
                                          <p:attrName>ppt_x</p:attrName>
                                          <p:attrName>ppt_y</p:attrName>
                                        </p:attrNameLst>
                                      </p:cBhvr>
                                      <p:rCtr x="9115" y="3727"/>
                                    </p:animMotion>
                                  </p:childTnLst>
                                </p:cTn>
                              </p:par>
                              <p:par>
                                <p:cTn id="189" presetID="63" presetClass="path" presetSubtype="0" accel="25000" decel="49000" fill="hold" nodeType="withEffect">
                                  <p:stCondLst>
                                    <p:cond delay="0"/>
                                  </p:stCondLst>
                                  <p:childTnLst>
                                    <p:animMotion origin="layout" path="M -4.44444E-6 -3.7037E-6 L 0.10625 0.02871 " pathEditMode="relative" rAng="0" ptsTypes="AA">
                                      <p:cBhvr>
                                        <p:cTn id="190" dur="2000" spd="-100000" fill="hold"/>
                                        <p:tgtEl>
                                          <p:spTgt spid="101"/>
                                        </p:tgtEl>
                                        <p:attrNameLst>
                                          <p:attrName>ppt_x</p:attrName>
                                          <p:attrName>ppt_y</p:attrName>
                                        </p:attrNameLst>
                                      </p:cBhvr>
                                      <p:rCtr x="5313" y="1435"/>
                                    </p:animMotion>
                                  </p:childTnLst>
                                </p:cTn>
                              </p:par>
                              <p:par>
                                <p:cTn id="191" presetID="63" presetClass="path" presetSubtype="0" accel="25000" decel="49000" fill="hold" nodeType="withEffect">
                                  <p:stCondLst>
                                    <p:cond delay="0"/>
                                  </p:stCondLst>
                                  <p:childTnLst>
                                    <p:animMotion origin="layout" path="M 3.33333E-6 -4.81481E-6 L 0.03281 -0.01527 " pathEditMode="relative" rAng="0" ptsTypes="AA">
                                      <p:cBhvr>
                                        <p:cTn id="192" dur="2000" spd="-100000" fill="hold"/>
                                        <p:tgtEl>
                                          <p:spTgt spid="102"/>
                                        </p:tgtEl>
                                        <p:attrNameLst>
                                          <p:attrName>ppt_x</p:attrName>
                                          <p:attrName>ppt_y</p:attrName>
                                        </p:attrNameLst>
                                      </p:cBhvr>
                                      <p:rCtr x="1632" y="-764"/>
                                    </p:animMotion>
                                  </p:childTnLst>
                                </p:cTn>
                              </p:par>
                              <p:par>
                                <p:cTn id="193" presetID="35" presetClass="path" presetSubtype="0" accel="25000" decel="49000" fill="hold" nodeType="withEffect">
                                  <p:stCondLst>
                                    <p:cond delay="0"/>
                                  </p:stCondLst>
                                  <p:childTnLst>
                                    <p:animMotion origin="layout" path="M 1.11111E-6 -7.40741E-7 L -0.05295 0.06389 " pathEditMode="relative" rAng="0" ptsTypes="AA">
                                      <p:cBhvr>
                                        <p:cTn id="194" dur="2000" spd="-100000" fill="hold"/>
                                        <p:tgtEl>
                                          <p:spTgt spid="97"/>
                                        </p:tgtEl>
                                        <p:attrNameLst>
                                          <p:attrName>ppt_x</p:attrName>
                                          <p:attrName>ppt_y</p:attrName>
                                        </p:attrNameLst>
                                      </p:cBhvr>
                                      <p:rCtr x="-2656" y="3194"/>
                                    </p:animMotion>
                                  </p:childTnLst>
                                </p:cTn>
                              </p:par>
                              <p:par>
                                <p:cTn id="195" presetID="35" presetClass="path" presetSubtype="0" accel="25000" decel="49000" fill="hold" nodeType="withEffect">
                                  <p:stCondLst>
                                    <p:cond delay="0"/>
                                  </p:stCondLst>
                                  <p:childTnLst>
                                    <p:animMotion origin="layout" path="M -1.11111E-6 2.96296E-6 L -0.12951 0.03889 " pathEditMode="relative" rAng="0" ptsTypes="AA">
                                      <p:cBhvr>
                                        <p:cTn id="196" dur="2000" spd="-100000" fill="hold"/>
                                        <p:tgtEl>
                                          <p:spTgt spid="103"/>
                                        </p:tgtEl>
                                        <p:attrNameLst>
                                          <p:attrName>ppt_x</p:attrName>
                                          <p:attrName>ppt_y</p:attrName>
                                        </p:attrNameLst>
                                      </p:cBhvr>
                                      <p:rCtr x="-6476" y="1944"/>
                                    </p:animMotion>
                                  </p:childTnLst>
                                </p:cTn>
                              </p:par>
                              <p:par>
                                <p:cTn id="197" presetID="35" presetClass="path" presetSubtype="0" accel="25000" decel="49000" fill="hold" nodeType="withEffect">
                                  <p:stCondLst>
                                    <p:cond delay="0"/>
                                  </p:stCondLst>
                                  <p:childTnLst>
                                    <p:animMotion origin="layout" path="M 2.77778E-7 -1.11111E-6 L -0.20295 0.01829 " pathEditMode="relative" rAng="0" ptsTypes="AA">
                                      <p:cBhvr>
                                        <p:cTn id="198" dur="2000" spd="-100000" fill="hold"/>
                                        <p:tgtEl>
                                          <p:spTgt spid="104"/>
                                        </p:tgtEl>
                                        <p:attrNameLst>
                                          <p:attrName>ppt_x</p:attrName>
                                          <p:attrName>ppt_y</p:attrName>
                                        </p:attrNameLst>
                                      </p:cBhvr>
                                      <p:rCtr x="-10156" y="903"/>
                                    </p:animMotion>
                                  </p:childTnLst>
                                </p:cTn>
                              </p:par>
                              <p:par>
                                <p:cTn id="199" presetID="35" presetClass="path" presetSubtype="0" accel="25000" decel="49000" fill="hold" nodeType="withEffect">
                                  <p:stCondLst>
                                    <p:cond delay="0"/>
                                  </p:stCondLst>
                                  <p:childTnLst>
                                    <p:animMotion origin="layout" path="M -3.05556E-6 2.22222E-6 L -0.30955 0.09884 " pathEditMode="relative" rAng="0" ptsTypes="AA">
                                      <p:cBhvr>
                                        <p:cTn id="200" dur="2000" spd="-100000" fill="hold"/>
                                        <p:tgtEl>
                                          <p:spTgt spid="105"/>
                                        </p:tgtEl>
                                        <p:attrNameLst>
                                          <p:attrName>ppt_x</p:attrName>
                                          <p:attrName>ppt_y</p:attrName>
                                        </p:attrNameLst>
                                      </p:cBhvr>
                                      <p:rCtr x="-15486" y="4931"/>
                                    </p:animMotion>
                                  </p:childTnLst>
                                </p:cTn>
                              </p:par>
                              <p:par>
                                <p:cTn id="201" presetID="35" presetClass="path" presetSubtype="0" accel="25000" decel="49000" fill="hold" nodeType="withEffect">
                                  <p:stCondLst>
                                    <p:cond delay="0"/>
                                  </p:stCondLst>
                                  <p:childTnLst>
                                    <p:animMotion origin="layout" path="M -4.16667E-6 4.07407E-6 L -0.35364 0.02916 " pathEditMode="relative" rAng="0" ptsTypes="AA">
                                      <p:cBhvr>
                                        <p:cTn id="202" dur="2000" spd="-100000" fill="hold"/>
                                        <p:tgtEl>
                                          <p:spTgt spid="106"/>
                                        </p:tgtEl>
                                        <p:attrNameLst>
                                          <p:attrName>ppt_x</p:attrName>
                                          <p:attrName>ppt_y</p:attrName>
                                        </p:attrNameLst>
                                      </p:cBhvr>
                                      <p:rCtr x="-17691" y="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FF8587DA-0B96-4577-A3F6-BFF36E198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692" y="1819280"/>
            <a:ext cx="3224662" cy="965155"/>
          </a:xfrm>
          <a:prstGeom prst="rect">
            <a:avLst/>
          </a:prstGeom>
        </p:spPr>
      </p:pic>
      <p:pic>
        <p:nvPicPr>
          <p:cNvPr id="5" name="Picture 4">
            <a:extLst>
              <a:ext uri="{FF2B5EF4-FFF2-40B4-BE49-F238E27FC236}">
                <a16:creationId xmlns="" xmlns:a16="http://schemas.microsoft.com/office/drawing/2014/main" id="{3AED36D3-6B64-4651-B867-5B2907DE66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2045" y="1853406"/>
            <a:ext cx="3172289" cy="905299"/>
          </a:xfrm>
          <a:prstGeom prst="rect">
            <a:avLst/>
          </a:prstGeom>
        </p:spPr>
      </p:pic>
      <p:pic>
        <p:nvPicPr>
          <p:cNvPr id="11" name="Picture 10">
            <a:extLst>
              <a:ext uri="{FF2B5EF4-FFF2-40B4-BE49-F238E27FC236}">
                <a16:creationId xmlns="" xmlns:a16="http://schemas.microsoft.com/office/drawing/2014/main" id="{C77B4E10-181D-41BB-8656-5D8D105CD9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8555" y="1812927"/>
            <a:ext cx="3232145" cy="3232145"/>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2:7</a:t>
            </a:r>
          </a:p>
        </p:txBody>
      </p:sp>
      <p:pic>
        <p:nvPicPr>
          <p:cNvPr id="4" name="Picture 3" hidden="1">
            <a:extLst>
              <a:ext uri="{FF2B5EF4-FFF2-40B4-BE49-F238E27FC236}">
                <a16:creationId xmlns="" xmlns:a16="http://schemas.microsoft.com/office/drawing/2014/main" id="{9A5AB952-CE17-4B08-AE6B-1874425033F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5"/>
          <a:stretch/>
        </p:blipFill>
        <p:spPr>
          <a:xfrm>
            <a:off x="2957973" y="1717471"/>
            <a:ext cx="3232145" cy="1955658"/>
          </a:xfrm>
          <a:prstGeom prst="rect">
            <a:avLst/>
          </a:prstGeom>
        </p:spPr>
      </p:pic>
      <p:pic>
        <p:nvPicPr>
          <p:cNvPr id="13" name="Picture 12">
            <a:extLst>
              <a:ext uri="{FF2B5EF4-FFF2-40B4-BE49-F238E27FC236}">
                <a16:creationId xmlns="" xmlns:a16="http://schemas.microsoft.com/office/drawing/2014/main" id="{D7AD65BC-0C0E-4903-82EF-2ECC99CA7C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4818" y="1812928"/>
            <a:ext cx="3217181" cy="329200"/>
          </a:xfrm>
          <a:prstGeom prst="rect">
            <a:avLst/>
          </a:prstGeom>
        </p:spPr>
      </p:pic>
      <p:pic>
        <p:nvPicPr>
          <p:cNvPr id="15" name="Picture 14">
            <a:extLst>
              <a:ext uri="{FF2B5EF4-FFF2-40B4-BE49-F238E27FC236}">
                <a16:creationId xmlns="" xmlns:a16="http://schemas.microsoft.com/office/drawing/2014/main" id="{F9B2E098-8313-40C2-B3E9-774F831097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64818" y="2450560"/>
            <a:ext cx="329200" cy="329200"/>
          </a:xfrm>
          <a:prstGeom prst="rect">
            <a:avLst/>
          </a:prstGeom>
        </p:spPr>
      </p:pic>
      <p:pic>
        <p:nvPicPr>
          <p:cNvPr id="16" name="Picture 15">
            <a:extLst>
              <a:ext uri="{FF2B5EF4-FFF2-40B4-BE49-F238E27FC236}">
                <a16:creationId xmlns="" xmlns:a16="http://schemas.microsoft.com/office/drawing/2014/main" id="{96DD242B-540E-465B-86FD-842F46E5AD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4818" y="2131412"/>
            <a:ext cx="3217181" cy="329200"/>
          </a:xfrm>
          <a:prstGeom prst="rect">
            <a:avLst/>
          </a:prstGeom>
        </p:spPr>
      </p:pic>
      <p:pic>
        <p:nvPicPr>
          <p:cNvPr id="17" name="Picture 16">
            <a:extLst>
              <a:ext uri="{FF2B5EF4-FFF2-40B4-BE49-F238E27FC236}">
                <a16:creationId xmlns="" xmlns:a16="http://schemas.microsoft.com/office/drawing/2014/main" id="{EE1E0176-B52D-4D3E-913A-7E5121C95E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6161" y="2450560"/>
            <a:ext cx="329200" cy="329200"/>
          </a:xfrm>
          <a:prstGeom prst="rect">
            <a:avLst/>
          </a:prstGeom>
        </p:spPr>
      </p:pic>
      <p:pic>
        <p:nvPicPr>
          <p:cNvPr id="18" name="Picture 17">
            <a:extLst>
              <a:ext uri="{FF2B5EF4-FFF2-40B4-BE49-F238E27FC236}">
                <a16:creationId xmlns="" xmlns:a16="http://schemas.microsoft.com/office/drawing/2014/main" id="{8E76C8AF-CCC1-4F46-8348-DCEB2995ED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7504" y="2450560"/>
            <a:ext cx="329200" cy="329200"/>
          </a:xfrm>
          <a:prstGeom prst="rect">
            <a:avLst/>
          </a:prstGeom>
        </p:spPr>
      </p:pic>
      <p:pic>
        <p:nvPicPr>
          <p:cNvPr id="19" name="Picture 18">
            <a:extLst>
              <a:ext uri="{FF2B5EF4-FFF2-40B4-BE49-F238E27FC236}">
                <a16:creationId xmlns="" xmlns:a16="http://schemas.microsoft.com/office/drawing/2014/main" id="{5C9845DC-9E07-4532-8FC6-8A8E97C48E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28847" y="2450560"/>
            <a:ext cx="329200" cy="329200"/>
          </a:xfrm>
          <a:prstGeom prst="rect">
            <a:avLst/>
          </a:prstGeom>
        </p:spPr>
      </p:pic>
      <p:pic>
        <p:nvPicPr>
          <p:cNvPr id="20" name="Picture 19">
            <a:extLst>
              <a:ext uri="{FF2B5EF4-FFF2-40B4-BE49-F238E27FC236}">
                <a16:creationId xmlns="" xmlns:a16="http://schemas.microsoft.com/office/drawing/2014/main" id="{1BCE2155-7FF7-41D5-BC83-6593DC7B53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0190" y="2450560"/>
            <a:ext cx="329200" cy="329200"/>
          </a:xfrm>
          <a:prstGeom prst="rect">
            <a:avLst/>
          </a:prstGeom>
        </p:spPr>
      </p:pic>
      <p:pic>
        <p:nvPicPr>
          <p:cNvPr id="21" name="Picture 20">
            <a:extLst>
              <a:ext uri="{FF2B5EF4-FFF2-40B4-BE49-F238E27FC236}">
                <a16:creationId xmlns="" xmlns:a16="http://schemas.microsoft.com/office/drawing/2014/main" id="{17E04351-96CB-4119-A91B-0EFDC90CEE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1533" y="2450560"/>
            <a:ext cx="329200" cy="329200"/>
          </a:xfrm>
          <a:prstGeom prst="rect">
            <a:avLst/>
          </a:prstGeom>
        </p:spPr>
      </p:pic>
      <p:pic>
        <p:nvPicPr>
          <p:cNvPr id="22" name="Picture 21">
            <a:extLst>
              <a:ext uri="{FF2B5EF4-FFF2-40B4-BE49-F238E27FC236}">
                <a16:creationId xmlns="" xmlns:a16="http://schemas.microsoft.com/office/drawing/2014/main" id="{6E72C7C1-4C5E-4785-9FD3-C74588B53B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92876" y="2450560"/>
            <a:ext cx="329200" cy="329200"/>
          </a:xfrm>
          <a:prstGeom prst="rect">
            <a:avLst/>
          </a:prstGeom>
        </p:spPr>
      </p:pic>
      <p:graphicFrame>
        <p:nvGraphicFramePr>
          <p:cNvPr id="26" name="Table 25">
            <a:extLst>
              <a:ext uri="{FF2B5EF4-FFF2-40B4-BE49-F238E27FC236}">
                <a16:creationId xmlns="" xmlns:a16="http://schemas.microsoft.com/office/drawing/2014/main" id="{40FB97DD-675E-48D8-92C6-71C486DD90A3}"/>
              </a:ext>
            </a:extLst>
          </p:cNvPr>
          <p:cNvGraphicFramePr>
            <a:graphicFrameLocks noGrp="1"/>
          </p:cNvGraphicFramePr>
          <p:nvPr>
            <p:extLst>
              <p:ext uri="{D42A27DB-BD31-4B8C-83A1-F6EECF244321}">
                <p14:modId xmlns:p14="http://schemas.microsoft.com/office/powerpoint/2010/main" val="1805776143"/>
              </p:ext>
            </p:extLst>
          </p:nvPr>
        </p:nvGraphicFramePr>
        <p:xfrm>
          <a:off x="6500797" y="2531757"/>
          <a:ext cx="2232000" cy="1794485"/>
        </p:xfrm>
        <a:graphic>
          <a:graphicData uri="http://schemas.openxmlformats.org/drawingml/2006/table">
            <a:tbl>
              <a:tblPr firstRow="1" bandRow="1">
                <a:tableStyleId>{5C22544A-7EE6-4342-B048-85BDC9FD1C3A}</a:tableStyleId>
              </a:tblPr>
              <a:tblGrid>
                <a:gridCol w="1116000">
                  <a:extLst>
                    <a:ext uri="{9D8B030D-6E8A-4147-A177-3AD203B41FA5}">
                      <a16:colId xmlns="" xmlns:a16="http://schemas.microsoft.com/office/drawing/2014/main" val="1381558999"/>
                    </a:ext>
                  </a:extLst>
                </a:gridCol>
                <a:gridCol w="1116000">
                  <a:extLst>
                    <a:ext uri="{9D8B030D-6E8A-4147-A177-3AD203B41FA5}">
                      <a16:colId xmlns="" xmlns:a16="http://schemas.microsoft.com/office/drawing/2014/main" val="2504133960"/>
                    </a:ext>
                  </a:extLst>
                </a:gridCol>
              </a:tblGrid>
              <a:tr h="467962">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 xmlns:a16="http://schemas.microsoft.com/office/drawing/2014/main" val="3809645214"/>
                  </a:ext>
                </a:extLst>
              </a:tr>
              <a:tr h="1326523">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988223166"/>
                  </a:ext>
                </a:extLst>
              </a:tr>
            </a:tbl>
          </a:graphicData>
        </a:graphic>
      </p:graphicFrame>
      <p:sp>
        <p:nvSpPr>
          <p:cNvPr id="27" name="TextBox 26">
            <a:extLst>
              <a:ext uri="{FF2B5EF4-FFF2-40B4-BE49-F238E27FC236}">
                <a16:creationId xmlns="" xmlns:a16="http://schemas.microsoft.com/office/drawing/2014/main" id="{6E324FE6-79CE-4A75-BA08-76F24226DCA2}"/>
              </a:ext>
            </a:extLst>
          </p:cNvPr>
          <p:cNvSpPr txBox="1"/>
          <p:nvPr/>
        </p:nvSpPr>
        <p:spPr bwMode="auto">
          <a:xfrm>
            <a:off x="6898295" y="3366236"/>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8" name="TextBox 27">
            <a:extLst>
              <a:ext uri="{FF2B5EF4-FFF2-40B4-BE49-F238E27FC236}">
                <a16:creationId xmlns="" xmlns:a16="http://schemas.microsoft.com/office/drawing/2014/main" id="{69EBA44B-6BD7-42A2-9978-28CF4BF29B89}"/>
              </a:ext>
            </a:extLst>
          </p:cNvPr>
          <p:cNvSpPr txBox="1"/>
          <p:nvPr/>
        </p:nvSpPr>
        <p:spPr bwMode="auto">
          <a:xfrm>
            <a:off x="7998706" y="3366236"/>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29" name="TextBox 28">
            <a:extLst>
              <a:ext uri="{FF2B5EF4-FFF2-40B4-BE49-F238E27FC236}">
                <a16:creationId xmlns="" xmlns:a16="http://schemas.microsoft.com/office/drawing/2014/main" id="{0524C9EC-629D-4FF2-81B8-93D38AAE6499}"/>
              </a:ext>
            </a:extLst>
          </p:cNvPr>
          <p:cNvSpPr txBox="1"/>
          <p:nvPr/>
        </p:nvSpPr>
        <p:spPr bwMode="auto">
          <a:xfrm>
            <a:off x="7357752" y="4503374"/>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27</a:t>
            </a:r>
          </a:p>
        </p:txBody>
      </p:sp>
    </p:spTree>
    <p:extLst>
      <p:ext uri="{BB962C8B-B14F-4D97-AF65-F5344CB8AC3E}">
        <p14:creationId xmlns:p14="http://schemas.microsoft.com/office/powerpoint/2010/main" val="39882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25000" fill="hold" nodeType="clickEffect">
                                  <p:stCondLst>
                                    <p:cond delay="0"/>
                                  </p:stCondLst>
                                  <p:childTnLst>
                                    <p:animMotion origin="layout" path="M 2.5E-6 0 L -0.00035 0.05532 " pathEditMode="relative" rAng="0" ptsTypes="AA">
                                      <p:cBhvr>
                                        <p:cTn id="49" dur="2000" fill="hold"/>
                                        <p:tgtEl>
                                          <p:spTgt spid="15"/>
                                        </p:tgtEl>
                                        <p:attrNameLst>
                                          <p:attrName>ppt_x</p:attrName>
                                          <p:attrName>ppt_y</p:attrName>
                                        </p:attrNameLst>
                                      </p:cBhvr>
                                      <p:rCtr x="-17" y="2755"/>
                                    </p:animMotion>
                                  </p:childTnLst>
                                </p:cTn>
                              </p:par>
                              <p:par>
                                <p:cTn id="50" presetID="42" presetClass="path" presetSubtype="0" accel="50000" decel="25000" fill="hold" nodeType="withEffect">
                                  <p:stCondLst>
                                    <p:cond delay="0"/>
                                  </p:stCondLst>
                                  <p:childTnLst>
                                    <p:animMotion origin="layout" path="M 3.05556E-6 0 L -0.03334 0.11875 " pathEditMode="relative" rAng="0" ptsTypes="AA">
                                      <p:cBhvr>
                                        <p:cTn id="51" dur="2000" fill="hold"/>
                                        <p:tgtEl>
                                          <p:spTgt spid="17"/>
                                        </p:tgtEl>
                                        <p:attrNameLst>
                                          <p:attrName>ppt_x</p:attrName>
                                          <p:attrName>ppt_y</p:attrName>
                                        </p:attrNameLst>
                                      </p:cBhvr>
                                      <p:rCtr x="-1667" y="5926"/>
                                    </p:animMotion>
                                  </p:childTnLst>
                                </p:cTn>
                              </p:par>
                              <p:par>
                                <p:cTn id="52" presetID="42" presetClass="path" presetSubtype="0" accel="50000" decel="25000" fill="hold" nodeType="withEffect">
                                  <p:stCondLst>
                                    <p:cond delay="0"/>
                                  </p:stCondLst>
                                  <p:childTnLst>
                                    <p:animMotion origin="layout" path="M 0 0 L -0.02587 0.05949 " pathEditMode="relative" rAng="0" ptsTypes="AA">
                                      <p:cBhvr>
                                        <p:cTn id="53" dur="2000" fill="hold"/>
                                        <p:tgtEl>
                                          <p:spTgt spid="18"/>
                                        </p:tgtEl>
                                        <p:attrNameLst>
                                          <p:attrName>ppt_x</p:attrName>
                                          <p:attrName>ppt_y</p:attrName>
                                        </p:attrNameLst>
                                      </p:cBhvr>
                                      <p:rCtr x="-1302" y="2963"/>
                                    </p:animMotion>
                                  </p:childTnLst>
                                </p:cTn>
                              </p:par>
                              <p:par>
                                <p:cTn id="54" presetID="42" presetClass="path" presetSubtype="0" accel="50000" decel="25000" fill="hold" nodeType="withEffect">
                                  <p:stCondLst>
                                    <p:cond delay="0"/>
                                  </p:stCondLst>
                                  <p:childTnLst>
                                    <p:animMotion origin="layout" path="M 5.55556E-7 0 L -0.05538 0.12986 " pathEditMode="relative" rAng="0" ptsTypes="AA">
                                      <p:cBhvr>
                                        <p:cTn id="55" dur="2000" fill="hold"/>
                                        <p:tgtEl>
                                          <p:spTgt spid="19"/>
                                        </p:tgtEl>
                                        <p:attrNameLst>
                                          <p:attrName>ppt_x</p:attrName>
                                          <p:attrName>ppt_y</p:attrName>
                                        </p:attrNameLst>
                                      </p:cBhvr>
                                      <p:rCtr x="-2778" y="6481"/>
                                    </p:animMotion>
                                  </p:childTnLst>
                                </p:cTn>
                              </p:par>
                              <p:par>
                                <p:cTn id="56" presetID="42" presetClass="path" presetSubtype="0" accel="50000" decel="25000" fill="hold" nodeType="withEffect">
                                  <p:stCondLst>
                                    <p:cond delay="0"/>
                                  </p:stCondLst>
                                  <p:childTnLst>
                                    <p:animMotion origin="layout" path="M -2.5E-6 0 L -0.04896 0.05903 " pathEditMode="relative" rAng="0" ptsTypes="AA">
                                      <p:cBhvr>
                                        <p:cTn id="57" dur="2000" fill="hold"/>
                                        <p:tgtEl>
                                          <p:spTgt spid="20"/>
                                        </p:tgtEl>
                                        <p:attrNameLst>
                                          <p:attrName>ppt_x</p:attrName>
                                          <p:attrName>ppt_y</p:attrName>
                                        </p:attrNameLst>
                                      </p:cBhvr>
                                      <p:rCtr x="-2448" y="2940"/>
                                    </p:animMotion>
                                  </p:childTnLst>
                                </p:cTn>
                              </p:par>
                              <p:par>
                                <p:cTn id="58" presetID="42" presetClass="path" presetSubtype="0" accel="50000" decel="25000" fill="hold" nodeType="withEffect">
                                  <p:stCondLst>
                                    <p:cond delay="0"/>
                                  </p:stCondLst>
                                  <p:childTnLst>
                                    <p:animMotion origin="layout" path="M -1.94444E-6 0 L -0.08021 0.11597 " pathEditMode="relative" rAng="0" ptsTypes="AA">
                                      <p:cBhvr>
                                        <p:cTn id="59" dur="2000" fill="hold"/>
                                        <p:tgtEl>
                                          <p:spTgt spid="21"/>
                                        </p:tgtEl>
                                        <p:attrNameLst>
                                          <p:attrName>ppt_x</p:attrName>
                                          <p:attrName>ppt_y</p:attrName>
                                        </p:attrNameLst>
                                      </p:cBhvr>
                                      <p:rCtr x="-4010" y="5787"/>
                                    </p:animMotion>
                                  </p:childTnLst>
                                </p:cTn>
                              </p:par>
                              <p:par>
                                <p:cTn id="60" presetID="42" presetClass="path" presetSubtype="0" accel="50000" decel="25000" fill="hold" nodeType="withEffect">
                                  <p:stCondLst>
                                    <p:cond delay="0"/>
                                  </p:stCondLst>
                                  <p:childTnLst>
                                    <p:animMotion origin="layout" path="M -1.38889E-6 0 L -0.07222 0.08449 " pathEditMode="relative" rAng="0" ptsTypes="AA">
                                      <p:cBhvr>
                                        <p:cTn id="61" dur="2000" fill="hold"/>
                                        <p:tgtEl>
                                          <p:spTgt spid="22"/>
                                        </p:tgtEl>
                                        <p:attrNameLst>
                                          <p:attrName>ppt_x</p:attrName>
                                          <p:attrName>ppt_y</p:attrName>
                                        </p:attrNameLst>
                                      </p:cBhvr>
                                      <p:rCtr x="-3611" y="4213"/>
                                    </p:animMotion>
                                  </p:childTnLst>
                                </p:cTn>
                              </p:par>
                              <p:par>
                                <p:cTn id="62" presetID="42" presetClass="path" presetSubtype="0" accel="50000" decel="25000" fill="hold" nodeType="withEffect">
                                  <p:stCondLst>
                                    <p:cond delay="500"/>
                                  </p:stCondLst>
                                  <p:childTnLst>
                                    <p:animMotion origin="layout" path="M -3.61111E-6 -2.22222E-6 L 0.0007 0.02199 " pathEditMode="relative" rAng="0" ptsTypes="AA">
                                      <p:cBhvr>
                                        <p:cTn id="63" dur="1500" fill="hold"/>
                                        <p:tgtEl>
                                          <p:spTgt spid="16"/>
                                        </p:tgtEl>
                                        <p:attrNameLst>
                                          <p:attrName>ppt_x</p:attrName>
                                          <p:attrName>ppt_y</p:attrName>
                                        </p:attrNameLst>
                                      </p:cBhvr>
                                      <p:rCtr x="35" y="1088"/>
                                    </p:animMotion>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3CAEA64D-4ECA-4369-AE01-4391A7C1E706}"/>
              </a:ext>
            </a:extLst>
          </p:cNvPr>
          <p:cNvGrpSpPr/>
          <p:nvPr/>
        </p:nvGrpSpPr>
        <p:grpSpPr>
          <a:xfrm>
            <a:off x="1504456" y="2497515"/>
            <a:ext cx="4435696" cy="1862971"/>
            <a:chOff x="1504456" y="2497515"/>
            <a:chExt cx="4435696" cy="1862971"/>
          </a:xfrm>
        </p:grpSpPr>
        <p:pic>
          <p:nvPicPr>
            <p:cNvPr id="4" name="Picture 3">
              <a:extLst>
                <a:ext uri="{FF2B5EF4-FFF2-40B4-BE49-F238E27FC236}">
                  <a16:creationId xmlns="" xmlns:a16="http://schemas.microsoft.com/office/drawing/2014/main" id="{C265E97E-8473-4E0D-987A-858AF9D6E4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04456" y="2497515"/>
              <a:ext cx="4435696" cy="1862971"/>
            </a:xfrm>
            <a:prstGeom prst="rect">
              <a:avLst/>
            </a:prstGeom>
          </p:spPr>
        </p:pic>
        <p:sp>
          <p:nvSpPr>
            <p:cNvPr id="8" name="Rectangle 7">
              <a:extLst>
                <a:ext uri="{FF2B5EF4-FFF2-40B4-BE49-F238E27FC236}">
                  <a16:creationId xmlns="" xmlns:a16="http://schemas.microsoft.com/office/drawing/2014/main" id="{3935177F-E5E5-4F13-8C1E-3EE58197E198}"/>
                </a:ext>
              </a:extLst>
            </p:cNvPr>
            <p:cNvSpPr/>
            <p:nvPr/>
          </p:nvSpPr>
          <p:spPr bwMode="auto">
            <a:xfrm>
              <a:off x="3779912" y="3140968"/>
              <a:ext cx="648072" cy="79208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 xmlns:a16="http://schemas.microsoft.com/office/drawing/2014/main" id="{60CEB58F-0498-4027-AF4E-395DBE75D119}"/>
                </a:ext>
              </a:extLst>
            </p:cNvPr>
            <p:cNvSpPr/>
            <p:nvPr/>
          </p:nvSpPr>
          <p:spPr bwMode="auto">
            <a:xfrm>
              <a:off x="5013311" y="3140968"/>
              <a:ext cx="648072" cy="79208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 name="Text Placeholder 1"/>
          <p:cNvSpPr>
            <a:spLocks noGrp="1"/>
          </p:cNvSpPr>
          <p:nvPr>
            <p:ph type="body" sz="quarter" idx="11"/>
          </p:nvPr>
        </p:nvSpPr>
        <p:spPr/>
        <p:txBody>
          <a:bodyPr/>
          <a:lstStyle/>
          <a:p>
            <a:r>
              <a:rPr lang="en-GB" dirty="0"/>
              <a:t>1.9 Composition: 20–100</a:t>
            </a:r>
            <a:r>
              <a:rPr lang="en-US" dirty="0"/>
              <a:t> – step 2:8</a:t>
            </a:r>
          </a:p>
        </p:txBody>
      </p:sp>
      <p:pic>
        <p:nvPicPr>
          <p:cNvPr id="5" name="Picture 4">
            <a:extLst>
              <a:ext uri="{FF2B5EF4-FFF2-40B4-BE49-F238E27FC236}">
                <a16:creationId xmlns="" xmlns:a16="http://schemas.microsoft.com/office/drawing/2014/main" id="{9826CCA5-4184-45CE-915F-A19D11B5E2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47742" y="3359374"/>
            <a:ext cx="360040" cy="504057"/>
          </a:xfrm>
          <a:prstGeom prst="rect">
            <a:avLst/>
          </a:prstGeom>
        </p:spPr>
      </p:pic>
      <p:pic>
        <p:nvPicPr>
          <p:cNvPr id="6" name="Picture 5">
            <a:extLst>
              <a:ext uri="{FF2B5EF4-FFF2-40B4-BE49-F238E27FC236}">
                <a16:creationId xmlns="" xmlns:a16="http://schemas.microsoft.com/office/drawing/2014/main" id="{134D9EDC-6088-4E31-B3ED-495D9DBDC0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02819" y="3289179"/>
            <a:ext cx="432048" cy="576063"/>
          </a:xfrm>
          <a:prstGeom prst="rect">
            <a:avLst/>
          </a:prstGeom>
        </p:spPr>
      </p:pic>
      <p:pic>
        <p:nvPicPr>
          <p:cNvPr id="7" name="Picture 6">
            <a:extLst>
              <a:ext uri="{FF2B5EF4-FFF2-40B4-BE49-F238E27FC236}">
                <a16:creationId xmlns="" xmlns:a16="http://schemas.microsoft.com/office/drawing/2014/main" id="{30DA8DA6-378C-4344-B1E8-A86548777A0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45016" y="3694342"/>
            <a:ext cx="1094528" cy="524818"/>
          </a:xfrm>
          <a:prstGeom prst="rect">
            <a:avLst/>
          </a:prstGeom>
        </p:spPr>
      </p:pic>
      <p:pic>
        <p:nvPicPr>
          <p:cNvPr id="10" name="Picture 9">
            <a:extLst>
              <a:ext uri="{FF2B5EF4-FFF2-40B4-BE49-F238E27FC236}">
                <a16:creationId xmlns="" xmlns:a16="http://schemas.microsoft.com/office/drawing/2014/main" id="{58B08F30-6C61-458F-9C36-304CA6CD0B9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545016" y="4219160"/>
            <a:ext cx="1094528" cy="141325"/>
          </a:xfrm>
          <a:prstGeom prst="rect">
            <a:avLst/>
          </a:prstGeom>
        </p:spPr>
      </p:pic>
    </p:spTree>
    <p:extLst>
      <p:ext uri="{BB962C8B-B14F-4D97-AF65-F5344CB8AC3E}">
        <p14:creationId xmlns:p14="http://schemas.microsoft.com/office/powerpoint/2010/main" val="177094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2:8</a:t>
            </a:r>
          </a:p>
        </p:txBody>
      </p:sp>
      <p:pic>
        <p:nvPicPr>
          <p:cNvPr id="6" name="Picture 5">
            <a:extLst>
              <a:ext uri="{FF2B5EF4-FFF2-40B4-BE49-F238E27FC236}">
                <a16:creationId xmlns="" xmlns:a16="http://schemas.microsoft.com/office/drawing/2014/main" id="{C1BB4055-BBC8-47A8-9BBC-16AC3CA93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8010" y="2022419"/>
            <a:ext cx="2887981" cy="2813162"/>
          </a:xfrm>
          <a:prstGeom prst="rect">
            <a:avLst/>
          </a:prstGeom>
        </p:spPr>
      </p:pic>
      <p:sp>
        <p:nvSpPr>
          <p:cNvPr id="7" name="TextBox 6">
            <a:extLst>
              <a:ext uri="{FF2B5EF4-FFF2-40B4-BE49-F238E27FC236}">
                <a16:creationId xmlns="" xmlns:a16="http://schemas.microsoft.com/office/drawing/2014/main" id="{466E7667-55A9-4095-9871-BA95036E2F68}"/>
              </a:ext>
            </a:extLst>
          </p:cNvPr>
          <p:cNvSpPr txBox="1"/>
          <p:nvPr/>
        </p:nvSpPr>
        <p:spPr bwMode="auto">
          <a:xfrm>
            <a:off x="6516216" y="319816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53</a:t>
            </a:r>
          </a:p>
        </p:txBody>
      </p:sp>
    </p:spTree>
    <p:extLst>
      <p:ext uri="{BB962C8B-B14F-4D97-AF65-F5344CB8AC3E}">
        <p14:creationId xmlns:p14="http://schemas.microsoft.com/office/powerpoint/2010/main" val="109080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2:8</a:t>
            </a:r>
          </a:p>
        </p:txBody>
      </p:sp>
      <p:sp>
        <p:nvSpPr>
          <p:cNvPr id="7" name="TextBox 6">
            <a:extLst>
              <a:ext uri="{FF2B5EF4-FFF2-40B4-BE49-F238E27FC236}">
                <a16:creationId xmlns="" xmlns:a16="http://schemas.microsoft.com/office/drawing/2014/main" id="{466E7667-55A9-4095-9871-BA95036E2F68}"/>
              </a:ext>
            </a:extLst>
          </p:cNvPr>
          <p:cNvSpPr txBox="1"/>
          <p:nvPr/>
        </p:nvSpPr>
        <p:spPr bwMode="auto">
          <a:xfrm>
            <a:off x="6516216" y="319816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48</a:t>
            </a:r>
          </a:p>
        </p:txBody>
      </p:sp>
      <p:pic>
        <p:nvPicPr>
          <p:cNvPr id="4" name="Picture 3">
            <a:extLst>
              <a:ext uri="{FF2B5EF4-FFF2-40B4-BE49-F238E27FC236}">
                <a16:creationId xmlns="" xmlns:a16="http://schemas.microsoft.com/office/drawing/2014/main" id="{6BBDB7BF-A2FD-4B0E-8A91-7D5C2616E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110" y="2538664"/>
            <a:ext cx="1735781" cy="1780672"/>
          </a:xfrm>
          <a:prstGeom prst="rect">
            <a:avLst/>
          </a:prstGeom>
        </p:spPr>
      </p:pic>
    </p:spTree>
    <p:extLst>
      <p:ext uri="{BB962C8B-B14F-4D97-AF65-F5344CB8AC3E}">
        <p14:creationId xmlns:p14="http://schemas.microsoft.com/office/powerpoint/2010/main" val="134431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2:8</a:t>
            </a:r>
          </a:p>
        </p:txBody>
      </p:sp>
      <p:sp>
        <p:nvSpPr>
          <p:cNvPr id="7" name="TextBox 6">
            <a:extLst>
              <a:ext uri="{FF2B5EF4-FFF2-40B4-BE49-F238E27FC236}">
                <a16:creationId xmlns="" xmlns:a16="http://schemas.microsoft.com/office/drawing/2014/main" id="{466E7667-55A9-4095-9871-BA95036E2F68}"/>
              </a:ext>
            </a:extLst>
          </p:cNvPr>
          <p:cNvSpPr txBox="1"/>
          <p:nvPr/>
        </p:nvSpPr>
        <p:spPr bwMode="auto">
          <a:xfrm>
            <a:off x="7660110" y="31981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32</a:t>
            </a:r>
          </a:p>
        </p:txBody>
      </p:sp>
      <p:pic>
        <p:nvPicPr>
          <p:cNvPr id="5" name="Picture 4">
            <a:extLst>
              <a:ext uri="{FF2B5EF4-FFF2-40B4-BE49-F238E27FC236}">
                <a16:creationId xmlns="" xmlns:a16="http://schemas.microsoft.com/office/drawing/2014/main" id="{E6978F53-0A34-45D6-B963-5E531E600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3335478"/>
            <a:ext cx="5888189" cy="187045"/>
          </a:xfrm>
          <a:prstGeom prst="rect">
            <a:avLst/>
          </a:prstGeom>
        </p:spPr>
      </p:pic>
    </p:spTree>
    <p:extLst>
      <p:ext uri="{BB962C8B-B14F-4D97-AF65-F5344CB8AC3E}">
        <p14:creationId xmlns:p14="http://schemas.microsoft.com/office/powerpoint/2010/main" val="358598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2:9</a:t>
            </a:r>
          </a:p>
        </p:txBody>
      </p:sp>
      <p:pic>
        <p:nvPicPr>
          <p:cNvPr id="4" name="Picture 3">
            <a:extLst>
              <a:ext uri="{FF2B5EF4-FFF2-40B4-BE49-F238E27FC236}">
                <a16:creationId xmlns="" xmlns:a16="http://schemas.microsoft.com/office/drawing/2014/main" id="{5C5ED8F8-8417-451D-BC68-B10C4FCC1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768745"/>
            <a:ext cx="2356772" cy="1586146"/>
          </a:xfrm>
          <a:prstGeom prst="rect">
            <a:avLst/>
          </a:prstGeom>
        </p:spPr>
      </p:pic>
      <p:pic>
        <p:nvPicPr>
          <p:cNvPr id="7" name="Picture 6">
            <a:extLst>
              <a:ext uri="{FF2B5EF4-FFF2-40B4-BE49-F238E27FC236}">
                <a16:creationId xmlns="" xmlns:a16="http://schemas.microsoft.com/office/drawing/2014/main" id="{22327D0B-42D9-4086-AF8E-2F19FF794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274" y="2665388"/>
            <a:ext cx="1481400" cy="875372"/>
          </a:xfrm>
          <a:prstGeom prst="rect">
            <a:avLst/>
          </a:prstGeom>
        </p:spPr>
      </p:pic>
      <p:pic>
        <p:nvPicPr>
          <p:cNvPr id="9" name="Picture 8">
            <a:extLst>
              <a:ext uri="{FF2B5EF4-FFF2-40B4-BE49-F238E27FC236}">
                <a16:creationId xmlns="" xmlns:a16="http://schemas.microsoft.com/office/drawing/2014/main" id="{7158EA33-70F8-4CA1-BA63-BCC2860ADC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1536" y="4261863"/>
            <a:ext cx="1481400" cy="875372"/>
          </a:xfrm>
          <a:prstGeom prst="rect">
            <a:avLst/>
          </a:prstGeom>
        </p:spPr>
      </p:pic>
      <p:pic>
        <p:nvPicPr>
          <p:cNvPr id="11" name="Picture 10">
            <a:extLst>
              <a:ext uri="{FF2B5EF4-FFF2-40B4-BE49-F238E27FC236}">
                <a16:creationId xmlns="" xmlns:a16="http://schemas.microsoft.com/office/drawing/2014/main" id="{ECF4A994-3E82-47B5-BF66-EB0C485613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3398" y="2714979"/>
            <a:ext cx="1586146" cy="2356772"/>
          </a:xfrm>
          <a:prstGeom prst="rect">
            <a:avLst/>
          </a:prstGeom>
        </p:spPr>
      </p:pic>
      <p:pic>
        <p:nvPicPr>
          <p:cNvPr id="13" name="Picture 12">
            <a:extLst>
              <a:ext uri="{FF2B5EF4-FFF2-40B4-BE49-F238E27FC236}">
                <a16:creationId xmlns="" xmlns:a16="http://schemas.microsoft.com/office/drawing/2014/main" id="{713DF35E-3076-402C-B32D-FBF7B6D2BF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4632" y="3928923"/>
            <a:ext cx="1481400" cy="665881"/>
          </a:xfrm>
          <a:prstGeom prst="rect">
            <a:avLst/>
          </a:prstGeom>
        </p:spPr>
      </p:pic>
      <p:pic>
        <p:nvPicPr>
          <p:cNvPr id="15" name="Picture 14">
            <a:extLst>
              <a:ext uri="{FF2B5EF4-FFF2-40B4-BE49-F238E27FC236}">
                <a16:creationId xmlns="" xmlns:a16="http://schemas.microsoft.com/office/drawing/2014/main" id="{04C7A2F0-C168-467A-99FA-41C50CD892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58558" y="1723147"/>
            <a:ext cx="1481400" cy="665881"/>
          </a:xfrm>
          <a:prstGeom prst="rect">
            <a:avLst/>
          </a:prstGeom>
        </p:spPr>
      </p:pic>
      <p:sp>
        <p:nvSpPr>
          <p:cNvPr id="22" name="Oval 21">
            <a:extLst>
              <a:ext uri="{FF2B5EF4-FFF2-40B4-BE49-F238E27FC236}">
                <a16:creationId xmlns="" xmlns:a16="http://schemas.microsoft.com/office/drawing/2014/main" id="{C22588BC-A225-4D25-AF3D-6632923123B4}"/>
              </a:ext>
            </a:extLst>
          </p:cNvPr>
          <p:cNvSpPr/>
          <p:nvPr/>
        </p:nvSpPr>
        <p:spPr bwMode="auto">
          <a:xfrm>
            <a:off x="304800" y="938151"/>
            <a:ext cx="4354285" cy="4886257"/>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Oval 22">
            <a:extLst>
              <a:ext uri="{FF2B5EF4-FFF2-40B4-BE49-F238E27FC236}">
                <a16:creationId xmlns="" xmlns:a16="http://schemas.microsoft.com/office/drawing/2014/main" id="{C12EEE50-94EC-4527-979B-1A9E5A1E229C}"/>
              </a:ext>
            </a:extLst>
          </p:cNvPr>
          <p:cNvSpPr/>
          <p:nvPr/>
        </p:nvSpPr>
        <p:spPr bwMode="auto">
          <a:xfrm>
            <a:off x="5304972" y="1081314"/>
            <a:ext cx="3367314" cy="4801150"/>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4814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6 3.7037E-7 L -0.02152 -0.06181 " pathEditMode="relative" rAng="0" ptsTypes="AA">
                                      <p:cBhvr>
                                        <p:cTn id="6" dur="2000" fill="hold"/>
                                        <p:tgtEl>
                                          <p:spTgt spid="4"/>
                                        </p:tgtEl>
                                        <p:attrNameLst>
                                          <p:attrName>ppt_x</p:attrName>
                                          <p:attrName>ppt_y</p:attrName>
                                        </p:attrNameLst>
                                      </p:cBhvr>
                                      <p:rCtr x="-1076" y="-3102"/>
                                    </p:animMotion>
                                  </p:childTnLst>
                                </p:cTn>
                              </p:par>
                              <p:par>
                                <p:cTn id="7" presetID="64" presetClass="path" presetSubtype="0" accel="50000" decel="50000" fill="hold" nodeType="withEffect">
                                  <p:stCondLst>
                                    <p:cond delay="0"/>
                                  </p:stCondLst>
                                  <p:childTnLst>
                                    <p:animMotion origin="layout" path="M -1.94444E-6 4.81481E-6 L -0.01475 -0.1095 " pathEditMode="relative" rAng="0" ptsTypes="AA">
                                      <p:cBhvr>
                                        <p:cTn id="8" dur="2000" fill="hold"/>
                                        <p:tgtEl>
                                          <p:spTgt spid="9"/>
                                        </p:tgtEl>
                                        <p:attrNameLst>
                                          <p:attrName>ppt_x</p:attrName>
                                          <p:attrName>ppt_y</p:attrName>
                                        </p:attrNameLst>
                                      </p:cBhvr>
                                      <p:rCtr x="-747" y="-5486"/>
                                    </p:animMotion>
                                  </p:childTnLst>
                                </p:cTn>
                              </p:par>
                              <p:par>
                                <p:cTn id="9" presetID="35" presetClass="path" presetSubtype="0" accel="50000" decel="50000" fill="hold" nodeType="withEffect">
                                  <p:stCondLst>
                                    <p:cond delay="0"/>
                                  </p:stCondLst>
                                  <p:childTnLst>
                                    <p:animMotion origin="layout" path="M 2.77778E-6 3.7037E-6 L -0.22934 0.15208 " pathEditMode="relative" rAng="0" ptsTypes="AA">
                                      <p:cBhvr>
                                        <p:cTn id="10" dur="2000" fill="hold"/>
                                        <p:tgtEl>
                                          <p:spTgt spid="13"/>
                                        </p:tgtEl>
                                        <p:attrNameLst>
                                          <p:attrName>ppt_x</p:attrName>
                                          <p:attrName>ppt_y</p:attrName>
                                        </p:attrNameLst>
                                      </p:cBhvr>
                                      <p:rCtr x="-11476" y="7593"/>
                                    </p:animMotion>
                                  </p:childTnLst>
                                </p:cTn>
                              </p:par>
                              <p:par>
                                <p:cTn id="11" presetID="64" presetClass="path" presetSubtype="0" accel="50000" decel="50000" fill="hold" nodeType="withEffect">
                                  <p:stCondLst>
                                    <p:cond delay="0"/>
                                  </p:stCondLst>
                                  <p:childTnLst>
                                    <p:animMotion origin="layout" path="M -1.11111E-6 -2.59259E-6 L 0.01597 -0.20046 " pathEditMode="relative" rAng="0" ptsTypes="AA">
                                      <p:cBhvr>
                                        <p:cTn id="12" dur="2000" fill="hold"/>
                                        <p:tgtEl>
                                          <p:spTgt spid="11"/>
                                        </p:tgtEl>
                                        <p:attrNameLst>
                                          <p:attrName>ppt_x</p:attrName>
                                          <p:attrName>ppt_y</p:attrName>
                                        </p:attrNameLst>
                                      </p:cBhvr>
                                      <p:rCtr x="799" y="-10023"/>
                                    </p:animMotion>
                                  </p:childTnLst>
                                </p:cTn>
                              </p:par>
                              <p:par>
                                <p:cTn id="13" presetID="42" presetClass="path" presetSubtype="0" accel="50000" decel="50000" fill="hold" nodeType="withEffect">
                                  <p:stCondLst>
                                    <p:cond delay="0"/>
                                  </p:stCondLst>
                                  <p:childTnLst>
                                    <p:animMotion origin="layout" path="M -3.88889E-6 1.48148E-6 L 0.05365 0.47338 " pathEditMode="relative" rAng="0" ptsTypes="AA">
                                      <p:cBhvr>
                                        <p:cTn id="14" dur="2000" fill="hold"/>
                                        <p:tgtEl>
                                          <p:spTgt spid="15"/>
                                        </p:tgtEl>
                                        <p:attrNameLst>
                                          <p:attrName>ppt_x</p:attrName>
                                          <p:attrName>ppt_y</p:attrName>
                                        </p:attrNameLst>
                                      </p:cBhvr>
                                      <p:rCtr x="2674" y="23657"/>
                                    </p:animMotion>
                                  </p:childTnLst>
                                </p:cTn>
                              </p:par>
                              <p:par>
                                <p:cTn id="15" presetID="42" presetClass="path" presetSubtype="0" accel="50000" decel="50000" fill="hold" nodeType="withEffect">
                                  <p:stCondLst>
                                    <p:cond delay="0"/>
                                  </p:stCondLst>
                                  <p:childTnLst>
                                    <p:animMotion origin="layout" path="M 1.94444E-6 -4.81481E-6 L 0.23246 0.18033 " pathEditMode="relative" rAng="0" ptsTypes="AA">
                                      <p:cBhvr>
                                        <p:cTn id="16" dur="2000" fill="hold"/>
                                        <p:tgtEl>
                                          <p:spTgt spid="7"/>
                                        </p:tgtEl>
                                        <p:attrNameLst>
                                          <p:attrName>ppt_x</p:attrName>
                                          <p:attrName>ppt_y</p:attrName>
                                        </p:attrNameLst>
                                      </p:cBhvr>
                                      <p:rCtr x="11615" y="9005"/>
                                    </p:animMotion>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heel(1)">
                                      <p:cBhvr>
                                        <p:cTn id="21" dur="2000"/>
                                        <p:tgtEl>
                                          <p:spTgt spid="22"/>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heel(1)">
                                      <p:cBhvr>
                                        <p:cTn id="2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2:10</a:t>
            </a:r>
          </a:p>
        </p:txBody>
      </p:sp>
      <p:pic>
        <p:nvPicPr>
          <p:cNvPr id="5" name="Picture 4">
            <a:extLst>
              <a:ext uri="{FF2B5EF4-FFF2-40B4-BE49-F238E27FC236}">
                <a16:creationId xmlns="" xmlns:a16="http://schemas.microsoft.com/office/drawing/2014/main" id="{4945AFDE-A614-4209-8A80-B2D3FA8B9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643410"/>
            <a:ext cx="6135088" cy="1571180"/>
          </a:xfrm>
          <a:prstGeom prst="rect">
            <a:avLst/>
          </a:prstGeom>
        </p:spPr>
      </p:pic>
      <p:sp>
        <p:nvSpPr>
          <p:cNvPr id="7" name="TextBox 6">
            <a:extLst>
              <a:ext uri="{FF2B5EF4-FFF2-40B4-BE49-F238E27FC236}">
                <a16:creationId xmlns="" xmlns:a16="http://schemas.microsoft.com/office/drawing/2014/main" id="{BFB8D964-D3AA-4F47-BDB5-862A2F0AF2C6}"/>
              </a:ext>
            </a:extLst>
          </p:cNvPr>
          <p:cNvSpPr txBox="1"/>
          <p:nvPr/>
        </p:nvSpPr>
        <p:spPr bwMode="auto">
          <a:xfrm>
            <a:off x="4202347" y="1282762"/>
            <a:ext cx="7393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45</a:t>
            </a:r>
          </a:p>
        </p:txBody>
      </p:sp>
    </p:spTree>
    <p:extLst>
      <p:ext uri="{BB962C8B-B14F-4D97-AF65-F5344CB8AC3E}">
        <p14:creationId xmlns:p14="http://schemas.microsoft.com/office/powerpoint/2010/main" val="254517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273B928-C4F3-4391-939D-F399A01BD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715" y="2172055"/>
            <a:ext cx="6142570" cy="2513891"/>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2:10</a:t>
            </a:r>
          </a:p>
        </p:txBody>
      </p:sp>
      <p:sp>
        <p:nvSpPr>
          <p:cNvPr id="5" name="TextBox 4">
            <a:extLst>
              <a:ext uri="{FF2B5EF4-FFF2-40B4-BE49-F238E27FC236}">
                <a16:creationId xmlns="" xmlns:a16="http://schemas.microsoft.com/office/drawing/2014/main" id="{A41361A0-21D5-42C8-8EE8-A9CF1CAA8204}"/>
              </a:ext>
            </a:extLst>
          </p:cNvPr>
          <p:cNvSpPr txBox="1"/>
          <p:nvPr/>
        </p:nvSpPr>
        <p:spPr bwMode="auto">
          <a:xfrm>
            <a:off x="4202347" y="1282762"/>
            <a:ext cx="7393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45</a:t>
            </a:r>
          </a:p>
        </p:txBody>
      </p:sp>
      <p:pic>
        <p:nvPicPr>
          <p:cNvPr id="9" name="Picture 8">
            <a:extLst>
              <a:ext uri="{FF2B5EF4-FFF2-40B4-BE49-F238E27FC236}">
                <a16:creationId xmlns="" xmlns:a16="http://schemas.microsoft.com/office/drawing/2014/main" id="{BF6DCF48-9596-444C-8505-A3EA3C928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534" y="2329824"/>
            <a:ext cx="1077381" cy="1825564"/>
          </a:xfrm>
          <a:prstGeom prst="rect">
            <a:avLst/>
          </a:prstGeom>
        </p:spPr>
      </p:pic>
      <p:pic>
        <p:nvPicPr>
          <p:cNvPr id="11" name="Picture 10">
            <a:extLst>
              <a:ext uri="{FF2B5EF4-FFF2-40B4-BE49-F238E27FC236}">
                <a16:creationId xmlns="" xmlns:a16="http://schemas.microsoft.com/office/drawing/2014/main" id="{8F25E433-3FA4-4388-870A-73472E851F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1017" y="2549594"/>
            <a:ext cx="576099" cy="920263"/>
          </a:xfrm>
          <a:prstGeom prst="rect">
            <a:avLst/>
          </a:prstGeom>
        </p:spPr>
      </p:pic>
    </p:spTree>
    <p:extLst>
      <p:ext uri="{BB962C8B-B14F-4D97-AF65-F5344CB8AC3E}">
        <p14:creationId xmlns:p14="http://schemas.microsoft.com/office/powerpoint/2010/main" val="405246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1.9 Composition of numbers: </a:t>
            </a:r>
            <a:r>
              <a:rPr lang="en-GB" sz="2400" i="1" dirty="0" smtClean="0"/>
              <a:t/>
            </a:r>
            <a:br>
              <a:rPr lang="en-GB" sz="2400" i="1" dirty="0" smtClean="0"/>
            </a:br>
            <a:r>
              <a:rPr lang="en-GB" sz="2400" i="1" dirty="0" smtClean="0"/>
              <a:t>20–100</a:t>
            </a:r>
            <a:r>
              <a:rPr lang="en-GB" sz="2400" dirty="0" smtClean="0"/>
              <a:t>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748A2F88-2034-424D-AE43-05CF93344044}"/>
              </a:ext>
            </a:extLst>
          </p:cNvPr>
          <p:cNvSpPr/>
          <p:nvPr/>
        </p:nvSpPr>
        <p:spPr bwMode="auto">
          <a:xfrm>
            <a:off x="3491880" y="2144698"/>
            <a:ext cx="2215448" cy="219600"/>
          </a:xfrm>
          <a:prstGeom prst="rect">
            <a:avLst/>
          </a:prstGeom>
          <a:solidFill>
            <a:srgbClr val="FFFC85"/>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 xmlns:a16="http://schemas.microsoft.com/office/drawing/2014/main" id="{AB7DD646-A289-4959-9EDB-1C5B24072D8E}"/>
              </a:ext>
            </a:extLst>
          </p:cNvPr>
          <p:cNvSpPr/>
          <p:nvPr/>
        </p:nvSpPr>
        <p:spPr bwMode="auto">
          <a:xfrm>
            <a:off x="3491880" y="2364714"/>
            <a:ext cx="2215448" cy="219600"/>
          </a:xfrm>
          <a:prstGeom prst="rect">
            <a:avLst/>
          </a:prstGeom>
          <a:solidFill>
            <a:srgbClr val="FFFC85"/>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 xmlns:a16="http://schemas.microsoft.com/office/drawing/2014/main" id="{A5F56CEC-4DDC-45CE-9A53-9E3C59D16205}"/>
              </a:ext>
            </a:extLst>
          </p:cNvPr>
          <p:cNvSpPr/>
          <p:nvPr/>
        </p:nvSpPr>
        <p:spPr bwMode="auto">
          <a:xfrm>
            <a:off x="3491880" y="2584730"/>
            <a:ext cx="2215448" cy="219600"/>
          </a:xfrm>
          <a:prstGeom prst="rect">
            <a:avLst/>
          </a:prstGeom>
          <a:solidFill>
            <a:srgbClr val="FFFC85"/>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 xmlns:a16="http://schemas.microsoft.com/office/drawing/2014/main" id="{3E9BE998-539A-4AE1-AE79-FE4E04C892DD}"/>
              </a:ext>
            </a:extLst>
          </p:cNvPr>
          <p:cNvSpPr/>
          <p:nvPr/>
        </p:nvSpPr>
        <p:spPr bwMode="auto">
          <a:xfrm>
            <a:off x="3491880" y="2804746"/>
            <a:ext cx="2215448" cy="219600"/>
          </a:xfrm>
          <a:prstGeom prst="rect">
            <a:avLst/>
          </a:prstGeom>
          <a:solidFill>
            <a:srgbClr val="FFFC85"/>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 xmlns:a16="http://schemas.microsoft.com/office/drawing/2014/main" id="{66BCDED0-306E-4793-9E61-E997BAFAB4C9}"/>
              </a:ext>
            </a:extLst>
          </p:cNvPr>
          <p:cNvSpPr/>
          <p:nvPr/>
        </p:nvSpPr>
        <p:spPr bwMode="auto">
          <a:xfrm>
            <a:off x="3491880" y="3025214"/>
            <a:ext cx="1108800" cy="223200"/>
          </a:xfrm>
          <a:prstGeom prst="rect">
            <a:avLst/>
          </a:prstGeom>
          <a:solidFill>
            <a:srgbClr val="FFFC85"/>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GB" dirty="0"/>
              <a:t>1.9 Composition: 20–100</a:t>
            </a:r>
            <a:r>
              <a:rPr lang="en-US" dirty="0"/>
              <a:t> – step 2:10</a:t>
            </a:r>
          </a:p>
        </p:txBody>
      </p:sp>
      <p:sp>
        <p:nvSpPr>
          <p:cNvPr id="5" name="TextBox 4">
            <a:extLst>
              <a:ext uri="{FF2B5EF4-FFF2-40B4-BE49-F238E27FC236}">
                <a16:creationId xmlns="" xmlns:a16="http://schemas.microsoft.com/office/drawing/2014/main" id="{A41361A0-21D5-42C8-8EE8-A9CF1CAA8204}"/>
              </a:ext>
            </a:extLst>
          </p:cNvPr>
          <p:cNvSpPr txBox="1"/>
          <p:nvPr/>
        </p:nvSpPr>
        <p:spPr bwMode="auto">
          <a:xfrm>
            <a:off x="4202347" y="1282762"/>
            <a:ext cx="7393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45</a:t>
            </a:r>
          </a:p>
        </p:txBody>
      </p:sp>
      <p:pic>
        <p:nvPicPr>
          <p:cNvPr id="12" name="Picture 11">
            <a:extLst>
              <a:ext uri="{FF2B5EF4-FFF2-40B4-BE49-F238E27FC236}">
                <a16:creationId xmlns="" xmlns:a16="http://schemas.microsoft.com/office/drawing/2014/main" id="{71DE4053-8E5D-4E4D-AB1D-903C87573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907476"/>
            <a:ext cx="3408382" cy="872878"/>
          </a:xfrm>
          <a:prstGeom prst="rect">
            <a:avLst/>
          </a:prstGeom>
        </p:spPr>
      </p:pic>
      <p:pic>
        <p:nvPicPr>
          <p:cNvPr id="13" name="Picture 12">
            <a:extLst>
              <a:ext uri="{FF2B5EF4-FFF2-40B4-BE49-F238E27FC236}">
                <a16:creationId xmlns="" xmlns:a16="http://schemas.microsoft.com/office/drawing/2014/main" id="{AE5FFE93-4D4D-41EC-8852-09A8831FB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4645612"/>
            <a:ext cx="3408382" cy="1396606"/>
          </a:xfrm>
          <a:prstGeom prst="rect">
            <a:avLst/>
          </a:prstGeom>
        </p:spPr>
      </p:pic>
      <p:pic>
        <p:nvPicPr>
          <p:cNvPr id="17" name="Picture 16">
            <a:extLst>
              <a:ext uri="{FF2B5EF4-FFF2-40B4-BE49-F238E27FC236}">
                <a16:creationId xmlns="" xmlns:a16="http://schemas.microsoft.com/office/drawing/2014/main" id="{102A1CF6-C52C-4F77-9563-2BE8FF7EFF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1880" y="2139472"/>
            <a:ext cx="2215448" cy="2215448"/>
          </a:xfrm>
          <a:prstGeom prst="rect">
            <a:avLst/>
          </a:prstGeom>
        </p:spPr>
      </p:pic>
    </p:spTree>
    <p:extLst>
      <p:ext uri="{BB962C8B-B14F-4D97-AF65-F5344CB8AC3E}">
        <p14:creationId xmlns:p14="http://schemas.microsoft.com/office/powerpoint/2010/main" val="50979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 xmlns:a16="http://schemas.microsoft.com/office/drawing/2014/main" id="{A1D93F81-6A22-41DD-9E88-2E0C0D232D88}"/>
              </a:ext>
            </a:extLst>
          </p:cNvPr>
          <p:cNvSpPr txBox="1"/>
          <p:nvPr/>
        </p:nvSpPr>
        <p:spPr bwMode="auto">
          <a:xfrm>
            <a:off x="3280236" y="5266097"/>
            <a:ext cx="2583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tens and 9 ones</a:t>
            </a:r>
          </a:p>
        </p:txBody>
      </p:sp>
      <p:sp>
        <p:nvSpPr>
          <p:cNvPr id="21" name="Rectangle 20">
            <a:extLst>
              <a:ext uri="{FF2B5EF4-FFF2-40B4-BE49-F238E27FC236}">
                <a16:creationId xmlns="" xmlns:a16="http://schemas.microsoft.com/office/drawing/2014/main" id="{4EC1F135-D0B8-41E9-BEC6-C4F0B9B96D47}"/>
              </a:ext>
            </a:extLst>
          </p:cNvPr>
          <p:cNvSpPr/>
          <p:nvPr/>
        </p:nvSpPr>
        <p:spPr bwMode="auto">
          <a:xfrm>
            <a:off x="3491880" y="2144698"/>
            <a:ext cx="2215448" cy="219600"/>
          </a:xfrm>
          <a:prstGeom prst="rect">
            <a:avLst/>
          </a:prstGeom>
          <a:solidFill>
            <a:srgbClr val="FFFC85"/>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 xmlns:a16="http://schemas.microsoft.com/office/drawing/2014/main" id="{E83074AE-482B-4F79-8ADB-6E0C9E90A4B7}"/>
              </a:ext>
            </a:extLst>
          </p:cNvPr>
          <p:cNvSpPr/>
          <p:nvPr/>
        </p:nvSpPr>
        <p:spPr bwMode="auto">
          <a:xfrm>
            <a:off x="3491880" y="2364714"/>
            <a:ext cx="2215448" cy="219600"/>
          </a:xfrm>
          <a:prstGeom prst="rect">
            <a:avLst/>
          </a:prstGeom>
          <a:solidFill>
            <a:srgbClr val="FFFC85"/>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 xmlns:a16="http://schemas.microsoft.com/office/drawing/2014/main" id="{99B073F2-19AD-4064-B2C9-889D9B77DDF6}"/>
              </a:ext>
            </a:extLst>
          </p:cNvPr>
          <p:cNvSpPr/>
          <p:nvPr/>
        </p:nvSpPr>
        <p:spPr bwMode="auto">
          <a:xfrm>
            <a:off x="3491880" y="2584730"/>
            <a:ext cx="1990800" cy="219600"/>
          </a:xfrm>
          <a:prstGeom prst="rect">
            <a:avLst/>
          </a:prstGeom>
          <a:solidFill>
            <a:srgbClr val="FFFC85"/>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6" name="Picture 25">
            <a:extLst>
              <a:ext uri="{FF2B5EF4-FFF2-40B4-BE49-F238E27FC236}">
                <a16:creationId xmlns="" xmlns:a16="http://schemas.microsoft.com/office/drawing/2014/main" id="{33E129F9-2234-452F-84D5-2034908F8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2139472"/>
            <a:ext cx="2215448" cy="2215448"/>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2:12</a:t>
            </a:r>
          </a:p>
        </p:txBody>
      </p:sp>
      <p:sp>
        <p:nvSpPr>
          <p:cNvPr id="12" name="TextBox 11">
            <a:extLst>
              <a:ext uri="{FF2B5EF4-FFF2-40B4-BE49-F238E27FC236}">
                <a16:creationId xmlns="" xmlns:a16="http://schemas.microsoft.com/office/drawing/2014/main" id="{35B81E8C-73D8-4527-8D6F-E1922BDA9294}"/>
              </a:ext>
            </a:extLst>
          </p:cNvPr>
          <p:cNvSpPr txBox="1"/>
          <p:nvPr/>
        </p:nvSpPr>
        <p:spPr bwMode="auto">
          <a:xfrm>
            <a:off x="3668483" y="4725144"/>
            <a:ext cx="1807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twenty-nine</a:t>
            </a:r>
          </a:p>
        </p:txBody>
      </p:sp>
      <p:sp>
        <p:nvSpPr>
          <p:cNvPr id="20" name="TextBox 19">
            <a:extLst>
              <a:ext uri="{FF2B5EF4-FFF2-40B4-BE49-F238E27FC236}">
                <a16:creationId xmlns="" xmlns:a16="http://schemas.microsoft.com/office/drawing/2014/main" id="{B610DC89-1332-4D5B-B948-2B7EEDC9A2A5}"/>
              </a:ext>
            </a:extLst>
          </p:cNvPr>
          <p:cNvSpPr txBox="1"/>
          <p:nvPr/>
        </p:nvSpPr>
        <p:spPr bwMode="auto">
          <a:xfrm>
            <a:off x="4202347" y="1282762"/>
            <a:ext cx="7393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29</a:t>
            </a:r>
          </a:p>
        </p:txBody>
      </p:sp>
      <p:cxnSp>
        <p:nvCxnSpPr>
          <p:cNvPr id="33" name="Straight Connector 32">
            <a:extLst>
              <a:ext uri="{FF2B5EF4-FFF2-40B4-BE49-F238E27FC236}">
                <a16:creationId xmlns="" xmlns:a16="http://schemas.microsoft.com/office/drawing/2014/main" id="{F1B05349-70A2-43D6-A25B-FD03148C7076}"/>
              </a:ext>
            </a:extLst>
          </p:cNvPr>
          <p:cNvCxnSpPr/>
          <p:nvPr/>
        </p:nvCxnSpPr>
        <p:spPr bwMode="auto">
          <a:xfrm>
            <a:off x="3306336" y="5676106"/>
            <a:ext cx="288032"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 xmlns:a16="http://schemas.microsoft.com/office/drawing/2014/main" id="{BD645CF3-11C4-4AF7-93DC-041C3DA62D34}"/>
              </a:ext>
            </a:extLst>
          </p:cNvPr>
          <p:cNvCxnSpPr/>
          <p:nvPr/>
        </p:nvCxnSpPr>
        <p:spPr bwMode="auto">
          <a:xfrm>
            <a:off x="4799454" y="5676106"/>
            <a:ext cx="288032"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34">
            <a:extLst>
              <a:ext uri="{FF2B5EF4-FFF2-40B4-BE49-F238E27FC236}">
                <a16:creationId xmlns="" xmlns:a16="http://schemas.microsoft.com/office/drawing/2014/main" id="{ACEBC38C-36D7-4DAC-A2A6-91C752771FC6}"/>
              </a:ext>
            </a:extLst>
          </p:cNvPr>
          <p:cNvSpPr/>
          <p:nvPr/>
        </p:nvSpPr>
        <p:spPr bwMode="auto">
          <a:xfrm>
            <a:off x="3306336" y="5301308"/>
            <a:ext cx="288032" cy="32314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35">
            <a:extLst>
              <a:ext uri="{FF2B5EF4-FFF2-40B4-BE49-F238E27FC236}">
                <a16:creationId xmlns="" xmlns:a16="http://schemas.microsoft.com/office/drawing/2014/main" id="{B164C9CC-02F9-4DA6-A6B7-20D130D92893}"/>
              </a:ext>
            </a:extLst>
          </p:cNvPr>
          <p:cNvSpPr/>
          <p:nvPr/>
        </p:nvSpPr>
        <p:spPr bwMode="auto">
          <a:xfrm>
            <a:off x="4799454" y="5301308"/>
            <a:ext cx="288032" cy="32314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6443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1" grpId="0" animBg="1"/>
      <p:bldP spid="22" grpId="0" animBg="1"/>
      <p:bldP spid="23" grpId="0" animBg="1"/>
      <p:bldP spid="12" grpId="0"/>
      <p:bldP spid="35"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EC299DEC-1AD4-4699-838C-EFC8BCA4A53F}"/>
              </a:ext>
            </a:extLst>
          </p:cNvPr>
          <p:cNvGrpSpPr/>
          <p:nvPr/>
        </p:nvGrpSpPr>
        <p:grpSpPr>
          <a:xfrm>
            <a:off x="3491880" y="2139472"/>
            <a:ext cx="2215448" cy="2215448"/>
            <a:chOff x="3491880" y="2139472"/>
            <a:chExt cx="2215448" cy="2215448"/>
          </a:xfrm>
        </p:grpSpPr>
        <p:sp>
          <p:nvSpPr>
            <p:cNvPr id="17" name="Rectangle 16">
              <a:extLst>
                <a:ext uri="{FF2B5EF4-FFF2-40B4-BE49-F238E27FC236}">
                  <a16:creationId xmlns="" xmlns:a16="http://schemas.microsoft.com/office/drawing/2014/main" id="{B6ADA9C1-B4BC-4B2D-B40A-B36BE89FC82C}"/>
                </a:ext>
              </a:extLst>
            </p:cNvPr>
            <p:cNvSpPr/>
            <p:nvPr/>
          </p:nvSpPr>
          <p:spPr bwMode="auto">
            <a:xfrm>
              <a:off x="3491880" y="2144698"/>
              <a:ext cx="2215448" cy="219600"/>
            </a:xfrm>
            <a:prstGeom prst="rect">
              <a:avLst/>
            </a:prstGeom>
            <a:solidFill>
              <a:srgbClr val="FFFC85"/>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 xmlns:a16="http://schemas.microsoft.com/office/drawing/2014/main" id="{F4FF52D7-DE51-455B-9EAA-42B1DD2DA289}"/>
                </a:ext>
              </a:extLst>
            </p:cNvPr>
            <p:cNvSpPr/>
            <p:nvPr/>
          </p:nvSpPr>
          <p:spPr bwMode="auto">
            <a:xfrm>
              <a:off x="3491880" y="2364714"/>
              <a:ext cx="2215448" cy="219600"/>
            </a:xfrm>
            <a:prstGeom prst="rect">
              <a:avLst/>
            </a:prstGeom>
            <a:solidFill>
              <a:srgbClr val="FFFC85"/>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 xmlns:a16="http://schemas.microsoft.com/office/drawing/2014/main" id="{68376559-A221-47CF-B200-3919F87A09C1}"/>
                </a:ext>
              </a:extLst>
            </p:cNvPr>
            <p:cNvSpPr/>
            <p:nvPr/>
          </p:nvSpPr>
          <p:spPr bwMode="auto">
            <a:xfrm>
              <a:off x="3491880" y="2584730"/>
              <a:ext cx="2215448" cy="219600"/>
            </a:xfrm>
            <a:prstGeom prst="rect">
              <a:avLst/>
            </a:prstGeom>
            <a:solidFill>
              <a:srgbClr val="FFFC85"/>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26">
              <a:extLst>
                <a:ext uri="{FF2B5EF4-FFF2-40B4-BE49-F238E27FC236}">
                  <a16:creationId xmlns="" xmlns:a16="http://schemas.microsoft.com/office/drawing/2014/main" id="{F693820E-F6D4-484F-9D14-B27E9D47F456}"/>
                </a:ext>
              </a:extLst>
            </p:cNvPr>
            <p:cNvSpPr/>
            <p:nvPr/>
          </p:nvSpPr>
          <p:spPr bwMode="auto">
            <a:xfrm>
              <a:off x="3491880" y="2804746"/>
              <a:ext cx="2215448" cy="219600"/>
            </a:xfrm>
            <a:prstGeom prst="rect">
              <a:avLst/>
            </a:prstGeom>
            <a:solidFill>
              <a:srgbClr val="FFFC85"/>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 xmlns:a16="http://schemas.microsoft.com/office/drawing/2014/main" id="{9627D346-53D4-48B1-B768-CCE1FD36425C}"/>
                </a:ext>
              </a:extLst>
            </p:cNvPr>
            <p:cNvSpPr/>
            <p:nvPr/>
          </p:nvSpPr>
          <p:spPr bwMode="auto">
            <a:xfrm>
              <a:off x="3491880" y="3025214"/>
              <a:ext cx="1771200" cy="223200"/>
            </a:xfrm>
            <a:prstGeom prst="rect">
              <a:avLst/>
            </a:prstGeom>
            <a:solidFill>
              <a:srgbClr val="FFFC85"/>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9" name="Picture 28">
              <a:extLst>
                <a:ext uri="{FF2B5EF4-FFF2-40B4-BE49-F238E27FC236}">
                  <a16:creationId xmlns="" xmlns:a16="http://schemas.microsoft.com/office/drawing/2014/main" id="{956CF272-3210-44C6-B909-AEB864456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2139472"/>
              <a:ext cx="2215448" cy="2215448"/>
            </a:xfrm>
            <a:prstGeom prst="rect">
              <a:avLst/>
            </a:prstGeom>
          </p:spPr>
        </p:pic>
      </p:grpSp>
      <p:sp>
        <p:nvSpPr>
          <p:cNvPr id="2" name="Text Placeholder 1"/>
          <p:cNvSpPr>
            <a:spLocks noGrp="1"/>
          </p:cNvSpPr>
          <p:nvPr>
            <p:ph type="body" sz="quarter" idx="11"/>
          </p:nvPr>
        </p:nvSpPr>
        <p:spPr/>
        <p:txBody>
          <a:bodyPr/>
          <a:lstStyle/>
          <a:p>
            <a:r>
              <a:rPr lang="en-GB" dirty="0"/>
              <a:t>1.9 Composition: 20–100</a:t>
            </a:r>
            <a:r>
              <a:rPr lang="en-US" dirty="0"/>
              <a:t> – step 2:12</a:t>
            </a:r>
          </a:p>
        </p:txBody>
      </p:sp>
      <p:sp>
        <p:nvSpPr>
          <p:cNvPr id="12" name="TextBox 11">
            <a:extLst>
              <a:ext uri="{FF2B5EF4-FFF2-40B4-BE49-F238E27FC236}">
                <a16:creationId xmlns="" xmlns:a16="http://schemas.microsoft.com/office/drawing/2014/main" id="{35B81E8C-73D8-4527-8D6F-E1922BDA9294}"/>
              </a:ext>
            </a:extLst>
          </p:cNvPr>
          <p:cNvSpPr txBox="1"/>
          <p:nvPr/>
        </p:nvSpPr>
        <p:spPr bwMode="auto">
          <a:xfrm>
            <a:off x="3746678" y="4725144"/>
            <a:ext cx="1650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forty-eight</a:t>
            </a:r>
          </a:p>
        </p:txBody>
      </p:sp>
      <p:sp>
        <p:nvSpPr>
          <p:cNvPr id="13" name="TextBox 12">
            <a:extLst>
              <a:ext uri="{FF2B5EF4-FFF2-40B4-BE49-F238E27FC236}">
                <a16:creationId xmlns="" xmlns:a16="http://schemas.microsoft.com/office/drawing/2014/main" id="{3E55420D-BF87-4A82-9E00-4B1A663AC391}"/>
              </a:ext>
            </a:extLst>
          </p:cNvPr>
          <p:cNvSpPr txBox="1"/>
          <p:nvPr/>
        </p:nvSpPr>
        <p:spPr bwMode="auto">
          <a:xfrm>
            <a:off x="3280236" y="5266097"/>
            <a:ext cx="2583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tens and 8 ones</a:t>
            </a:r>
          </a:p>
        </p:txBody>
      </p:sp>
      <p:cxnSp>
        <p:nvCxnSpPr>
          <p:cNvPr id="15" name="Straight Connector 14">
            <a:extLst>
              <a:ext uri="{FF2B5EF4-FFF2-40B4-BE49-F238E27FC236}">
                <a16:creationId xmlns="" xmlns:a16="http://schemas.microsoft.com/office/drawing/2014/main" id="{FA54A05B-BC63-4C84-A1CA-6A72CEDB7A85}"/>
              </a:ext>
            </a:extLst>
          </p:cNvPr>
          <p:cNvCxnSpPr/>
          <p:nvPr/>
        </p:nvCxnSpPr>
        <p:spPr bwMode="auto">
          <a:xfrm>
            <a:off x="3306336" y="5676106"/>
            <a:ext cx="288032"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 xmlns:a16="http://schemas.microsoft.com/office/drawing/2014/main" id="{D5306E82-223B-4693-9672-06D912701E30}"/>
              </a:ext>
            </a:extLst>
          </p:cNvPr>
          <p:cNvCxnSpPr/>
          <p:nvPr/>
        </p:nvCxnSpPr>
        <p:spPr bwMode="auto">
          <a:xfrm>
            <a:off x="4799454" y="5676106"/>
            <a:ext cx="288032"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7">
            <a:extLst>
              <a:ext uri="{FF2B5EF4-FFF2-40B4-BE49-F238E27FC236}">
                <a16:creationId xmlns="" xmlns:a16="http://schemas.microsoft.com/office/drawing/2014/main" id="{D52A4666-3F6B-4ACB-B413-678A0B4EB5F5}"/>
              </a:ext>
            </a:extLst>
          </p:cNvPr>
          <p:cNvSpPr/>
          <p:nvPr/>
        </p:nvSpPr>
        <p:spPr bwMode="auto">
          <a:xfrm>
            <a:off x="3306336" y="5301308"/>
            <a:ext cx="288032" cy="32314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 xmlns:a16="http://schemas.microsoft.com/office/drawing/2014/main" id="{B63F7D62-C6FC-40A9-A8A9-5759978B8632}"/>
              </a:ext>
            </a:extLst>
          </p:cNvPr>
          <p:cNvSpPr/>
          <p:nvPr/>
        </p:nvSpPr>
        <p:spPr bwMode="auto">
          <a:xfrm>
            <a:off x="4799454" y="5301308"/>
            <a:ext cx="288032" cy="32314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 xmlns:a16="http://schemas.microsoft.com/office/drawing/2014/main" id="{B610DC89-1332-4D5B-B948-2B7EEDC9A2A5}"/>
              </a:ext>
            </a:extLst>
          </p:cNvPr>
          <p:cNvSpPr txBox="1"/>
          <p:nvPr/>
        </p:nvSpPr>
        <p:spPr bwMode="auto">
          <a:xfrm>
            <a:off x="4202347" y="1282762"/>
            <a:ext cx="7393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48</a:t>
            </a:r>
          </a:p>
        </p:txBody>
      </p:sp>
    </p:spTree>
    <p:extLst>
      <p:ext uri="{BB962C8B-B14F-4D97-AF65-F5344CB8AC3E}">
        <p14:creationId xmlns:p14="http://schemas.microsoft.com/office/powerpoint/2010/main" val="15576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animBg="1"/>
      <p:bldP spid="19" grpId="0" animBg="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4595D44B-4FFC-4B6A-A417-B483CB1AFD03}"/>
              </a:ext>
            </a:extLst>
          </p:cNvPr>
          <p:cNvSpPr/>
          <p:nvPr/>
        </p:nvSpPr>
        <p:spPr bwMode="auto">
          <a:xfrm>
            <a:off x="3491880" y="3250442"/>
            <a:ext cx="2215448" cy="219600"/>
          </a:xfrm>
          <a:prstGeom prst="rect">
            <a:avLst/>
          </a:prstGeom>
          <a:solidFill>
            <a:srgbClr val="FFFC85"/>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TextBox 36">
            <a:extLst>
              <a:ext uri="{FF2B5EF4-FFF2-40B4-BE49-F238E27FC236}">
                <a16:creationId xmlns="" xmlns:a16="http://schemas.microsoft.com/office/drawing/2014/main" id="{A1D93F81-6A22-41DD-9E88-2E0C0D232D88}"/>
              </a:ext>
            </a:extLst>
          </p:cNvPr>
          <p:cNvSpPr txBox="1"/>
          <p:nvPr/>
        </p:nvSpPr>
        <p:spPr bwMode="auto">
          <a:xfrm>
            <a:off x="3280236" y="5266097"/>
            <a:ext cx="2583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tens and 7 ones</a:t>
            </a:r>
          </a:p>
        </p:txBody>
      </p:sp>
      <p:sp>
        <p:nvSpPr>
          <p:cNvPr id="21" name="Rectangle 20">
            <a:extLst>
              <a:ext uri="{FF2B5EF4-FFF2-40B4-BE49-F238E27FC236}">
                <a16:creationId xmlns="" xmlns:a16="http://schemas.microsoft.com/office/drawing/2014/main" id="{4EC1F135-D0B8-41E9-BEC6-C4F0B9B96D47}"/>
              </a:ext>
            </a:extLst>
          </p:cNvPr>
          <p:cNvSpPr/>
          <p:nvPr/>
        </p:nvSpPr>
        <p:spPr bwMode="auto">
          <a:xfrm>
            <a:off x="3491880" y="2144698"/>
            <a:ext cx="2215448" cy="219600"/>
          </a:xfrm>
          <a:prstGeom prst="rect">
            <a:avLst/>
          </a:prstGeom>
          <a:solidFill>
            <a:srgbClr val="FFFC85"/>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 xmlns:a16="http://schemas.microsoft.com/office/drawing/2014/main" id="{E83074AE-482B-4F79-8ADB-6E0C9E90A4B7}"/>
              </a:ext>
            </a:extLst>
          </p:cNvPr>
          <p:cNvSpPr/>
          <p:nvPr/>
        </p:nvSpPr>
        <p:spPr bwMode="auto">
          <a:xfrm>
            <a:off x="3491880" y="2364714"/>
            <a:ext cx="2215448" cy="219600"/>
          </a:xfrm>
          <a:prstGeom prst="rect">
            <a:avLst/>
          </a:prstGeom>
          <a:solidFill>
            <a:srgbClr val="FFFC85"/>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 xmlns:a16="http://schemas.microsoft.com/office/drawing/2014/main" id="{99B073F2-19AD-4064-B2C9-889D9B77DDF6}"/>
              </a:ext>
            </a:extLst>
          </p:cNvPr>
          <p:cNvSpPr/>
          <p:nvPr/>
        </p:nvSpPr>
        <p:spPr bwMode="auto">
          <a:xfrm>
            <a:off x="3491880" y="3471239"/>
            <a:ext cx="1548000" cy="219600"/>
          </a:xfrm>
          <a:prstGeom prst="rect">
            <a:avLst/>
          </a:prstGeom>
          <a:solidFill>
            <a:srgbClr val="FFFC85"/>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GB" dirty="0"/>
              <a:t>1.9 Composition: 20–100</a:t>
            </a:r>
            <a:r>
              <a:rPr lang="en-US" dirty="0"/>
              <a:t> – step 2:12</a:t>
            </a:r>
          </a:p>
        </p:txBody>
      </p:sp>
      <p:sp>
        <p:nvSpPr>
          <p:cNvPr id="12" name="TextBox 11">
            <a:extLst>
              <a:ext uri="{FF2B5EF4-FFF2-40B4-BE49-F238E27FC236}">
                <a16:creationId xmlns="" xmlns:a16="http://schemas.microsoft.com/office/drawing/2014/main" id="{35B81E8C-73D8-4527-8D6F-E1922BDA9294}"/>
              </a:ext>
            </a:extLst>
          </p:cNvPr>
          <p:cNvSpPr txBox="1"/>
          <p:nvPr/>
        </p:nvSpPr>
        <p:spPr bwMode="auto">
          <a:xfrm>
            <a:off x="3732766" y="4725144"/>
            <a:ext cx="1678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sixty-seven</a:t>
            </a:r>
          </a:p>
        </p:txBody>
      </p:sp>
      <p:sp>
        <p:nvSpPr>
          <p:cNvPr id="20" name="TextBox 19">
            <a:extLst>
              <a:ext uri="{FF2B5EF4-FFF2-40B4-BE49-F238E27FC236}">
                <a16:creationId xmlns="" xmlns:a16="http://schemas.microsoft.com/office/drawing/2014/main" id="{B610DC89-1332-4D5B-B948-2B7EEDC9A2A5}"/>
              </a:ext>
            </a:extLst>
          </p:cNvPr>
          <p:cNvSpPr txBox="1"/>
          <p:nvPr/>
        </p:nvSpPr>
        <p:spPr bwMode="auto">
          <a:xfrm>
            <a:off x="4202347" y="1282762"/>
            <a:ext cx="7393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67</a:t>
            </a:r>
          </a:p>
        </p:txBody>
      </p:sp>
      <p:cxnSp>
        <p:nvCxnSpPr>
          <p:cNvPr id="33" name="Straight Connector 32">
            <a:extLst>
              <a:ext uri="{FF2B5EF4-FFF2-40B4-BE49-F238E27FC236}">
                <a16:creationId xmlns="" xmlns:a16="http://schemas.microsoft.com/office/drawing/2014/main" id="{F1B05349-70A2-43D6-A25B-FD03148C7076}"/>
              </a:ext>
            </a:extLst>
          </p:cNvPr>
          <p:cNvCxnSpPr/>
          <p:nvPr/>
        </p:nvCxnSpPr>
        <p:spPr bwMode="auto">
          <a:xfrm>
            <a:off x="3306336" y="5676106"/>
            <a:ext cx="288032"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 xmlns:a16="http://schemas.microsoft.com/office/drawing/2014/main" id="{BD645CF3-11C4-4AF7-93DC-041C3DA62D34}"/>
              </a:ext>
            </a:extLst>
          </p:cNvPr>
          <p:cNvCxnSpPr/>
          <p:nvPr/>
        </p:nvCxnSpPr>
        <p:spPr bwMode="auto">
          <a:xfrm>
            <a:off x="4799454" y="5676106"/>
            <a:ext cx="288032"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34">
            <a:extLst>
              <a:ext uri="{FF2B5EF4-FFF2-40B4-BE49-F238E27FC236}">
                <a16:creationId xmlns="" xmlns:a16="http://schemas.microsoft.com/office/drawing/2014/main" id="{ACEBC38C-36D7-4DAC-A2A6-91C752771FC6}"/>
              </a:ext>
            </a:extLst>
          </p:cNvPr>
          <p:cNvSpPr/>
          <p:nvPr/>
        </p:nvSpPr>
        <p:spPr bwMode="auto">
          <a:xfrm>
            <a:off x="3306336" y="5301308"/>
            <a:ext cx="288032" cy="32314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35">
            <a:extLst>
              <a:ext uri="{FF2B5EF4-FFF2-40B4-BE49-F238E27FC236}">
                <a16:creationId xmlns="" xmlns:a16="http://schemas.microsoft.com/office/drawing/2014/main" id="{B164C9CC-02F9-4DA6-A6B7-20D130D92893}"/>
              </a:ext>
            </a:extLst>
          </p:cNvPr>
          <p:cNvSpPr/>
          <p:nvPr/>
        </p:nvSpPr>
        <p:spPr bwMode="auto">
          <a:xfrm>
            <a:off x="4799454" y="5301308"/>
            <a:ext cx="288032" cy="32314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 xmlns:a16="http://schemas.microsoft.com/office/drawing/2014/main" id="{F72023F2-D7F4-488C-BAF7-CBA1C10FCD0D}"/>
              </a:ext>
            </a:extLst>
          </p:cNvPr>
          <p:cNvSpPr/>
          <p:nvPr/>
        </p:nvSpPr>
        <p:spPr bwMode="auto">
          <a:xfrm>
            <a:off x="3491880" y="2585706"/>
            <a:ext cx="2215448" cy="219600"/>
          </a:xfrm>
          <a:prstGeom prst="rect">
            <a:avLst/>
          </a:prstGeom>
          <a:solidFill>
            <a:srgbClr val="FFFC85"/>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 xmlns:a16="http://schemas.microsoft.com/office/drawing/2014/main" id="{83A17365-A0AD-40E7-B0FE-813AEC3AAF2A}"/>
              </a:ext>
            </a:extLst>
          </p:cNvPr>
          <p:cNvSpPr/>
          <p:nvPr/>
        </p:nvSpPr>
        <p:spPr bwMode="auto">
          <a:xfrm>
            <a:off x="3491880" y="2807665"/>
            <a:ext cx="2215448" cy="219600"/>
          </a:xfrm>
          <a:prstGeom prst="rect">
            <a:avLst/>
          </a:prstGeom>
          <a:solidFill>
            <a:srgbClr val="FFFC85"/>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 xmlns:a16="http://schemas.microsoft.com/office/drawing/2014/main" id="{03DC4343-8092-4549-8DC6-2CA683D50951}"/>
              </a:ext>
            </a:extLst>
          </p:cNvPr>
          <p:cNvSpPr/>
          <p:nvPr/>
        </p:nvSpPr>
        <p:spPr bwMode="auto">
          <a:xfrm>
            <a:off x="3491880" y="3027469"/>
            <a:ext cx="2215448" cy="219600"/>
          </a:xfrm>
          <a:prstGeom prst="rect">
            <a:avLst/>
          </a:prstGeom>
          <a:solidFill>
            <a:srgbClr val="FFFC85"/>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6" name="Picture 25">
            <a:extLst>
              <a:ext uri="{FF2B5EF4-FFF2-40B4-BE49-F238E27FC236}">
                <a16:creationId xmlns="" xmlns:a16="http://schemas.microsoft.com/office/drawing/2014/main" id="{33E129F9-2234-452F-84D5-2034908F8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2139472"/>
            <a:ext cx="2215448" cy="2215448"/>
          </a:xfrm>
          <a:prstGeom prst="rect">
            <a:avLst/>
          </a:prstGeom>
        </p:spPr>
      </p:pic>
    </p:spTree>
    <p:extLst>
      <p:ext uri="{BB962C8B-B14F-4D97-AF65-F5344CB8AC3E}">
        <p14:creationId xmlns:p14="http://schemas.microsoft.com/office/powerpoint/2010/main" val="260673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35"/>
                                        </p:tgtEl>
                                      </p:cBhvr>
                                    </p:animEffect>
                                    <p:set>
                                      <p:cBhvr>
                                        <p:cTn id="52" dur="1" fill="hold">
                                          <p:stCondLst>
                                            <p:cond delay="499"/>
                                          </p:stCondLst>
                                        </p:cTn>
                                        <p:tgtEl>
                                          <p:spTgt spid="35"/>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36"/>
                                        </p:tgtEl>
                                      </p:cBhvr>
                                    </p:animEffect>
                                    <p:set>
                                      <p:cBhvr>
                                        <p:cTn id="55"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7" grpId="0"/>
      <p:bldP spid="21" grpId="0" animBg="1"/>
      <p:bldP spid="22" grpId="0" animBg="1"/>
      <p:bldP spid="23" grpId="0" animBg="1"/>
      <p:bldP spid="20" grpId="0"/>
      <p:bldP spid="35" grpId="0" animBg="1"/>
      <p:bldP spid="36"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3:1</a:t>
            </a:r>
          </a:p>
        </p:txBody>
      </p:sp>
      <p:pic>
        <p:nvPicPr>
          <p:cNvPr id="4" name="Picture 3">
            <a:extLst>
              <a:ext uri="{FF2B5EF4-FFF2-40B4-BE49-F238E27FC236}">
                <a16:creationId xmlns="" xmlns:a16="http://schemas.microsoft.com/office/drawing/2014/main" id="{E21CCA5E-FE4B-4A6F-A0F7-BDFD30A70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723" y="3108166"/>
            <a:ext cx="7554555" cy="384483"/>
          </a:xfrm>
          <a:prstGeom prst="rect">
            <a:avLst/>
          </a:prstGeom>
        </p:spPr>
      </p:pic>
    </p:spTree>
    <p:extLst>
      <p:ext uri="{BB962C8B-B14F-4D97-AF65-F5344CB8AC3E}">
        <p14:creationId xmlns:p14="http://schemas.microsoft.com/office/powerpoint/2010/main" val="327423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3:1</a:t>
            </a:r>
          </a:p>
        </p:txBody>
      </p:sp>
      <p:pic>
        <p:nvPicPr>
          <p:cNvPr id="5" name="Picture 4">
            <a:extLst>
              <a:ext uri="{FF2B5EF4-FFF2-40B4-BE49-F238E27FC236}">
                <a16:creationId xmlns="" xmlns:a16="http://schemas.microsoft.com/office/drawing/2014/main" id="{30E12F39-EC1B-41E5-955D-52828A8BE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723" y="2802496"/>
            <a:ext cx="7554555" cy="691029"/>
          </a:xfrm>
          <a:prstGeom prst="rect">
            <a:avLst/>
          </a:prstGeom>
        </p:spPr>
      </p:pic>
    </p:spTree>
    <p:extLst>
      <p:ext uri="{BB962C8B-B14F-4D97-AF65-F5344CB8AC3E}">
        <p14:creationId xmlns:p14="http://schemas.microsoft.com/office/powerpoint/2010/main" val="3614274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C54A357E-1F41-413A-A828-76466E136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42" y="2780536"/>
            <a:ext cx="7367510" cy="446831"/>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3:3</a:t>
            </a:r>
          </a:p>
        </p:txBody>
      </p:sp>
      <p:sp>
        <p:nvSpPr>
          <p:cNvPr id="5" name="TextBox 4">
            <a:extLst>
              <a:ext uri="{FF2B5EF4-FFF2-40B4-BE49-F238E27FC236}">
                <a16:creationId xmlns="" xmlns:a16="http://schemas.microsoft.com/office/drawing/2014/main" id="{DC05BB13-6133-4713-BB29-3D30F67B6BAD}"/>
              </a:ext>
            </a:extLst>
          </p:cNvPr>
          <p:cNvSpPr txBox="1"/>
          <p:nvPr/>
        </p:nvSpPr>
        <p:spPr bwMode="auto">
          <a:xfrm>
            <a:off x="2857960" y="32225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30</a:t>
            </a:r>
          </a:p>
        </p:txBody>
      </p:sp>
      <p:sp>
        <p:nvSpPr>
          <p:cNvPr id="6" name="TextBox 5">
            <a:extLst>
              <a:ext uri="{FF2B5EF4-FFF2-40B4-BE49-F238E27FC236}">
                <a16:creationId xmlns="" xmlns:a16="http://schemas.microsoft.com/office/drawing/2014/main" id="{2B001976-0F30-452E-B438-D570FCCFFF05}"/>
              </a:ext>
            </a:extLst>
          </p:cNvPr>
          <p:cNvSpPr txBox="1"/>
          <p:nvPr/>
        </p:nvSpPr>
        <p:spPr bwMode="auto">
          <a:xfrm>
            <a:off x="1387436" y="32225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10</a:t>
            </a:r>
          </a:p>
        </p:txBody>
      </p:sp>
      <p:sp>
        <p:nvSpPr>
          <p:cNvPr id="8" name="TextBox 7">
            <a:extLst>
              <a:ext uri="{FF2B5EF4-FFF2-40B4-BE49-F238E27FC236}">
                <a16:creationId xmlns="" xmlns:a16="http://schemas.microsoft.com/office/drawing/2014/main" id="{D9800308-612A-40EC-B4DB-B8A2E6AAB157}"/>
              </a:ext>
            </a:extLst>
          </p:cNvPr>
          <p:cNvSpPr txBox="1"/>
          <p:nvPr/>
        </p:nvSpPr>
        <p:spPr bwMode="auto">
          <a:xfrm>
            <a:off x="2122969" y="32225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20</a:t>
            </a:r>
          </a:p>
        </p:txBody>
      </p:sp>
      <p:sp>
        <p:nvSpPr>
          <p:cNvPr id="9" name="TextBox 8">
            <a:extLst>
              <a:ext uri="{FF2B5EF4-FFF2-40B4-BE49-F238E27FC236}">
                <a16:creationId xmlns="" xmlns:a16="http://schemas.microsoft.com/office/drawing/2014/main" id="{A02F1D26-5EDF-45CB-BE1F-F3157FC01470}"/>
              </a:ext>
            </a:extLst>
          </p:cNvPr>
          <p:cNvSpPr txBox="1"/>
          <p:nvPr/>
        </p:nvSpPr>
        <p:spPr bwMode="auto">
          <a:xfrm>
            <a:off x="3593680" y="32225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40</a:t>
            </a:r>
          </a:p>
        </p:txBody>
      </p:sp>
      <p:sp>
        <p:nvSpPr>
          <p:cNvPr id="10" name="TextBox 9">
            <a:extLst>
              <a:ext uri="{FF2B5EF4-FFF2-40B4-BE49-F238E27FC236}">
                <a16:creationId xmlns="" xmlns:a16="http://schemas.microsoft.com/office/drawing/2014/main" id="{5B50770B-4720-40B9-B162-BBAA170C95F5}"/>
              </a:ext>
            </a:extLst>
          </p:cNvPr>
          <p:cNvSpPr txBox="1"/>
          <p:nvPr/>
        </p:nvSpPr>
        <p:spPr bwMode="auto">
          <a:xfrm>
            <a:off x="4330480" y="32225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50</a:t>
            </a:r>
          </a:p>
        </p:txBody>
      </p:sp>
      <p:sp>
        <p:nvSpPr>
          <p:cNvPr id="11" name="TextBox 10">
            <a:extLst>
              <a:ext uri="{FF2B5EF4-FFF2-40B4-BE49-F238E27FC236}">
                <a16:creationId xmlns="" xmlns:a16="http://schemas.microsoft.com/office/drawing/2014/main" id="{C58A9BF8-BE04-4212-9973-5ABA469D5092}"/>
              </a:ext>
            </a:extLst>
          </p:cNvPr>
          <p:cNvSpPr txBox="1"/>
          <p:nvPr/>
        </p:nvSpPr>
        <p:spPr bwMode="auto">
          <a:xfrm>
            <a:off x="5063697" y="32225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60</a:t>
            </a:r>
          </a:p>
        </p:txBody>
      </p:sp>
      <p:sp>
        <p:nvSpPr>
          <p:cNvPr id="12" name="TextBox 11">
            <a:extLst>
              <a:ext uri="{FF2B5EF4-FFF2-40B4-BE49-F238E27FC236}">
                <a16:creationId xmlns="" xmlns:a16="http://schemas.microsoft.com/office/drawing/2014/main" id="{6B2B2DE5-2FD8-4A39-9C66-C37E96C7CFE3}"/>
              </a:ext>
            </a:extLst>
          </p:cNvPr>
          <p:cNvSpPr txBox="1"/>
          <p:nvPr/>
        </p:nvSpPr>
        <p:spPr bwMode="auto">
          <a:xfrm>
            <a:off x="5801693" y="32225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70</a:t>
            </a:r>
          </a:p>
        </p:txBody>
      </p:sp>
      <p:sp>
        <p:nvSpPr>
          <p:cNvPr id="13" name="TextBox 12">
            <a:extLst>
              <a:ext uri="{FF2B5EF4-FFF2-40B4-BE49-F238E27FC236}">
                <a16:creationId xmlns="" xmlns:a16="http://schemas.microsoft.com/office/drawing/2014/main" id="{305A17A2-A023-49D6-BB57-D4651630A48E}"/>
              </a:ext>
            </a:extLst>
          </p:cNvPr>
          <p:cNvSpPr txBox="1"/>
          <p:nvPr/>
        </p:nvSpPr>
        <p:spPr bwMode="auto">
          <a:xfrm>
            <a:off x="6533726" y="32225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80</a:t>
            </a:r>
          </a:p>
        </p:txBody>
      </p:sp>
      <p:sp>
        <p:nvSpPr>
          <p:cNvPr id="14" name="TextBox 13">
            <a:extLst>
              <a:ext uri="{FF2B5EF4-FFF2-40B4-BE49-F238E27FC236}">
                <a16:creationId xmlns="" xmlns:a16="http://schemas.microsoft.com/office/drawing/2014/main" id="{43BF1912-26AD-482F-8A6B-7693AD382D1E}"/>
              </a:ext>
            </a:extLst>
          </p:cNvPr>
          <p:cNvSpPr txBox="1"/>
          <p:nvPr/>
        </p:nvSpPr>
        <p:spPr bwMode="auto">
          <a:xfrm>
            <a:off x="7269333" y="32225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90</a:t>
            </a:r>
          </a:p>
        </p:txBody>
      </p:sp>
      <p:sp>
        <p:nvSpPr>
          <p:cNvPr id="15" name="TextBox 14">
            <a:extLst>
              <a:ext uri="{FF2B5EF4-FFF2-40B4-BE49-F238E27FC236}">
                <a16:creationId xmlns="" xmlns:a16="http://schemas.microsoft.com/office/drawing/2014/main" id="{06D00F8F-2A10-44D4-86B9-D27C6139C279}"/>
              </a:ext>
            </a:extLst>
          </p:cNvPr>
          <p:cNvSpPr txBox="1"/>
          <p:nvPr/>
        </p:nvSpPr>
        <p:spPr bwMode="auto">
          <a:xfrm>
            <a:off x="7954564" y="3222594"/>
            <a:ext cx="4972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100</a:t>
            </a:r>
          </a:p>
        </p:txBody>
      </p:sp>
      <p:sp>
        <p:nvSpPr>
          <p:cNvPr id="16" name="TextBox 15">
            <a:extLst>
              <a:ext uri="{FF2B5EF4-FFF2-40B4-BE49-F238E27FC236}">
                <a16:creationId xmlns="" xmlns:a16="http://schemas.microsoft.com/office/drawing/2014/main" id="{F929CD61-B930-493F-BE47-123881CD4B4F}"/>
              </a:ext>
            </a:extLst>
          </p:cNvPr>
          <p:cNvSpPr txBox="1"/>
          <p:nvPr/>
        </p:nvSpPr>
        <p:spPr bwMode="auto">
          <a:xfrm>
            <a:off x="3354275" y="2729369"/>
            <a:ext cx="2824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a</a:t>
            </a:r>
          </a:p>
        </p:txBody>
      </p:sp>
      <p:sp>
        <p:nvSpPr>
          <p:cNvPr id="17" name="TextBox 16">
            <a:extLst>
              <a:ext uri="{FF2B5EF4-FFF2-40B4-BE49-F238E27FC236}">
                <a16:creationId xmlns="" xmlns:a16="http://schemas.microsoft.com/office/drawing/2014/main" id="{2358035C-D693-4370-B008-5A85DEE8FC01}"/>
              </a:ext>
            </a:extLst>
          </p:cNvPr>
          <p:cNvSpPr txBox="1"/>
          <p:nvPr/>
        </p:nvSpPr>
        <p:spPr bwMode="auto">
          <a:xfrm>
            <a:off x="5994281" y="2729369"/>
            <a:ext cx="2984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b</a:t>
            </a:r>
          </a:p>
        </p:txBody>
      </p:sp>
      <p:sp>
        <p:nvSpPr>
          <p:cNvPr id="18" name="TextBox 17">
            <a:extLst>
              <a:ext uri="{FF2B5EF4-FFF2-40B4-BE49-F238E27FC236}">
                <a16:creationId xmlns="" xmlns:a16="http://schemas.microsoft.com/office/drawing/2014/main" id="{290440F0-E87E-48DD-96DA-F83895FCCB4E}"/>
              </a:ext>
            </a:extLst>
          </p:cNvPr>
          <p:cNvSpPr txBox="1"/>
          <p:nvPr/>
        </p:nvSpPr>
        <p:spPr bwMode="auto">
          <a:xfrm>
            <a:off x="702688" y="3222594"/>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0</a:t>
            </a:r>
          </a:p>
        </p:txBody>
      </p:sp>
      <p:sp>
        <p:nvSpPr>
          <p:cNvPr id="26" name="Oval 25">
            <a:extLst>
              <a:ext uri="{FF2B5EF4-FFF2-40B4-BE49-F238E27FC236}">
                <a16:creationId xmlns="" xmlns:a16="http://schemas.microsoft.com/office/drawing/2014/main" id="{E67A370D-8272-4870-AD88-B9D166E0E649}"/>
              </a:ext>
            </a:extLst>
          </p:cNvPr>
          <p:cNvSpPr/>
          <p:nvPr/>
        </p:nvSpPr>
        <p:spPr bwMode="auto">
          <a:xfrm>
            <a:off x="2874580" y="3211388"/>
            <a:ext cx="360040" cy="360040"/>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Oval 26">
            <a:extLst>
              <a:ext uri="{FF2B5EF4-FFF2-40B4-BE49-F238E27FC236}">
                <a16:creationId xmlns="" xmlns:a16="http://schemas.microsoft.com/office/drawing/2014/main" id="{B08369A6-7415-4D88-BB95-50772013695C}"/>
              </a:ext>
            </a:extLst>
          </p:cNvPr>
          <p:cNvSpPr/>
          <p:nvPr/>
        </p:nvSpPr>
        <p:spPr bwMode="auto">
          <a:xfrm>
            <a:off x="3610317" y="3211388"/>
            <a:ext cx="360040" cy="360040"/>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Oval 27">
            <a:extLst>
              <a:ext uri="{FF2B5EF4-FFF2-40B4-BE49-F238E27FC236}">
                <a16:creationId xmlns="" xmlns:a16="http://schemas.microsoft.com/office/drawing/2014/main" id="{2AA68AC4-91E9-4256-8D31-CD28355185FC}"/>
              </a:ext>
            </a:extLst>
          </p:cNvPr>
          <p:cNvSpPr/>
          <p:nvPr/>
        </p:nvSpPr>
        <p:spPr bwMode="auto">
          <a:xfrm>
            <a:off x="5814694" y="3211388"/>
            <a:ext cx="360040" cy="360040"/>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Oval 28">
            <a:extLst>
              <a:ext uri="{FF2B5EF4-FFF2-40B4-BE49-F238E27FC236}">
                <a16:creationId xmlns="" xmlns:a16="http://schemas.microsoft.com/office/drawing/2014/main" id="{AEDFA1A8-7645-4C92-8B3C-E071DA56DBD1}"/>
              </a:ext>
            </a:extLst>
          </p:cNvPr>
          <p:cNvSpPr/>
          <p:nvPr/>
        </p:nvSpPr>
        <p:spPr bwMode="auto">
          <a:xfrm>
            <a:off x="6541890" y="3211388"/>
            <a:ext cx="360040" cy="360040"/>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4837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303DE23-F33B-45CC-AB85-6EE227835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42" y="2780536"/>
            <a:ext cx="7367510" cy="446831"/>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3:3</a:t>
            </a:r>
          </a:p>
        </p:txBody>
      </p:sp>
      <p:sp>
        <p:nvSpPr>
          <p:cNvPr id="5" name="TextBox 4">
            <a:extLst>
              <a:ext uri="{FF2B5EF4-FFF2-40B4-BE49-F238E27FC236}">
                <a16:creationId xmlns="" xmlns:a16="http://schemas.microsoft.com/office/drawing/2014/main" id="{DC05BB13-6133-4713-BB29-3D30F67B6BAD}"/>
              </a:ext>
            </a:extLst>
          </p:cNvPr>
          <p:cNvSpPr txBox="1"/>
          <p:nvPr/>
        </p:nvSpPr>
        <p:spPr bwMode="auto">
          <a:xfrm>
            <a:off x="2857960"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30</a:t>
            </a:r>
          </a:p>
        </p:txBody>
      </p:sp>
      <p:sp>
        <p:nvSpPr>
          <p:cNvPr id="6" name="TextBox 5">
            <a:extLst>
              <a:ext uri="{FF2B5EF4-FFF2-40B4-BE49-F238E27FC236}">
                <a16:creationId xmlns="" xmlns:a16="http://schemas.microsoft.com/office/drawing/2014/main" id="{2B001976-0F30-452E-B438-D570FCCFFF05}"/>
              </a:ext>
            </a:extLst>
          </p:cNvPr>
          <p:cNvSpPr txBox="1"/>
          <p:nvPr/>
        </p:nvSpPr>
        <p:spPr bwMode="auto">
          <a:xfrm>
            <a:off x="1387436"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10</a:t>
            </a:r>
          </a:p>
        </p:txBody>
      </p:sp>
      <p:sp>
        <p:nvSpPr>
          <p:cNvPr id="8" name="TextBox 7">
            <a:extLst>
              <a:ext uri="{FF2B5EF4-FFF2-40B4-BE49-F238E27FC236}">
                <a16:creationId xmlns="" xmlns:a16="http://schemas.microsoft.com/office/drawing/2014/main" id="{D9800308-612A-40EC-B4DB-B8A2E6AAB157}"/>
              </a:ext>
            </a:extLst>
          </p:cNvPr>
          <p:cNvSpPr txBox="1"/>
          <p:nvPr/>
        </p:nvSpPr>
        <p:spPr bwMode="auto">
          <a:xfrm>
            <a:off x="2122969"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20</a:t>
            </a:r>
          </a:p>
        </p:txBody>
      </p:sp>
      <p:sp>
        <p:nvSpPr>
          <p:cNvPr id="9" name="TextBox 8">
            <a:extLst>
              <a:ext uri="{FF2B5EF4-FFF2-40B4-BE49-F238E27FC236}">
                <a16:creationId xmlns="" xmlns:a16="http://schemas.microsoft.com/office/drawing/2014/main" id="{A02F1D26-5EDF-45CB-BE1F-F3157FC01470}"/>
              </a:ext>
            </a:extLst>
          </p:cNvPr>
          <p:cNvSpPr txBox="1"/>
          <p:nvPr/>
        </p:nvSpPr>
        <p:spPr bwMode="auto">
          <a:xfrm>
            <a:off x="3593680"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40</a:t>
            </a:r>
          </a:p>
        </p:txBody>
      </p:sp>
      <p:sp>
        <p:nvSpPr>
          <p:cNvPr id="10" name="TextBox 9">
            <a:extLst>
              <a:ext uri="{FF2B5EF4-FFF2-40B4-BE49-F238E27FC236}">
                <a16:creationId xmlns="" xmlns:a16="http://schemas.microsoft.com/office/drawing/2014/main" id="{5B50770B-4720-40B9-B162-BBAA170C95F5}"/>
              </a:ext>
            </a:extLst>
          </p:cNvPr>
          <p:cNvSpPr txBox="1"/>
          <p:nvPr/>
        </p:nvSpPr>
        <p:spPr bwMode="auto">
          <a:xfrm>
            <a:off x="4330480"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50</a:t>
            </a:r>
          </a:p>
        </p:txBody>
      </p:sp>
      <p:sp>
        <p:nvSpPr>
          <p:cNvPr id="11" name="TextBox 10">
            <a:extLst>
              <a:ext uri="{FF2B5EF4-FFF2-40B4-BE49-F238E27FC236}">
                <a16:creationId xmlns="" xmlns:a16="http://schemas.microsoft.com/office/drawing/2014/main" id="{C58A9BF8-BE04-4212-9973-5ABA469D5092}"/>
              </a:ext>
            </a:extLst>
          </p:cNvPr>
          <p:cNvSpPr txBox="1"/>
          <p:nvPr/>
        </p:nvSpPr>
        <p:spPr bwMode="auto">
          <a:xfrm>
            <a:off x="5063697"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60</a:t>
            </a:r>
          </a:p>
        </p:txBody>
      </p:sp>
      <p:sp>
        <p:nvSpPr>
          <p:cNvPr id="12" name="TextBox 11">
            <a:extLst>
              <a:ext uri="{FF2B5EF4-FFF2-40B4-BE49-F238E27FC236}">
                <a16:creationId xmlns="" xmlns:a16="http://schemas.microsoft.com/office/drawing/2014/main" id="{6B2B2DE5-2FD8-4A39-9C66-C37E96C7CFE3}"/>
              </a:ext>
            </a:extLst>
          </p:cNvPr>
          <p:cNvSpPr txBox="1"/>
          <p:nvPr/>
        </p:nvSpPr>
        <p:spPr bwMode="auto">
          <a:xfrm>
            <a:off x="5801693"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70</a:t>
            </a:r>
          </a:p>
        </p:txBody>
      </p:sp>
      <p:sp>
        <p:nvSpPr>
          <p:cNvPr id="13" name="TextBox 12">
            <a:extLst>
              <a:ext uri="{FF2B5EF4-FFF2-40B4-BE49-F238E27FC236}">
                <a16:creationId xmlns="" xmlns:a16="http://schemas.microsoft.com/office/drawing/2014/main" id="{305A17A2-A023-49D6-BB57-D4651630A48E}"/>
              </a:ext>
            </a:extLst>
          </p:cNvPr>
          <p:cNvSpPr txBox="1"/>
          <p:nvPr/>
        </p:nvSpPr>
        <p:spPr bwMode="auto">
          <a:xfrm>
            <a:off x="6533726"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80</a:t>
            </a:r>
          </a:p>
        </p:txBody>
      </p:sp>
      <p:sp>
        <p:nvSpPr>
          <p:cNvPr id="14" name="TextBox 13">
            <a:extLst>
              <a:ext uri="{FF2B5EF4-FFF2-40B4-BE49-F238E27FC236}">
                <a16:creationId xmlns="" xmlns:a16="http://schemas.microsoft.com/office/drawing/2014/main" id="{43BF1912-26AD-482F-8A6B-7693AD382D1E}"/>
              </a:ext>
            </a:extLst>
          </p:cNvPr>
          <p:cNvSpPr txBox="1"/>
          <p:nvPr/>
        </p:nvSpPr>
        <p:spPr bwMode="auto">
          <a:xfrm>
            <a:off x="7269333"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90</a:t>
            </a:r>
          </a:p>
        </p:txBody>
      </p:sp>
      <p:sp>
        <p:nvSpPr>
          <p:cNvPr id="15" name="TextBox 14">
            <a:extLst>
              <a:ext uri="{FF2B5EF4-FFF2-40B4-BE49-F238E27FC236}">
                <a16:creationId xmlns="" xmlns:a16="http://schemas.microsoft.com/office/drawing/2014/main" id="{06D00F8F-2A10-44D4-86B9-D27C6139C279}"/>
              </a:ext>
            </a:extLst>
          </p:cNvPr>
          <p:cNvSpPr txBox="1"/>
          <p:nvPr/>
        </p:nvSpPr>
        <p:spPr bwMode="auto">
          <a:xfrm>
            <a:off x="7954564" y="3224914"/>
            <a:ext cx="4972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100</a:t>
            </a:r>
          </a:p>
        </p:txBody>
      </p:sp>
      <p:sp>
        <p:nvSpPr>
          <p:cNvPr id="16" name="TextBox 15">
            <a:extLst>
              <a:ext uri="{FF2B5EF4-FFF2-40B4-BE49-F238E27FC236}">
                <a16:creationId xmlns="" xmlns:a16="http://schemas.microsoft.com/office/drawing/2014/main" id="{F929CD61-B930-493F-BE47-123881CD4B4F}"/>
              </a:ext>
            </a:extLst>
          </p:cNvPr>
          <p:cNvSpPr txBox="1"/>
          <p:nvPr/>
        </p:nvSpPr>
        <p:spPr bwMode="auto">
          <a:xfrm>
            <a:off x="4035682" y="2743658"/>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46</a:t>
            </a:r>
          </a:p>
        </p:txBody>
      </p:sp>
      <p:sp>
        <p:nvSpPr>
          <p:cNvPr id="18" name="TextBox 17">
            <a:extLst>
              <a:ext uri="{FF2B5EF4-FFF2-40B4-BE49-F238E27FC236}">
                <a16:creationId xmlns="" xmlns:a16="http://schemas.microsoft.com/office/drawing/2014/main" id="{290440F0-E87E-48DD-96DA-F83895FCCB4E}"/>
              </a:ext>
            </a:extLst>
          </p:cNvPr>
          <p:cNvSpPr txBox="1"/>
          <p:nvPr/>
        </p:nvSpPr>
        <p:spPr bwMode="auto">
          <a:xfrm>
            <a:off x="702688" y="3224914"/>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0</a:t>
            </a:r>
          </a:p>
        </p:txBody>
      </p:sp>
      <p:sp>
        <p:nvSpPr>
          <p:cNvPr id="26" name="Oval 25">
            <a:extLst>
              <a:ext uri="{FF2B5EF4-FFF2-40B4-BE49-F238E27FC236}">
                <a16:creationId xmlns="" xmlns:a16="http://schemas.microsoft.com/office/drawing/2014/main" id="{E67A370D-8272-4870-AD88-B9D166E0E649}"/>
              </a:ext>
            </a:extLst>
          </p:cNvPr>
          <p:cNvSpPr/>
          <p:nvPr/>
        </p:nvSpPr>
        <p:spPr bwMode="auto">
          <a:xfrm>
            <a:off x="4344067" y="3211388"/>
            <a:ext cx="360040" cy="360040"/>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Oval 26">
            <a:extLst>
              <a:ext uri="{FF2B5EF4-FFF2-40B4-BE49-F238E27FC236}">
                <a16:creationId xmlns="" xmlns:a16="http://schemas.microsoft.com/office/drawing/2014/main" id="{B08369A6-7415-4D88-BB95-50772013695C}"/>
              </a:ext>
            </a:extLst>
          </p:cNvPr>
          <p:cNvSpPr/>
          <p:nvPr/>
        </p:nvSpPr>
        <p:spPr bwMode="auto">
          <a:xfrm>
            <a:off x="3607728" y="3211388"/>
            <a:ext cx="360040" cy="360040"/>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8670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878B51F-4D9C-4FEE-8DC3-AE6ACD936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42" y="2782828"/>
            <a:ext cx="7414271" cy="446831"/>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3:4</a:t>
            </a:r>
          </a:p>
        </p:txBody>
      </p:sp>
      <p:sp>
        <p:nvSpPr>
          <p:cNvPr id="5" name="TextBox 4">
            <a:extLst>
              <a:ext uri="{FF2B5EF4-FFF2-40B4-BE49-F238E27FC236}">
                <a16:creationId xmlns="" xmlns:a16="http://schemas.microsoft.com/office/drawing/2014/main" id="{DC05BB13-6133-4713-BB29-3D30F67B6BAD}"/>
              </a:ext>
            </a:extLst>
          </p:cNvPr>
          <p:cNvSpPr txBox="1"/>
          <p:nvPr/>
        </p:nvSpPr>
        <p:spPr bwMode="auto">
          <a:xfrm>
            <a:off x="2857960"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30</a:t>
            </a:r>
          </a:p>
        </p:txBody>
      </p:sp>
      <p:sp>
        <p:nvSpPr>
          <p:cNvPr id="6" name="TextBox 5">
            <a:extLst>
              <a:ext uri="{FF2B5EF4-FFF2-40B4-BE49-F238E27FC236}">
                <a16:creationId xmlns="" xmlns:a16="http://schemas.microsoft.com/office/drawing/2014/main" id="{2B001976-0F30-452E-B438-D570FCCFFF05}"/>
              </a:ext>
            </a:extLst>
          </p:cNvPr>
          <p:cNvSpPr txBox="1"/>
          <p:nvPr/>
        </p:nvSpPr>
        <p:spPr bwMode="auto">
          <a:xfrm>
            <a:off x="1387436"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10</a:t>
            </a:r>
          </a:p>
        </p:txBody>
      </p:sp>
      <p:sp>
        <p:nvSpPr>
          <p:cNvPr id="8" name="TextBox 7">
            <a:extLst>
              <a:ext uri="{FF2B5EF4-FFF2-40B4-BE49-F238E27FC236}">
                <a16:creationId xmlns="" xmlns:a16="http://schemas.microsoft.com/office/drawing/2014/main" id="{D9800308-612A-40EC-B4DB-B8A2E6AAB157}"/>
              </a:ext>
            </a:extLst>
          </p:cNvPr>
          <p:cNvSpPr txBox="1"/>
          <p:nvPr/>
        </p:nvSpPr>
        <p:spPr bwMode="auto">
          <a:xfrm>
            <a:off x="2122969"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20</a:t>
            </a:r>
          </a:p>
        </p:txBody>
      </p:sp>
      <p:sp>
        <p:nvSpPr>
          <p:cNvPr id="9" name="TextBox 8">
            <a:extLst>
              <a:ext uri="{FF2B5EF4-FFF2-40B4-BE49-F238E27FC236}">
                <a16:creationId xmlns="" xmlns:a16="http://schemas.microsoft.com/office/drawing/2014/main" id="{A02F1D26-5EDF-45CB-BE1F-F3157FC01470}"/>
              </a:ext>
            </a:extLst>
          </p:cNvPr>
          <p:cNvSpPr txBox="1"/>
          <p:nvPr/>
        </p:nvSpPr>
        <p:spPr bwMode="auto">
          <a:xfrm>
            <a:off x="3593680"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40</a:t>
            </a:r>
          </a:p>
        </p:txBody>
      </p:sp>
      <p:sp>
        <p:nvSpPr>
          <p:cNvPr id="10" name="TextBox 9">
            <a:extLst>
              <a:ext uri="{FF2B5EF4-FFF2-40B4-BE49-F238E27FC236}">
                <a16:creationId xmlns="" xmlns:a16="http://schemas.microsoft.com/office/drawing/2014/main" id="{5B50770B-4720-40B9-B162-BBAA170C95F5}"/>
              </a:ext>
            </a:extLst>
          </p:cNvPr>
          <p:cNvSpPr txBox="1"/>
          <p:nvPr/>
        </p:nvSpPr>
        <p:spPr bwMode="auto">
          <a:xfrm>
            <a:off x="4330480"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50</a:t>
            </a:r>
          </a:p>
        </p:txBody>
      </p:sp>
      <p:sp>
        <p:nvSpPr>
          <p:cNvPr id="11" name="TextBox 10">
            <a:extLst>
              <a:ext uri="{FF2B5EF4-FFF2-40B4-BE49-F238E27FC236}">
                <a16:creationId xmlns="" xmlns:a16="http://schemas.microsoft.com/office/drawing/2014/main" id="{C58A9BF8-BE04-4212-9973-5ABA469D5092}"/>
              </a:ext>
            </a:extLst>
          </p:cNvPr>
          <p:cNvSpPr txBox="1"/>
          <p:nvPr/>
        </p:nvSpPr>
        <p:spPr bwMode="auto">
          <a:xfrm>
            <a:off x="5063697"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60</a:t>
            </a:r>
          </a:p>
        </p:txBody>
      </p:sp>
      <p:sp>
        <p:nvSpPr>
          <p:cNvPr id="12" name="TextBox 11">
            <a:extLst>
              <a:ext uri="{FF2B5EF4-FFF2-40B4-BE49-F238E27FC236}">
                <a16:creationId xmlns="" xmlns:a16="http://schemas.microsoft.com/office/drawing/2014/main" id="{6B2B2DE5-2FD8-4A39-9C66-C37E96C7CFE3}"/>
              </a:ext>
            </a:extLst>
          </p:cNvPr>
          <p:cNvSpPr txBox="1"/>
          <p:nvPr/>
        </p:nvSpPr>
        <p:spPr bwMode="auto">
          <a:xfrm>
            <a:off x="5801693"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70</a:t>
            </a:r>
          </a:p>
        </p:txBody>
      </p:sp>
      <p:sp>
        <p:nvSpPr>
          <p:cNvPr id="14" name="TextBox 13">
            <a:extLst>
              <a:ext uri="{FF2B5EF4-FFF2-40B4-BE49-F238E27FC236}">
                <a16:creationId xmlns="" xmlns:a16="http://schemas.microsoft.com/office/drawing/2014/main" id="{43BF1912-26AD-482F-8A6B-7693AD382D1E}"/>
              </a:ext>
            </a:extLst>
          </p:cNvPr>
          <p:cNvSpPr txBox="1"/>
          <p:nvPr/>
        </p:nvSpPr>
        <p:spPr bwMode="auto">
          <a:xfrm>
            <a:off x="7269333"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90</a:t>
            </a:r>
          </a:p>
        </p:txBody>
      </p:sp>
      <p:sp>
        <p:nvSpPr>
          <p:cNvPr id="15" name="TextBox 14">
            <a:extLst>
              <a:ext uri="{FF2B5EF4-FFF2-40B4-BE49-F238E27FC236}">
                <a16:creationId xmlns="" xmlns:a16="http://schemas.microsoft.com/office/drawing/2014/main" id="{06D00F8F-2A10-44D4-86B9-D27C6139C279}"/>
              </a:ext>
            </a:extLst>
          </p:cNvPr>
          <p:cNvSpPr txBox="1"/>
          <p:nvPr/>
        </p:nvSpPr>
        <p:spPr bwMode="auto">
          <a:xfrm>
            <a:off x="7954564" y="3224914"/>
            <a:ext cx="4972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100</a:t>
            </a:r>
          </a:p>
        </p:txBody>
      </p:sp>
      <p:sp>
        <p:nvSpPr>
          <p:cNvPr id="16" name="TextBox 15">
            <a:extLst>
              <a:ext uri="{FF2B5EF4-FFF2-40B4-BE49-F238E27FC236}">
                <a16:creationId xmlns="" xmlns:a16="http://schemas.microsoft.com/office/drawing/2014/main" id="{F929CD61-B930-493F-BE47-123881CD4B4F}"/>
              </a:ext>
            </a:extLst>
          </p:cNvPr>
          <p:cNvSpPr txBox="1"/>
          <p:nvPr/>
        </p:nvSpPr>
        <p:spPr bwMode="auto">
          <a:xfrm>
            <a:off x="2215677" y="2735719"/>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21</a:t>
            </a:r>
          </a:p>
        </p:txBody>
      </p:sp>
      <p:sp>
        <p:nvSpPr>
          <p:cNvPr id="17" name="TextBox 16">
            <a:extLst>
              <a:ext uri="{FF2B5EF4-FFF2-40B4-BE49-F238E27FC236}">
                <a16:creationId xmlns="" xmlns:a16="http://schemas.microsoft.com/office/drawing/2014/main" id="{2358035C-D693-4370-B008-5A85DEE8FC01}"/>
              </a:ext>
            </a:extLst>
          </p:cNvPr>
          <p:cNvSpPr txBox="1"/>
          <p:nvPr/>
        </p:nvSpPr>
        <p:spPr bwMode="auto">
          <a:xfrm>
            <a:off x="6828319" y="2735719"/>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84</a:t>
            </a:r>
          </a:p>
        </p:txBody>
      </p:sp>
      <p:sp>
        <p:nvSpPr>
          <p:cNvPr id="18" name="TextBox 17">
            <a:extLst>
              <a:ext uri="{FF2B5EF4-FFF2-40B4-BE49-F238E27FC236}">
                <a16:creationId xmlns="" xmlns:a16="http://schemas.microsoft.com/office/drawing/2014/main" id="{290440F0-E87E-48DD-96DA-F83895FCCB4E}"/>
              </a:ext>
            </a:extLst>
          </p:cNvPr>
          <p:cNvSpPr txBox="1"/>
          <p:nvPr/>
        </p:nvSpPr>
        <p:spPr bwMode="auto">
          <a:xfrm>
            <a:off x="702688" y="3224914"/>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0</a:t>
            </a:r>
          </a:p>
        </p:txBody>
      </p:sp>
      <p:sp>
        <p:nvSpPr>
          <p:cNvPr id="23" name="TextBox 22">
            <a:extLst>
              <a:ext uri="{FF2B5EF4-FFF2-40B4-BE49-F238E27FC236}">
                <a16:creationId xmlns="" xmlns:a16="http://schemas.microsoft.com/office/drawing/2014/main" id="{DF140D10-617C-400B-9772-B691DCEAD77F}"/>
              </a:ext>
            </a:extLst>
          </p:cNvPr>
          <p:cNvSpPr txBox="1"/>
          <p:nvPr/>
        </p:nvSpPr>
        <p:spPr bwMode="auto">
          <a:xfrm>
            <a:off x="7931311" y="2735719"/>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99</a:t>
            </a:r>
          </a:p>
        </p:txBody>
      </p:sp>
      <p:sp>
        <p:nvSpPr>
          <p:cNvPr id="25" name="TextBox 24">
            <a:extLst>
              <a:ext uri="{FF2B5EF4-FFF2-40B4-BE49-F238E27FC236}">
                <a16:creationId xmlns="" xmlns:a16="http://schemas.microsoft.com/office/drawing/2014/main" id="{6A2F29D5-E61B-4520-A856-0B7E0871BA7D}"/>
              </a:ext>
            </a:extLst>
          </p:cNvPr>
          <p:cNvSpPr txBox="1"/>
          <p:nvPr/>
        </p:nvSpPr>
        <p:spPr bwMode="auto">
          <a:xfrm>
            <a:off x="5582480" y="2735719"/>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67</a:t>
            </a:r>
          </a:p>
        </p:txBody>
      </p:sp>
      <p:sp>
        <p:nvSpPr>
          <p:cNvPr id="30" name="TextBox 29">
            <a:extLst>
              <a:ext uri="{FF2B5EF4-FFF2-40B4-BE49-F238E27FC236}">
                <a16:creationId xmlns="" xmlns:a16="http://schemas.microsoft.com/office/drawing/2014/main" id="{BDC67AD3-9C3D-4A73-A6A7-13CAA21BC6D3}"/>
              </a:ext>
            </a:extLst>
          </p:cNvPr>
          <p:cNvSpPr txBox="1"/>
          <p:nvPr/>
        </p:nvSpPr>
        <p:spPr bwMode="auto">
          <a:xfrm>
            <a:off x="4475671" y="2735719"/>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52</a:t>
            </a:r>
          </a:p>
        </p:txBody>
      </p:sp>
      <p:sp>
        <p:nvSpPr>
          <p:cNvPr id="31" name="TextBox 30">
            <a:extLst>
              <a:ext uri="{FF2B5EF4-FFF2-40B4-BE49-F238E27FC236}">
                <a16:creationId xmlns="" xmlns:a16="http://schemas.microsoft.com/office/drawing/2014/main" id="{AEF26372-5FBA-4D2D-8603-966138F5FBA0}"/>
              </a:ext>
            </a:extLst>
          </p:cNvPr>
          <p:cNvSpPr txBox="1"/>
          <p:nvPr/>
        </p:nvSpPr>
        <p:spPr bwMode="auto">
          <a:xfrm>
            <a:off x="3222384" y="2735719"/>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35</a:t>
            </a:r>
          </a:p>
        </p:txBody>
      </p:sp>
      <p:sp>
        <p:nvSpPr>
          <p:cNvPr id="32" name="TextBox 31">
            <a:extLst>
              <a:ext uri="{FF2B5EF4-FFF2-40B4-BE49-F238E27FC236}">
                <a16:creationId xmlns="" xmlns:a16="http://schemas.microsoft.com/office/drawing/2014/main" id="{9DF7EAD1-4914-4F13-8091-F1624AE86097}"/>
              </a:ext>
            </a:extLst>
          </p:cNvPr>
          <p:cNvSpPr txBox="1"/>
          <p:nvPr/>
        </p:nvSpPr>
        <p:spPr bwMode="auto">
          <a:xfrm>
            <a:off x="6533726"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80</a:t>
            </a:r>
          </a:p>
        </p:txBody>
      </p:sp>
    </p:spTree>
    <p:extLst>
      <p:ext uri="{BB962C8B-B14F-4D97-AF65-F5344CB8AC3E}">
        <p14:creationId xmlns:p14="http://schemas.microsoft.com/office/powerpoint/2010/main" val="210083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3" grpId="0"/>
      <p:bldP spid="25" grpId="0"/>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132657B-7C1D-4418-A816-CE946BF98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42" y="2782828"/>
            <a:ext cx="7367510" cy="446831"/>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3:4</a:t>
            </a:r>
          </a:p>
        </p:txBody>
      </p:sp>
      <p:sp>
        <p:nvSpPr>
          <p:cNvPr id="5" name="TextBox 4">
            <a:extLst>
              <a:ext uri="{FF2B5EF4-FFF2-40B4-BE49-F238E27FC236}">
                <a16:creationId xmlns="" xmlns:a16="http://schemas.microsoft.com/office/drawing/2014/main" id="{DC05BB13-6133-4713-BB29-3D30F67B6BAD}"/>
              </a:ext>
            </a:extLst>
          </p:cNvPr>
          <p:cNvSpPr txBox="1"/>
          <p:nvPr/>
        </p:nvSpPr>
        <p:spPr bwMode="auto">
          <a:xfrm>
            <a:off x="2857960"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30</a:t>
            </a:r>
          </a:p>
        </p:txBody>
      </p:sp>
      <p:sp>
        <p:nvSpPr>
          <p:cNvPr id="6" name="TextBox 5">
            <a:extLst>
              <a:ext uri="{FF2B5EF4-FFF2-40B4-BE49-F238E27FC236}">
                <a16:creationId xmlns="" xmlns:a16="http://schemas.microsoft.com/office/drawing/2014/main" id="{2B001976-0F30-452E-B438-D570FCCFFF05}"/>
              </a:ext>
            </a:extLst>
          </p:cNvPr>
          <p:cNvSpPr txBox="1"/>
          <p:nvPr/>
        </p:nvSpPr>
        <p:spPr bwMode="auto">
          <a:xfrm>
            <a:off x="1387436"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10</a:t>
            </a:r>
          </a:p>
        </p:txBody>
      </p:sp>
      <p:sp>
        <p:nvSpPr>
          <p:cNvPr id="8" name="TextBox 7">
            <a:extLst>
              <a:ext uri="{FF2B5EF4-FFF2-40B4-BE49-F238E27FC236}">
                <a16:creationId xmlns="" xmlns:a16="http://schemas.microsoft.com/office/drawing/2014/main" id="{D9800308-612A-40EC-B4DB-B8A2E6AAB157}"/>
              </a:ext>
            </a:extLst>
          </p:cNvPr>
          <p:cNvSpPr txBox="1"/>
          <p:nvPr/>
        </p:nvSpPr>
        <p:spPr bwMode="auto">
          <a:xfrm>
            <a:off x="2122969"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20</a:t>
            </a:r>
          </a:p>
        </p:txBody>
      </p:sp>
      <p:sp>
        <p:nvSpPr>
          <p:cNvPr id="9" name="TextBox 8">
            <a:extLst>
              <a:ext uri="{FF2B5EF4-FFF2-40B4-BE49-F238E27FC236}">
                <a16:creationId xmlns="" xmlns:a16="http://schemas.microsoft.com/office/drawing/2014/main" id="{A02F1D26-5EDF-45CB-BE1F-F3157FC01470}"/>
              </a:ext>
            </a:extLst>
          </p:cNvPr>
          <p:cNvSpPr txBox="1"/>
          <p:nvPr/>
        </p:nvSpPr>
        <p:spPr bwMode="auto">
          <a:xfrm>
            <a:off x="3593680"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40</a:t>
            </a:r>
          </a:p>
        </p:txBody>
      </p:sp>
      <p:sp>
        <p:nvSpPr>
          <p:cNvPr id="10" name="TextBox 9">
            <a:extLst>
              <a:ext uri="{FF2B5EF4-FFF2-40B4-BE49-F238E27FC236}">
                <a16:creationId xmlns="" xmlns:a16="http://schemas.microsoft.com/office/drawing/2014/main" id="{5B50770B-4720-40B9-B162-BBAA170C95F5}"/>
              </a:ext>
            </a:extLst>
          </p:cNvPr>
          <p:cNvSpPr txBox="1"/>
          <p:nvPr/>
        </p:nvSpPr>
        <p:spPr bwMode="auto">
          <a:xfrm>
            <a:off x="4330480"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50</a:t>
            </a:r>
          </a:p>
        </p:txBody>
      </p:sp>
      <p:sp>
        <p:nvSpPr>
          <p:cNvPr id="11" name="TextBox 10">
            <a:extLst>
              <a:ext uri="{FF2B5EF4-FFF2-40B4-BE49-F238E27FC236}">
                <a16:creationId xmlns="" xmlns:a16="http://schemas.microsoft.com/office/drawing/2014/main" id="{C58A9BF8-BE04-4212-9973-5ABA469D5092}"/>
              </a:ext>
            </a:extLst>
          </p:cNvPr>
          <p:cNvSpPr txBox="1"/>
          <p:nvPr/>
        </p:nvSpPr>
        <p:spPr bwMode="auto">
          <a:xfrm>
            <a:off x="5063697"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60</a:t>
            </a:r>
          </a:p>
        </p:txBody>
      </p:sp>
      <p:sp>
        <p:nvSpPr>
          <p:cNvPr id="12" name="TextBox 11">
            <a:extLst>
              <a:ext uri="{FF2B5EF4-FFF2-40B4-BE49-F238E27FC236}">
                <a16:creationId xmlns="" xmlns:a16="http://schemas.microsoft.com/office/drawing/2014/main" id="{6B2B2DE5-2FD8-4A39-9C66-C37E96C7CFE3}"/>
              </a:ext>
            </a:extLst>
          </p:cNvPr>
          <p:cNvSpPr txBox="1"/>
          <p:nvPr/>
        </p:nvSpPr>
        <p:spPr bwMode="auto">
          <a:xfrm>
            <a:off x="5801693"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70</a:t>
            </a:r>
          </a:p>
        </p:txBody>
      </p:sp>
      <p:sp>
        <p:nvSpPr>
          <p:cNvPr id="14" name="TextBox 13">
            <a:extLst>
              <a:ext uri="{FF2B5EF4-FFF2-40B4-BE49-F238E27FC236}">
                <a16:creationId xmlns="" xmlns:a16="http://schemas.microsoft.com/office/drawing/2014/main" id="{43BF1912-26AD-482F-8A6B-7693AD382D1E}"/>
              </a:ext>
            </a:extLst>
          </p:cNvPr>
          <p:cNvSpPr txBox="1"/>
          <p:nvPr/>
        </p:nvSpPr>
        <p:spPr bwMode="auto">
          <a:xfrm>
            <a:off x="7269333"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90</a:t>
            </a:r>
          </a:p>
        </p:txBody>
      </p:sp>
      <p:sp>
        <p:nvSpPr>
          <p:cNvPr id="15" name="TextBox 14">
            <a:extLst>
              <a:ext uri="{FF2B5EF4-FFF2-40B4-BE49-F238E27FC236}">
                <a16:creationId xmlns="" xmlns:a16="http://schemas.microsoft.com/office/drawing/2014/main" id="{06D00F8F-2A10-44D4-86B9-D27C6139C279}"/>
              </a:ext>
            </a:extLst>
          </p:cNvPr>
          <p:cNvSpPr txBox="1"/>
          <p:nvPr/>
        </p:nvSpPr>
        <p:spPr bwMode="auto">
          <a:xfrm>
            <a:off x="7954564" y="3224914"/>
            <a:ext cx="4972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100</a:t>
            </a:r>
          </a:p>
        </p:txBody>
      </p:sp>
      <p:sp>
        <p:nvSpPr>
          <p:cNvPr id="16" name="TextBox 15">
            <a:extLst>
              <a:ext uri="{FF2B5EF4-FFF2-40B4-BE49-F238E27FC236}">
                <a16:creationId xmlns="" xmlns:a16="http://schemas.microsoft.com/office/drawing/2014/main" id="{F929CD61-B930-493F-BE47-123881CD4B4F}"/>
              </a:ext>
            </a:extLst>
          </p:cNvPr>
          <p:cNvSpPr txBox="1"/>
          <p:nvPr/>
        </p:nvSpPr>
        <p:spPr bwMode="auto">
          <a:xfrm>
            <a:off x="3056622" y="2735719"/>
            <a:ext cx="2888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charset="0"/>
                <a:ea typeface="Myriad Pro Semibold" charset="0"/>
                <a:cs typeface="Myriad Pro Semibold" charset="0"/>
              </a:rPr>
              <a:t>a</a:t>
            </a:r>
          </a:p>
        </p:txBody>
      </p:sp>
      <p:sp>
        <p:nvSpPr>
          <p:cNvPr id="18" name="TextBox 17">
            <a:extLst>
              <a:ext uri="{FF2B5EF4-FFF2-40B4-BE49-F238E27FC236}">
                <a16:creationId xmlns="" xmlns:a16="http://schemas.microsoft.com/office/drawing/2014/main" id="{290440F0-E87E-48DD-96DA-F83895FCCB4E}"/>
              </a:ext>
            </a:extLst>
          </p:cNvPr>
          <p:cNvSpPr txBox="1"/>
          <p:nvPr/>
        </p:nvSpPr>
        <p:spPr bwMode="auto">
          <a:xfrm>
            <a:off x="702688" y="3224914"/>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0</a:t>
            </a:r>
          </a:p>
        </p:txBody>
      </p:sp>
      <p:sp>
        <p:nvSpPr>
          <p:cNvPr id="23" name="TextBox 22">
            <a:extLst>
              <a:ext uri="{FF2B5EF4-FFF2-40B4-BE49-F238E27FC236}">
                <a16:creationId xmlns="" xmlns:a16="http://schemas.microsoft.com/office/drawing/2014/main" id="{DF140D10-617C-400B-9772-B691DCEAD77F}"/>
              </a:ext>
            </a:extLst>
          </p:cNvPr>
          <p:cNvSpPr txBox="1"/>
          <p:nvPr/>
        </p:nvSpPr>
        <p:spPr bwMode="auto">
          <a:xfrm>
            <a:off x="4888604" y="2735719"/>
            <a:ext cx="304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charset="0"/>
                <a:ea typeface="Myriad Pro Semibold" charset="0"/>
                <a:cs typeface="Myriad Pro Semibold" charset="0"/>
              </a:rPr>
              <a:t>b</a:t>
            </a:r>
          </a:p>
        </p:txBody>
      </p:sp>
      <p:sp>
        <p:nvSpPr>
          <p:cNvPr id="30" name="TextBox 29">
            <a:extLst>
              <a:ext uri="{FF2B5EF4-FFF2-40B4-BE49-F238E27FC236}">
                <a16:creationId xmlns="" xmlns:a16="http://schemas.microsoft.com/office/drawing/2014/main" id="{BDC67AD3-9C3D-4A73-A6A7-13CAA21BC6D3}"/>
              </a:ext>
            </a:extLst>
          </p:cNvPr>
          <p:cNvSpPr txBox="1"/>
          <p:nvPr/>
        </p:nvSpPr>
        <p:spPr bwMode="auto">
          <a:xfrm>
            <a:off x="4844522" y="2735719"/>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57</a:t>
            </a:r>
          </a:p>
        </p:txBody>
      </p:sp>
      <p:sp>
        <p:nvSpPr>
          <p:cNvPr id="32" name="TextBox 31">
            <a:extLst>
              <a:ext uri="{FF2B5EF4-FFF2-40B4-BE49-F238E27FC236}">
                <a16:creationId xmlns="" xmlns:a16="http://schemas.microsoft.com/office/drawing/2014/main" id="{9DF7EAD1-4914-4F13-8091-F1624AE86097}"/>
              </a:ext>
            </a:extLst>
          </p:cNvPr>
          <p:cNvSpPr txBox="1"/>
          <p:nvPr/>
        </p:nvSpPr>
        <p:spPr bwMode="auto">
          <a:xfrm>
            <a:off x="6533726"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80</a:t>
            </a:r>
          </a:p>
        </p:txBody>
      </p:sp>
      <p:sp>
        <p:nvSpPr>
          <p:cNvPr id="21" name="TextBox 20">
            <a:extLst>
              <a:ext uri="{FF2B5EF4-FFF2-40B4-BE49-F238E27FC236}">
                <a16:creationId xmlns="" xmlns:a16="http://schemas.microsoft.com/office/drawing/2014/main" id="{14414CF8-1815-4C52-8138-0140E9DDA65E}"/>
              </a:ext>
            </a:extLst>
          </p:cNvPr>
          <p:cNvSpPr txBox="1"/>
          <p:nvPr/>
        </p:nvSpPr>
        <p:spPr bwMode="auto">
          <a:xfrm>
            <a:off x="6072263" y="2735719"/>
            <a:ext cx="2792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charset="0"/>
                <a:ea typeface="Myriad Pro Semibold" charset="0"/>
                <a:cs typeface="Myriad Pro Semibold" charset="0"/>
              </a:rPr>
              <a:t>c</a:t>
            </a:r>
          </a:p>
        </p:txBody>
      </p:sp>
      <p:sp>
        <p:nvSpPr>
          <p:cNvPr id="22" name="TextBox 21">
            <a:extLst>
              <a:ext uri="{FF2B5EF4-FFF2-40B4-BE49-F238E27FC236}">
                <a16:creationId xmlns="" xmlns:a16="http://schemas.microsoft.com/office/drawing/2014/main" id="{602F450B-D8F6-4801-8F6E-F7A0ADBBB927}"/>
              </a:ext>
            </a:extLst>
          </p:cNvPr>
          <p:cNvSpPr txBox="1"/>
          <p:nvPr/>
        </p:nvSpPr>
        <p:spPr bwMode="auto">
          <a:xfrm>
            <a:off x="7165436" y="2735719"/>
            <a:ext cx="304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charset="0"/>
                <a:ea typeface="Myriad Pro Semibold" charset="0"/>
                <a:cs typeface="Myriad Pro Semibold" charset="0"/>
              </a:rPr>
              <a:t>d</a:t>
            </a:r>
          </a:p>
        </p:txBody>
      </p:sp>
    </p:spTree>
    <p:extLst>
      <p:ext uri="{BB962C8B-B14F-4D97-AF65-F5344CB8AC3E}">
        <p14:creationId xmlns:p14="http://schemas.microsoft.com/office/powerpoint/2010/main" val="378609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1:1</a:t>
            </a:r>
          </a:p>
        </p:txBody>
      </p:sp>
      <p:pic>
        <p:nvPicPr>
          <p:cNvPr id="4" name="Picture 3">
            <a:extLst>
              <a:ext uri="{FF2B5EF4-FFF2-40B4-BE49-F238E27FC236}">
                <a16:creationId xmlns="" xmlns:a16="http://schemas.microsoft.com/office/drawing/2014/main" id="{E1E1E4E2-8376-41A2-9971-3A072524E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923" y="957923"/>
            <a:ext cx="4942154" cy="4942154"/>
          </a:xfrm>
          <a:prstGeom prst="rect">
            <a:avLst/>
          </a:prstGeom>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132657B-7C1D-4418-A816-CE946BF98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42" y="2782828"/>
            <a:ext cx="7367510" cy="446831"/>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3:4</a:t>
            </a:r>
          </a:p>
        </p:txBody>
      </p:sp>
      <p:sp>
        <p:nvSpPr>
          <p:cNvPr id="5" name="TextBox 4">
            <a:extLst>
              <a:ext uri="{FF2B5EF4-FFF2-40B4-BE49-F238E27FC236}">
                <a16:creationId xmlns="" xmlns:a16="http://schemas.microsoft.com/office/drawing/2014/main" id="{DC05BB13-6133-4713-BB29-3D30F67B6BAD}"/>
              </a:ext>
            </a:extLst>
          </p:cNvPr>
          <p:cNvSpPr txBox="1"/>
          <p:nvPr/>
        </p:nvSpPr>
        <p:spPr bwMode="auto">
          <a:xfrm>
            <a:off x="2857960"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30</a:t>
            </a:r>
          </a:p>
        </p:txBody>
      </p:sp>
      <p:sp>
        <p:nvSpPr>
          <p:cNvPr id="6" name="TextBox 5">
            <a:extLst>
              <a:ext uri="{FF2B5EF4-FFF2-40B4-BE49-F238E27FC236}">
                <a16:creationId xmlns="" xmlns:a16="http://schemas.microsoft.com/office/drawing/2014/main" id="{2B001976-0F30-452E-B438-D570FCCFFF05}"/>
              </a:ext>
            </a:extLst>
          </p:cNvPr>
          <p:cNvSpPr txBox="1"/>
          <p:nvPr/>
        </p:nvSpPr>
        <p:spPr bwMode="auto">
          <a:xfrm>
            <a:off x="1387436"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10</a:t>
            </a:r>
          </a:p>
        </p:txBody>
      </p:sp>
      <p:sp>
        <p:nvSpPr>
          <p:cNvPr id="8" name="TextBox 7">
            <a:extLst>
              <a:ext uri="{FF2B5EF4-FFF2-40B4-BE49-F238E27FC236}">
                <a16:creationId xmlns="" xmlns:a16="http://schemas.microsoft.com/office/drawing/2014/main" id="{D9800308-612A-40EC-B4DB-B8A2E6AAB157}"/>
              </a:ext>
            </a:extLst>
          </p:cNvPr>
          <p:cNvSpPr txBox="1"/>
          <p:nvPr/>
        </p:nvSpPr>
        <p:spPr bwMode="auto">
          <a:xfrm>
            <a:off x="2122969"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20</a:t>
            </a:r>
          </a:p>
        </p:txBody>
      </p:sp>
      <p:sp>
        <p:nvSpPr>
          <p:cNvPr id="9" name="TextBox 8">
            <a:extLst>
              <a:ext uri="{FF2B5EF4-FFF2-40B4-BE49-F238E27FC236}">
                <a16:creationId xmlns="" xmlns:a16="http://schemas.microsoft.com/office/drawing/2014/main" id="{A02F1D26-5EDF-45CB-BE1F-F3157FC01470}"/>
              </a:ext>
            </a:extLst>
          </p:cNvPr>
          <p:cNvSpPr txBox="1"/>
          <p:nvPr/>
        </p:nvSpPr>
        <p:spPr bwMode="auto">
          <a:xfrm>
            <a:off x="3593680"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40</a:t>
            </a:r>
          </a:p>
        </p:txBody>
      </p:sp>
      <p:sp>
        <p:nvSpPr>
          <p:cNvPr id="10" name="TextBox 9">
            <a:extLst>
              <a:ext uri="{FF2B5EF4-FFF2-40B4-BE49-F238E27FC236}">
                <a16:creationId xmlns="" xmlns:a16="http://schemas.microsoft.com/office/drawing/2014/main" id="{5B50770B-4720-40B9-B162-BBAA170C95F5}"/>
              </a:ext>
            </a:extLst>
          </p:cNvPr>
          <p:cNvSpPr txBox="1"/>
          <p:nvPr/>
        </p:nvSpPr>
        <p:spPr bwMode="auto">
          <a:xfrm>
            <a:off x="4330480"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50</a:t>
            </a:r>
          </a:p>
        </p:txBody>
      </p:sp>
      <p:sp>
        <p:nvSpPr>
          <p:cNvPr id="11" name="TextBox 10">
            <a:extLst>
              <a:ext uri="{FF2B5EF4-FFF2-40B4-BE49-F238E27FC236}">
                <a16:creationId xmlns="" xmlns:a16="http://schemas.microsoft.com/office/drawing/2014/main" id="{C58A9BF8-BE04-4212-9973-5ABA469D5092}"/>
              </a:ext>
            </a:extLst>
          </p:cNvPr>
          <p:cNvSpPr txBox="1"/>
          <p:nvPr/>
        </p:nvSpPr>
        <p:spPr bwMode="auto">
          <a:xfrm>
            <a:off x="5063697"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60</a:t>
            </a:r>
          </a:p>
        </p:txBody>
      </p:sp>
      <p:sp>
        <p:nvSpPr>
          <p:cNvPr id="12" name="TextBox 11">
            <a:extLst>
              <a:ext uri="{FF2B5EF4-FFF2-40B4-BE49-F238E27FC236}">
                <a16:creationId xmlns="" xmlns:a16="http://schemas.microsoft.com/office/drawing/2014/main" id="{6B2B2DE5-2FD8-4A39-9C66-C37E96C7CFE3}"/>
              </a:ext>
            </a:extLst>
          </p:cNvPr>
          <p:cNvSpPr txBox="1"/>
          <p:nvPr/>
        </p:nvSpPr>
        <p:spPr bwMode="auto">
          <a:xfrm>
            <a:off x="5801693"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70</a:t>
            </a:r>
          </a:p>
        </p:txBody>
      </p:sp>
      <p:sp>
        <p:nvSpPr>
          <p:cNvPr id="14" name="TextBox 13">
            <a:extLst>
              <a:ext uri="{FF2B5EF4-FFF2-40B4-BE49-F238E27FC236}">
                <a16:creationId xmlns="" xmlns:a16="http://schemas.microsoft.com/office/drawing/2014/main" id="{43BF1912-26AD-482F-8A6B-7693AD382D1E}"/>
              </a:ext>
            </a:extLst>
          </p:cNvPr>
          <p:cNvSpPr txBox="1"/>
          <p:nvPr/>
        </p:nvSpPr>
        <p:spPr bwMode="auto">
          <a:xfrm>
            <a:off x="7269333"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90</a:t>
            </a:r>
          </a:p>
        </p:txBody>
      </p:sp>
      <p:sp>
        <p:nvSpPr>
          <p:cNvPr id="15" name="TextBox 14">
            <a:extLst>
              <a:ext uri="{FF2B5EF4-FFF2-40B4-BE49-F238E27FC236}">
                <a16:creationId xmlns="" xmlns:a16="http://schemas.microsoft.com/office/drawing/2014/main" id="{06D00F8F-2A10-44D4-86B9-D27C6139C279}"/>
              </a:ext>
            </a:extLst>
          </p:cNvPr>
          <p:cNvSpPr txBox="1"/>
          <p:nvPr/>
        </p:nvSpPr>
        <p:spPr bwMode="auto">
          <a:xfrm>
            <a:off x="7954564" y="3224914"/>
            <a:ext cx="4972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100</a:t>
            </a:r>
          </a:p>
        </p:txBody>
      </p:sp>
      <p:sp>
        <p:nvSpPr>
          <p:cNvPr id="16" name="TextBox 15">
            <a:extLst>
              <a:ext uri="{FF2B5EF4-FFF2-40B4-BE49-F238E27FC236}">
                <a16:creationId xmlns="" xmlns:a16="http://schemas.microsoft.com/office/drawing/2014/main" id="{F929CD61-B930-493F-BE47-123881CD4B4F}"/>
              </a:ext>
            </a:extLst>
          </p:cNvPr>
          <p:cNvSpPr txBox="1"/>
          <p:nvPr/>
        </p:nvSpPr>
        <p:spPr bwMode="auto">
          <a:xfrm>
            <a:off x="3056622" y="2735719"/>
            <a:ext cx="2888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charset="0"/>
                <a:ea typeface="Myriad Pro Semibold" charset="0"/>
                <a:cs typeface="Myriad Pro Semibold" charset="0"/>
              </a:rPr>
              <a:t>a</a:t>
            </a:r>
          </a:p>
        </p:txBody>
      </p:sp>
      <p:sp>
        <p:nvSpPr>
          <p:cNvPr id="18" name="TextBox 17">
            <a:extLst>
              <a:ext uri="{FF2B5EF4-FFF2-40B4-BE49-F238E27FC236}">
                <a16:creationId xmlns="" xmlns:a16="http://schemas.microsoft.com/office/drawing/2014/main" id="{290440F0-E87E-48DD-96DA-F83895FCCB4E}"/>
              </a:ext>
            </a:extLst>
          </p:cNvPr>
          <p:cNvSpPr txBox="1"/>
          <p:nvPr/>
        </p:nvSpPr>
        <p:spPr bwMode="auto">
          <a:xfrm>
            <a:off x="702688" y="3224914"/>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0</a:t>
            </a:r>
          </a:p>
        </p:txBody>
      </p:sp>
      <p:sp>
        <p:nvSpPr>
          <p:cNvPr id="23" name="TextBox 22">
            <a:extLst>
              <a:ext uri="{FF2B5EF4-FFF2-40B4-BE49-F238E27FC236}">
                <a16:creationId xmlns="" xmlns:a16="http://schemas.microsoft.com/office/drawing/2014/main" id="{DF140D10-617C-400B-9772-B691DCEAD77F}"/>
              </a:ext>
            </a:extLst>
          </p:cNvPr>
          <p:cNvSpPr txBox="1"/>
          <p:nvPr/>
        </p:nvSpPr>
        <p:spPr bwMode="auto">
          <a:xfrm>
            <a:off x="4888604" y="2735719"/>
            <a:ext cx="304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charset="0"/>
                <a:ea typeface="Myriad Pro Semibold" charset="0"/>
                <a:cs typeface="Myriad Pro Semibold" charset="0"/>
              </a:rPr>
              <a:t>b</a:t>
            </a:r>
          </a:p>
        </p:txBody>
      </p:sp>
      <p:sp>
        <p:nvSpPr>
          <p:cNvPr id="30" name="TextBox 29">
            <a:extLst>
              <a:ext uri="{FF2B5EF4-FFF2-40B4-BE49-F238E27FC236}">
                <a16:creationId xmlns="" xmlns:a16="http://schemas.microsoft.com/office/drawing/2014/main" id="{BDC67AD3-9C3D-4A73-A6A7-13CAA21BC6D3}"/>
              </a:ext>
            </a:extLst>
          </p:cNvPr>
          <p:cNvSpPr txBox="1"/>
          <p:nvPr/>
        </p:nvSpPr>
        <p:spPr bwMode="auto">
          <a:xfrm>
            <a:off x="6015701" y="2735719"/>
            <a:ext cx="4058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charset="0"/>
                <a:ea typeface="Myriad Pro Semibold" charset="0"/>
                <a:cs typeface="Myriad Pro Semibold" charset="0"/>
              </a:rPr>
              <a:t>73</a:t>
            </a:r>
          </a:p>
        </p:txBody>
      </p:sp>
      <p:sp>
        <p:nvSpPr>
          <p:cNvPr id="32" name="TextBox 31">
            <a:extLst>
              <a:ext uri="{FF2B5EF4-FFF2-40B4-BE49-F238E27FC236}">
                <a16:creationId xmlns="" xmlns:a16="http://schemas.microsoft.com/office/drawing/2014/main" id="{9DF7EAD1-4914-4F13-8091-F1624AE86097}"/>
              </a:ext>
            </a:extLst>
          </p:cNvPr>
          <p:cNvSpPr txBox="1"/>
          <p:nvPr/>
        </p:nvSpPr>
        <p:spPr bwMode="auto">
          <a:xfrm>
            <a:off x="6533726" y="322491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80</a:t>
            </a:r>
          </a:p>
        </p:txBody>
      </p:sp>
      <p:sp>
        <p:nvSpPr>
          <p:cNvPr id="21" name="TextBox 20">
            <a:extLst>
              <a:ext uri="{FF2B5EF4-FFF2-40B4-BE49-F238E27FC236}">
                <a16:creationId xmlns="" xmlns:a16="http://schemas.microsoft.com/office/drawing/2014/main" id="{14414CF8-1815-4C52-8138-0140E9DDA65E}"/>
              </a:ext>
            </a:extLst>
          </p:cNvPr>
          <p:cNvSpPr txBox="1"/>
          <p:nvPr/>
        </p:nvSpPr>
        <p:spPr bwMode="auto">
          <a:xfrm>
            <a:off x="6082225" y="2735719"/>
            <a:ext cx="27283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c</a:t>
            </a:r>
          </a:p>
        </p:txBody>
      </p:sp>
      <p:sp>
        <p:nvSpPr>
          <p:cNvPr id="22" name="TextBox 21">
            <a:extLst>
              <a:ext uri="{FF2B5EF4-FFF2-40B4-BE49-F238E27FC236}">
                <a16:creationId xmlns="" xmlns:a16="http://schemas.microsoft.com/office/drawing/2014/main" id="{602F450B-D8F6-4801-8F6E-F7A0ADBBB927}"/>
              </a:ext>
            </a:extLst>
          </p:cNvPr>
          <p:cNvSpPr txBox="1"/>
          <p:nvPr/>
        </p:nvSpPr>
        <p:spPr bwMode="auto">
          <a:xfrm>
            <a:off x="7165436" y="2735719"/>
            <a:ext cx="304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charset="0"/>
                <a:ea typeface="Myriad Pro Semibold" charset="0"/>
                <a:cs typeface="Myriad Pro Semibold" charset="0"/>
              </a:rPr>
              <a:t>d</a:t>
            </a:r>
          </a:p>
        </p:txBody>
      </p:sp>
    </p:spTree>
    <p:extLst>
      <p:ext uri="{BB962C8B-B14F-4D97-AF65-F5344CB8AC3E}">
        <p14:creationId xmlns:p14="http://schemas.microsoft.com/office/powerpoint/2010/main" val="82197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3:6</a:t>
            </a:r>
          </a:p>
        </p:txBody>
      </p:sp>
      <p:pic>
        <p:nvPicPr>
          <p:cNvPr id="5" name="Picture 4">
            <a:extLst>
              <a:ext uri="{FF2B5EF4-FFF2-40B4-BE49-F238E27FC236}">
                <a16:creationId xmlns="" xmlns:a16="http://schemas.microsoft.com/office/drawing/2014/main" id="{2D19492D-228F-4F1D-B7F2-975A2DF42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42" y="3077633"/>
            <a:ext cx="2362591" cy="86789"/>
          </a:xfrm>
          <a:prstGeom prst="rect">
            <a:avLst/>
          </a:prstGeom>
        </p:spPr>
      </p:pic>
      <p:pic>
        <p:nvPicPr>
          <p:cNvPr id="7" name="Picture 6">
            <a:extLst>
              <a:ext uri="{FF2B5EF4-FFF2-40B4-BE49-F238E27FC236}">
                <a16:creationId xmlns="" xmlns:a16="http://schemas.microsoft.com/office/drawing/2014/main" id="{470507F0-BAED-4E01-801D-30BEDAEFF0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6233" y="3111384"/>
            <a:ext cx="626811" cy="19286"/>
          </a:xfrm>
          <a:prstGeom prst="rect">
            <a:avLst/>
          </a:prstGeom>
        </p:spPr>
      </p:pic>
      <p:pic>
        <p:nvPicPr>
          <p:cNvPr id="9" name="Picture 8">
            <a:extLst>
              <a:ext uri="{FF2B5EF4-FFF2-40B4-BE49-F238E27FC236}">
                <a16:creationId xmlns="" xmlns:a16="http://schemas.microsoft.com/office/drawing/2014/main" id="{5C768227-7FF7-4BB3-B4D9-39F5E40763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1946" y="3077633"/>
            <a:ext cx="4995192" cy="86789"/>
          </a:xfrm>
          <a:prstGeom prst="rect">
            <a:avLst/>
          </a:prstGeom>
        </p:spPr>
      </p:pic>
      <p:cxnSp>
        <p:nvCxnSpPr>
          <p:cNvPr id="13" name="Straight Connector 12">
            <a:extLst>
              <a:ext uri="{FF2B5EF4-FFF2-40B4-BE49-F238E27FC236}">
                <a16:creationId xmlns="" xmlns:a16="http://schemas.microsoft.com/office/drawing/2014/main" id="{00792E74-B9FA-4EC9-B8DD-4DABBA3CD0C4}"/>
              </a:ext>
            </a:extLst>
          </p:cNvPr>
          <p:cNvCxnSpPr>
            <a:cxnSpLocks/>
          </p:cNvCxnSpPr>
          <p:nvPr/>
        </p:nvCxnSpPr>
        <p:spPr bwMode="auto">
          <a:xfrm>
            <a:off x="843642" y="3234016"/>
            <a:ext cx="738083"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 xmlns:a16="http://schemas.microsoft.com/office/drawing/2014/main" id="{7E6FA574-B7FE-4737-A426-DDBBF097FEFB}"/>
              </a:ext>
            </a:extLst>
          </p:cNvPr>
          <p:cNvCxnSpPr>
            <a:cxnSpLocks/>
          </p:cNvCxnSpPr>
          <p:nvPr/>
        </p:nvCxnSpPr>
        <p:spPr bwMode="auto">
          <a:xfrm>
            <a:off x="1576961" y="3234016"/>
            <a:ext cx="738083"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 xmlns:a16="http://schemas.microsoft.com/office/drawing/2014/main" id="{A5B00A9F-0055-4F8F-B06C-D5B9017A3BD5}"/>
              </a:ext>
            </a:extLst>
          </p:cNvPr>
          <p:cNvCxnSpPr>
            <a:cxnSpLocks/>
          </p:cNvCxnSpPr>
          <p:nvPr/>
        </p:nvCxnSpPr>
        <p:spPr bwMode="auto">
          <a:xfrm>
            <a:off x="2311869" y="3234016"/>
            <a:ext cx="738083"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 xmlns:a16="http://schemas.microsoft.com/office/drawing/2014/main" id="{22DCEB50-A422-46C0-8B00-2C2713C96AC2}"/>
              </a:ext>
            </a:extLst>
          </p:cNvPr>
          <p:cNvCxnSpPr>
            <a:cxnSpLocks/>
          </p:cNvCxnSpPr>
          <p:nvPr/>
        </p:nvCxnSpPr>
        <p:spPr bwMode="auto">
          <a:xfrm>
            <a:off x="3047570" y="3234016"/>
            <a:ext cx="148342"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a:extLst>
              <a:ext uri="{FF2B5EF4-FFF2-40B4-BE49-F238E27FC236}">
                <a16:creationId xmlns="" xmlns:a16="http://schemas.microsoft.com/office/drawing/2014/main" id="{E1C773C0-CD87-4075-9F24-7946AF564509}"/>
              </a:ext>
            </a:extLst>
          </p:cNvPr>
          <p:cNvSpPr txBox="1"/>
          <p:nvPr/>
        </p:nvSpPr>
        <p:spPr bwMode="auto">
          <a:xfrm>
            <a:off x="1710348" y="3448688"/>
            <a:ext cx="629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32</a:t>
            </a:r>
          </a:p>
        </p:txBody>
      </p:sp>
    </p:spTree>
    <p:extLst>
      <p:ext uri="{BB962C8B-B14F-4D97-AF65-F5344CB8AC3E}">
        <p14:creationId xmlns:p14="http://schemas.microsoft.com/office/powerpoint/2010/main" val="247188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22222E-6 -2.59259E-6 L 0.06111 -2.59259E-6 " pathEditMode="relative" rAng="0" ptsTypes="AA">
                                      <p:cBhvr>
                                        <p:cTn id="6" dur="2000" fill="hold"/>
                                        <p:tgtEl>
                                          <p:spTgt spid="9"/>
                                        </p:tgtEl>
                                        <p:attrNameLst>
                                          <p:attrName>ppt_x</p:attrName>
                                          <p:attrName>ppt_y</p:attrName>
                                        </p:attrNameLst>
                                      </p:cBhvr>
                                      <p:rCtr x="3056" y="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750"/>
                                        <p:tgtEl>
                                          <p:spTgt spid="13"/>
                                        </p:tgtEl>
                                      </p:cBhvr>
                                    </p:animEffect>
                                  </p:childTnLst>
                                </p:cTn>
                              </p:par>
                            </p:childTnLst>
                          </p:cTn>
                        </p:par>
                        <p:par>
                          <p:cTn id="12" fill="hold">
                            <p:stCondLst>
                              <p:cond delay="750"/>
                            </p:stCondLst>
                            <p:childTnLst>
                              <p:par>
                                <p:cTn id="13" presetID="22" presetClass="entr" presetSubtype="8" fill="hold"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750"/>
                                        <p:tgtEl>
                                          <p:spTgt spid="16"/>
                                        </p:tgtEl>
                                      </p:cBhvr>
                                    </p:animEffect>
                                  </p:childTnLst>
                                </p:cTn>
                              </p:par>
                            </p:childTnLst>
                          </p:cTn>
                        </p:par>
                        <p:par>
                          <p:cTn id="16" fill="hold">
                            <p:stCondLst>
                              <p:cond delay="2000"/>
                            </p:stCondLst>
                            <p:childTnLst>
                              <p:par>
                                <p:cTn id="17" presetID="22" presetClass="entr" presetSubtype="8" fill="hold" nodeType="afterEffect">
                                  <p:stCondLst>
                                    <p:cond delay="5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p:stCondLst>
                              <p:cond delay="3250"/>
                            </p:stCondLst>
                            <p:childTnLst>
                              <p:par>
                                <p:cTn id="21" presetID="22" presetClass="entr" presetSubtype="8" fill="hold" nodeType="afterEffect">
                                  <p:stCondLst>
                                    <p:cond delay="50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75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5C5AC890-B11C-485B-B178-FE8539F59589}"/>
              </a:ext>
            </a:extLst>
          </p:cNvPr>
          <p:cNvGrpSpPr/>
          <p:nvPr/>
        </p:nvGrpSpPr>
        <p:grpSpPr>
          <a:xfrm>
            <a:off x="843642" y="3077633"/>
            <a:ext cx="7343496" cy="86789"/>
            <a:chOff x="843642" y="3077633"/>
            <a:chExt cx="7343496" cy="86789"/>
          </a:xfrm>
        </p:grpSpPr>
        <p:pic>
          <p:nvPicPr>
            <p:cNvPr id="10" name="Picture 9">
              <a:extLst>
                <a:ext uri="{FF2B5EF4-FFF2-40B4-BE49-F238E27FC236}">
                  <a16:creationId xmlns="" xmlns:a16="http://schemas.microsoft.com/office/drawing/2014/main" id="{53B6FB0A-EA6B-4FD9-B9B3-61F8A1793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42" y="3077633"/>
              <a:ext cx="2362591" cy="86789"/>
            </a:xfrm>
            <a:prstGeom prst="rect">
              <a:avLst/>
            </a:prstGeom>
          </p:spPr>
        </p:pic>
        <p:pic>
          <p:nvPicPr>
            <p:cNvPr id="11" name="Picture 10">
              <a:extLst>
                <a:ext uri="{FF2B5EF4-FFF2-40B4-BE49-F238E27FC236}">
                  <a16:creationId xmlns="" xmlns:a16="http://schemas.microsoft.com/office/drawing/2014/main" id="{7236800A-83A8-4D04-B827-2520AE6703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1946" y="3077633"/>
              <a:ext cx="4995192" cy="86789"/>
            </a:xfrm>
            <a:prstGeom prst="rect">
              <a:avLst/>
            </a:prstGeom>
          </p:spPr>
        </p:pic>
      </p:grpSp>
      <p:sp>
        <p:nvSpPr>
          <p:cNvPr id="2" name="Text Placeholder 1"/>
          <p:cNvSpPr>
            <a:spLocks noGrp="1"/>
          </p:cNvSpPr>
          <p:nvPr>
            <p:ph type="body" sz="quarter" idx="11"/>
          </p:nvPr>
        </p:nvSpPr>
        <p:spPr/>
        <p:txBody>
          <a:bodyPr/>
          <a:lstStyle/>
          <a:p>
            <a:r>
              <a:rPr lang="en-GB" dirty="0"/>
              <a:t>1.9 Composition: 20–100</a:t>
            </a:r>
            <a:r>
              <a:rPr lang="en-US" dirty="0"/>
              <a:t> – step 3:6</a:t>
            </a:r>
          </a:p>
        </p:txBody>
      </p:sp>
      <p:pic>
        <p:nvPicPr>
          <p:cNvPr id="8" name="Picture 7">
            <a:extLst>
              <a:ext uri="{FF2B5EF4-FFF2-40B4-BE49-F238E27FC236}">
                <a16:creationId xmlns="" xmlns:a16="http://schemas.microsoft.com/office/drawing/2014/main" id="{D5EDC78B-0A42-436E-99D6-A30C376939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43" y="2903817"/>
            <a:ext cx="2368090" cy="434594"/>
          </a:xfrm>
          <a:prstGeom prst="rect">
            <a:avLst/>
          </a:prstGeom>
        </p:spPr>
      </p:pic>
      <p:sp>
        <p:nvSpPr>
          <p:cNvPr id="13" name="TextBox 12">
            <a:extLst>
              <a:ext uri="{FF2B5EF4-FFF2-40B4-BE49-F238E27FC236}">
                <a16:creationId xmlns="" xmlns:a16="http://schemas.microsoft.com/office/drawing/2014/main" id="{46E96356-7AE9-4BC5-B69A-F59DC22657E5}"/>
              </a:ext>
            </a:extLst>
          </p:cNvPr>
          <p:cNvSpPr txBox="1"/>
          <p:nvPr/>
        </p:nvSpPr>
        <p:spPr bwMode="auto">
          <a:xfrm>
            <a:off x="1707599" y="3448688"/>
            <a:ext cx="629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32</a:t>
            </a:r>
          </a:p>
        </p:txBody>
      </p:sp>
    </p:spTree>
    <p:extLst>
      <p:ext uri="{BB962C8B-B14F-4D97-AF65-F5344CB8AC3E}">
        <p14:creationId xmlns:p14="http://schemas.microsoft.com/office/powerpoint/2010/main" val="124646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 xmlns:a16="http://schemas.microsoft.com/office/drawing/2014/main" id="{49172D4B-37EB-4459-81B2-76A1D85C3D81}"/>
              </a:ext>
            </a:extLst>
          </p:cNvPr>
          <p:cNvCxnSpPr>
            <a:cxnSpLocks/>
          </p:cNvCxnSpPr>
          <p:nvPr/>
        </p:nvCxnSpPr>
        <p:spPr bwMode="auto">
          <a:xfrm>
            <a:off x="843642" y="3234016"/>
            <a:ext cx="3018746"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 Placeholder 1"/>
          <p:cNvSpPr>
            <a:spLocks noGrp="1"/>
          </p:cNvSpPr>
          <p:nvPr>
            <p:ph type="body" sz="quarter" idx="11"/>
          </p:nvPr>
        </p:nvSpPr>
        <p:spPr/>
        <p:txBody>
          <a:bodyPr/>
          <a:lstStyle/>
          <a:p>
            <a:r>
              <a:rPr lang="en-GB" dirty="0"/>
              <a:t>1.9 Composition: 20–100</a:t>
            </a:r>
            <a:r>
              <a:rPr lang="en-US" dirty="0"/>
              <a:t> – step 3:7</a:t>
            </a:r>
          </a:p>
        </p:txBody>
      </p:sp>
      <p:grpSp>
        <p:nvGrpSpPr>
          <p:cNvPr id="15" name="Group 14">
            <a:extLst>
              <a:ext uri="{FF2B5EF4-FFF2-40B4-BE49-F238E27FC236}">
                <a16:creationId xmlns="" xmlns:a16="http://schemas.microsoft.com/office/drawing/2014/main" id="{26CAA454-ABEB-4ED5-B1CD-0A01EA0E8362}"/>
              </a:ext>
            </a:extLst>
          </p:cNvPr>
          <p:cNvGrpSpPr/>
          <p:nvPr/>
        </p:nvGrpSpPr>
        <p:grpSpPr>
          <a:xfrm>
            <a:off x="843642" y="3077633"/>
            <a:ext cx="7343496" cy="86789"/>
            <a:chOff x="843642" y="3077633"/>
            <a:chExt cx="7343496" cy="86789"/>
          </a:xfrm>
        </p:grpSpPr>
        <p:pic>
          <p:nvPicPr>
            <p:cNvPr id="11" name="Picture 10">
              <a:extLst>
                <a:ext uri="{FF2B5EF4-FFF2-40B4-BE49-F238E27FC236}">
                  <a16:creationId xmlns="" xmlns:a16="http://schemas.microsoft.com/office/drawing/2014/main" id="{F4284067-83D8-479E-9CD9-84018D6DC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42" y="3077633"/>
              <a:ext cx="2362591" cy="86789"/>
            </a:xfrm>
            <a:prstGeom prst="rect">
              <a:avLst/>
            </a:prstGeom>
          </p:spPr>
        </p:pic>
        <p:pic>
          <p:nvPicPr>
            <p:cNvPr id="12" name="Picture 11">
              <a:extLst>
                <a:ext uri="{FF2B5EF4-FFF2-40B4-BE49-F238E27FC236}">
                  <a16:creationId xmlns="" xmlns:a16="http://schemas.microsoft.com/office/drawing/2014/main" id="{57A1C8A0-7FD8-4E9A-AB2B-D08BE19CC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1946" y="3077633"/>
              <a:ext cx="4995192" cy="86789"/>
            </a:xfrm>
            <a:prstGeom prst="rect">
              <a:avLst/>
            </a:prstGeom>
          </p:spPr>
        </p:pic>
      </p:grpSp>
      <p:sp>
        <p:nvSpPr>
          <p:cNvPr id="14" name="TextBox 13">
            <a:extLst>
              <a:ext uri="{FF2B5EF4-FFF2-40B4-BE49-F238E27FC236}">
                <a16:creationId xmlns="" xmlns:a16="http://schemas.microsoft.com/office/drawing/2014/main" id="{7F5430F0-92FE-4FBE-80CE-3A251B03275D}"/>
              </a:ext>
            </a:extLst>
          </p:cNvPr>
          <p:cNvSpPr txBox="1"/>
          <p:nvPr/>
        </p:nvSpPr>
        <p:spPr bwMode="auto">
          <a:xfrm>
            <a:off x="2038426" y="3448688"/>
            <a:ext cx="629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41</a:t>
            </a:r>
          </a:p>
        </p:txBody>
      </p:sp>
    </p:spTree>
    <p:extLst>
      <p:ext uri="{BB962C8B-B14F-4D97-AF65-F5344CB8AC3E}">
        <p14:creationId xmlns:p14="http://schemas.microsoft.com/office/powerpoint/2010/main" val="152788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3:7</a:t>
            </a:r>
          </a:p>
        </p:txBody>
      </p:sp>
      <p:pic>
        <p:nvPicPr>
          <p:cNvPr id="6" name="Picture 5">
            <a:extLst>
              <a:ext uri="{FF2B5EF4-FFF2-40B4-BE49-F238E27FC236}">
                <a16:creationId xmlns="" xmlns:a16="http://schemas.microsoft.com/office/drawing/2014/main" id="{8E99DEC4-FCDA-4621-94DC-EC21C1231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31" y="1203966"/>
            <a:ext cx="4133703" cy="673364"/>
          </a:xfrm>
          <a:prstGeom prst="rect">
            <a:avLst/>
          </a:prstGeom>
        </p:spPr>
      </p:pic>
      <p:pic>
        <p:nvPicPr>
          <p:cNvPr id="8" name="Picture 7">
            <a:extLst>
              <a:ext uri="{FF2B5EF4-FFF2-40B4-BE49-F238E27FC236}">
                <a16:creationId xmlns="" xmlns:a16="http://schemas.microsoft.com/office/drawing/2014/main" id="{14ECA5C2-DF64-4DE8-9F0E-04BE8961A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960" y="2526920"/>
            <a:ext cx="4071354" cy="1246970"/>
          </a:xfrm>
          <a:prstGeom prst="rect">
            <a:avLst/>
          </a:prstGeom>
        </p:spPr>
      </p:pic>
      <p:pic>
        <p:nvPicPr>
          <p:cNvPr id="10" name="Picture 9">
            <a:extLst>
              <a:ext uri="{FF2B5EF4-FFF2-40B4-BE49-F238E27FC236}">
                <a16:creationId xmlns="" xmlns:a16="http://schemas.microsoft.com/office/drawing/2014/main" id="{CD7AAAFA-111B-40B0-8E2B-4E817616F5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1320" y="3693122"/>
            <a:ext cx="3485279" cy="2437826"/>
          </a:xfrm>
          <a:prstGeom prst="rect">
            <a:avLst/>
          </a:prstGeom>
        </p:spPr>
      </p:pic>
    </p:spTree>
    <p:extLst>
      <p:ext uri="{BB962C8B-B14F-4D97-AF65-F5344CB8AC3E}">
        <p14:creationId xmlns:p14="http://schemas.microsoft.com/office/powerpoint/2010/main" val="249348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2E39A93-0D7B-4E93-8CB4-4B144AEC45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36426" y="1402695"/>
            <a:ext cx="4260478" cy="2220244"/>
          </a:xfrm>
          <a:prstGeom prst="rect">
            <a:avLst/>
          </a:prstGeom>
        </p:spPr>
      </p:pic>
      <p:pic>
        <p:nvPicPr>
          <p:cNvPr id="6" name="Picture 5">
            <a:extLst>
              <a:ext uri="{FF2B5EF4-FFF2-40B4-BE49-F238E27FC236}">
                <a16:creationId xmlns="" xmlns:a16="http://schemas.microsoft.com/office/drawing/2014/main" id="{BD882BF0-2B97-43A1-9B81-2352A78574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443924" y="3663621"/>
            <a:ext cx="4260478" cy="1793298"/>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4:1</a:t>
            </a:r>
          </a:p>
        </p:txBody>
      </p:sp>
    </p:spTree>
    <p:extLst>
      <p:ext uri="{BB962C8B-B14F-4D97-AF65-F5344CB8AC3E}">
        <p14:creationId xmlns:p14="http://schemas.microsoft.com/office/powerpoint/2010/main" val="301937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B650CFA-B4D3-4FFF-86EB-458BA8BD4C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6390" y="4212703"/>
            <a:ext cx="7554555" cy="787997"/>
          </a:xfrm>
          <a:prstGeom prst="rect">
            <a:avLst/>
          </a:prstGeom>
        </p:spPr>
      </p:pic>
      <p:pic>
        <p:nvPicPr>
          <p:cNvPr id="6" name="Picture 5">
            <a:extLst>
              <a:ext uri="{FF2B5EF4-FFF2-40B4-BE49-F238E27FC236}">
                <a16:creationId xmlns="" xmlns:a16="http://schemas.microsoft.com/office/drawing/2014/main" id="{C58281B3-1881-4192-959A-513CA740FC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a:stretch/>
        </p:blipFill>
        <p:spPr>
          <a:xfrm>
            <a:off x="796390" y="1855656"/>
            <a:ext cx="7554555" cy="2376264"/>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4:1</a:t>
            </a:r>
          </a:p>
        </p:txBody>
      </p:sp>
    </p:spTree>
    <p:extLst>
      <p:ext uri="{BB962C8B-B14F-4D97-AF65-F5344CB8AC3E}">
        <p14:creationId xmlns:p14="http://schemas.microsoft.com/office/powerpoint/2010/main" val="128427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66024160-D08E-49A8-8389-45F1B8768570}"/>
              </a:ext>
            </a:extLst>
          </p:cNvPr>
          <p:cNvSpPr txBox="1"/>
          <p:nvPr/>
        </p:nvSpPr>
        <p:spPr bwMode="auto">
          <a:xfrm>
            <a:off x="5328957" y="4797152"/>
            <a:ext cx="10178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six tens</a:t>
            </a:r>
          </a:p>
        </p:txBody>
      </p:sp>
      <p:sp>
        <p:nvSpPr>
          <p:cNvPr id="2" name="Text Placeholder 1"/>
          <p:cNvSpPr>
            <a:spLocks noGrp="1"/>
          </p:cNvSpPr>
          <p:nvPr>
            <p:ph type="body" sz="quarter" idx="11"/>
          </p:nvPr>
        </p:nvSpPr>
        <p:spPr/>
        <p:txBody>
          <a:bodyPr/>
          <a:lstStyle/>
          <a:p>
            <a:r>
              <a:rPr lang="en-GB" dirty="0"/>
              <a:t>1.9 Composition: 20–100</a:t>
            </a:r>
            <a:r>
              <a:rPr lang="en-US" dirty="0"/>
              <a:t> – step 4:2</a:t>
            </a:r>
          </a:p>
        </p:txBody>
      </p:sp>
      <p:pic>
        <p:nvPicPr>
          <p:cNvPr id="6" name="Picture 5">
            <a:extLst>
              <a:ext uri="{FF2B5EF4-FFF2-40B4-BE49-F238E27FC236}">
                <a16:creationId xmlns="" xmlns:a16="http://schemas.microsoft.com/office/drawing/2014/main" id="{87EA1BDC-23C9-4D47-BA9A-6FE15F5F4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360" y="2609995"/>
            <a:ext cx="1900381" cy="1773191"/>
          </a:xfrm>
          <a:prstGeom prst="rect">
            <a:avLst/>
          </a:prstGeom>
        </p:spPr>
      </p:pic>
      <p:pic>
        <p:nvPicPr>
          <p:cNvPr id="8" name="Picture 7">
            <a:extLst>
              <a:ext uri="{FF2B5EF4-FFF2-40B4-BE49-F238E27FC236}">
                <a16:creationId xmlns="" xmlns:a16="http://schemas.microsoft.com/office/drawing/2014/main" id="{9B0CDC7B-67DD-4521-93BD-5D9A09B3F6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380" y="2609994"/>
            <a:ext cx="2199654" cy="1773191"/>
          </a:xfrm>
          <a:prstGeom prst="rect">
            <a:avLst/>
          </a:prstGeom>
        </p:spPr>
      </p:pic>
      <p:sp>
        <p:nvSpPr>
          <p:cNvPr id="9" name="TextBox 8">
            <a:extLst>
              <a:ext uri="{FF2B5EF4-FFF2-40B4-BE49-F238E27FC236}">
                <a16:creationId xmlns="" xmlns:a16="http://schemas.microsoft.com/office/drawing/2014/main" id="{C629B422-9A0A-4FB3-B05C-BC58F2DA3186}"/>
              </a:ext>
            </a:extLst>
          </p:cNvPr>
          <p:cNvSpPr txBox="1"/>
          <p:nvPr/>
        </p:nvSpPr>
        <p:spPr bwMode="auto">
          <a:xfrm>
            <a:off x="2520284" y="1760850"/>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47</a:t>
            </a:r>
          </a:p>
        </p:txBody>
      </p:sp>
      <p:sp>
        <p:nvSpPr>
          <p:cNvPr id="10" name="TextBox 9">
            <a:extLst>
              <a:ext uri="{FF2B5EF4-FFF2-40B4-BE49-F238E27FC236}">
                <a16:creationId xmlns="" xmlns:a16="http://schemas.microsoft.com/office/drawing/2014/main" id="{CEBFFF56-E3C3-4A0F-8B1A-29FC8C33F84B}"/>
              </a:ext>
            </a:extLst>
          </p:cNvPr>
          <p:cNvSpPr txBox="1"/>
          <p:nvPr/>
        </p:nvSpPr>
        <p:spPr bwMode="auto">
          <a:xfrm>
            <a:off x="5812257" y="1760850"/>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62</a:t>
            </a:r>
          </a:p>
        </p:txBody>
      </p:sp>
      <p:sp>
        <p:nvSpPr>
          <p:cNvPr id="11" name="TextBox 10">
            <a:extLst>
              <a:ext uri="{FF2B5EF4-FFF2-40B4-BE49-F238E27FC236}">
                <a16:creationId xmlns="" xmlns:a16="http://schemas.microsoft.com/office/drawing/2014/main" id="{0D481CFD-88F3-4A35-8763-D8F3C2EE7625}"/>
              </a:ext>
            </a:extLst>
          </p:cNvPr>
          <p:cNvSpPr txBox="1"/>
          <p:nvPr/>
        </p:nvSpPr>
        <p:spPr bwMode="auto">
          <a:xfrm>
            <a:off x="1645697" y="4797152"/>
            <a:ext cx="12406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four tens</a:t>
            </a:r>
          </a:p>
        </p:txBody>
      </p:sp>
      <p:sp>
        <p:nvSpPr>
          <p:cNvPr id="12" name="TextBox 11">
            <a:extLst>
              <a:ext uri="{FF2B5EF4-FFF2-40B4-BE49-F238E27FC236}">
                <a16:creationId xmlns="" xmlns:a16="http://schemas.microsoft.com/office/drawing/2014/main" id="{7E85CAB2-858A-4EB2-B5F5-8BB7CA7E1EE6}"/>
              </a:ext>
            </a:extLst>
          </p:cNvPr>
          <p:cNvSpPr txBox="1"/>
          <p:nvPr/>
        </p:nvSpPr>
        <p:spPr bwMode="auto">
          <a:xfrm>
            <a:off x="1668802" y="4797152"/>
            <a:ext cx="12736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u="sng" dirty="0">
                <a:latin typeface="Myriad Pro Semibold" charset="0"/>
                <a:ea typeface="Myriad Pro Semibold" charset="0"/>
                <a:cs typeface="Myriad Pro Semibold" charset="0"/>
              </a:rPr>
              <a:t>four tens</a:t>
            </a:r>
          </a:p>
        </p:txBody>
      </p:sp>
      <p:sp>
        <p:nvSpPr>
          <p:cNvPr id="13" name="TextBox 12">
            <a:extLst>
              <a:ext uri="{FF2B5EF4-FFF2-40B4-BE49-F238E27FC236}">
                <a16:creationId xmlns="" xmlns:a16="http://schemas.microsoft.com/office/drawing/2014/main" id="{5AB7386D-D52B-40BB-A80F-5C643446A1D5}"/>
              </a:ext>
            </a:extLst>
          </p:cNvPr>
          <p:cNvSpPr txBox="1"/>
          <p:nvPr/>
        </p:nvSpPr>
        <p:spPr bwMode="auto">
          <a:xfrm>
            <a:off x="5327766" y="4797735"/>
            <a:ext cx="10861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u="sng" dirty="0">
                <a:latin typeface="Myriad Pro Semibold" charset="0"/>
                <a:ea typeface="Myriad Pro Semibold" charset="0"/>
                <a:cs typeface="Myriad Pro Semibold" charset="0"/>
              </a:rPr>
              <a:t>six tens</a:t>
            </a:r>
          </a:p>
        </p:txBody>
      </p:sp>
      <p:sp>
        <p:nvSpPr>
          <p:cNvPr id="15" name="TextBox 14">
            <a:extLst>
              <a:ext uri="{FF2B5EF4-FFF2-40B4-BE49-F238E27FC236}">
                <a16:creationId xmlns="" xmlns:a16="http://schemas.microsoft.com/office/drawing/2014/main" id="{426F36D2-7F40-4CA1-A9CC-EDDCA59BA4F7}"/>
              </a:ext>
            </a:extLst>
          </p:cNvPr>
          <p:cNvSpPr txBox="1"/>
          <p:nvPr/>
        </p:nvSpPr>
        <p:spPr bwMode="auto">
          <a:xfrm>
            <a:off x="2988275" y="4797152"/>
            <a:ext cx="146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seven ones</a:t>
            </a:r>
          </a:p>
        </p:txBody>
      </p:sp>
      <p:sp>
        <p:nvSpPr>
          <p:cNvPr id="16" name="TextBox 15">
            <a:extLst>
              <a:ext uri="{FF2B5EF4-FFF2-40B4-BE49-F238E27FC236}">
                <a16:creationId xmlns="" xmlns:a16="http://schemas.microsoft.com/office/drawing/2014/main" id="{750806AD-7585-437E-90E5-DA3E04346CB5}"/>
              </a:ext>
            </a:extLst>
          </p:cNvPr>
          <p:cNvSpPr txBox="1"/>
          <p:nvPr/>
        </p:nvSpPr>
        <p:spPr bwMode="auto">
          <a:xfrm>
            <a:off x="6497166" y="4797152"/>
            <a:ext cx="1217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two ones</a:t>
            </a:r>
          </a:p>
        </p:txBody>
      </p:sp>
      <p:sp>
        <p:nvSpPr>
          <p:cNvPr id="17" name="Oval 16">
            <a:extLst>
              <a:ext uri="{FF2B5EF4-FFF2-40B4-BE49-F238E27FC236}">
                <a16:creationId xmlns="" xmlns:a16="http://schemas.microsoft.com/office/drawing/2014/main" id="{10CC8582-89FE-4FE2-A819-18729901A8AF}"/>
              </a:ext>
            </a:extLst>
          </p:cNvPr>
          <p:cNvSpPr/>
          <p:nvPr/>
        </p:nvSpPr>
        <p:spPr bwMode="auto">
          <a:xfrm>
            <a:off x="1518742" y="2258634"/>
            <a:ext cx="1595932" cy="2466000"/>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Oval 17">
            <a:extLst>
              <a:ext uri="{FF2B5EF4-FFF2-40B4-BE49-F238E27FC236}">
                <a16:creationId xmlns="" xmlns:a16="http://schemas.microsoft.com/office/drawing/2014/main" id="{39363E35-DFB9-4044-B443-A82635A6767F}"/>
              </a:ext>
            </a:extLst>
          </p:cNvPr>
          <p:cNvSpPr>
            <a:spLocks/>
          </p:cNvSpPr>
          <p:nvPr/>
        </p:nvSpPr>
        <p:spPr bwMode="auto">
          <a:xfrm>
            <a:off x="4574540" y="2258634"/>
            <a:ext cx="2448000" cy="2466000"/>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7920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xit" presetSubtype="0" fill="hold" grpId="1" nodeType="withEffect">
                                  <p:stCondLst>
                                    <p:cond delay="0"/>
                                  </p:stCondLst>
                                  <p:childTnLst>
                                    <p:set>
                                      <p:cBhvr>
                                        <p:cTn id="39" dur="1" fill="hold">
                                          <p:stCondLst>
                                            <p:cond delay="0"/>
                                          </p:stCondLst>
                                        </p:cTn>
                                        <p:tgtEl>
                                          <p:spTgt spid="11"/>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 presetClass="entr" presetSubtype="0" fill="hold" grpId="0" nodeType="withEffect">
                                  <p:stCondLst>
                                    <p:cond delay="500"/>
                                  </p:stCondLst>
                                  <p:childTnLst>
                                    <p:set>
                                      <p:cBhvr>
                                        <p:cTn id="45" dur="1" fill="hold">
                                          <p:stCondLst>
                                            <p:cond delay="0"/>
                                          </p:stCondLst>
                                        </p:cTn>
                                        <p:tgtEl>
                                          <p:spTgt spid="13"/>
                                        </p:tgtEl>
                                        <p:attrNameLst>
                                          <p:attrName>style.visibility</p:attrName>
                                        </p:attrNameLst>
                                      </p:cBhvr>
                                      <p:to>
                                        <p:strVal val="visible"/>
                                      </p:to>
                                    </p:set>
                                  </p:childTnLst>
                                </p:cTn>
                              </p:par>
                              <p:par>
                                <p:cTn id="46" presetID="1" presetClass="exit" presetSubtype="0" fill="hold" grpId="1" nodeType="withEffect">
                                  <p:stCondLst>
                                    <p:cond delay="500"/>
                                  </p:stCondLst>
                                  <p:childTnLst>
                                    <p:set>
                                      <p:cBhvr>
                                        <p:cTn id="47"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1" grpId="0"/>
      <p:bldP spid="11" grpId="1"/>
      <p:bldP spid="12" grpId="0"/>
      <p:bldP spid="13" grpId="0"/>
      <p:bldP spid="15" grpId="0"/>
      <p:bldP spid="16" grpId="0"/>
      <p:bldP spid="17"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 xmlns:a16="http://schemas.microsoft.com/office/drawing/2014/main" id="{123F7632-38FD-4378-BB87-9382F72DB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789" y="3052311"/>
            <a:ext cx="249394" cy="493593"/>
          </a:xfrm>
          <a:prstGeom prst="rect">
            <a:avLst/>
          </a:prstGeom>
        </p:spPr>
      </p:pic>
      <p:sp>
        <p:nvSpPr>
          <p:cNvPr id="37" name="TextBox 36">
            <a:extLst>
              <a:ext uri="{FF2B5EF4-FFF2-40B4-BE49-F238E27FC236}">
                <a16:creationId xmlns="" xmlns:a16="http://schemas.microsoft.com/office/drawing/2014/main" id="{4DA1D5A8-A214-4958-AAC3-7B9376F090CE}"/>
              </a:ext>
            </a:extLst>
          </p:cNvPr>
          <p:cNvSpPr txBox="1"/>
          <p:nvPr/>
        </p:nvSpPr>
        <p:spPr bwMode="auto">
          <a:xfrm>
            <a:off x="4110512" y="3024964"/>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latin typeface="Myriad Pro Semibold" charset="0"/>
                <a:ea typeface="Myriad Pro Semibold" charset="0"/>
                <a:cs typeface="Myriad Pro Semibold" charset="0"/>
              </a:rPr>
              <a:t>4</a:t>
            </a:r>
          </a:p>
        </p:txBody>
      </p:sp>
      <p:pic>
        <p:nvPicPr>
          <p:cNvPr id="35" name="Picture 34">
            <a:extLst>
              <a:ext uri="{FF2B5EF4-FFF2-40B4-BE49-F238E27FC236}">
                <a16:creationId xmlns="" xmlns:a16="http://schemas.microsoft.com/office/drawing/2014/main" id="{BF640433-B53A-49EE-88DF-E4356DBAD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1671" y="3388905"/>
            <a:ext cx="732595" cy="46761"/>
          </a:xfrm>
          <a:prstGeom prst="rect">
            <a:avLst/>
          </a:prstGeom>
        </p:spPr>
      </p:pic>
      <p:pic>
        <p:nvPicPr>
          <p:cNvPr id="36" name="Picture 35">
            <a:extLst>
              <a:ext uri="{FF2B5EF4-FFF2-40B4-BE49-F238E27FC236}">
                <a16:creationId xmlns="" xmlns:a16="http://schemas.microsoft.com/office/drawing/2014/main" id="{C6A2357D-B7F9-4547-9151-0E9DDDD20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078" y="3052310"/>
            <a:ext cx="249394" cy="493593"/>
          </a:xfrm>
          <a:prstGeom prst="rect">
            <a:avLst/>
          </a:prstGeom>
        </p:spPr>
      </p:pic>
      <p:sp>
        <p:nvSpPr>
          <p:cNvPr id="38" name="TextBox 37">
            <a:extLst>
              <a:ext uri="{FF2B5EF4-FFF2-40B4-BE49-F238E27FC236}">
                <a16:creationId xmlns="" xmlns:a16="http://schemas.microsoft.com/office/drawing/2014/main" id="{C1FBE62A-0AB2-493A-8962-32190B287159}"/>
              </a:ext>
            </a:extLst>
          </p:cNvPr>
          <p:cNvSpPr txBox="1"/>
          <p:nvPr/>
        </p:nvSpPr>
        <p:spPr bwMode="auto">
          <a:xfrm>
            <a:off x="5208522" y="3024964"/>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latin typeface="Myriad Pro Semibold" charset="0"/>
                <a:ea typeface="Myriad Pro Semibold" charset="0"/>
                <a:cs typeface="Myriad Pro Semibold" charset="0"/>
              </a:rPr>
              <a:t>6</a:t>
            </a:r>
          </a:p>
        </p:txBody>
      </p:sp>
      <p:pic>
        <p:nvPicPr>
          <p:cNvPr id="33" name="Picture 32">
            <a:extLst>
              <a:ext uri="{FF2B5EF4-FFF2-40B4-BE49-F238E27FC236}">
                <a16:creationId xmlns="" xmlns:a16="http://schemas.microsoft.com/office/drawing/2014/main" id="{C014AC58-CAE8-48A2-BE6A-B01F473E4A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9998" y="3388905"/>
            <a:ext cx="732595" cy="46761"/>
          </a:xfrm>
          <a:prstGeom prst="rect">
            <a:avLst/>
          </a:prstGeom>
        </p:spPr>
      </p:pic>
      <p:pic>
        <p:nvPicPr>
          <p:cNvPr id="29" name="Picture 28">
            <a:extLst>
              <a:ext uri="{FF2B5EF4-FFF2-40B4-BE49-F238E27FC236}">
                <a16:creationId xmlns="" xmlns:a16="http://schemas.microsoft.com/office/drawing/2014/main" id="{626A0542-5CEE-4FBF-A7E6-59C61111D9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680" y="3429000"/>
            <a:ext cx="7367510" cy="119501"/>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4:2</a:t>
            </a:r>
          </a:p>
        </p:txBody>
      </p:sp>
      <p:sp>
        <p:nvSpPr>
          <p:cNvPr id="17" name="TextBox 16">
            <a:extLst>
              <a:ext uri="{FF2B5EF4-FFF2-40B4-BE49-F238E27FC236}">
                <a16:creationId xmlns="" xmlns:a16="http://schemas.microsoft.com/office/drawing/2014/main" id="{25361DFD-942D-4D3F-9F5C-D3EA0C18B0A0}"/>
              </a:ext>
            </a:extLst>
          </p:cNvPr>
          <p:cNvSpPr txBox="1"/>
          <p:nvPr/>
        </p:nvSpPr>
        <p:spPr bwMode="auto">
          <a:xfrm>
            <a:off x="2857960"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30</a:t>
            </a:r>
          </a:p>
        </p:txBody>
      </p:sp>
      <p:sp>
        <p:nvSpPr>
          <p:cNvPr id="18" name="TextBox 17">
            <a:extLst>
              <a:ext uri="{FF2B5EF4-FFF2-40B4-BE49-F238E27FC236}">
                <a16:creationId xmlns="" xmlns:a16="http://schemas.microsoft.com/office/drawing/2014/main" id="{793BCC85-6155-4F66-8C6C-7129E68F11C0}"/>
              </a:ext>
            </a:extLst>
          </p:cNvPr>
          <p:cNvSpPr txBox="1"/>
          <p:nvPr/>
        </p:nvSpPr>
        <p:spPr bwMode="auto">
          <a:xfrm>
            <a:off x="1387436"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10</a:t>
            </a:r>
          </a:p>
        </p:txBody>
      </p:sp>
      <p:sp>
        <p:nvSpPr>
          <p:cNvPr id="19" name="TextBox 18">
            <a:extLst>
              <a:ext uri="{FF2B5EF4-FFF2-40B4-BE49-F238E27FC236}">
                <a16:creationId xmlns="" xmlns:a16="http://schemas.microsoft.com/office/drawing/2014/main" id="{0AAF6BB3-26A1-44E3-AAB3-D84FAA60EFE2}"/>
              </a:ext>
            </a:extLst>
          </p:cNvPr>
          <p:cNvSpPr txBox="1"/>
          <p:nvPr/>
        </p:nvSpPr>
        <p:spPr bwMode="auto">
          <a:xfrm>
            <a:off x="2122969"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20</a:t>
            </a:r>
          </a:p>
        </p:txBody>
      </p:sp>
      <p:sp>
        <p:nvSpPr>
          <p:cNvPr id="21" name="TextBox 20">
            <a:extLst>
              <a:ext uri="{FF2B5EF4-FFF2-40B4-BE49-F238E27FC236}">
                <a16:creationId xmlns="" xmlns:a16="http://schemas.microsoft.com/office/drawing/2014/main" id="{2266DE13-A106-4A29-8FB0-7E6093463774}"/>
              </a:ext>
            </a:extLst>
          </p:cNvPr>
          <p:cNvSpPr txBox="1"/>
          <p:nvPr/>
        </p:nvSpPr>
        <p:spPr bwMode="auto">
          <a:xfrm>
            <a:off x="4330480"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50</a:t>
            </a:r>
          </a:p>
        </p:txBody>
      </p:sp>
      <p:sp>
        <p:nvSpPr>
          <p:cNvPr id="23" name="TextBox 22">
            <a:extLst>
              <a:ext uri="{FF2B5EF4-FFF2-40B4-BE49-F238E27FC236}">
                <a16:creationId xmlns="" xmlns:a16="http://schemas.microsoft.com/office/drawing/2014/main" id="{EF3E0371-9F6A-4BD6-964C-E8C16D6F7E19}"/>
              </a:ext>
            </a:extLst>
          </p:cNvPr>
          <p:cNvSpPr txBox="1"/>
          <p:nvPr/>
        </p:nvSpPr>
        <p:spPr bwMode="auto">
          <a:xfrm>
            <a:off x="5801693"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70</a:t>
            </a:r>
          </a:p>
        </p:txBody>
      </p:sp>
      <p:sp>
        <p:nvSpPr>
          <p:cNvPr id="24" name="TextBox 23">
            <a:extLst>
              <a:ext uri="{FF2B5EF4-FFF2-40B4-BE49-F238E27FC236}">
                <a16:creationId xmlns="" xmlns:a16="http://schemas.microsoft.com/office/drawing/2014/main" id="{63B16C09-EEB4-4684-B7CE-91631F048644}"/>
              </a:ext>
            </a:extLst>
          </p:cNvPr>
          <p:cNvSpPr txBox="1"/>
          <p:nvPr/>
        </p:nvSpPr>
        <p:spPr bwMode="auto">
          <a:xfrm>
            <a:off x="7269333"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90</a:t>
            </a:r>
          </a:p>
        </p:txBody>
      </p:sp>
      <p:sp>
        <p:nvSpPr>
          <p:cNvPr id="25" name="TextBox 24">
            <a:extLst>
              <a:ext uri="{FF2B5EF4-FFF2-40B4-BE49-F238E27FC236}">
                <a16:creationId xmlns="" xmlns:a16="http://schemas.microsoft.com/office/drawing/2014/main" id="{E012095F-3525-406F-9ABC-2DC79BC401F5}"/>
              </a:ext>
            </a:extLst>
          </p:cNvPr>
          <p:cNvSpPr txBox="1"/>
          <p:nvPr/>
        </p:nvSpPr>
        <p:spPr bwMode="auto">
          <a:xfrm>
            <a:off x="7954564" y="3527394"/>
            <a:ext cx="4972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100</a:t>
            </a:r>
          </a:p>
        </p:txBody>
      </p:sp>
      <p:sp>
        <p:nvSpPr>
          <p:cNvPr id="26" name="TextBox 25">
            <a:extLst>
              <a:ext uri="{FF2B5EF4-FFF2-40B4-BE49-F238E27FC236}">
                <a16:creationId xmlns="" xmlns:a16="http://schemas.microsoft.com/office/drawing/2014/main" id="{90D8E798-C02B-40C7-B180-DAAB8E68B557}"/>
              </a:ext>
            </a:extLst>
          </p:cNvPr>
          <p:cNvSpPr txBox="1"/>
          <p:nvPr/>
        </p:nvSpPr>
        <p:spPr bwMode="auto">
          <a:xfrm>
            <a:off x="702688" y="3527394"/>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0</a:t>
            </a:r>
          </a:p>
        </p:txBody>
      </p:sp>
      <p:sp>
        <p:nvSpPr>
          <p:cNvPr id="27" name="TextBox 26">
            <a:extLst>
              <a:ext uri="{FF2B5EF4-FFF2-40B4-BE49-F238E27FC236}">
                <a16:creationId xmlns="" xmlns:a16="http://schemas.microsoft.com/office/drawing/2014/main" id="{01251589-C740-431B-B26A-3327128FF814}"/>
              </a:ext>
            </a:extLst>
          </p:cNvPr>
          <p:cNvSpPr txBox="1"/>
          <p:nvPr/>
        </p:nvSpPr>
        <p:spPr bwMode="auto">
          <a:xfrm>
            <a:off x="6533726"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80</a:t>
            </a:r>
          </a:p>
        </p:txBody>
      </p:sp>
      <p:sp>
        <p:nvSpPr>
          <p:cNvPr id="44" name="TextBox 43">
            <a:extLst>
              <a:ext uri="{FF2B5EF4-FFF2-40B4-BE49-F238E27FC236}">
                <a16:creationId xmlns="" xmlns:a16="http://schemas.microsoft.com/office/drawing/2014/main" id="{3BAA5224-B97C-4B73-9DC1-CD264B5E85C6}"/>
              </a:ext>
            </a:extLst>
          </p:cNvPr>
          <p:cNvSpPr txBox="1"/>
          <p:nvPr/>
        </p:nvSpPr>
        <p:spPr bwMode="auto">
          <a:xfrm>
            <a:off x="3593680"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40</a:t>
            </a:r>
          </a:p>
        </p:txBody>
      </p:sp>
      <p:sp>
        <p:nvSpPr>
          <p:cNvPr id="45" name="TextBox 44">
            <a:extLst>
              <a:ext uri="{FF2B5EF4-FFF2-40B4-BE49-F238E27FC236}">
                <a16:creationId xmlns="" xmlns:a16="http://schemas.microsoft.com/office/drawing/2014/main" id="{629F2917-D49E-4C93-AB16-2124AAB9739F}"/>
              </a:ext>
            </a:extLst>
          </p:cNvPr>
          <p:cNvSpPr txBox="1"/>
          <p:nvPr/>
        </p:nvSpPr>
        <p:spPr bwMode="auto">
          <a:xfrm>
            <a:off x="5063697"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60</a:t>
            </a:r>
          </a:p>
        </p:txBody>
      </p:sp>
      <p:sp>
        <p:nvSpPr>
          <p:cNvPr id="22" name="TextBox 21">
            <a:extLst>
              <a:ext uri="{FF2B5EF4-FFF2-40B4-BE49-F238E27FC236}">
                <a16:creationId xmlns="" xmlns:a16="http://schemas.microsoft.com/office/drawing/2014/main" id="{44E6B3D6-538B-431A-B8F0-CFDE4645FF94}"/>
              </a:ext>
            </a:extLst>
          </p:cNvPr>
          <p:cNvSpPr txBox="1"/>
          <p:nvPr/>
        </p:nvSpPr>
        <p:spPr bwMode="auto">
          <a:xfrm>
            <a:off x="4203598" y="3024964"/>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latin typeface="Myriad Pro Semibold" charset="0"/>
                <a:ea typeface="Myriad Pro Semibold" charset="0"/>
                <a:cs typeface="Myriad Pro Semibold" charset="0"/>
              </a:rPr>
              <a:t>7</a:t>
            </a:r>
          </a:p>
        </p:txBody>
      </p:sp>
      <p:sp>
        <p:nvSpPr>
          <p:cNvPr id="30" name="TextBox 29">
            <a:extLst>
              <a:ext uri="{FF2B5EF4-FFF2-40B4-BE49-F238E27FC236}">
                <a16:creationId xmlns="" xmlns:a16="http://schemas.microsoft.com/office/drawing/2014/main" id="{1E27A7AD-CFDA-4FD1-9BEB-D44757C3036C}"/>
              </a:ext>
            </a:extLst>
          </p:cNvPr>
          <p:cNvSpPr txBox="1"/>
          <p:nvPr/>
        </p:nvSpPr>
        <p:spPr bwMode="auto">
          <a:xfrm>
            <a:off x="5307186" y="3024964"/>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latin typeface="Myriad Pro Semibold" charset="0"/>
                <a:ea typeface="Myriad Pro Semibold" charset="0"/>
                <a:cs typeface="Myriad Pro Semibold" charset="0"/>
              </a:rPr>
              <a:t>2</a:t>
            </a:r>
          </a:p>
        </p:txBody>
      </p:sp>
    </p:spTree>
    <p:extLst>
      <p:ext uri="{BB962C8B-B14F-4D97-AF65-F5344CB8AC3E}">
        <p14:creationId xmlns:p14="http://schemas.microsoft.com/office/powerpoint/2010/main" val="273277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2" nodeType="clickEffect">
                                  <p:stCondLst>
                                    <p:cond delay="0"/>
                                  </p:stCondLst>
                                  <p:childTnLst>
                                    <p:animEffect transition="out" filter="fade">
                                      <p:cBhvr>
                                        <p:cTn id="34" dur="500"/>
                                        <p:tgtEl>
                                          <p:spTgt spid="37"/>
                                        </p:tgtEl>
                                      </p:cBhvr>
                                    </p:animEffect>
                                    <p:set>
                                      <p:cBhvr>
                                        <p:cTn id="35" dur="1" fill="hold">
                                          <p:stCondLst>
                                            <p:cond delay="499"/>
                                          </p:stCondLst>
                                        </p:cTn>
                                        <p:tgtEl>
                                          <p:spTgt spid="3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5"/>
                                        </p:tgtEl>
                                      </p:cBhvr>
                                    </p:animEffect>
                                    <p:set>
                                      <p:cBhvr>
                                        <p:cTn id="38" dur="1" fill="hold">
                                          <p:stCondLst>
                                            <p:cond delay="499"/>
                                          </p:stCondLst>
                                        </p:cTn>
                                        <p:tgtEl>
                                          <p:spTgt spid="35"/>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3"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par>
                          <p:cTn id="46" fill="hold">
                            <p:stCondLst>
                              <p:cond delay="1000"/>
                            </p:stCondLst>
                            <p:childTnLst>
                              <p:par>
                                <p:cTn id="47" presetID="10" presetClass="exit" presetSubtype="0" fill="hold" grpId="4" nodeType="afterEffect">
                                  <p:stCondLst>
                                    <p:cond delay="0"/>
                                  </p:stCondLst>
                                  <p:childTnLst>
                                    <p:animEffect transition="out" filter="fade">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5"/>
                                        </p:tgtEl>
                                      </p:cBhvr>
                                    </p:animEffect>
                                    <p:set>
                                      <p:cBhvr>
                                        <p:cTn id="52" dur="1" fill="hold">
                                          <p:stCondLst>
                                            <p:cond delay="499"/>
                                          </p:stCondLst>
                                        </p:cTn>
                                        <p:tgtEl>
                                          <p:spTgt spid="35"/>
                                        </p:tgtEl>
                                        <p:attrNameLst>
                                          <p:attrName>style.visibility</p:attrName>
                                        </p:attrNameLst>
                                      </p:cBhvr>
                                      <p:to>
                                        <p:strVal val="hidden"/>
                                      </p:to>
                                    </p:set>
                                  </p:childTnLst>
                                </p:cTn>
                              </p:par>
                            </p:childTnLst>
                          </p:cTn>
                        </p:par>
                        <p:par>
                          <p:cTn id="53" fill="hold">
                            <p:stCondLst>
                              <p:cond delay="1500"/>
                            </p:stCondLst>
                            <p:childTnLst>
                              <p:par>
                                <p:cTn id="54" presetID="10" presetClass="entr" presetSubtype="0" fill="hold" grpId="5"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10"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par>
                          <p:cTn id="60" fill="hold">
                            <p:stCondLst>
                              <p:cond delay="2000"/>
                            </p:stCondLst>
                            <p:childTnLst>
                              <p:par>
                                <p:cTn id="61" presetID="10" presetClass="exit" presetSubtype="0" fill="hold" grpId="6" nodeType="afterEffect">
                                  <p:stCondLst>
                                    <p:cond delay="0"/>
                                  </p:stCondLst>
                                  <p:childTnLst>
                                    <p:animEffect transition="out" filter="fade">
                                      <p:cBhvr>
                                        <p:cTn id="62" dur="500"/>
                                        <p:tgtEl>
                                          <p:spTgt spid="37"/>
                                        </p:tgtEl>
                                      </p:cBhvr>
                                    </p:animEffect>
                                    <p:set>
                                      <p:cBhvr>
                                        <p:cTn id="63" dur="1" fill="hold">
                                          <p:stCondLst>
                                            <p:cond delay="499"/>
                                          </p:stCondLst>
                                        </p:cTn>
                                        <p:tgtEl>
                                          <p:spTgt spid="37"/>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35"/>
                                        </p:tgtEl>
                                      </p:cBhvr>
                                    </p:animEffect>
                                    <p:set>
                                      <p:cBhvr>
                                        <p:cTn id="66" dur="1" fill="hold">
                                          <p:stCondLst>
                                            <p:cond delay="499"/>
                                          </p:stCondLst>
                                        </p:cTn>
                                        <p:tgtEl>
                                          <p:spTgt spid="35"/>
                                        </p:tgtEl>
                                        <p:attrNameLst>
                                          <p:attrName>style.visibility</p:attrName>
                                        </p:attrNameLst>
                                      </p:cBhvr>
                                      <p:to>
                                        <p:strVal val="hidden"/>
                                      </p:to>
                                    </p:set>
                                  </p:childTnLst>
                                </p:cTn>
                              </p:par>
                            </p:childTnLst>
                          </p:cTn>
                        </p:par>
                        <p:par>
                          <p:cTn id="67" fill="hold">
                            <p:stCondLst>
                              <p:cond delay="2500"/>
                            </p:stCondLst>
                            <p:childTnLst>
                              <p:par>
                                <p:cTn id="68" presetID="10" presetClass="entr" presetSubtype="0" fill="hold" grpId="7"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2" nodeType="clickEffect">
                                  <p:stCondLst>
                                    <p:cond delay="0"/>
                                  </p:stCondLst>
                                  <p:childTnLst>
                                    <p:animEffect transition="out" filter="fade">
                                      <p:cBhvr>
                                        <p:cTn id="77" dur="500"/>
                                        <p:tgtEl>
                                          <p:spTgt spid="38"/>
                                        </p:tgtEl>
                                      </p:cBhvr>
                                    </p:animEffect>
                                    <p:set>
                                      <p:cBhvr>
                                        <p:cTn id="78" dur="1" fill="hold">
                                          <p:stCondLst>
                                            <p:cond delay="499"/>
                                          </p:stCondLst>
                                        </p:cTn>
                                        <p:tgtEl>
                                          <p:spTgt spid="38"/>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3"/>
                                        </p:tgtEl>
                                      </p:cBhvr>
                                    </p:animEffect>
                                    <p:set>
                                      <p:cBhvr>
                                        <p:cTn id="81" dur="1" fill="hold">
                                          <p:stCondLst>
                                            <p:cond delay="499"/>
                                          </p:stCondLst>
                                        </p:cTn>
                                        <p:tgtEl>
                                          <p:spTgt spid="33"/>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grpId="3"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500"/>
                                        <p:tgtEl>
                                          <p:spTgt spid="38"/>
                                        </p:tgtEl>
                                      </p:cBhvr>
                                    </p:animEffect>
                                  </p:childTnLst>
                                </p:cTn>
                              </p:par>
                              <p:par>
                                <p:cTn id="86" presetID="10" presetClass="entr" presetSubtype="0" fill="hold"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childTnLst>
                          </p:cTn>
                        </p:par>
                        <p:par>
                          <p:cTn id="89" fill="hold">
                            <p:stCondLst>
                              <p:cond delay="1000"/>
                            </p:stCondLst>
                            <p:childTnLst>
                              <p:par>
                                <p:cTn id="90" presetID="10" presetClass="exit" presetSubtype="0" fill="hold" grpId="4" nodeType="afterEffect">
                                  <p:stCondLst>
                                    <p:cond delay="0"/>
                                  </p:stCondLst>
                                  <p:childTnLst>
                                    <p:animEffect transition="out" filter="fade">
                                      <p:cBhvr>
                                        <p:cTn id="91" dur="500"/>
                                        <p:tgtEl>
                                          <p:spTgt spid="38"/>
                                        </p:tgtEl>
                                      </p:cBhvr>
                                    </p:animEffect>
                                    <p:set>
                                      <p:cBhvr>
                                        <p:cTn id="92" dur="1" fill="hold">
                                          <p:stCondLst>
                                            <p:cond delay="499"/>
                                          </p:stCondLst>
                                        </p:cTn>
                                        <p:tgtEl>
                                          <p:spTgt spid="38"/>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33"/>
                                        </p:tgtEl>
                                      </p:cBhvr>
                                    </p:animEffect>
                                    <p:set>
                                      <p:cBhvr>
                                        <p:cTn id="95" dur="1" fill="hold">
                                          <p:stCondLst>
                                            <p:cond delay="499"/>
                                          </p:stCondLst>
                                        </p:cTn>
                                        <p:tgtEl>
                                          <p:spTgt spid="33"/>
                                        </p:tgtEl>
                                        <p:attrNameLst>
                                          <p:attrName>style.visibility</p:attrName>
                                        </p:attrNameLst>
                                      </p:cBhvr>
                                      <p:to>
                                        <p:strVal val="hidden"/>
                                      </p:to>
                                    </p:set>
                                  </p:childTnLst>
                                </p:cTn>
                              </p:par>
                            </p:childTnLst>
                          </p:cTn>
                        </p:par>
                        <p:par>
                          <p:cTn id="96" fill="hold">
                            <p:stCondLst>
                              <p:cond delay="1500"/>
                            </p:stCondLst>
                            <p:childTnLst>
                              <p:par>
                                <p:cTn id="97" presetID="10" presetClass="entr" presetSubtype="0" fill="hold" grpId="5"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par>
                                <p:cTn id="100" presetID="10" presetClass="entr" presetSubtype="0" fill="hold"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childTnLst>
                          </p:cTn>
                        </p:par>
                        <p:par>
                          <p:cTn id="103" fill="hold">
                            <p:stCondLst>
                              <p:cond delay="2000"/>
                            </p:stCondLst>
                            <p:childTnLst>
                              <p:par>
                                <p:cTn id="104" presetID="10" presetClass="exit" presetSubtype="0" fill="hold" grpId="6" nodeType="afterEffect">
                                  <p:stCondLst>
                                    <p:cond delay="0"/>
                                  </p:stCondLst>
                                  <p:childTnLst>
                                    <p:animEffect transition="out" filter="fade">
                                      <p:cBhvr>
                                        <p:cTn id="105" dur="500"/>
                                        <p:tgtEl>
                                          <p:spTgt spid="38"/>
                                        </p:tgtEl>
                                      </p:cBhvr>
                                    </p:animEffect>
                                    <p:set>
                                      <p:cBhvr>
                                        <p:cTn id="106" dur="1" fill="hold">
                                          <p:stCondLst>
                                            <p:cond delay="499"/>
                                          </p:stCondLst>
                                        </p:cTn>
                                        <p:tgtEl>
                                          <p:spTgt spid="38"/>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33"/>
                                        </p:tgtEl>
                                      </p:cBhvr>
                                    </p:animEffect>
                                    <p:set>
                                      <p:cBhvr>
                                        <p:cTn id="109" dur="1" fill="hold">
                                          <p:stCondLst>
                                            <p:cond delay="499"/>
                                          </p:stCondLst>
                                        </p:cTn>
                                        <p:tgtEl>
                                          <p:spTgt spid="33"/>
                                        </p:tgtEl>
                                        <p:attrNameLst>
                                          <p:attrName>style.visibility</p:attrName>
                                        </p:attrNameLst>
                                      </p:cBhvr>
                                      <p:to>
                                        <p:strVal val="hidden"/>
                                      </p:to>
                                    </p:set>
                                  </p:childTnLst>
                                </p:cTn>
                              </p:par>
                            </p:childTnLst>
                          </p:cTn>
                        </p:par>
                        <p:par>
                          <p:cTn id="110" fill="hold">
                            <p:stCondLst>
                              <p:cond delay="2500"/>
                            </p:stCondLst>
                            <p:childTnLst>
                              <p:par>
                                <p:cTn id="111" presetID="10" presetClass="entr" presetSubtype="0" fill="hold" grpId="7"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fade">
                                      <p:cBhvr>
                                        <p:cTn id="113" dur="500"/>
                                        <p:tgtEl>
                                          <p:spTgt spid="38"/>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p:bldP spid="37" grpId="2"/>
      <p:bldP spid="37" grpId="3"/>
      <p:bldP spid="37" grpId="4"/>
      <p:bldP spid="37" grpId="5"/>
      <p:bldP spid="37" grpId="6"/>
      <p:bldP spid="37" grpId="7"/>
      <p:bldP spid="38" grpId="1"/>
      <p:bldP spid="38" grpId="2"/>
      <p:bldP spid="38" grpId="3"/>
      <p:bldP spid="38" grpId="4"/>
      <p:bldP spid="38" grpId="5"/>
      <p:bldP spid="38" grpId="6"/>
      <p:bldP spid="38" grpId="7"/>
      <p:bldP spid="22" grpId="0"/>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66024160-D08E-49A8-8389-45F1B8768570}"/>
              </a:ext>
            </a:extLst>
          </p:cNvPr>
          <p:cNvSpPr txBox="1"/>
          <p:nvPr/>
        </p:nvSpPr>
        <p:spPr bwMode="auto">
          <a:xfrm>
            <a:off x="5328957" y="4797152"/>
            <a:ext cx="10178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six tens</a:t>
            </a:r>
          </a:p>
        </p:txBody>
      </p:sp>
      <p:sp>
        <p:nvSpPr>
          <p:cNvPr id="2" name="Text Placeholder 1"/>
          <p:cNvSpPr>
            <a:spLocks noGrp="1"/>
          </p:cNvSpPr>
          <p:nvPr>
            <p:ph type="body" sz="quarter" idx="11"/>
          </p:nvPr>
        </p:nvSpPr>
        <p:spPr/>
        <p:txBody>
          <a:bodyPr/>
          <a:lstStyle/>
          <a:p>
            <a:r>
              <a:rPr lang="en-GB" dirty="0"/>
              <a:t>1.9 Composition: 20–100</a:t>
            </a:r>
            <a:r>
              <a:rPr lang="en-US" dirty="0"/>
              <a:t> – step 4:2</a:t>
            </a:r>
          </a:p>
        </p:txBody>
      </p:sp>
      <p:sp>
        <p:nvSpPr>
          <p:cNvPr id="9" name="TextBox 8">
            <a:extLst>
              <a:ext uri="{FF2B5EF4-FFF2-40B4-BE49-F238E27FC236}">
                <a16:creationId xmlns="" xmlns:a16="http://schemas.microsoft.com/office/drawing/2014/main" id="{C629B422-9A0A-4FB3-B05C-BC58F2DA3186}"/>
              </a:ext>
            </a:extLst>
          </p:cNvPr>
          <p:cNvSpPr txBox="1"/>
          <p:nvPr/>
        </p:nvSpPr>
        <p:spPr bwMode="auto">
          <a:xfrm>
            <a:off x="2520284" y="1760850"/>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44</a:t>
            </a:r>
          </a:p>
        </p:txBody>
      </p:sp>
      <p:sp>
        <p:nvSpPr>
          <p:cNvPr id="10" name="TextBox 9">
            <a:extLst>
              <a:ext uri="{FF2B5EF4-FFF2-40B4-BE49-F238E27FC236}">
                <a16:creationId xmlns="" xmlns:a16="http://schemas.microsoft.com/office/drawing/2014/main" id="{CEBFFF56-E3C3-4A0F-8B1A-29FC8C33F84B}"/>
              </a:ext>
            </a:extLst>
          </p:cNvPr>
          <p:cNvSpPr txBox="1"/>
          <p:nvPr/>
        </p:nvSpPr>
        <p:spPr bwMode="auto">
          <a:xfrm>
            <a:off x="5812257" y="1760850"/>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65</a:t>
            </a:r>
          </a:p>
        </p:txBody>
      </p:sp>
      <p:sp>
        <p:nvSpPr>
          <p:cNvPr id="11" name="TextBox 10">
            <a:extLst>
              <a:ext uri="{FF2B5EF4-FFF2-40B4-BE49-F238E27FC236}">
                <a16:creationId xmlns="" xmlns:a16="http://schemas.microsoft.com/office/drawing/2014/main" id="{0D481CFD-88F3-4A35-8763-D8F3C2EE7625}"/>
              </a:ext>
            </a:extLst>
          </p:cNvPr>
          <p:cNvSpPr txBox="1"/>
          <p:nvPr/>
        </p:nvSpPr>
        <p:spPr bwMode="auto">
          <a:xfrm>
            <a:off x="1645697" y="4797152"/>
            <a:ext cx="12406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four tens</a:t>
            </a:r>
          </a:p>
        </p:txBody>
      </p:sp>
      <p:sp>
        <p:nvSpPr>
          <p:cNvPr id="12" name="TextBox 11">
            <a:extLst>
              <a:ext uri="{FF2B5EF4-FFF2-40B4-BE49-F238E27FC236}">
                <a16:creationId xmlns="" xmlns:a16="http://schemas.microsoft.com/office/drawing/2014/main" id="{7E85CAB2-858A-4EB2-B5F5-8BB7CA7E1EE6}"/>
              </a:ext>
            </a:extLst>
          </p:cNvPr>
          <p:cNvSpPr txBox="1"/>
          <p:nvPr/>
        </p:nvSpPr>
        <p:spPr bwMode="auto">
          <a:xfrm>
            <a:off x="1668802" y="4797152"/>
            <a:ext cx="12736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u="sng" dirty="0">
                <a:latin typeface="Myriad Pro Semibold" charset="0"/>
                <a:ea typeface="Myriad Pro Semibold" charset="0"/>
                <a:cs typeface="Myriad Pro Semibold" charset="0"/>
              </a:rPr>
              <a:t>four tens</a:t>
            </a:r>
          </a:p>
        </p:txBody>
      </p:sp>
      <p:sp>
        <p:nvSpPr>
          <p:cNvPr id="13" name="TextBox 12">
            <a:extLst>
              <a:ext uri="{FF2B5EF4-FFF2-40B4-BE49-F238E27FC236}">
                <a16:creationId xmlns="" xmlns:a16="http://schemas.microsoft.com/office/drawing/2014/main" id="{5AB7386D-D52B-40BB-A80F-5C643446A1D5}"/>
              </a:ext>
            </a:extLst>
          </p:cNvPr>
          <p:cNvSpPr txBox="1"/>
          <p:nvPr/>
        </p:nvSpPr>
        <p:spPr bwMode="auto">
          <a:xfrm>
            <a:off x="5327766" y="4797735"/>
            <a:ext cx="10861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u="sng" dirty="0">
                <a:latin typeface="Myriad Pro Semibold" charset="0"/>
                <a:ea typeface="Myriad Pro Semibold" charset="0"/>
                <a:cs typeface="Myriad Pro Semibold" charset="0"/>
              </a:rPr>
              <a:t>six tens</a:t>
            </a:r>
          </a:p>
        </p:txBody>
      </p:sp>
      <p:sp>
        <p:nvSpPr>
          <p:cNvPr id="15" name="TextBox 14">
            <a:extLst>
              <a:ext uri="{FF2B5EF4-FFF2-40B4-BE49-F238E27FC236}">
                <a16:creationId xmlns="" xmlns:a16="http://schemas.microsoft.com/office/drawing/2014/main" id="{426F36D2-7F40-4CA1-A9CC-EDDCA59BA4F7}"/>
              </a:ext>
            </a:extLst>
          </p:cNvPr>
          <p:cNvSpPr txBox="1"/>
          <p:nvPr/>
        </p:nvSpPr>
        <p:spPr bwMode="auto">
          <a:xfrm>
            <a:off x="3091734" y="4797152"/>
            <a:ext cx="12618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four ones</a:t>
            </a:r>
          </a:p>
        </p:txBody>
      </p:sp>
      <p:sp>
        <p:nvSpPr>
          <p:cNvPr id="16" name="TextBox 15">
            <a:extLst>
              <a:ext uri="{FF2B5EF4-FFF2-40B4-BE49-F238E27FC236}">
                <a16:creationId xmlns="" xmlns:a16="http://schemas.microsoft.com/office/drawing/2014/main" id="{750806AD-7585-437E-90E5-DA3E04346CB5}"/>
              </a:ext>
            </a:extLst>
          </p:cNvPr>
          <p:cNvSpPr txBox="1"/>
          <p:nvPr/>
        </p:nvSpPr>
        <p:spPr bwMode="auto">
          <a:xfrm>
            <a:off x="6508740" y="4797152"/>
            <a:ext cx="1194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five ones</a:t>
            </a:r>
          </a:p>
        </p:txBody>
      </p:sp>
      <p:sp>
        <p:nvSpPr>
          <p:cNvPr id="17" name="Oval 16">
            <a:extLst>
              <a:ext uri="{FF2B5EF4-FFF2-40B4-BE49-F238E27FC236}">
                <a16:creationId xmlns="" xmlns:a16="http://schemas.microsoft.com/office/drawing/2014/main" id="{10CC8582-89FE-4FE2-A819-18729901A8AF}"/>
              </a:ext>
            </a:extLst>
          </p:cNvPr>
          <p:cNvSpPr/>
          <p:nvPr/>
        </p:nvSpPr>
        <p:spPr bwMode="auto">
          <a:xfrm>
            <a:off x="1518742" y="2258634"/>
            <a:ext cx="1595932" cy="2466000"/>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Oval 17">
            <a:extLst>
              <a:ext uri="{FF2B5EF4-FFF2-40B4-BE49-F238E27FC236}">
                <a16:creationId xmlns="" xmlns:a16="http://schemas.microsoft.com/office/drawing/2014/main" id="{39363E35-DFB9-4044-B443-A82635A6767F}"/>
              </a:ext>
            </a:extLst>
          </p:cNvPr>
          <p:cNvSpPr/>
          <p:nvPr/>
        </p:nvSpPr>
        <p:spPr bwMode="auto">
          <a:xfrm>
            <a:off x="4575600" y="2258634"/>
            <a:ext cx="2448000" cy="2466000"/>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 name="Picture 3">
            <a:extLst>
              <a:ext uri="{FF2B5EF4-FFF2-40B4-BE49-F238E27FC236}">
                <a16:creationId xmlns="" xmlns:a16="http://schemas.microsoft.com/office/drawing/2014/main" id="{825D2925-E5AC-47F2-A6CE-BD4410520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360" y="2609995"/>
            <a:ext cx="1616072" cy="1773191"/>
          </a:xfrm>
          <a:prstGeom prst="rect">
            <a:avLst/>
          </a:prstGeom>
        </p:spPr>
      </p:pic>
      <p:pic>
        <p:nvPicPr>
          <p:cNvPr id="19" name="Picture 18">
            <a:extLst>
              <a:ext uri="{FF2B5EF4-FFF2-40B4-BE49-F238E27FC236}">
                <a16:creationId xmlns="" xmlns:a16="http://schemas.microsoft.com/office/drawing/2014/main" id="{EAC7651A-CDAA-4E93-BAF2-16626E260C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380" y="2609994"/>
            <a:ext cx="2304400" cy="1773191"/>
          </a:xfrm>
          <a:prstGeom prst="rect">
            <a:avLst/>
          </a:prstGeom>
        </p:spPr>
      </p:pic>
    </p:spTree>
    <p:extLst>
      <p:ext uri="{BB962C8B-B14F-4D97-AF65-F5344CB8AC3E}">
        <p14:creationId xmlns:p14="http://schemas.microsoft.com/office/powerpoint/2010/main" val="169657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xit" presetSubtype="0" fill="hold" grpId="1" nodeType="withEffect">
                                  <p:stCondLst>
                                    <p:cond delay="0"/>
                                  </p:stCondLst>
                                  <p:childTnLst>
                                    <p:set>
                                      <p:cBhvr>
                                        <p:cTn id="39" dur="1" fill="hold">
                                          <p:stCondLst>
                                            <p:cond delay="0"/>
                                          </p:stCondLst>
                                        </p:cTn>
                                        <p:tgtEl>
                                          <p:spTgt spid="11"/>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 presetClass="entr" presetSubtype="0" fill="hold" grpId="0" nodeType="withEffect">
                                  <p:stCondLst>
                                    <p:cond delay="500"/>
                                  </p:stCondLst>
                                  <p:childTnLst>
                                    <p:set>
                                      <p:cBhvr>
                                        <p:cTn id="45" dur="1" fill="hold">
                                          <p:stCondLst>
                                            <p:cond delay="0"/>
                                          </p:stCondLst>
                                        </p:cTn>
                                        <p:tgtEl>
                                          <p:spTgt spid="13"/>
                                        </p:tgtEl>
                                        <p:attrNameLst>
                                          <p:attrName>style.visibility</p:attrName>
                                        </p:attrNameLst>
                                      </p:cBhvr>
                                      <p:to>
                                        <p:strVal val="visible"/>
                                      </p:to>
                                    </p:set>
                                  </p:childTnLst>
                                </p:cTn>
                              </p:par>
                              <p:par>
                                <p:cTn id="46" presetID="1" presetClass="exit" presetSubtype="0" fill="hold" grpId="1" nodeType="withEffect">
                                  <p:stCondLst>
                                    <p:cond delay="500"/>
                                  </p:stCondLst>
                                  <p:childTnLst>
                                    <p:set>
                                      <p:cBhvr>
                                        <p:cTn id="47"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1" grpId="0"/>
      <p:bldP spid="11" grpId="1"/>
      <p:bldP spid="12" grpId="0"/>
      <p:bldP spid="13" grpId="0"/>
      <p:bldP spid="15" grpId="0"/>
      <p:bldP spid="16" grpId="0"/>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1:1</a:t>
            </a:r>
          </a:p>
        </p:txBody>
      </p:sp>
      <p:graphicFrame>
        <p:nvGraphicFramePr>
          <p:cNvPr id="4" name="Table 3">
            <a:extLst>
              <a:ext uri="{FF2B5EF4-FFF2-40B4-BE49-F238E27FC236}">
                <a16:creationId xmlns="" xmlns:a16="http://schemas.microsoft.com/office/drawing/2014/main" id="{1752F286-26E5-44BC-BF53-50791A6F7DE6}"/>
              </a:ext>
            </a:extLst>
          </p:cNvPr>
          <p:cNvGraphicFramePr>
            <a:graphicFrameLocks noGrp="1"/>
          </p:cNvGraphicFramePr>
          <p:nvPr>
            <p:extLst>
              <p:ext uri="{D42A27DB-BD31-4B8C-83A1-F6EECF244321}">
                <p14:modId xmlns:p14="http://schemas.microsoft.com/office/powerpoint/2010/main" val="3432173883"/>
              </p:ext>
            </p:extLst>
          </p:nvPr>
        </p:nvGraphicFramePr>
        <p:xfrm>
          <a:off x="660956" y="2514600"/>
          <a:ext cx="7822089" cy="1828800"/>
        </p:xfrm>
        <a:graphic>
          <a:graphicData uri="http://schemas.openxmlformats.org/drawingml/2006/table">
            <a:tbl>
              <a:tblPr firstRow="1" bandRow="1">
                <a:tableStyleId>{5C22544A-7EE6-4342-B048-85BDC9FD1C3A}</a:tableStyleId>
              </a:tblPr>
              <a:tblGrid>
                <a:gridCol w="869121">
                  <a:extLst>
                    <a:ext uri="{9D8B030D-6E8A-4147-A177-3AD203B41FA5}">
                      <a16:colId xmlns="" xmlns:a16="http://schemas.microsoft.com/office/drawing/2014/main" val="2970802845"/>
                    </a:ext>
                  </a:extLst>
                </a:gridCol>
                <a:gridCol w="869121">
                  <a:extLst>
                    <a:ext uri="{9D8B030D-6E8A-4147-A177-3AD203B41FA5}">
                      <a16:colId xmlns="" xmlns:a16="http://schemas.microsoft.com/office/drawing/2014/main" val="3313008467"/>
                    </a:ext>
                  </a:extLst>
                </a:gridCol>
                <a:gridCol w="869121">
                  <a:extLst>
                    <a:ext uri="{9D8B030D-6E8A-4147-A177-3AD203B41FA5}">
                      <a16:colId xmlns="" xmlns:a16="http://schemas.microsoft.com/office/drawing/2014/main" val="463253698"/>
                    </a:ext>
                  </a:extLst>
                </a:gridCol>
                <a:gridCol w="869121">
                  <a:extLst>
                    <a:ext uri="{9D8B030D-6E8A-4147-A177-3AD203B41FA5}">
                      <a16:colId xmlns="" xmlns:a16="http://schemas.microsoft.com/office/drawing/2014/main" val="3176159061"/>
                    </a:ext>
                  </a:extLst>
                </a:gridCol>
                <a:gridCol w="869121">
                  <a:extLst>
                    <a:ext uri="{9D8B030D-6E8A-4147-A177-3AD203B41FA5}">
                      <a16:colId xmlns="" xmlns:a16="http://schemas.microsoft.com/office/drawing/2014/main" val="1033333468"/>
                    </a:ext>
                  </a:extLst>
                </a:gridCol>
                <a:gridCol w="869121">
                  <a:extLst>
                    <a:ext uri="{9D8B030D-6E8A-4147-A177-3AD203B41FA5}">
                      <a16:colId xmlns="" xmlns:a16="http://schemas.microsoft.com/office/drawing/2014/main" val="2269979499"/>
                    </a:ext>
                  </a:extLst>
                </a:gridCol>
                <a:gridCol w="869121">
                  <a:extLst>
                    <a:ext uri="{9D8B030D-6E8A-4147-A177-3AD203B41FA5}">
                      <a16:colId xmlns="" xmlns:a16="http://schemas.microsoft.com/office/drawing/2014/main" val="2410110944"/>
                    </a:ext>
                  </a:extLst>
                </a:gridCol>
                <a:gridCol w="869121">
                  <a:extLst>
                    <a:ext uri="{9D8B030D-6E8A-4147-A177-3AD203B41FA5}">
                      <a16:colId xmlns="" xmlns:a16="http://schemas.microsoft.com/office/drawing/2014/main" val="3616430655"/>
                    </a:ext>
                  </a:extLst>
                </a:gridCol>
                <a:gridCol w="869121">
                  <a:extLst>
                    <a:ext uri="{9D8B030D-6E8A-4147-A177-3AD203B41FA5}">
                      <a16:colId xmlns="" xmlns:a16="http://schemas.microsoft.com/office/drawing/2014/main" val="2533739866"/>
                    </a:ext>
                  </a:extLst>
                </a:gridCol>
              </a:tblGrid>
              <a:tr h="394943">
                <a:tc>
                  <a:txBody>
                    <a:bodyPr/>
                    <a:lstStyle/>
                    <a:p>
                      <a:pPr algn="r"/>
                      <a:r>
                        <a:rPr lang="en-GB" sz="2400" b="0" dirty="0">
                          <a:solidFill>
                            <a:schemeClr val="tx1"/>
                          </a:solidFill>
                          <a:latin typeface="Myriad Pro Semibold"/>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6730801"/>
                  </a:ext>
                </a:extLst>
              </a:tr>
              <a:tr h="394943">
                <a:tc>
                  <a:txBody>
                    <a:bodyPr/>
                    <a:lstStyle/>
                    <a:p>
                      <a:pPr algn="r"/>
                      <a:r>
                        <a:rPr lang="en-GB" sz="2400" b="0" dirty="0">
                          <a:solidFill>
                            <a:schemeClr val="tx1"/>
                          </a:solidFill>
                          <a:latin typeface="Myriad Pro Semibold"/>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8833042"/>
                  </a:ext>
                </a:extLst>
              </a:tr>
              <a:tr h="394943">
                <a:tc>
                  <a:txBody>
                    <a:bodyPr/>
                    <a:lstStyle/>
                    <a:p>
                      <a:pPr algn="r"/>
                      <a:r>
                        <a:rPr lang="en-GB" sz="2400" b="0" dirty="0">
                          <a:solidFill>
                            <a:schemeClr val="tx1"/>
                          </a:solidFill>
                          <a:latin typeface="Myriad Pro Semibold"/>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73413396"/>
                  </a:ext>
                </a:extLst>
              </a:tr>
              <a:tr h="394943">
                <a:tc>
                  <a:txBody>
                    <a:bodyPr/>
                    <a:lstStyle/>
                    <a:p>
                      <a:pPr algn="r"/>
                      <a:r>
                        <a:rPr lang="en-GB" sz="2400" b="0" dirty="0">
                          <a:solidFill>
                            <a:schemeClr val="tx1"/>
                          </a:solidFill>
                          <a:latin typeface="Myriad Pro Semibold"/>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41335551"/>
                  </a:ext>
                </a:extLst>
              </a:tr>
            </a:tbl>
          </a:graphicData>
        </a:graphic>
      </p:graphicFrame>
    </p:spTree>
    <p:extLst>
      <p:ext uri="{BB962C8B-B14F-4D97-AF65-F5344CB8AC3E}">
        <p14:creationId xmlns:p14="http://schemas.microsoft.com/office/powerpoint/2010/main" val="32758342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 xmlns:a16="http://schemas.microsoft.com/office/drawing/2014/main" id="{123F7632-38FD-4378-BB87-9382F72DB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31" y="3052311"/>
            <a:ext cx="249394" cy="493593"/>
          </a:xfrm>
          <a:prstGeom prst="rect">
            <a:avLst/>
          </a:prstGeom>
        </p:spPr>
      </p:pic>
      <p:sp>
        <p:nvSpPr>
          <p:cNvPr id="37" name="TextBox 36">
            <a:extLst>
              <a:ext uri="{FF2B5EF4-FFF2-40B4-BE49-F238E27FC236}">
                <a16:creationId xmlns="" xmlns:a16="http://schemas.microsoft.com/office/drawing/2014/main" id="{4DA1D5A8-A214-4958-AAC3-7B9376F090CE}"/>
              </a:ext>
            </a:extLst>
          </p:cNvPr>
          <p:cNvSpPr txBox="1"/>
          <p:nvPr/>
        </p:nvSpPr>
        <p:spPr bwMode="auto">
          <a:xfrm>
            <a:off x="3889054" y="3024964"/>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4</a:t>
            </a:r>
          </a:p>
        </p:txBody>
      </p:sp>
      <p:pic>
        <p:nvPicPr>
          <p:cNvPr id="35" name="Picture 34">
            <a:extLst>
              <a:ext uri="{FF2B5EF4-FFF2-40B4-BE49-F238E27FC236}">
                <a16:creationId xmlns="" xmlns:a16="http://schemas.microsoft.com/office/drawing/2014/main" id="{BF640433-B53A-49EE-88DF-E4356DBAD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1671" y="3388905"/>
            <a:ext cx="732595" cy="46761"/>
          </a:xfrm>
          <a:prstGeom prst="rect">
            <a:avLst/>
          </a:prstGeom>
        </p:spPr>
      </p:pic>
      <p:pic>
        <p:nvPicPr>
          <p:cNvPr id="36" name="Picture 35">
            <a:extLst>
              <a:ext uri="{FF2B5EF4-FFF2-40B4-BE49-F238E27FC236}">
                <a16:creationId xmlns="" xmlns:a16="http://schemas.microsoft.com/office/drawing/2014/main" id="{C6A2357D-B7F9-4547-9151-0E9DDDD20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146" y="3052310"/>
            <a:ext cx="249394" cy="493593"/>
          </a:xfrm>
          <a:prstGeom prst="rect">
            <a:avLst/>
          </a:prstGeom>
        </p:spPr>
      </p:pic>
      <p:sp>
        <p:nvSpPr>
          <p:cNvPr id="38" name="TextBox 37">
            <a:extLst>
              <a:ext uri="{FF2B5EF4-FFF2-40B4-BE49-F238E27FC236}">
                <a16:creationId xmlns="" xmlns:a16="http://schemas.microsoft.com/office/drawing/2014/main" id="{C1FBE62A-0AB2-493A-8962-32190B287159}"/>
              </a:ext>
            </a:extLst>
          </p:cNvPr>
          <p:cNvSpPr txBox="1"/>
          <p:nvPr/>
        </p:nvSpPr>
        <p:spPr bwMode="auto">
          <a:xfrm>
            <a:off x="5427590" y="3024964"/>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6</a:t>
            </a:r>
          </a:p>
        </p:txBody>
      </p:sp>
      <p:pic>
        <p:nvPicPr>
          <p:cNvPr id="33" name="Picture 32">
            <a:extLst>
              <a:ext uri="{FF2B5EF4-FFF2-40B4-BE49-F238E27FC236}">
                <a16:creationId xmlns="" xmlns:a16="http://schemas.microsoft.com/office/drawing/2014/main" id="{C014AC58-CAE8-48A2-BE6A-B01F473E4A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9998" y="3388905"/>
            <a:ext cx="732595" cy="46761"/>
          </a:xfrm>
          <a:prstGeom prst="rect">
            <a:avLst/>
          </a:prstGeom>
        </p:spPr>
      </p:pic>
      <p:pic>
        <p:nvPicPr>
          <p:cNvPr id="29" name="Picture 28">
            <a:extLst>
              <a:ext uri="{FF2B5EF4-FFF2-40B4-BE49-F238E27FC236}">
                <a16:creationId xmlns="" xmlns:a16="http://schemas.microsoft.com/office/drawing/2014/main" id="{626A0542-5CEE-4FBF-A7E6-59C61111D9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680" y="3429000"/>
            <a:ext cx="7367510" cy="119501"/>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4:2</a:t>
            </a:r>
          </a:p>
        </p:txBody>
      </p:sp>
      <p:sp>
        <p:nvSpPr>
          <p:cNvPr id="17" name="TextBox 16">
            <a:extLst>
              <a:ext uri="{FF2B5EF4-FFF2-40B4-BE49-F238E27FC236}">
                <a16:creationId xmlns="" xmlns:a16="http://schemas.microsoft.com/office/drawing/2014/main" id="{25361DFD-942D-4D3F-9F5C-D3EA0C18B0A0}"/>
              </a:ext>
            </a:extLst>
          </p:cNvPr>
          <p:cNvSpPr txBox="1"/>
          <p:nvPr/>
        </p:nvSpPr>
        <p:spPr bwMode="auto">
          <a:xfrm>
            <a:off x="2857960"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30</a:t>
            </a:r>
          </a:p>
        </p:txBody>
      </p:sp>
      <p:sp>
        <p:nvSpPr>
          <p:cNvPr id="18" name="TextBox 17">
            <a:extLst>
              <a:ext uri="{FF2B5EF4-FFF2-40B4-BE49-F238E27FC236}">
                <a16:creationId xmlns="" xmlns:a16="http://schemas.microsoft.com/office/drawing/2014/main" id="{793BCC85-6155-4F66-8C6C-7129E68F11C0}"/>
              </a:ext>
            </a:extLst>
          </p:cNvPr>
          <p:cNvSpPr txBox="1"/>
          <p:nvPr/>
        </p:nvSpPr>
        <p:spPr bwMode="auto">
          <a:xfrm>
            <a:off x="1387436"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10</a:t>
            </a:r>
          </a:p>
        </p:txBody>
      </p:sp>
      <p:sp>
        <p:nvSpPr>
          <p:cNvPr id="19" name="TextBox 18">
            <a:extLst>
              <a:ext uri="{FF2B5EF4-FFF2-40B4-BE49-F238E27FC236}">
                <a16:creationId xmlns="" xmlns:a16="http://schemas.microsoft.com/office/drawing/2014/main" id="{0AAF6BB3-26A1-44E3-AAB3-D84FAA60EFE2}"/>
              </a:ext>
            </a:extLst>
          </p:cNvPr>
          <p:cNvSpPr txBox="1"/>
          <p:nvPr/>
        </p:nvSpPr>
        <p:spPr bwMode="auto">
          <a:xfrm>
            <a:off x="2122969"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20</a:t>
            </a:r>
          </a:p>
        </p:txBody>
      </p:sp>
      <p:sp>
        <p:nvSpPr>
          <p:cNvPr id="21" name="TextBox 20">
            <a:extLst>
              <a:ext uri="{FF2B5EF4-FFF2-40B4-BE49-F238E27FC236}">
                <a16:creationId xmlns="" xmlns:a16="http://schemas.microsoft.com/office/drawing/2014/main" id="{2266DE13-A106-4A29-8FB0-7E6093463774}"/>
              </a:ext>
            </a:extLst>
          </p:cNvPr>
          <p:cNvSpPr txBox="1"/>
          <p:nvPr/>
        </p:nvSpPr>
        <p:spPr bwMode="auto">
          <a:xfrm>
            <a:off x="4330480"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50</a:t>
            </a:r>
          </a:p>
        </p:txBody>
      </p:sp>
      <p:sp>
        <p:nvSpPr>
          <p:cNvPr id="23" name="TextBox 22">
            <a:extLst>
              <a:ext uri="{FF2B5EF4-FFF2-40B4-BE49-F238E27FC236}">
                <a16:creationId xmlns="" xmlns:a16="http://schemas.microsoft.com/office/drawing/2014/main" id="{EF3E0371-9F6A-4BD6-964C-E8C16D6F7E19}"/>
              </a:ext>
            </a:extLst>
          </p:cNvPr>
          <p:cNvSpPr txBox="1"/>
          <p:nvPr/>
        </p:nvSpPr>
        <p:spPr bwMode="auto">
          <a:xfrm>
            <a:off x="5801693"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70</a:t>
            </a:r>
          </a:p>
        </p:txBody>
      </p:sp>
      <p:sp>
        <p:nvSpPr>
          <p:cNvPr id="24" name="TextBox 23">
            <a:extLst>
              <a:ext uri="{FF2B5EF4-FFF2-40B4-BE49-F238E27FC236}">
                <a16:creationId xmlns="" xmlns:a16="http://schemas.microsoft.com/office/drawing/2014/main" id="{63B16C09-EEB4-4684-B7CE-91631F048644}"/>
              </a:ext>
            </a:extLst>
          </p:cNvPr>
          <p:cNvSpPr txBox="1"/>
          <p:nvPr/>
        </p:nvSpPr>
        <p:spPr bwMode="auto">
          <a:xfrm>
            <a:off x="7269333"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90</a:t>
            </a:r>
          </a:p>
        </p:txBody>
      </p:sp>
      <p:sp>
        <p:nvSpPr>
          <p:cNvPr id="25" name="TextBox 24">
            <a:extLst>
              <a:ext uri="{FF2B5EF4-FFF2-40B4-BE49-F238E27FC236}">
                <a16:creationId xmlns="" xmlns:a16="http://schemas.microsoft.com/office/drawing/2014/main" id="{E012095F-3525-406F-9ABC-2DC79BC401F5}"/>
              </a:ext>
            </a:extLst>
          </p:cNvPr>
          <p:cNvSpPr txBox="1"/>
          <p:nvPr/>
        </p:nvSpPr>
        <p:spPr bwMode="auto">
          <a:xfrm>
            <a:off x="7954564" y="3527394"/>
            <a:ext cx="4972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100</a:t>
            </a:r>
          </a:p>
        </p:txBody>
      </p:sp>
      <p:sp>
        <p:nvSpPr>
          <p:cNvPr id="26" name="TextBox 25">
            <a:extLst>
              <a:ext uri="{FF2B5EF4-FFF2-40B4-BE49-F238E27FC236}">
                <a16:creationId xmlns="" xmlns:a16="http://schemas.microsoft.com/office/drawing/2014/main" id="{90D8E798-C02B-40C7-B180-DAAB8E68B557}"/>
              </a:ext>
            </a:extLst>
          </p:cNvPr>
          <p:cNvSpPr txBox="1"/>
          <p:nvPr/>
        </p:nvSpPr>
        <p:spPr bwMode="auto">
          <a:xfrm>
            <a:off x="702688" y="3527394"/>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0</a:t>
            </a:r>
          </a:p>
        </p:txBody>
      </p:sp>
      <p:sp>
        <p:nvSpPr>
          <p:cNvPr id="27" name="TextBox 26">
            <a:extLst>
              <a:ext uri="{FF2B5EF4-FFF2-40B4-BE49-F238E27FC236}">
                <a16:creationId xmlns="" xmlns:a16="http://schemas.microsoft.com/office/drawing/2014/main" id="{01251589-C740-431B-B26A-3327128FF814}"/>
              </a:ext>
            </a:extLst>
          </p:cNvPr>
          <p:cNvSpPr txBox="1"/>
          <p:nvPr/>
        </p:nvSpPr>
        <p:spPr bwMode="auto">
          <a:xfrm>
            <a:off x="6533726"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80</a:t>
            </a:r>
          </a:p>
        </p:txBody>
      </p:sp>
      <p:sp>
        <p:nvSpPr>
          <p:cNvPr id="28" name="TextBox 27">
            <a:extLst>
              <a:ext uri="{FF2B5EF4-FFF2-40B4-BE49-F238E27FC236}">
                <a16:creationId xmlns="" xmlns:a16="http://schemas.microsoft.com/office/drawing/2014/main" id="{3B8D12D0-EE29-474E-BEAD-804D23C442EE}"/>
              </a:ext>
            </a:extLst>
          </p:cNvPr>
          <p:cNvSpPr txBox="1"/>
          <p:nvPr/>
        </p:nvSpPr>
        <p:spPr bwMode="auto">
          <a:xfrm>
            <a:off x="3593680"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40</a:t>
            </a:r>
          </a:p>
        </p:txBody>
      </p:sp>
      <p:sp>
        <p:nvSpPr>
          <p:cNvPr id="30" name="TextBox 29">
            <a:extLst>
              <a:ext uri="{FF2B5EF4-FFF2-40B4-BE49-F238E27FC236}">
                <a16:creationId xmlns="" xmlns:a16="http://schemas.microsoft.com/office/drawing/2014/main" id="{307FFB6C-46FC-404F-95C9-23042CA1BDEA}"/>
              </a:ext>
            </a:extLst>
          </p:cNvPr>
          <p:cNvSpPr txBox="1"/>
          <p:nvPr/>
        </p:nvSpPr>
        <p:spPr bwMode="auto">
          <a:xfrm>
            <a:off x="5063697"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60</a:t>
            </a:r>
          </a:p>
        </p:txBody>
      </p:sp>
      <p:sp>
        <p:nvSpPr>
          <p:cNvPr id="44" name="TextBox 43">
            <a:extLst>
              <a:ext uri="{FF2B5EF4-FFF2-40B4-BE49-F238E27FC236}">
                <a16:creationId xmlns="" xmlns:a16="http://schemas.microsoft.com/office/drawing/2014/main" id="{54C0C214-7D8E-4AE5-8F6A-1C1EE5EBA64C}"/>
              </a:ext>
            </a:extLst>
          </p:cNvPr>
          <p:cNvSpPr txBox="1"/>
          <p:nvPr/>
        </p:nvSpPr>
        <p:spPr bwMode="auto">
          <a:xfrm>
            <a:off x="3978190" y="3024964"/>
            <a:ext cx="288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4</a:t>
            </a:r>
          </a:p>
        </p:txBody>
      </p:sp>
      <p:sp>
        <p:nvSpPr>
          <p:cNvPr id="46" name="TextBox 45">
            <a:extLst>
              <a:ext uri="{FF2B5EF4-FFF2-40B4-BE49-F238E27FC236}">
                <a16:creationId xmlns="" xmlns:a16="http://schemas.microsoft.com/office/drawing/2014/main" id="{F510C49D-A4EB-4FC0-B16F-50A53403E9B8}"/>
              </a:ext>
            </a:extLst>
          </p:cNvPr>
          <p:cNvSpPr txBox="1"/>
          <p:nvPr/>
        </p:nvSpPr>
        <p:spPr bwMode="auto">
          <a:xfrm>
            <a:off x="5514176" y="3024963"/>
            <a:ext cx="288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36103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5"/>
                                        </p:tgtEl>
                                      </p:cBhvr>
                                    </p:animEffect>
                                    <p:set>
                                      <p:cBhvr>
                                        <p:cTn id="35" dur="1" fill="hold">
                                          <p:stCondLst>
                                            <p:cond delay="499"/>
                                          </p:stCondLst>
                                        </p:cTn>
                                        <p:tgtEl>
                                          <p:spTgt spid="35"/>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7"/>
                                        </p:tgtEl>
                                      </p:cBhvr>
                                    </p:animEffect>
                                    <p:set>
                                      <p:cBhvr>
                                        <p:cTn id="38" dur="1" fill="hold">
                                          <p:stCondLst>
                                            <p:cond delay="499"/>
                                          </p:stCondLst>
                                        </p:cTn>
                                        <p:tgtEl>
                                          <p:spTgt spid="37"/>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2"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par>
                          <p:cTn id="46" fill="hold">
                            <p:stCondLst>
                              <p:cond delay="1000"/>
                            </p:stCondLst>
                            <p:childTnLst>
                              <p:par>
                                <p:cTn id="47" presetID="10" presetClass="exit" presetSubtype="0" fill="hold" nodeType="after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par>
                                <p:cTn id="50" presetID="10" presetClass="exit" presetSubtype="0" fill="hold" grpId="3" nodeType="withEffect">
                                  <p:stCondLst>
                                    <p:cond delay="0"/>
                                  </p:stCondLst>
                                  <p:childTnLst>
                                    <p:animEffect transition="out" filter="fade">
                                      <p:cBhvr>
                                        <p:cTn id="51" dur="500"/>
                                        <p:tgtEl>
                                          <p:spTgt spid="37"/>
                                        </p:tgtEl>
                                      </p:cBhvr>
                                    </p:animEffect>
                                    <p:set>
                                      <p:cBhvr>
                                        <p:cTn id="52" dur="1" fill="hold">
                                          <p:stCondLst>
                                            <p:cond delay="499"/>
                                          </p:stCondLst>
                                        </p:cTn>
                                        <p:tgtEl>
                                          <p:spTgt spid="37"/>
                                        </p:tgtEl>
                                        <p:attrNameLst>
                                          <p:attrName>style.visibility</p:attrName>
                                        </p:attrNameLst>
                                      </p:cBhvr>
                                      <p:to>
                                        <p:strVal val="hidden"/>
                                      </p:to>
                                    </p:se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grpId="4"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par>
                          <p:cTn id="60" fill="hold">
                            <p:stCondLst>
                              <p:cond delay="2000"/>
                            </p:stCondLst>
                            <p:childTnLst>
                              <p:par>
                                <p:cTn id="61" presetID="10" presetClass="exit" presetSubtype="0" fill="hold" nodeType="afterEffect">
                                  <p:stCondLst>
                                    <p:cond delay="0"/>
                                  </p:stCondLst>
                                  <p:childTnLst>
                                    <p:animEffect transition="out" filter="fade">
                                      <p:cBhvr>
                                        <p:cTn id="62" dur="500"/>
                                        <p:tgtEl>
                                          <p:spTgt spid="35"/>
                                        </p:tgtEl>
                                      </p:cBhvr>
                                    </p:animEffect>
                                    <p:set>
                                      <p:cBhvr>
                                        <p:cTn id="63" dur="1" fill="hold">
                                          <p:stCondLst>
                                            <p:cond delay="499"/>
                                          </p:stCondLst>
                                        </p:cTn>
                                        <p:tgtEl>
                                          <p:spTgt spid="35"/>
                                        </p:tgtEl>
                                        <p:attrNameLst>
                                          <p:attrName>style.visibility</p:attrName>
                                        </p:attrNameLst>
                                      </p:cBhvr>
                                      <p:to>
                                        <p:strVal val="hidden"/>
                                      </p:to>
                                    </p:set>
                                  </p:childTnLst>
                                </p:cTn>
                              </p:par>
                              <p:par>
                                <p:cTn id="64" presetID="10" presetClass="exit" presetSubtype="0" fill="hold" grpId="5" nodeType="withEffect">
                                  <p:stCondLst>
                                    <p:cond delay="0"/>
                                  </p:stCondLst>
                                  <p:childTnLst>
                                    <p:animEffect transition="out" filter="fade">
                                      <p:cBhvr>
                                        <p:cTn id="65" dur="500"/>
                                        <p:tgtEl>
                                          <p:spTgt spid="37"/>
                                        </p:tgtEl>
                                      </p:cBhvr>
                                    </p:animEffect>
                                    <p:set>
                                      <p:cBhvr>
                                        <p:cTn id="66" dur="1" fill="hold">
                                          <p:stCondLst>
                                            <p:cond delay="499"/>
                                          </p:stCondLst>
                                        </p:cTn>
                                        <p:tgtEl>
                                          <p:spTgt spid="37"/>
                                        </p:tgtEl>
                                        <p:attrNameLst>
                                          <p:attrName>style.visibility</p:attrName>
                                        </p:attrNameLst>
                                      </p:cBhvr>
                                      <p:to>
                                        <p:strVal val="hidden"/>
                                      </p:to>
                                    </p:set>
                                  </p:childTnLst>
                                </p:cTn>
                              </p:par>
                            </p:childTnLst>
                          </p:cTn>
                        </p:par>
                        <p:par>
                          <p:cTn id="67" fill="hold">
                            <p:stCondLst>
                              <p:cond delay="2500"/>
                            </p:stCondLst>
                            <p:childTnLst>
                              <p:par>
                                <p:cTn id="68" presetID="10" presetClass="entr" presetSubtype="0"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10" presetClass="entr" presetSubtype="0" fill="hold" grpId="6"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33"/>
                                        </p:tgtEl>
                                      </p:cBhvr>
                                    </p:animEffect>
                                    <p:set>
                                      <p:cBhvr>
                                        <p:cTn id="78" dur="1" fill="hold">
                                          <p:stCondLst>
                                            <p:cond delay="499"/>
                                          </p:stCondLst>
                                        </p:cTn>
                                        <p:tgtEl>
                                          <p:spTgt spid="33"/>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38"/>
                                        </p:tgtEl>
                                      </p:cBhvr>
                                    </p:animEffect>
                                    <p:set>
                                      <p:cBhvr>
                                        <p:cTn id="81" dur="1" fill="hold">
                                          <p:stCondLst>
                                            <p:cond delay="499"/>
                                          </p:stCondLst>
                                        </p:cTn>
                                        <p:tgtEl>
                                          <p:spTgt spid="38"/>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2"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500"/>
                                        <p:tgtEl>
                                          <p:spTgt spid="38"/>
                                        </p:tgtEl>
                                      </p:cBhvr>
                                    </p:animEffec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500"/>
                                        <p:tgtEl>
                                          <p:spTgt spid="33"/>
                                        </p:tgtEl>
                                      </p:cBhvr>
                                    </p:animEffect>
                                    <p:set>
                                      <p:cBhvr>
                                        <p:cTn id="92" dur="1" fill="hold">
                                          <p:stCondLst>
                                            <p:cond delay="499"/>
                                          </p:stCondLst>
                                        </p:cTn>
                                        <p:tgtEl>
                                          <p:spTgt spid="33"/>
                                        </p:tgtEl>
                                        <p:attrNameLst>
                                          <p:attrName>style.visibility</p:attrName>
                                        </p:attrNameLst>
                                      </p:cBhvr>
                                      <p:to>
                                        <p:strVal val="hidden"/>
                                      </p:to>
                                    </p:set>
                                  </p:childTnLst>
                                </p:cTn>
                              </p:par>
                              <p:par>
                                <p:cTn id="93" presetID="10" presetClass="exit" presetSubtype="0" fill="hold" grpId="3" nodeType="withEffect">
                                  <p:stCondLst>
                                    <p:cond delay="0"/>
                                  </p:stCondLst>
                                  <p:childTnLst>
                                    <p:animEffect transition="out" filter="fade">
                                      <p:cBhvr>
                                        <p:cTn id="94" dur="500"/>
                                        <p:tgtEl>
                                          <p:spTgt spid="38"/>
                                        </p:tgtEl>
                                      </p:cBhvr>
                                    </p:animEffect>
                                    <p:set>
                                      <p:cBhvr>
                                        <p:cTn id="95" dur="1" fill="hold">
                                          <p:stCondLst>
                                            <p:cond delay="499"/>
                                          </p:stCondLst>
                                        </p:cTn>
                                        <p:tgtEl>
                                          <p:spTgt spid="38"/>
                                        </p:tgtEl>
                                        <p:attrNameLst>
                                          <p:attrName>style.visibility</p:attrName>
                                        </p:attrNameLst>
                                      </p:cBhvr>
                                      <p:to>
                                        <p:strVal val="hidden"/>
                                      </p:to>
                                    </p:set>
                                  </p:childTnLst>
                                </p:cTn>
                              </p:par>
                            </p:childTnLst>
                          </p:cTn>
                        </p:par>
                        <p:par>
                          <p:cTn id="96" fill="hold">
                            <p:stCondLst>
                              <p:cond delay="1500"/>
                            </p:stCondLst>
                            <p:childTnLst>
                              <p:par>
                                <p:cTn id="97" presetID="10" presetClass="entr" presetSubtype="0"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par>
                                <p:cTn id="100" presetID="10" presetClass="entr" presetSubtype="0" fill="hold" grpId="4"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500"/>
                                        <p:tgtEl>
                                          <p:spTgt spid="38"/>
                                        </p:tgtEl>
                                      </p:cBhvr>
                                    </p:animEffect>
                                  </p:childTnLst>
                                </p:cTn>
                              </p:par>
                            </p:childTnLst>
                          </p:cTn>
                        </p:par>
                        <p:par>
                          <p:cTn id="103" fill="hold">
                            <p:stCondLst>
                              <p:cond delay="2000"/>
                            </p:stCondLst>
                            <p:childTnLst>
                              <p:par>
                                <p:cTn id="104" presetID="10" presetClass="exit" presetSubtype="0" fill="hold" nodeType="afterEffect">
                                  <p:stCondLst>
                                    <p:cond delay="0"/>
                                  </p:stCondLst>
                                  <p:childTnLst>
                                    <p:animEffect transition="out" filter="fade">
                                      <p:cBhvr>
                                        <p:cTn id="105" dur="500"/>
                                        <p:tgtEl>
                                          <p:spTgt spid="33"/>
                                        </p:tgtEl>
                                      </p:cBhvr>
                                    </p:animEffect>
                                    <p:set>
                                      <p:cBhvr>
                                        <p:cTn id="106" dur="1" fill="hold">
                                          <p:stCondLst>
                                            <p:cond delay="499"/>
                                          </p:stCondLst>
                                        </p:cTn>
                                        <p:tgtEl>
                                          <p:spTgt spid="33"/>
                                        </p:tgtEl>
                                        <p:attrNameLst>
                                          <p:attrName>style.visibility</p:attrName>
                                        </p:attrNameLst>
                                      </p:cBhvr>
                                      <p:to>
                                        <p:strVal val="hidden"/>
                                      </p:to>
                                    </p:set>
                                  </p:childTnLst>
                                </p:cTn>
                              </p:par>
                              <p:par>
                                <p:cTn id="107" presetID="10" presetClass="exit" presetSubtype="0" fill="hold" grpId="5" nodeType="withEffect">
                                  <p:stCondLst>
                                    <p:cond delay="0"/>
                                  </p:stCondLst>
                                  <p:childTnLst>
                                    <p:animEffect transition="out" filter="fade">
                                      <p:cBhvr>
                                        <p:cTn id="108" dur="500"/>
                                        <p:tgtEl>
                                          <p:spTgt spid="38"/>
                                        </p:tgtEl>
                                      </p:cBhvr>
                                    </p:animEffect>
                                    <p:set>
                                      <p:cBhvr>
                                        <p:cTn id="109" dur="1" fill="hold">
                                          <p:stCondLst>
                                            <p:cond delay="499"/>
                                          </p:stCondLst>
                                        </p:cTn>
                                        <p:tgtEl>
                                          <p:spTgt spid="38"/>
                                        </p:tgtEl>
                                        <p:attrNameLst>
                                          <p:attrName>style.visibility</p:attrName>
                                        </p:attrNameLst>
                                      </p:cBhvr>
                                      <p:to>
                                        <p:strVal val="hidden"/>
                                      </p:to>
                                    </p:set>
                                  </p:childTnLst>
                                </p:cTn>
                              </p:par>
                            </p:childTnLst>
                          </p:cTn>
                        </p:par>
                        <p:par>
                          <p:cTn id="110" fill="hold">
                            <p:stCondLst>
                              <p:cond delay="2500"/>
                            </p:stCondLst>
                            <p:childTnLst>
                              <p:par>
                                <p:cTn id="111" presetID="10" presetClass="entr" presetSubtype="0" fill="hold" nodeType="after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500"/>
                                        <p:tgtEl>
                                          <p:spTgt spid="33"/>
                                        </p:tgtEl>
                                      </p:cBhvr>
                                    </p:animEffect>
                                  </p:childTnLst>
                                </p:cTn>
                              </p:par>
                              <p:par>
                                <p:cTn id="114" presetID="10" presetClass="entr" presetSubtype="0" fill="hold" grpId="6" nodeType="with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fade">
                                      <p:cBhvr>
                                        <p:cTn id="1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37" grpId="2"/>
      <p:bldP spid="37" grpId="3"/>
      <p:bldP spid="37" grpId="4"/>
      <p:bldP spid="37" grpId="5"/>
      <p:bldP spid="37" grpId="6"/>
      <p:bldP spid="38" grpId="0"/>
      <p:bldP spid="38" grpId="1"/>
      <p:bldP spid="38" grpId="2"/>
      <p:bldP spid="38" grpId="3"/>
      <p:bldP spid="38" grpId="4"/>
      <p:bldP spid="38" grpId="5"/>
      <p:bldP spid="38" grpId="6"/>
      <p:bldP spid="44" grpId="0"/>
      <p:bldP spid="4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4:3</a:t>
            </a:r>
          </a:p>
        </p:txBody>
      </p:sp>
      <p:pic>
        <p:nvPicPr>
          <p:cNvPr id="4" name="Picture 3">
            <a:extLst>
              <a:ext uri="{FF2B5EF4-FFF2-40B4-BE49-F238E27FC236}">
                <a16:creationId xmlns="" xmlns:a16="http://schemas.microsoft.com/office/drawing/2014/main" id="{D87F2D33-1A4D-48FA-92F9-05AA21CC4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764296"/>
            <a:ext cx="6135088" cy="3329408"/>
          </a:xfrm>
          <a:prstGeom prst="rect">
            <a:avLst/>
          </a:prstGeom>
        </p:spPr>
      </p:pic>
    </p:spTree>
    <p:extLst>
      <p:ext uri="{BB962C8B-B14F-4D97-AF65-F5344CB8AC3E}">
        <p14:creationId xmlns:p14="http://schemas.microsoft.com/office/powerpoint/2010/main" val="32707746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4:3</a:t>
            </a:r>
          </a:p>
        </p:txBody>
      </p:sp>
      <p:pic>
        <p:nvPicPr>
          <p:cNvPr id="4" name="Picture 3">
            <a:extLst>
              <a:ext uri="{FF2B5EF4-FFF2-40B4-BE49-F238E27FC236}">
                <a16:creationId xmlns="" xmlns:a16="http://schemas.microsoft.com/office/drawing/2014/main" id="{208D27FD-5656-4911-9A11-3FE3A8666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723" y="3041920"/>
            <a:ext cx="7554555" cy="774160"/>
          </a:xfrm>
          <a:prstGeom prst="rect">
            <a:avLst/>
          </a:prstGeom>
        </p:spPr>
      </p:pic>
    </p:spTree>
    <p:extLst>
      <p:ext uri="{BB962C8B-B14F-4D97-AF65-F5344CB8AC3E}">
        <p14:creationId xmlns:p14="http://schemas.microsoft.com/office/powerpoint/2010/main" val="5108676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4:3</a:t>
            </a:r>
          </a:p>
        </p:txBody>
      </p:sp>
      <p:pic>
        <p:nvPicPr>
          <p:cNvPr id="6" name="Picture 5">
            <a:extLst>
              <a:ext uri="{FF2B5EF4-FFF2-40B4-BE49-F238E27FC236}">
                <a16:creationId xmlns="" xmlns:a16="http://schemas.microsoft.com/office/drawing/2014/main" id="{8C28D9FF-9D87-4747-B909-DFB647CFB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542404"/>
            <a:ext cx="1324282" cy="1773191"/>
          </a:xfrm>
          <a:prstGeom prst="rect">
            <a:avLst/>
          </a:prstGeom>
        </p:spPr>
      </p:pic>
      <p:pic>
        <p:nvPicPr>
          <p:cNvPr id="8" name="Picture 7">
            <a:extLst>
              <a:ext uri="{FF2B5EF4-FFF2-40B4-BE49-F238E27FC236}">
                <a16:creationId xmlns="" xmlns:a16="http://schemas.microsoft.com/office/drawing/2014/main" id="{C55829AE-19C9-49A7-AA70-F5886759CC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5980" y="2542404"/>
            <a:ext cx="456390" cy="1241982"/>
          </a:xfrm>
          <a:prstGeom prst="rect">
            <a:avLst/>
          </a:prstGeom>
        </p:spPr>
      </p:pic>
      <p:pic>
        <p:nvPicPr>
          <p:cNvPr id="10" name="Picture 9">
            <a:extLst>
              <a:ext uri="{FF2B5EF4-FFF2-40B4-BE49-F238E27FC236}">
                <a16:creationId xmlns="" xmlns:a16="http://schemas.microsoft.com/office/drawing/2014/main" id="{FA1E870D-B1C3-46C3-9C6E-81BA092481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0257" y="2542404"/>
            <a:ext cx="187045" cy="980118"/>
          </a:xfrm>
          <a:prstGeom prst="rect">
            <a:avLst/>
          </a:prstGeom>
        </p:spPr>
      </p:pic>
      <p:pic>
        <p:nvPicPr>
          <p:cNvPr id="11" name="Picture 10">
            <a:extLst>
              <a:ext uri="{FF2B5EF4-FFF2-40B4-BE49-F238E27FC236}">
                <a16:creationId xmlns="" xmlns:a16="http://schemas.microsoft.com/office/drawing/2014/main" id="{A1097995-2761-492C-A2B3-C6A1138BC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021" y="2542404"/>
            <a:ext cx="1324282" cy="1773191"/>
          </a:xfrm>
          <a:prstGeom prst="rect">
            <a:avLst/>
          </a:prstGeom>
        </p:spPr>
      </p:pic>
      <p:sp>
        <p:nvSpPr>
          <p:cNvPr id="13" name="Oval 12">
            <a:extLst>
              <a:ext uri="{FF2B5EF4-FFF2-40B4-BE49-F238E27FC236}">
                <a16:creationId xmlns="" xmlns:a16="http://schemas.microsoft.com/office/drawing/2014/main" id="{C3B73629-E09C-423D-82D5-088831BB27AA}"/>
              </a:ext>
            </a:extLst>
          </p:cNvPr>
          <p:cNvSpPr/>
          <p:nvPr/>
        </p:nvSpPr>
        <p:spPr bwMode="auto">
          <a:xfrm>
            <a:off x="3001482" y="2360612"/>
            <a:ext cx="885385" cy="1638632"/>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 xmlns:a16="http://schemas.microsoft.com/office/drawing/2014/main" id="{B83FAE07-6B90-4BC2-A3F6-0A2F98A405B2}"/>
              </a:ext>
            </a:extLst>
          </p:cNvPr>
          <p:cNvSpPr/>
          <p:nvPr/>
        </p:nvSpPr>
        <p:spPr bwMode="auto">
          <a:xfrm>
            <a:off x="6621086" y="2360612"/>
            <a:ext cx="885385" cy="1638632"/>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 xmlns:a16="http://schemas.microsoft.com/office/drawing/2014/main" id="{1591ED73-2B8C-4976-8F54-B4C594C5A7EE}"/>
              </a:ext>
            </a:extLst>
          </p:cNvPr>
          <p:cNvSpPr txBox="1"/>
          <p:nvPr/>
        </p:nvSpPr>
        <p:spPr bwMode="auto">
          <a:xfrm>
            <a:off x="5282787" y="4730643"/>
            <a:ext cx="1128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five tens</a:t>
            </a:r>
          </a:p>
        </p:txBody>
      </p:sp>
      <p:sp>
        <p:nvSpPr>
          <p:cNvPr id="24" name="TextBox 23">
            <a:extLst>
              <a:ext uri="{FF2B5EF4-FFF2-40B4-BE49-F238E27FC236}">
                <a16:creationId xmlns="" xmlns:a16="http://schemas.microsoft.com/office/drawing/2014/main" id="{81EDFD40-F820-4775-95D7-5ECAC4B62495}"/>
              </a:ext>
            </a:extLst>
          </p:cNvPr>
          <p:cNvSpPr txBox="1"/>
          <p:nvPr/>
        </p:nvSpPr>
        <p:spPr bwMode="auto">
          <a:xfrm>
            <a:off x="1604256" y="4730643"/>
            <a:ext cx="1128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five tens</a:t>
            </a:r>
          </a:p>
        </p:txBody>
      </p:sp>
      <p:sp>
        <p:nvSpPr>
          <p:cNvPr id="25" name="TextBox 24">
            <a:extLst>
              <a:ext uri="{FF2B5EF4-FFF2-40B4-BE49-F238E27FC236}">
                <a16:creationId xmlns="" xmlns:a16="http://schemas.microsoft.com/office/drawing/2014/main" id="{71C4C125-860B-4B48-9D55-B87F7C905FCC}"/>
              </a:ext>
            </a:extLst>
          </p:cNvPr>
          <p:cNvSpPr txBox="1"/>
          <p:nvPr/>
        </p:nvSpPr>
        <p:spPr bwMode="auto">
          <a:xfrm>
            <a:off x="2777621" y="4730643"/>
            <a:ext cx="1441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seven ones</a:t>
            </a:r>
          </a:p>
        </p:txBody>
      </p:sp>
      <p:sp>
        <p:nvSpPr>
          <p:cNvPr id="26" name="TextBox 25">
            <a:extLst>
              <a:ext uri="{FF2B5EF4-FFF2-40B4-BE49-F238E27FC236}">
                <a16:creationId xmlns="" xmlns:a16="http://schemas.microsoft.com/office/drawing/2014/main" id="{1AB8E273-9D6F-4903-836E-F8BD9CD85959}"/>
              </a:ext>
            </a:extLst>
          </p:cNvPr>
          <p:cNvSpPr txBox="1"/>
          <p:nvPr/>
        </p:nvSpPr>
        <p:spPr bwMode="auto">
          <a:xfrm>
            <a:off x="6416160" y="4730643"/>
            <a:ext cx="12618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four ones</a:t>
            </a:r>
          </a:p>
        </p:txBody>
      </p:sp>
      <p:sp>
        <p:nvSpPr>
          <p:cNvPr id="32" name="TextBox 31">
            <a:extLst>
              <a:ext uri="{FF2B5EF4-FFF2-40B4-BE49-F238E27FC236}">
                <a16:creationId xmlns="" xmlns:a16="http://schemas.microsoft.com/office/drawing/2014/main" id="{26AB4BDB-13B9-4C75-B3A3-A2AB8AD62FA0}"/>
              </a:ext>
            </a:extLst>
          </p:cNvPr>
          <p:cNvSpPr txBox="1"/>
          <p:nvPr/>
        </p:nvSpPr>
        <p:spPr bwMode="auto">
          <a:xfrm>
            <a:off x="2334438" y="168731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57</a:t>
            </a:r>
          </a:p>
        </p:txBody>
      </p:sp>
      <p:sp>
        <p:nvSpPr>
          <p:cNvPr id="33" name="TextBox 32">
            <a:extLst>
              <a:ext uri="{FF2B5EF4-FFF2-40B4-BE49-F238E27FC236}">
                <a16:creationId xmlns="" xmlns:a16="http://schemas.microsoft.com/office/drawing/2014/main" id="{BDD31314-E2C3-4963-A1DC-ABDEFCA3FF2F}"/>
              </a:ext>
            </a:extLst>
          </p:cNvPr>
          <p:cNvSpPr txBox="1"/>
          <p:nvPr/>
        </p:nvSpPr>
        <p:spPr bwMode="auto">
          <a:xfrm>
            <a:off x="6125934" y="168731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54</a:t>
            </a:r>
          </a:p>
        </p:txBody>
      </p:sp>
      <p:sp>
        <p:nvSpPr>
          <p:cNvPr id="34" name="TextBox 33">
            <a:extLst>
              <a:ext uri="{FF2B5EF4-FFF2-40B4-BE49-F238E27FC236}">
                <a16:creationId xmlns="" xmlns:a16="http://schemas.microsoft.com/office/drawing/2014/main" id="{CF0B7670-1E26-4D36-A16B-78065601CA0A}"/>
              </a:ext>
            </a:extLst>
          </p:cNvPr>
          <p:cNvSpPr txBox="1"/>
          <p:nvPr/>
        </p:nvSpPr>
        <p:spPr bwMode="auto">
          <a:xfrm>
            <a:off x="6384980" y="1774181"/>
            <a:ext cx="288000" cy="288000"/>
          </a:xfrm>
          <a:prstGeom prst="rect">
            <a:avLst/>
          </a:prstGeom>
          <a:solidFill>
            <a:srgbClr val="004E64"/>
          </a:solidFill>
          <a:ln>
            <a:noFill/>
          </a:ln>
          <a:extLst>
            <a:ext uri="{FAA26D3D-D897-4be2-8F04-BA451C77F1D7}">
              <ma14:placeholderFlag xmlns="" xmlns:ma14="http://schemas.microsoft.com/office/mac/drawingml/2011/main" val="1"/>
            </a:ext>
          </a:extLst>
        </p:spPr>
        <p:txBody>
          <a:bodyPr vert="horz" wrap="none" lIns="0" tIns="0" rIns="0" bIns="0" numCol="1" rtlCol="0" anchor="ctr" anchorCtr="0" compatLnSpc="1">
            <a:prstTxWarp prst="textNoShape">
              <a:avLst/>
            </a:prstTxWarp>
            <a:noAutofit/>
          </a:bodyPr>
          <a:lstStyle/>
          <a:p>
            <a:pPr algn="ctr">
              <a:buClr>
                <a:srgbClr val="82CBDD"/>
              </a:buClr>
              <a:buNone/>
            </a:pPr>
            <a:r>
              <a:rPr lang="en-GB" sz="1600" dirty="0">
                <a:solidFill>
                  <a:schemeClr val="bg1"/>
                </a:solidFill>
                <a:latin typeface="Myriad Pro Semibold" charset="0"/>
                <a:ea typeface="Myriad Pro Semibold" charset="0"/>
                <a:cs typeface="Myriad Pro Semibold" charset="0"/>
              </a:rPr>
              <a:t>?</a:t>
            </a:r>
          </a:p>
        </p:txBody>
      </p:sp>
      <p:sp>
        <p:nvSpPr>
          <p:cNvPr id="30" name="TextBox 29">
            <a:extLst>
              <a:ext uri="{FF2B5EF4-FFF2-40B4-BE49-F238E27FC236}">
                <a16:creationId xmlns="" xmlns:a16="http://schemas.microsoft.com/office/drawing/2014/main" id="{6AEA698D-3F4F-42C4-B65C-92D4D3A0DD18}"/>
              </a:ext>
            </a:extLst>
          </p:cNvPr>
          <p:cNvSpPr txBox="1"/>
          <p:nvPr/>
        </p:nvSpPr>
        <p:spPr bwMode="auto">
          <a:xfrm>
            <a:off x="2588835" y="1774181"/>
            <a:ext cx="288000" cy="288000"/>
          </a:xfrm>
          <a:prstGeom prst="rect">
            <a:avLst/>
          </a:prstGeom>
          <a:solidFill>
            <a:srgbClr val="004E64"/>
          </a:solidFill>
          <a:ln>
            <a:noFill/>
          </a:ln>
          <a:extLst>
            <a:ext uri="{FAA26D3D-D897-4be2-8F04-BA451C77F1D7}">
              <ma14:placeholderFlag xmlns="" xmlns:ma14="http://schemas.microsoft.com/office/mac/drawingml/2011/main" val="1"/>
            </a:ext>
          </a:extLst>
        </p:spPr>
        <p:txBody>
          <a:bodyPr vert="horz" wrap="none" lIns="0" tIns="0" rIns="0" bIns="0" numCol="1" rtlCol="0" anchor="ctr" anchorCtr="0" compatLnSpc="1">
            <a:prstTxWarp prst="textNoShape">
              <a:avLst/>
            </a:prstTxWarp>
            <a:noAutofit/>
          </a:bodyPr>
          <a:lstStyle/>
          <a:p>
            <a:pPr algn="ctr">
              <a:buClr>
                <a:srgbClr val="82CBDD"/>
              </a:buClr>
              <a:buNone/>
            </a:pPr>
            <a:r>
              <a:rPr lang="en-GB" sz="1600" dirty="0">
                <a:solidFill>
                  <a:schemeClr val="bg1"/>
                </a:solidFill>
                <a:latin typeface="Myriad Pro Semibold" charset="0"/>
                <a:ea typeface="Myriad Pro Semibold" charset="0"/>
                <a:cs typeface="Myriad Pro Semibold" charset="0"/>
              </a:rPr>
              <a:t>?</a:t>
            </a:r>
          </a:p>
        </p:txBody>
      </p:sp>
      <p:sp>
        <p:nvSpPr>
          <p:cNvPr id="39" name="TextBox 38">
            <a:extLst>
              <a:ext uri="{FF2B5EF4-FFF2-40B4-BE49-F238E27FC236}">
                <a16:creationId xmlns="" xmlns:a16="http://schemas.microsoft.com/office/drawing/2014/main" id="{1073ADD3-E53E-4DEC-8158-00AE41773A49}"/>
              </a:ext>
            </a:extLst>
          </p:cNvPr>
          <p:cNvSpPr txBox="1"/>
          <p:nvPr/>
        </p:nvSpPr>
        <p:spPr bwMode="auto">
          <a:xfrm>
            <a:off x="3162669" y="2535560"/>
            <a:ext cx="593690" cy="1778400"/>
          </a:xfrm>
          <a:prstGeom prst="rect">
            <a:avLst/>
          </a:prstGeom>
          <a:solidFill>
            <a:srgbClr val="004E64"/>
          </a:solidFill>
          <a:ln>
            <a:noFill/>
          </a:ln>
          <a:extLst>
            <a:ext uri="{FAA26D3D-D897-4be2-8F04-BA451C77F1D7}">
              <ma14:placeholderFlag xmlns="" xmlns:ma14="http://schemas.microsoft.com/office/mac/drawingml/2011/main" val="1"/>
            </a:ext>
          </a:extLst>
        </p:spPr>
        <p:txBody>
          <a:bodyPr vert="horz" wrap="none" lIns="0" tIns="0" rIns="0" bIns="0" numCol="1" rtlCol="0" anchor="ctr" anchorCtr="0" compatLnSpc="1">
            <a:prstTxWarp prst="textNoShape">
              <a:avLst/>
            </a:prstTxWarp>
            <a:noAutofit/>
          </a:bodyPr>
          <a:lstStyle/>
          <a:p>
            <a:pPr algn="ctr">
              <a:buClr>
                <a:srgbClr val="82CBDD"/>
              </a:buClr>
              <a:buNone/>
            </a:pPr>
            <a:r>
              <a:rPr lang="en-GB" sz="1600" dirty="0">
                <a:solidFill>
                  <a:schemeClr val="bg1"/>
                </a:solidFill>
                <a:latin typeface="Myriad Pro Semibold" charset="0"/>
                <a:ea typeface="Myriad Pro Semibold" charset="0"/>
                <a:cs typeface="Myriad Pro Semibold" charset="0"/>
              </a:rPr>
              <a:t>?</a:t>
            </a:r>
          </a:p>
        </p:txBody>
      </p:sp>
      <p:sp>
        <p:nvSpPr>
          <p:cNvPr id="40" name="TextBox 39">
            <a:extLst>
              <a:ext uri="{FF2B5EF4-FFF2-40B4-BE49-F238E27FC236}">
                <a16:creationId xmlns="" xmlns:a16="http://schemas.microsoft.com/office/drawing/2014/main" id="{8146EB0D-A326-4759-95E3-2082F351B4E0}"/>
              </a:ext>
            </a:extLst>
          </p:cNvPr>
          <p:cNvSpPr txBox="1"/>
          <p:nvPr/>
        </p:nvSpPr>
        <p:spPr bwMode="auto">
          <a:xfrm>
            <a:off x="6761795" y="2542404"/>
            <a:ext cx="593690" cy="1778400"/>
          </a:xfrm>
          <a:prstGeom prst="rect">
            <a:avLst/>
          </a:prstGeom>
          <a:solidFill>
            <a:srgbClr val="004E64"/>
          </a:solidFill>
          <a:ln>
            <a:noFill/>
          </a:ln>
          <a:extLst>
            <a:ext uri="{FAA26D3D-D897-4be2-8F04-BA451C77F1D7}">
              <ma14:placeholderFlag xmlns="" xmlns:ma14="http://schemas.microsoft.com/office/mac/drawingml/2011/main" val="1"/>
            </a:ext>
          </a:extLst>
        </p:spPr>
        <p:txBody>
          <a:bodyPr vert="horz" wrap="none" lIns="0" tIns="0" rIns="0" bIns="0" numCol="1" rtlCol="0" anchor="ctr" anchorCtr="0" compatLnSpc="1">
            <a:prstTxWarp prst="textNoShape">
              <a:avLst/>
            </a:prstTxWarp>
            <a:noAutofit/>
          </a:bodyPr>
          <a:lstStyle/>
          <a:p>
            <a:pPr algn="ctr">
              <a:buClr>
                <a:srgbClr val="82CBDD"/>
              </a:buClr>
              <a:buNone/>
            </a:pPr>
            <a:r>
              <a:rPr lang="en-GB" sz="1600" dirty="0">
                <a:solidFill>
                  <a:schemeClr val="bg1"/>
                </a:solidFill>
                <a:latin typeface="Myriad Pro Semibold" charset="0"/>
                <a:ea typeface="Myriad Pro Semibold" charset="0"/>
                <a:cs typeface="Myriad Pro Semibold" charset="0"/>
              </a:rPr>
              <a:t>?</a:t>
            </a:r>
          </a:p>
        </p:txBody>
      </p:sp>
      <p:sp>
        <p:nvSpPr>
          <p:cNvPr id="41" name="TextBox 40">
            <a:extLst>
              <a:ext uri="{FF2B5EF4-FFF2-40B4-BE49-F238E27FC236}">
                <a16:creationId xmlns="" xmlns:a16="http://schemas.microsoft.com/office/drawing/2014/main" id="{772B5CD8-AB28-48E5-A301-974265A842DC}"/>
              </a:ext>
            </a:extLst>
          </p:cNvPr>
          <p:cNvSpPr txBox="1"/>
          <p:nvPr/>
        </p:nvSpPr>
        <p:spPr bwMode="auto">
          <a:xfrm>
            <a:off x="6416160" y="4730997"/>
            <a:ext cx="13324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u="sng" dirty="0">
                <a:latin typeface="Myriad Pro Semibold" charset="0"/>
                <a:ea typeface="Myriad Pro Semibold" charset="0"/>
                <a:cs typeface="Myriad Pro Semibold" charset="0"/>
              </a:rPr>
              <a:t>four ones</a:t>
            </a:r>
          </a:p>
        </p:txBody>
      </p:sp>
      <p:sp>
        <p:nvSpPr>
          <p:cNvPr id="42" name="TextBox 41">
            <a:extLst>
              <a:ext uri="{FF2B5EF4-FFF2-40B4-BE49-F238E27FC236}">
                <a16:creationId xmlns="" xmlns:a16="http://schemas.microsoft.com/office/drawing/2014/main" id="{132C7A57-3645-4E25-9610-97A0235D626B}"/>
              </a:ext>
            </a:extLst>
          </p:cNvPr>
          <p:cNvSpPr txBox="1"/>
          <p:nvPr/>
        </p:nvSpPr>
        <p:spPr bwMode="auto">
          <a:xfrm>
            <a:off x="2777621" y="4730997"/>
            <a:ext cx="15030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u="sng" dirty="0">
                <a:latin typeface="Myriad Pro Semibold" charset="0"/>
                <a:ea typeface="Myriad Pro Semibold" charset="0"/>
                <a:cs typeface="Myriad Pro Semibold" charset="0"/>
              </a:rPr>
              <a:t>seven ones</a:t>
            </a:r>
          </a:p>
        </p:txBody>
      </p:sp>
      <p:sp>
        <p:nvSpPr>
          <p:cNvPr id="43" name="TextBox 42">
            <a:extLst>
              <a:ext uri="{FF2B5EF4-FFF2-40B4-BE49-F238E27FC236}">
                <a16:creationId xmlns="" xmlns:a16="http://schemas.microsoft.com/office/drawing/2014/main" id="{E81DE136-FCB3-494F-B5EE-B6951FCD955F}"/>
              </a:ext>
            </a:extLst>
          </p:cNvPr>
          <p:cNvSpPr txBox="1"/>
          <p:nvPr/>
        </p:nvSpPr>
        <p:spPr bwMode="auto">
          <a:xfrm>
            <a:off x="2799171" y="4730643"/>
            <a:ext cx="792000" cy="400110"/>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91440" tIns="45720" rIns="72000" bIns="45720" numCol="1" rtlCol="0" anchor="t" anchorCtr="0" compatLnSpc="1">
            <a:prstTxWarp prst="textNoShape">
              <a:avLst/>
            </a:prstTxWarp>
            <a:noAutofit/>
          </a:bodyPr>
          <a:lstStyle/>
          <a:p>
            <a:pPr algn="r">
              <a:buClr>
                <a:srgbClr val="82CBDD"/>
              </a:buClr>
              <a:buNone/>
            </a:pPr>
            <a:r>
              <a:rPr lang="en-GB" sz="2000" dirty="0">
                <a:latin typeface="Myriad Pro Semibold" charset="0"/>
                <a:ea typeface="Myriad Pro Semibold" charset="0"/>
                <a:cs typeface="Myriad Pro Semibold" charset="0"/>
              </a:rPr>
              <a:t>?</a:t>
            </a:r>
          </a:p>
        </p:txBody>
      </p:sp>
      <p:sp>
        <p:nvSpPr>
          <p:cNvPr id="44" name="TextBox 43">
            <a:extLst>
              <a:ext uri="{FF2B5EF4-FFF2-40B4-BE49-F238E27FC236}">
                <a16:creationId xmlns="" xmlns:a16="http://schemas.microsoft.com/office/drawing/2014/main" id="{4E65013F-3725-4CDF-A649-E6B9DD6532F4}"/>
              </a:ext>
            </a:extLst>
          </p:cNvPr>
          <p:cNvSpPr txBox="1"/>
          <p:nvPr/>
        </p:nvSpPr>
        <p:spPr bwMode="auto">
          <a:xfrm>
            <a:off x="6463784" y="4730643"/>
            <a:ext cx="552228" cy="400110"/>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91440" tIns="45720" rIns="72000" bIns="45720" numCol="1" rtlCol="0" anchor="t" anchorCtr="0" compatLnSpc="1">
            <a:prstTxWarp prst="textNoShape">
              <a:avLst/>
            </a:prstTxWarp>
            <a:noAutofit/>
          </a:bodyPr>
          <a:lstStyle/>
          <a:p>
            <a:pPr algn="r">
              <a:buClr>
                <a:srgbClr val="82CBDD"/>
              </a:buClr>
              <a:buNone/>
            </a:pPr>
            <a:r>
              <a:rPr lang="en-GB" sz="20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24366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9"/>
                                        </p:tgtEl>
                                      </p:cBhvr>
                                    </p:animEffect>
                                    <p:set>
                                      <p:cBhvr>
                                        <p:cTn id="10" dur="1" fill="hold">
                                          <p:stCondLst>
                                            <p:cond delay="499"/>
                                          </p:stCondLst>
                                        </p:cTn>
                                        <p:tgtEl>
                                          <p:spTgt spid="3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3"/>
                                        </p:tgtEl>
                                      </p:cBhvr>
                                    </p:animEffect>
                                    <p:set>
                                      <p:cBhvr>
                                        <p:cTn id="13" dur="1" fill="hold">
                                          <p:stCondLst>
                                            <p:cond delay="499"/>
                                          </p:stCondLst>
                                        </p:cTn>
                                        <p:tgtEl>
                                          <p:spTgt spid="4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40"/>
                                        </p:tgtEl>
                                      </p:cBhvr>
                                    </p:animEffect>
                                    <p:set>
                                      <p:cBhvr>
                                        <p:cTn id="21" dur="1" fill="hold">
                                          <p:stCondLst>
                                            <p:cond delay="499"/>
                                          </p:stCondLst>
                                        </p:cTn>
                                        <p:tgtEl>
                                          <p:spTgt spid="40"/>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44"/>
                                        </p:tgtEl>
                                      </p:cBhvr>
                                    </p:animEffect>
                                    <p:set>
                                      <p:cBhvr>
                                        <p:cTn id="24" dur="1" fill="hold">
                                          <p:stCondLst>
                                            <p:cond delay="499"/>
                                          </p:stCondLst>
                                        </p:cTn>
                                        <p:tgtEl>
                                          <p:spTgt spid="4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childTnLst>
                                </p:cTn>
                              </p:par>
                              <p:par>
                                <p:cTn id="32" presetID="1" presetClass="exit"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 presetClass="entr" presetSubtype="0" fill="hold" grpId="0" nodeType="withEffect">
                                  <p:stCondLst>
                                    <p:cond delay="500"/>
                                  </p:stCondLst>
                                  <p:childTnLst>
                                    <p:set>
                                      <p:cBhvr>
                                        <p:cTn id="39" dur="1" fill="hold">
                                          <p:stCondLst>
                                            <p:cond delay="0"/>
                                          </p:stCondLst>
                                        </p:cTn>
                                        <p:tgtEl>
                                          <p:spTgt spid="41"/>
                                        </p:tgtEl>
                                        <p:attrNameLst>
                                          <p:attrName>style.visibility</p:attrName>
                                        </p:attrNameLst>
                                      </p:cBhvr>
                                      <p:to>
                                        <p:strVal val="visible"/>
                                      </p:to>
                                    </p:set>
                                  </p:childTnLst>
                                </p:cTn>
                              </p:par>
                              <p:par>
                                <p:cTn id="40" presetID="1" presetClass="exit" presetSubtype="0" fill="hold" grpId="0" nodeType="withEffect">
                                  <p:stCondLst>
                                    <p:cond delay="500"/>
                                  </p:stCondLst>
                                  <p:childTnLst>
                                    <p:set>
                                      <p:cBhvr>
                                        <p:cTn id="41"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5" grpId="0"/>
      <p:bldP spid="26" grpId="0"/>
      <p:bldP spid="34" grpId="0" animBg="1"/>
      <p:bldP spid="30" grpId="0" animBg="1"/>
      <p:bldP spid="39" grpId="0" animBg="1"/>
      <p:bldP spid="40" grpId="0" animBg="1"/>
      <p:bldP spid="41" grpId="0"/>
      <p:bldP spid="42" grpId="0"/>
      <p:bldP spid="43" grpId="0" animBg="1"/>
      <p:bldP spid="4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 xmlns:a16="http://schemas.microsoft.com/office/drawing/2014/main" id="{C6731B29-A40A-4457-8D07-45F3C5F55A56}"/>
              </a:ext>
            </a:extLst>
          </p:cNvPr>
          <p:cNvSpPr txBox="1"/>
          <p:nvPr/>
        </p:nvSpPr>
        <p:spPr bwMode="auto">
          <a:xfrm>
            <a:off x="4705223" y="2998327"/>
            <a:ext cx="37542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5?</a:t>
            </a:r>
          </a:p>
        </p:txBody>
      </p:sp>
      <p:sp>
        <p:nvSpPr>
          <p:cNvPr id="2" name="Text Placeholder 1"/>
          <p:cNvSpPr>
            <a:spLocks noGrp="1"/>
          </p:cNvSpPr>
          <p:nvPr>
            <p:ph type="body" sz="quarter" idx="11"/>
          </p:nvPr>
        </p:nvSpPr>
        <p:spPr/>
        <p:txBody>
          <a:bodyPr/>
          <a:lstStyle/>
          <a:p>
            <a:r>
              <a:rPr lang="en-GB" dirty="0"/>
              <a:t>1.9 Composition: 20–100</a:t>
            </a:r>
            <a:r>
              <a:rPr lang="en-US" dirty="0"/>
              <a:t> – step 4:3</a:t>
            </a:r>
          </a:p>
        </p:txBody>
      </p:sp>
      <p:pic>
        <p:nvPicPr>
          <p:cNvPr id="28" name="Picture 27">
            <a:extLst>
              <a:ext uri="{FF2B5EF4-FFF2-40B4-BE49-F238E27FC236}">
                <a16:creationId xmlns="" xmlns:a16="http://schemas.microsoft.com/office/drawing/2014/main" id="{9427C19B-EF71-4366-BEC3-E3DA88AB0F1A}"/>
              </a:ext>
            </a:extLst>
          </p:cNvPr>
          <p:cNvPicPr>
            <a:picLocks noChangeAspect="1"/>
          </p:cNvPicPr>
          <p:nvPr/>
        </p:nvPicPr>
        <p:blipFill>
          <a:blip r:embed="rId3"/>
          <a:stretch>
            <a:fillRect/>
          </a:stretch>
        </p:blipFill>
        <p:spPr>
          <a:xfrm>
            <a:off x="4817952" y="3363571"/>
            <a:ext cx="5196" cy="202633"/>
          </a:xfrm>
          <a:prstGeom prst="rect">
            <a:avLst/>
          </a:prstGeom>
        </p:spPr>
      </p:pic>
      <p:sp>
        <p:nvSpPr>
          <p:cNvPr id="29" name="TextBox 28">
            <a:extLst>
              <a:ext uri="{FF2B5EF4-FFF2-40B4-BE49-F238E27FC236}">
                <a16:creationId xmlns="" xmlns:a16="http://schemas.microsoft.com/office/drawing/2014/main" id="{B265EF53-02EE-462E-B88C-F96D2306C319}"/>
              </a:ext>
            </a:extLst>
          </p:cNvPr>
          <p:cNvSpPr txBox="1"/>
          <p:nvPr/>
        </p:nvSpPr>
        <p:spPr bwMode="auto">
          <a:xfrm>
            <a:off x="3593680"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chemeClr val="bg1"/>
                </a:solidFill>
                <a:latin typeface="Myriad Pro Semibold" charset="0"/>
                <a:ea typeface="Myriad Pro Semibold" charset="0"/>
                <a:cs typeface="Myriad Pro Semibold" charset="0"/>
              </a:rPr>
              <a:t>4</a:t>
            </a:r>
            <a:r>
              <a:rPr lang="en-GB" sz="1500" dirty="0">
                <a:latin typeface="Myriad Pro Semibold" charset="0"/>
                <a:ea typeface="Myriad Pro Semibold" charset="0"/>
                <a:cs typeface="Myriad Pro Semibold" charset="0"/>
              </a:rPr>
              <a:t>0</a:t>
            </a:r>
          </a:p>
        </p:txBody>
      </p:sp>
      <p:sp>
        <p:nvSpPr>
          <p:cNvPr id="40" name="TextBox 39">
            <a:extLst>
              <a:ext uri="{FF2B5EF4-FFF2-40B4-BE49-F238E27FC236}">
                <a16:creationId xmlns="" xmlns:a16="http://schemas.microsoft.com/office/drawing/2014/main" id="{1E321697-A7F6-4C4C-8100-32777A4C0268}"/>
              </a:ext>
            </a:extLst>
          </p:cNvPr>
          <p:cNvSpPr txBox="1"/>
          <p:nvPr/>
        </p:nvSpPr>
        <p:spPr bwMode="auto">
          <a:xfrm>
            <a:off x="5063697"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solidFill>
                  <a:schemeClr val="bg1"/>
                </a:solidFill>
                <a:latin typeface="Myriad Pro Semibold" charset="0"/>
                <a:ea typeface="Myriad Pro Semibold" charset="0"/>
                <a:cs typeface="Myriad Pro Semibold" charset="0"/>
              </a:rPr>
              <a:t>6</a:t>
            </a:r>
            <a:r>
              <a:rPr lang="en-GB" sz="1500" dirty="0">
                <a:latin typeface="Myriad Pro Semibold" charset="0"/>
                <a:ea typeface="Myriad Pro Semibold" charset="0"/>
                <a:cs typeface="Myriad Pro Semibold" charset="0"/>
              </a:rPr>
              <a:t>0</a:t>
            </a:r>
          </a:p>
        </p:txBody>
      </p:sp>
      <p:grpSp>
        <p:nvGrpSpPr>
          <p:cNvPr id="14" name="Group 13">
            <a:extLst>
              <a:ext uri="{FF2B5EF4-FFF2-40B4-BE49-F238E27FC236}">
                <a16:creationId xmlns="" xmlns:a16="http://schemas.microsoft.com/office/drawing/2014/main" id="{0B344394-8874-49B7-A837-E5835AF37060}"/>
              </a:ext>
            </a:extLst>
          </p:cNvPr>
          <p:cNvGrpSpPr/>
          <p:nvPr/>
        </p:nvGrpSpPr>
        <p:grpSpPr>
          <a:xfrm>
            <a:off x="702688" y="3330606"/>
            <a:ext cx="7749127" cy="519953"/>
            <a:chOff x="702688" y="3330606"/>
            <a:chExt cx="7749127" cy="519953"/>
          </a:xfrm>
        </p:grpSpPr>
        <p:pic>
          <p:nvPicPr>
            <p:cNvPr id="27" name="Picture 26">
              <a:extLst>
                <a:ext uri="{FF2B5EF4-FFF2-40B4-BE49-F238E27FC236}">
                  <a16:creationId xmlns="" xmlns:a16="http://schemas.microsoft.com/office/drawing/2014/main" id="{D541DAF7-CE46-40B0-8995-AA86CFF27C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546" y="3330606"/>
              <a:ext cx="7367510" cy="161066"/>
            </a:xfrm>
            <a:prstGeom prst="rect">
              <a:avLst/>
            </a:prstGeom>
          </p:spPr>
        </p:pic>
        <p:sp>
          <p:nvSpPr>
            <p:cNvPr id="30" name="TextBox 29">
              <a:extLst>
                <a:ext uri="{FF2B5EF4-FFF2-40B4-BE49-F238E27FC236}">
                  <a16:creationId xmlns="" xmlns:a16="http://schemas.microsoft.com/office/drawing/2014/main" id="{A5ECE752-5DB1-40E6-A80D-B702997881B3}"/>
                </a:ext>
              </a:extLst>
            </p:cNvPr>
            <p:cNvSpPr txBox="1"/>
            <p:nvPr/>
          </p:nvSpPr>
          <p:spPr bwMode="auto">
            <a:xfrm>
              <a:off x="2857960"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30</a:t>
              </a:r>
            </a:p>
          </p:txBody>
        </p:sp>
        <p:sp>
          <p:nvSpPr>
            <p:cNvPr id="31" name="TextBox 30">
              <a:extLst>
                <a:ext uri="{FF2B5EF4-FFF2-40B4-BE49-F238E27FC236}">
                  <a16:creationId xmlns="" xmlns:a16="http://schemas.microsoft.com/office/drawing/2014/main" id="{CFE3380E-06E9-40EB-8EFF-A0A06AFC762E}"/>
                </a:ext>
              </a:extLst>
            </p:cNvPr>
            <p:cNvSpPr txBox="1"/>
            <p:nvPr/>
          </p:nvSpPr>
          <p:spPr bwMode="auto">
            <a:xfrm>
              <a:off x="1387436"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10</a:t>
              </a:r>
            </a:p>
          </p:txBody>
        </p:sp>
        <p:sp>
          <p:nvSpPr>
            <p:cNvPr id="32" name="TextBox 31">
              <a:extLst>
                <a:ext uri="{FF2B5EF4-FFF2-40B4-BE49-F238E27FC236}">
                  <a16:creationId xmlns="" xmlns:a16="http://schemas.microsoft.com/office/drawing/2014/main" id="{A73E5CAE-E3EC-4EC3-9610-D174CFC7B69B}"/>
                </a:ext>
              </a:extLst>
            </p:cNvPr>
            <p:cNvSpPr txBox="1"/>
            <p:nvPr/>
          </p:nvSpPr>
          <p:spPr bwMode="auto">
            <a:xfrm>
              <a:off x="2122969"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20</a:t>
              </a:r>
            </a:p>
          </p:txBody>
        </p:sp>
        <p:sp>
          <p:nvSpPr>
            <p:cNvPr id="33" name="TextBox 32">
              <a:extLst>
                <a:ext uri="{FF2B5EF4-FFF2-40B4-BE49-F238E27FC236}">
                  <a16:creationId xmlns="" xmlns:a16="http://schemas.microsoft.com/office/drawing/2014/main" id="{A9C1EC2E-1BC2-404F-BC28-48298B321F96}"/>
                </a:ext>
              </a:extLst>
            </p:cNvPr>
            <p:cNvSpPr txBox="1"/>
            <p:nvPr/>
          </p:nvSpPr>
          <p:spPr bwMode="auto">
            <a:xfrm>
              <a:off x="3593680" y="3527394"/>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4</a:t>
              </a:r>
              <a:endParaRPr lang="en-GB" sz="1500" dirty="0">
                <a:solidFill>
                  <a:schemeClr val="bg1"/>
                </a:solidFill>
                <a:latin typeface="Myriad Pro Semibold" charset="0"/>
                <a:ea typeface="Myriad Pro Semibold" charset="0"/>
                <a:cs typeface="Myriad Pro Semibold" charset="0"/>
              </a:endParaRPr>
            </a:p>
          </p:txBody>
        </p:sp>
        <p:sp>
          <p:nvSpPr>
            <p:cNvPr id="34" name="TextBox 33">
              <a:extLst>
                <a:ext uri="{FF2B5EF4-FFF2-40B4-BE49-F238E27FC236}">
                  <a16:creationId xmlns="" xmlns:a16="http://schemas.microsoft.com/office/drawing/2014/main" id="{3F8FF322-B4A5-4D6D-9F4B-ECE47B8E0F50}"/>
                </a:ext>
              </a:extLst>
            </p:cNvPr>
            <p:cNvSpPr txBox="1"/>
            <p:nvPr/>
          </p:nvSpPr>
          <p:spPr bwMode="auto">
            <a:xfrm>
              <a:off x="4330480"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50</a:t>
              </a:r>
            </a:p>
          </p:txBody>
        </p:sp>
        <p:sp>
          <p:nvSpPr>
            <p:cNvPr id="35" name="TextBox 34">
              <a:extLst>
                <a:ext uri="{FF2B5EF4-FFF2-40B4-BE49-F238E27FC236}">
                  <a16:creationId xmlns="" xmlns:a16="http://schemas.microsoft.com/office/drawing/2014/main" id="{D49C05CD-D102-499A-9EAF-1298922ED94E}"/>
                </a:ext>
              </a:extLst>
            </p:cNvPr>
            <p:cNvSpPr txBox="1"/>
            <p:nvPr/>
          </p:nvSpPr>
          <p:spPr bwMode="auto">
            <a:xfrm>
              <a:off x="5801693"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70</a:t>
              </a:r>
            </a:p>
          </p:txBody>
        </p:sp>
        <p:sp>
          <p:nvSpPr>
            <p:cNvPr id="36" name="TextBox 35">
              <a:extLst>
                <a:ext uri="{FF2B5EF4-FFF2-40B4-BE49-F238E27FC236}">
                  <a16:creationId xmlns="" xmlns:a16="http://schemas.microsoft.com/office/drawing/2014/main" id="{BB3E519A-2C67-40A4-8DF6-4C7401ABE62E}"/>
                </a:ext>
              </a:extLst>
            </p:cNvPr>
            <p:cNvSpPr txBox="1"/>
            <p:nvPr/>
          </p:nvSpPr>
          <p:spPr bwMode="auto">
            <a:xfrm>
              <a:off x="7269333"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90</a:t>
              </a:r>
            </a:p>
          </p:txBody>
        </p:sp>
        <p:sp>
          <p:nvSpPr>
            <p:cNvPr id="37" name="TextBox 36">
              <a:extLst>
                <a:ext uri="{FF2B5EF4-FFF2-40B4-BE49-F238E27FC236}">
                  <a16:creationId xmlns="" xmlns:a16="http://schemas.microsoft.com/office/drawing/2014/main" id="{E44C8107-A4FF-49B3-9EF3-42AA67122C58}"/>
                </a:ext>
              </a:extLst>
            </p:cNvPr>
            <p:cNvSpPr txBox="1"/>
            <p:nvPr/>
          </p:nvSpPr>
          <p:spPr bwMode="auto">
            <a:xfrm>
              <a:off x="7954564" y="3527394"/>
              <a:ext cx="4972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100</a:t>
              </a:r>
            </a:p>
          </p:txBody>
        </p:sp>
        <p:sp>
          <p:nvSpPr>
            <p:cNvPr id="38" name="TextBox 37">
              <a:extLst>
                <a:ext uri="{FF2B5EF4-FFF2-40B4-BE49-F238E27FC236}">
                  <a16:creationId xmlns="" xmlns:a16="http://schemas.microsoft.com/office/drawing/2014/main" id="{D2762C9C-2446-46B0-8326-EC36D8B41B71}"/>
                </a:ext>
              </a:extLst>
            </p:cNvPr>
            <p:cNvSpPr txBox="1"/>
            <p:nvPr/>
          </p:nvSpPr>
          <p:spPr bwMode="auto">
            <a:xfrm>
              <a:off x="702688" y="3527394"/>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0</a:t>
              </a:r>
            </a:p>
          </p:txBody>
        </p:sp>
        <p:sp>
          <p:nvSpPr>
            <p:cNvPr id="39" name="TextBox 38">
              <a:extLst>
                <a:ext uri="{FF2B5EF4-FFF2-40B4-BE49-F238E27FC236}">
                  <a16:creationId xmlns="" xmlns:a16="http://schemas.microsoft.com/office/drawing/2014/main" id="{EECF1CFB-B0A1-470E-BF43-12A036A90BFD}"/>
                </a:ext>
              </a:extLst>
            </p:cNvPr>
            <p:cNvSpPr txBox="1"/>
            <p:nvPr/>
          </p:nvSpPr>
          <p:spPr bwMode="auto">
            <a:xfrm>
              <a:off x="6533726" y="3527394"/>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80</a:t>
              </a:r>
            </a:p>
          </p:txBody>
        </p:sp>
        <p:sp>
          <p:nvSpPr>
            <p:cNvPr id="41" name="TextBox 40">
              <a:extLst>
                <a:ext uri="{FF2B5EF4-FFF2-40B4-BE49-F238E27FC236}">
                  <a16:creationId xmlns="" xmlns:a16="http://schemas.microsoft.com/office/drawing/2014/main" id="{ACC921E0-1645-4F21-81DC-CB0F476A8117}"/>
                </a:ext>
              </a:extLst>
            </p:cNvPr>
            <p:cNvSpPr txBox="1"/>
            <p:nvPr/>
          </p:nvSpPr>
          <p:spPr bwMode="auto">
            <a:xfrm>
              <a:off x="5063697" y="3527394"/>
              <a:ext cx="2888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a:latin typeface="Myriad Pro Semibold" charset="0"/>
                  <a:ea typeface="Myriad Pro Semibold" charset="0"/>
                  <a:cs typeface="Myriad Pro Semibold" charset="0"/>
                </a:rPr>
                <a:t>6</a:t>
              </a:r>
              <a:endParaRPr lang="en-GB" sz="1500" dirty="0">
                <a:solidFill>
                  <a:schemeClr val="bg1"/>
                </a:solidFill>
                <a:latin typeface="Myriad Pro Semibold" charset="0"/>
                <a:ea typeface="Myriad Pro Semibold" charset="0"/>
                <a:cs typeface="Myriad Pro Semibold" charset="0"/>
              </a:endParaRPr>
            </a:p>
          </p:txBody>
        </p:sp>
      </p:grpSp>
      <p:pic>
        <p:nvPicPr>
          <p:cNvPr id="4" name="Picture 3">
            <a:extLst>
              <a:ext uri="{FF2B5EF4-FFF2-40B4-BE49-F238E27FC236}">
                <a16:creationId xmlns="" xmlns:a16="http://schemas.microsoft.com/office/drawing/2014/main" id="{3BA550A6-E527-42BD-88F2-091AA1553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8238" y="3044328"/>
            <a:ext cx="249394" cy="249394"/>
          </a:xfrm>
          <a:prstGeom prst="rect">
            <a:avLst/>
          </a:prstGeom>
        </p:spPr>
      </p:pic>
      <p:pic>
        <p:nvPicPr>
          <p:cNvPr id="9" name="Picture 8">
            <a:extLst>
              <a:ext uri="{FF2B5EF4-FFF2-40B4-BE49-F238E27FC236}">
                <a16:creationId xmlns="" xmlns:a16="http://schemas.microsoft.com/office/drawing/2014/main" id="{DE1AEC7D-87D3-41E6-8776-64F9537AB8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6317" y="3564278"/>
            <a:ext cx="249394" cy="249394"/>
          </a:xfrm>
          <a:prstGeom prst="rect">
            <a:avLst/>
          </a:prstGeom>
        </p:spPr>
      </p:pic>
      <p:sp>
        <p:nvSpPr>
          <p:cNvPr id="49" name="TextBox 48">
            <a:extLst>
              <a:ext uri="{FF2B5EF4-FFF2-40B4-BE49-F238E27FC236}">
                <a16:creationId xmlns="" xmlns:a16="http://schemas.microsoft.com/office/drawing/2014/main" id="{B11D1D06-947B-460F-AE44-6BE95C09441D}"/>
              </a:ext>
            </a:extLst>
          </p:cNvPr>
          <p:cNvSpPr txBox="1"/>
          <p:nvPr/>
        </p:nvSpPr>
        <p:spPr bwMode="auto">
          <a:xfrm>
            <a:off x="4701699" y="3526202"/>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500" dirty="0" smtClean="0">
                <a:latin typeface="Myriad Pro Semibold" charset="0"/>
                <a:ea typeface="Myriad Pro Semibold" charset="0"/>
                <a:cs typeface="Myriad Pro Semibold" charset="0"/>
              </a:rPr>
              <a:t>5?</a:t>
            </a:r>
            <a:endParaRPr lang="en-GB" sz="1500" dirty="0">
              <a:latin typeface="Myriad Pro Semibold" charset="0"/>
              <a:ea typeface="Myriad Pro Semibold" charset="0"/>
              <a:cs typeface="Myriad Pro Semibold" charset="0"/>
            </a:endParaRPr>
          </a:p>
        </p:txBody>
      </p:sp>
      <p:sp>
        <p:nvSpPr>
          <p:cNvPr id="15" name="Rectangle 14">
            <a:extLst>
              <a:ext uri="{FF2B5EF4-FFF2-40B4-BE49-F238E27FC236}">
                <a16:creationId xmlns="" xmlns:a16="http://schemas.microsoft.com/office/drawing/2014/main" id="{39825F4A-BF27-42D2-BE2D-42C7A886AC88}"/>
              </a:ext>
            </a:extLst>
          </p:cNvPr>
          <p:cNvSpPr/>
          <p:nvPr/>
        </p:nvSpPr>
        <p:spPr bwMode="auto">
          <a:xfrm>
            <a:off x="5039107" y="3089672"/>
            <a:ext cx="96059" cy="168328"/>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7" name="TextBox 46">
            <a:extLst>
              <a:ext uri="{FF2B5EF4-FFF2-40B4-BE49-F238E27FC236}">
                <a16:creationId xmlns="" xmlns:a16="http://schemas.microsoft.com/office/drawing/2014/main" id="{E8A499FC-B062-4881-9288-DFD1D3406EAC}"/>
              </a:ext>
            </a:extLst>
          </p:cNvPr>
          <p:cNvSpPr txBox="1"/>
          <p:nvPr/>
        </p:nvSpPr>
        <p:spPr bwMode="auto">
          <a:xfrm>
            <a:off x="5029580" y="3044001"/>
            <a:ext cx="122956" cy="193817"/>
          </a:xfrm>
          <a:prstGeom prst="rect">
            <a:avLst/>
          </a:prstGeom>
          <a:noFill/>
          <a:ln>
            <a:noFill/>
          </a:ln>
          <a:extLst>
            <a:ext uri="{FAA26D3D-D897-4be2-8F04-BA451C77F1D7}">
              <ma14:placeholderFlag xmlns="" xmlns:ma14="http://schemas.microsoft.com/office/mac/drawingml/2011/main" val="1"/>
            </a:ext>
          </a:extLst>
        </p:spPr>
        <p:txBody>
          <a:bodyPr vert="horz" wrap="square" lIns="91440" tIns="0" rIns="91440" bIns="0" numCol="1" rtlCol="0" anchor="t" anchorCtr="0" compatLnSpc="1">
            <a:prstTxWarp prst="textNoShape">
              <a:avLst/>
            </a:prstTxWarp>
            <a:noAutofit/>
          </a:bodyPr>
          <a:lstStyle/>
          <a:p>
            <a:pPr algn="ctr">
              <a:buClr>
                <a:srgbClr val="82CBDD"/>
              </a:buClr>
              <a:buNone/>
            </a:pPr>
            <a:r>
              <a:rPr lang="en-GB" sz="1500" dirty="0">
                <a:latin typeface="Myriad Pro Semibold" charset="0"/>
                <a:ea typeface="Myriad Pro Semibold" charset="0"/>
                <a:cs typeface="Myriad Pro Semibold" charset="0"/>
              </a:rPr>
              <a:t>7</a:t>
            </a:r>
          </a:p>
        </p:txBody>
      </p:sp>
      <p:sp>
        <p:nvSpPr>
          <p:cNvPr id="52" name="Rectangle 51">
            <a:extLst>
              <a:ext uri="{FF2B5EF4-FFF2-40B4-BE49-F238E27FC236}">
                <a16:creationId xmlns="" xmlns:a16="http://schemas.microsoft.com/office/drawing/2014/main" id="{C5C1E2EF-E845-434B-B82F-520B0EA36279}"/>
              </a:ext>
            </a:extLst>
          </p:cNvPr>
          <p:cNvSpPr/>
          <p:nvPr/>
        </p:nvSpPr>
        <p:spPr bwMode="auto">
          <a:xfrm>
            <a:off x="4815570" y="3597470"/>
            <a:ext cx="108000" cy="174429"/>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TextBox 50">
            <a:extLst>
              <a:ext uri="{FF2B5EF4-FFF2-40B4-BE49-F238E27FC236}">
                <a16:creationId xmlns="" xmlns:a16="http://schemas.microsoft.com/office/drawing/2014/main" id="{F6A6D289-5CB9-4B11-BB6A-83860DBF415A}"/>
              </a:ext>
            </a:extLst>
          </p:cNvPr>
          <p:cNvSpPr txBox="1"/>
          <p:nvPr/>
        </p:nvSpPr>
        <p:spPr bwMode="auto">
          <a:xfrm>
            <a:off x="4808145" y="3575285"/>
            <a:ext cx="122956" cy="193817"/>
          </a:xfrm>
          <a:prstGeom prst="rect">
            <a:avLst/>
          </a:prstGeom>
          <a:noFill/>
          <a:ln>
            <a:noFill/>
          </a:ln>
          <a:extLst>
            <a:ext uri="{FAA26D3D-D897-4be2-8F04-BA451C77F1D7}">
              <ma14:placeholderFlag xmlns="" xmlns:ma14="http://schemas.microsoft.com/office/mac/drawingml/2011/main" val="1"/>
            </a:ext>
          </a:extLst>
        </p:spPr>
        <p:txBody>
          <a:bodyPr vert="horz" wrap="square" lIns="91440" tIns="0" rIns="91440" bIns="0" numCol="1" rtlCol="0" anchor="t" anchorCtr="0" compatLnSpc="1">
            <a:prstTxWarp prst="textNoShape">
              <a:avLst/>
            </a:prstTxWarp>
            <a:noAutofit/>
          </a:bodyPr>
          <a:lstStyle/>
          <a:p>
            <a:pPr algn="ctr">
              <a:buClr>
                <a:srgbClr val="82CBDD"/>
              </a:buClr>
              <a:buNone/>
            </a:pPr>
            <a:r>
              <a:rPr lang="en-GB" sz="1500" dirty="0">
                <a:latin typeface="Myriad Pro Semibold" charset="0"/>
                <a:ea typeface="Myriad Pro Semibold" charset="0"/>
                <a:cs typeface="Myriad Pro Semibold" charset="0"/>
              </a:rPr>
              <a:t>4</a:t>
            </a:r>
          </a:p>
        </p:txBody>
      </p:sp>
      <p:cxnSp>
        <p:nvCxnSpPr>
          <p:cNvPr id="5" name="Straight Connector 4"/>
          <p:cNvCxnSpPr/>
          <p:nvPr/>
        </p:nvCxnSpPr>
        <p:spPr bwMode="auto">
          <a:xfrm>
            <a:off x="5041111" y="3294000"/>
            <a:ext cx="0" cy="100800"/>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9129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55556E-7 2.96296E-6 L 0.01632 2.96296E-6 " pathEditMode="relative" rAng="0" ptsTypes="AA">
                                      <p:cBhvr>
                                        <p:cTn id="6" dur="2000" fill="hold"/>
                                        <p:tgtEl>
                                          <p:spTgt spid="4"/>
                                        </p:tgtEl>
                                        <p:attrNameLst>
                                          <p:attrName>ppt_x</p:attrName>
                                          <p:attrName>ppt_y</p:attrName>
                                        </p:attrNameLst>
                                      </p:cBhvr>
                                      <p:rCtr x="816" y="0"/>
                                    </p:animMotion>
                                  </p:childTnLst>
                                </p:cTn>
                              </p:par>
                              <p:par>
                                <p:cTn id="7" presetID="63" presetClass="path" presetSubtype="0" accel="50000" decel="50000" fill="hold" grpId="0" nodeType="withEffect">
                                  <p:stCondLst>
                                    <p:cond delay="0"/>
                                  </p:stCondLst>
                                  <p:childTnLst>
                                    <p:animMotion origin="layout" path="M 5.55556E-7 1.85185E-6 L 0.01597 1.85185E-6 " pathEditMode="relative" rAng="0" ptsTypes="AA">
                                      <p:cBhvr>
                                        <p:cTn id="8" dur="2000" fill="hold"/>
                                        <p:tgtEl>
                                          <p:spTgt spid="42"/>
                                        </p:tgtEl>
                                        <p:attrNameLst>
                                          <p:attrName>ppt_x</p:attrName>
                                          <p:attrName>ppt_y</p:attrName>
                                        </p:attrNameLst>
                                      </p:cBhvr>
                                      <p:rCtr x="799" y="0"/>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4.16667E-6 -1.48148E-6 L -0.00782 -1.48148E-6 " pathEditMode="relative" rAng="0" ptsTypes="AA">
                                      <p:cBhvr>
                                        <p:cTn id="24" dur="2000" fill="hold"/>
                                        <p:tgtEl>
                                          <p:spTgt spid="9"/>
                                        </p:tgtEl>
                                        <p:attrNameLst>
                                          <p:attrName>ppt_x</p:attrName>
                                          <p:attrName>ppt_y</p:attrName>
                                        </p:attrNameLst>
                                      </p:cBhvr>
                                      <p:rCtr x="-399" y="0"/>
                                    </p:animMotion>
                                  </p:childTnLst>
                                </p:cTn>
                              </p:par>
                              <p:par>
                                <p:cTn id="25" presetID="35" presetClass="path" presetSubtype="0" accel="50000" decel="50000" fill="hold" grpId="0" nodeType="withEffect">
                                  <p:stCondLst>
                                    <p:cond delay="0"/>
                                  </p:stCondLst>
                                  <p:childTnLst>
                                    <p:animMotion origin="layout" path="M 2.5E-6 -1.48148E-6 L -0.0092 -1.48148E-6 " pathEditMode="relative" rAng="0" ptsTypes="AA">
                                      <p:cBhvr>
                                        <p:cTn id="26" dur="2000" fill="hold"/>
                                        <p:tgtEl>
                                          <p:spTgt spid="49"/>
                                        </p:tgtEl>
                                        <p:attrNameLst>
                                          <p:attrName>ppt_x</p:attrName>
                                          <p:attrName>ppt_y</p:attrName>
                                        </p:attrNameLst>
                                      </p:cBhvr>
                                      <p:rCtr x="-469" y="0"/>
                                    </p:animMotion>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2"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par>
                          <p:cTn id="48" fill="hold">
                            <p:stCondLst>
                              <p:cond delay="1000"/>
                            </p:stCondLst>
                            <p:childTnLst>
                              <p:par>
                                <p:cTn id="49" presetID="10" presetClass="exit" presetSubtype="0" fill="hold" grpId="3" nodeType="afterEffect">
                                  <p:stCondLst>
                                    <p:cond delay="0"/>
                                  </p:stCondLst>
                                  <p:childTnLst>
                                    <p:animEffect transition="out" filter="fade">
                                      <p:cBhvr>
                                        <p:cTn id="50" dur="500"/>
                                        <p:tgtEl>
                                          <p:spTgt spid="47"/>
                                        </p:tgtEl>
                                      </p:cBhvr>
                                    </p:animEffect>
                                    <p:set>
                                      <p:cBhvr>
                                        <p:cTn id="51" dur="1" fill="hold">
                                          <p:stCondLst>
                                            <p:cond delay="499"/>
                                          </p:stCondLst>
                                        </p:cTn>
                                        <p:tgtEl>
                                          <p:spTgt spid="47"/>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4"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childTnLst>
                          </p:cTn>
                        </p:par>
                        <p:par>
                          <p:cTn id="56" fill="hold">
                            <p:stCondLst>
                              <p:cond delay="2000"/>
                            </p:stCondLst>
                            <p:childTnLst>
                              <p:par>
                                <p:cTn id="57" presetID="10" presetClass="exit" presetSubtype="0" fill="hold" grpId="5" nodeType="afterEffect">
                                  <p:stCondLst>
                                    <p:cond delay="0"/>
                                  </p:stCondLst>
                                  <p:childTnLst>
                                    <p:animEffect transition="out" filter="fade">
                                      <p:cBhvr>
                                        <p:cTn id="58" dur="500"/>
                                        <p:tgtEl>
                                          <p:spTgt spid="47"/>
                                        </p:tgtEl>
                                      </p:cBhvr>
                                    </p:animEffect>
                                    <p:set>
                                      <p:cBhvr>
                                        <p:cTn id="59" dur="1" fill="hold">
                                          <p:stCondLst>
                                            <p:cond delay="499"/>
                                          </p:stCondLst>
                                        </p:cTn>
                                        <p:tgtEl>
                                          <p:spTgt spid="47"/>
                                        </p:tgtEl>
                                        <p:attrNameLst>
                                          <p:attrName>style.visibility</p:attrName>
                                        </p:attrNameLst>
                                      </p:cBhvr>
                                      <p:to>
                                        <p:strVal val="hidden"/>
                                      </p:to>
                                    </p:set>
                                  </p:childTnLst>
                                </p:cTn>
                              </p:par>
                            </p:childTnLst>
                          </p:cTn>
                        </p:par>
                        <p:par>
                          <p:cTn id="60" fill="hold">
                            <p:stCondLst>
                              <p:cond delay="2500"/>
                            </p:stCondLst>
                            <p:childTnLst>
                              <p:par>
                                <p:cTn id="61" presetID="10" presetClass="entr" presetSubtype="0" fill="hold" grpId="6"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51"/>
                                        </p:tgtEl>
                                      </p:cBhvr>
                                    </p:animEffect>
                                    <p:set>
                                      <p:cBhvr>
                                        <p:cTn id="68" dur="1" fill="hold">
                                          <p:stCondLst>
                                            <p:cond delay="499"/>
                                          </p:stCondLst>
                                        </p:cTn>
                                        <p:tgtEl>
                                          <p:spTgt spid="51"/>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grpId="2"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childTnLst>
                                </p:cTn>
                              </p:par>
                            </p:childTnLst>
                          </p:cTn>
                        </p:par>
                        <p:par>
                          <p:cTn id="73" fill="hold">
                            <p:stCondLst>
                              <p:cond delay="1000"/>
                            </p:stCondLst>
                            <p:childTnLst>
                              <p:par>
                                <p:cTn id="74" presetID="10" presetClass="exit" presetSubtype="0" fill="hold" grpId="3" nodeType="afterEffect">
                                  <p:stCondLst>
                                    <p:cond delay="0"/>
                                  </p:stCondLst>
                                  <p:childTnLst>
                                    <p:animEffect transition="out" filter="fade">
                                      <p:cBhvr>
                                        <p:cTn id="75" dur="500"/>
                                        <p:tgtEl>
                                          <p:spTgt spid="51"/>
                                        </p:tgtEl>
                                      </p:cBhvr>
                                    </p:animEffect>
                                    <p:set>
                                      <p:cBhvr>
                                        <p:cTn id="76" dur="1" fill="hold">
                                          <p:stCondLst>
                                            <p:cond delay="499"/>
                                          </p:stCondLst>
                                        </p:cTn>
                                        <p:tgtEl>
                                          <p:spTgt spid="51"/>
                                        </p:tgtEl>
                                        <p:attrNameLst>
                                          <p:attrName>style.visibility</p:attrName>
                                        </p:attrNameLst>
                                      </p:cBhvr>
                                      <p:to>
                                        <p:strVal val="hidden"/>
                                      </p:to>
                                    </p:set>
                                  </p:childTnLst>
                                </p:cTn>
                              </p:par>
                            </p:childTnLst>
                          </p:cTn>
                        </p:par>
                        <p:par>
                          <p:cTn id="77" fill="hold">
                            <p:stCondLst>
                              <p:cond delay="1500"/>
                            </p:stCondLst>
                            <p:childTnLst>
                              <p:par>
                                <p:cTn id="78" presetID="10" presetClass="entr" presetSubtype="0" fill="hold" grpId="4"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500"/>
                                        <p:tgtEl>
                                          <p:spTgt spid="51"/>
                                        </p:tgtEl>
                                      </p:cBhvr>
                                    </p:animEffect>
                                  </p:childTnLst>
                                </p:cTn>
                              </p:par>
                            </p:childTnLst>
                          </p:cTn>
                        </p:par>
                        <p:par>
                          <p:cTn id="81" fill="hold">
                            <p:stCondLst>
                              <p:cond delay="2000"/>
                            </p:stCondLst>
                            <p:childTnLst>
                              <p:par>
                                <p:cTn id="82" presetID="10" presetClass="exit" presetSubtype="0" fill="hold" grpId="5" nodeType="afterEffect">
                                  <p:stCondLst>
                                    <p:cond delay="0"/>
                                  </p:stCondLst>
                                  <p:childTnLst>
                                    <p:animEffect transition="out" filter="fade">
                                      <p:cBhvr>
                                        <p:cTn id="83" dur="500"/>
                                        <p:tgtEl>
                                          <p:spTgt spid="51"/>
                                        </p:tgtEl>
                                      </p:cBhvr>
                                    </p:animEffect>
                                    <p:set>
                                      <p:cBhvr>
                                        <p:cTn id="84" dur="1" fill="hold">
                                          <p:stCondLst>
                                            <p:cond delay="499"/>
                                          </p:stCondLst>
                                        </p:cTn>
                                        <p:tgtEl>
                                          <p:spTgt spid="51"/>
                                        </p:tgtEl>
                                        <p:attrNameLst>
                                          <p:attrName>style.visibility</p:attrName>
                                        </p:attrNameLst>
                                      </p:cBhvr>
                                      <p:to>
                                        <p:strVal val="hidden"/>
                                      </p:to>
                                    </p:set>
                                  </p:childTnLst>
                                </p:cTn>
                              </p:par>
                            </p:childTnLst>
                          </p:cTn>
                        </p:par>
                        <p:par>
                          <p:cTn id="85" fill="hold">
                            <p:stCondLst>
                              <p:cond delay="2500"/>
                            </p:stCondLst>
                            <p:childTnLst>
                              <p:par>
                                <p:cTn id="86" presetID="10" presetClass="entr" presetSubtype="0" fill="hold" grpId="6" nodeType="after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9" grpId="0"/>
      <p:bldP spid="15" grpId="0" animBg="1"/>
      <p:bldP spid="47" grpId="0"/>
      <p:bldP spid="47" grpId="1"/>
      <p:bldP spid="47" grpId="2"/>
      <p:bldP spid="47" grpId="3"/>
      <p:bldP spid="47" grpId="4"/>
      <p:bldP spid="47" grpId="5"/>
      <p:bldP spid="47" grpId="6"/>
      <p:bldP spid="52" grpId="0" animBg="1"/>
      <p:bldP spid="51" grpId="0"/>
      <p:bldP spid="51" grpId="1"/>
      <p:bldP spid="51" grpId="2"/>
      <p:bldP spid="51" grpId="3"/>
      <p:bldP spid="51" grpId="4"/>
      <p:bldP spid="51" grpId="5"/>
      <p:bldP spid="51" grpId="6"/>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7155ECC5-02EE-42EF-AD95-80477E455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608" y="1775187"/>
            <a:ext cx="3654784" cy="3307626"/>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5:1</a:t>
            </a:r>
          </a:p>
        </p:txBody>
      </p:sp>
      <p:pic>
        <p:nvPicPr>
          <p:cNvPr id="13" name="Picture 12">
            <a:extLst>
              <a:ext uri="{FF2B5EF4-FFF2-40B4-BE49-F238E27FC236}">
                <a16:creationId xmlns="" xmlns:a16="http://schemas.microsoft.com/office/drawing/2014/main" id="{9258232D-DEDC-4B36-B274-95DD6E052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2743" y="3800811"/>
            <a:ext cx="588236" cy="588236"/>
          </a:xfrm>
          <a:prstGeom prst="rect">
            <a:avLst/>
          </a:prstGeom>
        </p:spPr>
      </p:pic>
      <p:pic>
        <p:nvPicPr>
          <p:cNvPr id="16" name="Picture 15">
            <a:extLst>
              <a:ext uri="{FF2B5EF4-FFF2-40B4-BE49-F238E27FC236}">
                <a16:creationId xmlns="" xmlns:a16="http://schemas.microsoft.com/office/drawing/2014/main" id="{2CF398A2-285F-47F9-9C2D-55473D1692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1191" y="4091950"/>
            <a:ext cx="588236" cy="588236"/>
          </a:xfrm>
          <a:prstGeom prst="rect">
            <a:avLst/>
          </a:prstGeom>
        </p:spPr>
      </p:pic>
      <p:pic>
        <p:nvPicPr>
          <p:cNvPr id="17" name="Picture 16">
            <a:extLst>
              <a:ext uri="{FF2B5EF4-FFF2-40B4-BE49-F238E27FC236}">
                <a16:creationId xmlns="" xmlns:a16="http://schemas.microsoft.com/office/drawing/2014/main" id="{FDA02DFD-B29C-4099-9EB5-8D72237FBA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639" y="4383089"/>
            <a:ext cx="588236" cy="588236"/>
          </a:xfrm>
          <a:prstGeom prst="rect">
            <a:avLst/>
          </a:prstGeom>
        </p:spPr>
      </p:pic>
      <p:grpSp>
        <p:nvGrpSpPr>
          <p:cNvPr id="22" name="Group 21">
            <a:extLst>
              <a:ext uri="{FF2B5EF4-FFF2-40B4-BE49-F238E27FC236}">
                <a16:creationId xmlns="" xmlns:a16="http://schemas.microsoft.com/office/drawing/2014/main" id="{099A4A2E-5F51-4409-9391-DD1ACC288D37}"/>
              </a:ext>
            </a:extLst>
          </p:cNvPr>
          <p:cNvGrpSpPr/>
          <p:nvPr/>
        </p:nvGrpSpPr>
        <p:grpSpPr>
          <a:xfrm>
            <a:off x="5413305" y="4088006"/>
            <a:ext cx="595633" cy="604630"/>
            <a:chOff x="5377277" y="4059877"/>
            <a:chExt cx="595633" cy="604630"/>
          </a:xfrm>
        </p:grpSpPr>
        <p:pic>
          <p:nvPicPr>
            <p:cNvPr id="15" name="Picture 14">
              <a:extLst>
                <a:ext uri="{FF2B5EF4-FFF2-40B4-BE49-F238E27FC236}">
                  <a16:creationId xmlns="" xmlns:a16="http://schemas.microsoft.com/office/drawing/2014/main" id="{DE47A193-C5AE-41FB-98E7-5846C80399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7277" y="4059877"/>
              <a:ext cx="414658" cy="405016"/>
            </a:xfrm>
            <a:prstGeom prst="rect">
              <a:avLst/>
            </a:prstGeom>
          </p:spPr>
        </p:pic>
        <p:pic>
          <p:nvPicPr>
            <p:cNvPr id="19" name="Picture 18">
              <a:extLst>
                <a:ext uri="{FF2B5EF4-FFF2-40B4-BE49-F238E27FC236}">
                  <a16:creationId xmlns="" xmlns:a16="http://schemas.microsoft.com/office/drawing/2014/main" id="{FBE79B3D-264B-438C-8F72-84FEC668B8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7602" y="4126415"/>
              <a:ext cx="414658" cy="405016"/>
            </a:xfrm>
            <a:prstGeom prst="rect">
              <a:avLst/>
            </a:prstGeom>
          </p:spPr>
        </p:pic>
        <p:pic>
          <p:nvPicPr>
            <p:cNvPr id="20" name="Picture 19">
              <a:extLst>
                <a:ext uri="{FF2B5EF4-FFF2-40B4-BE49-F238E27FC236}">
                  <a16:creationId xmlns="" xmlns:a16="http://schemas.microsoft.com/office/drawing/2014/main" id="{9ADFA11B-FABC-4A50-8220-DF0C7C6CD4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7927" y="4192953"/>
              <a:ext cx="414658" cy="405016"/>
            </a:xfrm>
            <a:prstGeom prst="rect">
              <a:avLst/>
            </a:prstGeom>
          </p:spPr>
        </p:pic>
        <p:pic>
          <p:nvPicPr>
            <p:cNvPr id="21" name="Picture 20">
              <a:extLst>
                <a:ext uri="{FF2B5EF4-FFF2-40B4-BE49-F238E27FC236}">
                  <a16:creationId xmlns="" xmlns:a16="http://schemas.microsoft.com/office/drawing/2014/main" id="{79CED1AC-8BDF-4864-8F03-5078E6F8DD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8252" y="4259491"/>
              <a:ext cx="414658" cy="405016"/>
            </a:xfrm>
            <a:prstGeom prst="rect">
              <a:avLst/>
            </a:prstGeom>
          </p:spPr>
        </p:pic>
      </p:grpSp>
      <p:pic>
        <p:nvPicPr>
          <p:cNvPr id="26" name="Picture 25">
            <a:extLst>
              <a:ext uri="{FF2B5EF4-FFF2-40B4-BE49-F238E27FC236}">
                <a16:creationId xmlns="" xmlns:a16="http://schemas.microsoft.com/office/drawing/2014/main" id="{98235D10-8356-4C53-9784-0562A2558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7875" y="1886675"/>
            <a:ext cx="588236" cy="588236"/>
          </a:xfrm>
          <a:prstGeom prst="rect">
            <a:avLst/>
          </a:prstGeom>
        </p:spPr>
      </p:pic>
      <p:pic>
        <p:nvPicPr>
          <p:cNvPr id="27" name="Picture 26">
            <a:extLst>
              <a:ext uri="{FF2B5EF4-FFF2-40B4-BE49-F238E27FC236}">
                <a16:creationId xmlns="" xmlns:a16="http://schemas.microsoft.com/office/drawing/2014/main" id="{BE3C6B8E-9501-4899-9D4B-2FCBB9BC52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446" y="1976610"/>
            <a:ext cx="588236" cy="588236"/>
          </a:xfrm>
          <a:prstGeom prst="rect">
            <a:avLst/>
          </a:prstGeom>
        </p:spPr>
      </p:pic>
      <p:pic>
        <p:nvPicPr>
          <p:cNvPr id="28" name="Picture 27">
            <a:extLst>
              <a:ext uri="{FF2B5EF4-FFF2-40B4-BE49-F238E27FC236}">
                <a16:creationId xmlns="" xmlns:a16="http://schemas.microsoft.com/office/drawing/2014/main" id="{0A63537D-37FB-4C92-87BD-838C77B1B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4771" y="2468953"/>
            <a:ext cx="588236" cy="588236"/>
          </a:xfrm>
          <a:prstGeom prst="rect">
            <a:avLst/>
          </a:prstGeom>
        </p:spPr>
      </p:pic>
      <p:grpSp>
        <p:nvGrpSpPr>
          <p:cNvPr id="30" name="Group 29">
            <a:extLst>
              <a:ext uri="{FF2B5EF4-FFF2-40B4-BE49-F238E27FC236}">
                <a16:creationId xmlns="" xmlns:a16="http://schemas.microsoft.com/office/drawing/2014/main" id="{B26860CD-C14D-4398-AF05-F595CF6EAC1E}"/>
              </a:ext>
            </a:extLst>
          </p:cNvPr>
          <p:cNvGrpSpPr/>
          <p:nvPr/>
        </p:nvGrpSpPr>
        <p:grpSpPr>
          <a:xfrm>
            <a:off x="4045584" y="2417997"/>
            <a:ext cx="595633" cy="604630"/>
            <a:chOff x="5377277" y="4059877"/>
            <a:chExt cx="595633" cy="604630"/>
          </a:xfrm>
        </p:grpSpPr>
        <p:pic>
          <p:nvPicPr>
            <p:cNvPr id="31" name="Picture 30">
              <a:extLst>
                <a:ext uri="{FF2B5EF4-FFF2-40B4-BE49-F238E27FC236}">
                  <a16:creationId xmlns="" xmlns:a16="http://schemas.microsoft.com/office/drawing/2014/main" id="{FAF6AF92-3D46-4DD7-B5A8-3805C1507D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7277" y="4059877"/>
              <a:ext cx="414658" cy="405016"/>
            </a:xfrm>
            <a:prstGeom prst="rect">
              <a:avLst/>
            </a:prstGeom>
          </p:spPr>
        </p:pic>
        <p:pic>
          <p:nvPicPr>
            <p:cNvPr id="32" name="Picture 31">
              <a:extLst>
                <a:ext uri="{FF2B5EF4-FFF2-40B4-BE49-F238E27FC236}">
                  <a16:creationId xmlns="" xmlns:a16="http://schemas.microsoft.com/office/drawing/2014/main" id="{807BD234-2B50-4E0B-B759-00DBB2A516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7602" y="4126415"/>
              <a:ext cx="414658" cy="405016"/>
            </a:xfrm>
            <a:prstGeom prst="rect">
              <a:avLst/>
            </a:prstGeom>
          </p:spPr>
        </p:pic>
        <p:pic>
          <p:nvPicPr>
            <p:cNvPr id="33" name="Picture 32">
              <a:extLst>
                <a:ext uri="{FF2B5EF4-FFF2-40B4-BE49-F238E27FC236}">
                  <a16:creationId xmlns="" xmlns:a16="http://schemas.microsoft.com/office/drawing/2014/main" id="{3336D73D-10ED-4309-9DC9-01E9DE0DA3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7927" y="4192953"/>
              <a:ext cx="414658" cy="405016"/>
            </a:xfrm>
            <a:prstGeom prst="rect">
              <a:avLst/>
            </a:prstGeom>
          </p:spPr>
        </p:pic>
        <p:pic>
          <p:nvPicPr>
            <p:cNvPr id="34" name="Picture 33">
              <a:extLst>
                <a:ext uri="{FF2B5EF4-FFF2-40B4-BE49-F238E27FC236}">
                  <a16:creationId xmlns="" xmlns:a16="http://schemas.microsoft.com/office/drawing/2014/main" id="{9B190A99-719D-48C5-B99B-909AF2AEAC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8252" y="4259491"/>
              <a:ext cx="414658" cy="405016"/>
            </a:xfrm>
            <a:prstGeom prst="rect">
              <a:avLst/>
            </a:prstGeom>
          </p:spPr>
        </p:pic>
      </p:grpSp>
      <p:pic>
        <p:nvPicPr>
          <p:cNvPr id="52" name="Picture 51">
            <a:extLst>
              <a:ext uri="{FF2B5EF4-FFF2-40B4-BE49-F238E27FC236}">
                <a16:creationId xmlns="" xmlns:a16="http://schemas.microsoft.com/office/drawing/2014/main" id="{7FBDBE9D-E210-4C41-A34D-6F5393E30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2743" y="3800811"/>
            <a:ext cx="588236" cy="588236"/>
          </a:xfrm>
          <a:prstGeom prst="rect">
            <a:avLst/>
          </a:prstGeom>
        </p:spPr>
      </p:pic>
      <p:pic>
        <p:nvPicPr>
          <p:cNvPr id="53" name="Picture 52">
            <a:extLst>
              <a:ext uri="{FF2B5EF4-FFF2-40B4-BE49-F238E27FC236}">
                <a16:creationId xmlns="" xmlns:a16="http://schemas.microsoft.com/office/drawing/2014/main" id="{A122C6B6-66BE-4443-9505-027B5F1AA6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1191" y="4091950"/>
            <a:ext cx="588236" cy="588236"/>
          </a:xfrm>
          <a:prstGeom prst="rect">
            <a:avLst/>
          </a:prstGeom>
        </p:spPr>
      </p:pic>
      <p:pic>
        <p:nvPicPr>
          <p:cNvPr id="54" name="Picture 53">
            <a:extLst>
              <a:ext uri="{FF2B5EF4-FFF2-40B4-BE49-F238E27FC236}">
                <a16:creationId xmlns="" xmlns:a16="http://schemas.microsoft.com/office/drawing/2014/main" id="{3A4368F4-CE24-417E-8273-D29D267F1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639" y="4383089"/>
            <a:ext cx="588236" cy="588236"/>
          </a:xfrm>
          <a:prstGeom prst="rect">
            <a:avLst/>
          </a:prstGeom>
        </p:spPr>
      </p:pic>
      <p:grpSp>
        <p:nvGrpSpPr>
          <p:cNvPr id="55" name="Group 54">
            <a:extLst>
              <a:ext uri="{FF2B5EF4-FFF2-40B4-BE49-F238E27FC236}">
                <a16:creationId xmlns="" xmlns:a16="http://schemas.microsoft.com/office/drawing/2014/main" id="{590C33F5-B5EE-471D-A6B8-94378EE52751}"/>
              </a:ext>
            </a:extLst>
          </p:cNvPr>
          <p:cNvGrpSpPr/>
          <p:nvPr/>
        </p:nvGrpSpPr>
        <p:grpSpPr>
          <a:xfrm>
            <a:off x="5416570" y="4088006"/>
            <a:ext cx="595633" cy="604630"/>
            <a:chOff x="5377277" y="4059877"/>
            <a:chExt cx="595633" cy="604630"/>
          </a:xfrm>
        </p:grpSpPr>
        <p:pic>
          <p:nvPicPr>
            <p:cNvPr id="56" name="Picture 55">
              <a:extLst>
                <a:ext uri="{FF2B5EF4-FFF2-40B4-BE49-F238E27FC236}">
                  <a16:creationId xmlns="" xmlns:a16="http://schemas.microsoft.com/office/drawing/2014/main" id="{1325942D-8E98-4AD4-99AA-80C426C96C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7277" y="4059877"/>
              <a:ext cx="414658" cy="405016"/>
            </a:xfrm>
            <a:prstGeom prst="rect">
              <a:avLst/>
            </a:prstGeom>
          </p:spPr>
        </p:pic>
        <p:pic>
          <p:nvPicPr>
            <p:cNvPr id="57" name="Picture 56">
              <a:extLst>
                <a:ext uri="{FF2B5EF4-FFF2-40B4-BE49-F238E27FC236}">
                  <a16:creationId xmlns="" xmlns:a16="http://schemas.microsoft.com/office/drawing/2014/main" id="{ED36EC9A-8D41-44C6-910E-1E70D09181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7602" y="4126415"/>
              <a:ext cx="414658" cy="405016"/>
            </a:xfrm>
            <a:prstGeom prst="rect">
              <a:avLst/>
            </a:prstGeom>
          </p:spPr>
        </p:pic>
        <p:pic>
          <p:nvPicPr>
            <p:cNvPr id="58" name="Picture 57">
              <a:extLst>
                <a:ext uri="{FF2B5EF4-FFF2-40B4-BE49-F238E27FC236}">
                  <a16:creationId xmlns="" xmlns:a16="http://schemas.microsoft.com/office/drawing/2014/main" id="{7F8B5D8A-CF25-4D01-BAF6-2CD9DEA8F6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7927" y="4192953"/>
              <a:ext cx="414658" cy="405016"/>
            </a:xfrm>
            <a:prstGeom prst="rect">
              <a:avLst/>
            </a:prstGeom>
          </p:spPr>
        </p:pic>
        <p:pic>
          <p:nvPicPr>
            <p:cNvPr id="59" name="Picture 58">
              <a:extLst>
                <a:ext uri="{FF2B5EF4-FFF2-40B4-BE49-F238E27FC236}">
                  <a16:creationId xmlns="" xmlns:a16="http://schemas.microsoft.com/office/drawing/2014/main" id="{915553F0-C6F3-4157-9851-34D9323B2A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8252" y="4259491"/>
              <a:ext cx="414658" cy="405016"/>
            </a:xfrm>
            <a:prstGeom prst="rect">
              <a:avLst/>
            </a:prstGeom>
          </p:spPr>
        </p:pic>
      </p:grpSp>
      <p:sp>
        <p:nvSpPr>
          <p:cNvPr id="46" name="Oval 45">
            <a:extLst>
              <a:ext uri="{FF2B5EF4-FFF2-40B4-BE49-F238E27FC236}">
                <a16:creationId xmlns="" xmlns:a16="http://schemas.microsoft.com/office/drawing/2014/main" id="{2200EA95-4762-44F8-AD0D-29EBA897DB55}"/>
              </a:ext>
            </a:extLst>
          </p:cNvPr>
          <p:cNvSpPr/>
          <p:nvPr/>
        </p:nvSpPr>
        <p:spPr bwMode="auto">
          <a:xfrm>
            <a:off x="3934596" y="1809841"/>
            <a:ext cx="1308100" cy="1308100"/>
          </a:xfrm>
          <a:prstGeom prst="ellipse">
            <a:avLst/>
          </a:prstGeom>
          <a:solidFill>
            <a:srgbClr val="FFFFFF">
              <a:alpha val="50196"/>
            </a:srgbClr>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Oval 50">
            <a:extLst>
              <a:ext uri="{FF2B5EF4-FFF2-40B4-BE49-F238E27FC236}">
                <a16:creationId xmlns="" xmlns:a16="http://schemas.microsoft.com/office/drawing/2014/main" id="{EE86C233-58DB-44EF-93F0-AD72FA463162}"/>
              </a:ext>
            </a:extLst>
          </p:cNvPr>
          <p:cNvSpPr/>
          <p:nvPr/>
        </p:nvSpPr>
        <p:spPr bwMode="auto">
          <a:xfrm>
            <a:off x="2778679" y="3736975"/>
            <a:ext cx="1308100" cy="1308100"/>
          </a:xfrm>
          <a:prstGeom prst="ellipse">
            <a:avLst/>
          </a:prstGeom>
          <a:solidFill>
            <a:srgbClr val="FFFFFF">
              <a:alpha val="50196"/>
            </a:srgbClr>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0" name="Oval 49">
            <a:extLst>
              <a:ext uri="{FF2B5EF4-FFF2-40B4-BE49-F238E27FC236}">
                <a16:creationId xmlns="" xmlns:a16="http://schemas.microsoft.com/office/drawing/2014/main" id="{DDCB5E95-E49A-4D40-9EB5-FE213C3620CB}"/>
              </a:ext>
            </a:extLst>
          </p:cNvPr>
          <p:cNvSpPr/>
          <p:nvPr/>
        </p:nvSpPr>
        <p:spPr bwMode="auto">
          <a:xfrm>
            <a:off x="5059723" y="3739969"/>
            <a:ext cx="1308100" cy="1308100"/>
          </a:xfrm>
          <a:prstGeom prst="ellipse">
            <a:avLst/>
          </a:prstGeom>
          <a:solidFill>
            <a:srgbClr val="FFFFFF">
              <a:alpha val="50196"/>
            </a:srgbClr>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TextBox 42">
            <a:extLst>
              <a:ext uri="{FF2B5EF4-FFF2-40B4-BE49-F238E27FC236}">
                <a16:creationId xmlns="" xmlns:a16="http://schemas.microsoft.com/office/drawing/2014/main" id="{2CD2821C-B053-4D95-A3B2-AD7591774166}"/>
              </a:ext>
            </a:extLst>
          </p:cNvPr>
          <p:cNvSpPr txBox="1"/>
          <p:nvPr/>
        </p:nvSpPr>
        <p:spPr bwMode="auto">
          <a:xfrm>
            <a:off x="4311469" y="2233149"/>
            <a:ext cx="55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34</a:t>
            </a:r>
          </a:p>
        </p:txBody>
      </p:sp>
      <p:sp>
        <p:nvSpPr>
          <p:cNvPr id="44" name="TextBox 43">
            <a:extLst>
              <a:ext uri="{FF2B5EF4-FFF2-40B4-BE49-F238E27FC236}">
                <a16:creationId xmlns="" xmlns:a16="http://schemas.microsoft.com/office/drawing/2014/main" id="{3ACC0B69-A66C-4885-9D04-4615366564F9}"/>
              </a:ext>
            </a:extLst>
          </p:cNvPr>
          <p:cNvSpPr txBox="1"/>
          <p:nvPr/>
        </p:nvSpPr>
        <p:spPr bwMode="auto">
          <a:xfrm>
            <a:off x="3156504" y="4160193"/>
            <a:ext cx="55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45" name="TextBox 44">
            <a:extLst>
              <a:ext uri="{FF2B5EF4-FFF2-40B4-BE49-F238E27FC236}">
                <a16:creationId xmlns="" xmlns:a16="http://schemas.microsoft.com/office/drawing/2014/main" id="{0B1D4078-0AA6-4F38-8327-F2FEC558F870}"/>
              </a:ext>
            </a:extLst>
          </p:cNvPr>
          <p:cNvSpPr txBox="1"/>
          <p:nvPr/>
        </p:nvSpPr>
        <p:spPr bwMode="auto">
          <a:xfrm>
            <a:off x="5437548" y="4163187"/>
            <a:ext cx="55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Tree>
    <p:extLst>
      <p:ext uri="{BB962C8B-B14F-4D97-AF65-F5344CB8AC3E}">
        <p14:creationId xmlns:p14="http://schemas.microsoft.com/office/powerpoint/2010/main" val="1788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48000" fill="hold" nodeType="clickEffect">
                                  <p:stCondLst>
                                    <p:cond delay="0"/>
                                  </p:stCondLst>
                                  <p:childTnLst>
                                    <p:animMotion origin="layout" path="M -4.16667E-6 -7.40741E-7 L 0.12431 -0.27917 " pathEditMode="relative" rAng="0" ptsTypes="AA">
                                      <p:cBhvr>
                                        <p:cTn id="6" dur="2000" fill="hold"/>
                                        <p:tgtEl>
                                          <p:spTgt spid="13"/>
                                        </p:tgtEl>
                                        <p:attrNameLst>
                                          <p:attrName>ppt_x</p:attrName>
                                          <p:attrName>ppt_y</p:attrName>
                                        </p:attrNameLst>
                                      </p:cBhvr>
                                      <p:rCtr x="6215" y="-13958"/>
                                    </p:animMotion>
                                  </p:childTnLst>
                                </p:cTn>
                              </p:par>
                              <p:par>
                                <p:cTn id="7" presetID="64" presetClass="path" presetSubtype="0" accel="48000" fill="hold" nodeType="withEffect">
                                  <p:stCondLst>
                                    <p:cond delay="0"/>
                                  </p:stCondLst>
                                  <p:childTnLst>
                                    <p:animMotion origin="layout" path="M 3.88889E-6 -3.33333E-6 L 0.14843 -0.30856 " pathEditMode="relative" rAng="0" ptsTypes="AA">
                                      <p:cBhvr>
                                        <p:cTn id="8" dur="2000" fill="hold"/>
                                        <p:tgtEl>
                                          <p:spTgt spid="16"/>
                                        </p:tgtEl>
                                        <p:attrNameLst>
                                          <p:attrName>ppt_x</p:attrName>
                                          <p:attrName>ppt_y</p:attrName>
                                        </p:attrNameLst>
                                      </p:cBhvr>
                                      <p:rCtr x="7413" y="-15440"/>
                                    </p:animMotion>
                                  </p:childTnLst>
                                </p:cTn>
                              </p:par>
                              <p:par>
                                <p:cTn id="9" presetID="64" presetClass="path" presetSubtype="0" accel="48000" fill="hold" nodeType="withEffect">
                                  <p:stCondLst>
                                    <p:cond delay="0"/>
                                  </p:stCondLst>
                                  <p:childTnLst>
                                    <p:animMotion origin="layout" path="M 1.94444E-6 -4.44444E-6 L 0.125 -0.2787 " pathEditMode="relative" rAng="0" ptsTypes="AA">
                                      <p:cBhvr>
                                        <p:cTn id="10" dur="2000" fill="hold"/>
                                        <p:tgtEl>
                                          <p:spTgt spid="17"/>
                                        </p:tgtEl>
                                        <p:attrNameLst>
                                          <p:attrName>ppt_x</p:attrName>
                                          <p:attrName>ppt_y</p:attrName>
                                        </p:attrNameLst>
                                      </p:cBhvr>
                                      <p:rCtr x="6250" y="-13935"/>
                                    </p:animMotion>
                                  </p:childTnLst>
                                </p:cTn>
                              </p:par>
                              <p:par>
                                <p:cTn id="11" presetID="64" presetClass="path" presetSubtype="0" accel="48000" fill="hold" nodeType="withEffect">
                                  <p:stCondLst>
                                    <p:cond delay="0"/>
                                  </p:stCondLst>
                                  <p:childTnLst>
                                    <p:animMotion origin="layout" path="M 8.33333E-7 3.7037E-6 L -0.14965 -0.24306 " pathEditMode="relative" rAng="0" ptsTypes="AA">
                                      <p:cBhvr>
                                        <p:cTn id="12" dur="2000" fill="hold"/>
                                        <p:tgtEl>
                                          <p:spTgt spid="22"/>
                                        </p:tgtEl>
                                        <p:attrNameLst>
                                          <p:attrName>ppt_x</p:attrName>
                                          <p:attrName>ppt_y</p:attrName>
                                        </p:attrNameLst>
                                      </p:cBhvr>
                                      <p:rCtr x="-7483" y="-12153"/>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13"/>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6"/>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7"/>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22"/>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0"/>
                                          </p:stCondLst>
                                        </p:cTn>
                                        <p:tgtEl>
                                          <p:spTgt spid="26"/>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0"/>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28"/>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7"/>
                                        </p:tgtEl>
                                        <p:attrNameLst>
                                          <p:attrName>style.visibility</p:attrName>
                                        </p:attrNameLst>
                                      </p:cBhvr>
                                      <p:to>
                                        <p:strVal val="hidden"/>
                                      </p:to>
                                    </p:set>
                                  </p:childTnLst>
                                </p:cTn>
                              </p:par>
                            </p:childTnLst>
                          </p:cTn>
                        </p:par>
                        <p:par>
                          <p:cTn id="56" fill="hold">
                            <p:stCondLst>
                              <p:cond delay="0"/>
                            </p:stCondLst>
                            <p:childTnLst>
                              <p:par>
                                <p:cTn id="57" presetID="64" presetClass="path" presetSubtype="0" decel="50000" fill="hold" nodeType="afterEffect">
                                  <p:stCondLst>
                                    <p:cond delay="0"/>
                                  </p:stCondLst>
                                  <p:childTnLst>
                                    <p:animMotion origin="layout" path="M -4.16667E-6 -7.40741E-7 L 0.12431 -0.27917 " pathEditMode="relative" rAng="0" ptsTypes="AA">
                                      <p:cBhvr>
                                        <p:cTn id="58" dur="2000" spd="-100000" fill="hold"/>
                                        <p:tgtEl>
                                          <p:spTgt spid="52"/>
                                        </p:tgtEl>
                                        <p:attrNameLst>
                                          <p:attrName>ppt_x</p:attrName>
                                          <p:attrName>ppt_y</p:attrName>
                                        </p:attrNameLst>
                                      </p:cBhvr>
                                      <p:rCtr x="6215" y="-13958"/>
                                    </p:animMotion>
                                  </p:childTnLst>
                                </p:cTn>
                              </p:par>
                              <p:par>
                                <p:cTn id="59" presetID="64" presetClass="path" presetSubtype="0" decel="50000" fill="hold" nodeType="withEffect">
                                  <p:stCondLst>
                                    <p:cond delay="0"/>
                                  </p:stCondLst>
                                  <p:childTnLst>
                                    <p:animMotion origin="layout" path="M 3.88889E-6 -3.33333E-6 L 0.14843 -0.30856 " pathEditMode="relative" rAng="0" ptsTypes="AA">
                                      <p:cBhvr>
                                        <p:cTn id="60" dur="2000" spd="-100000" fill="hold"/>
                                        <p:tgtEl>
                                          <p:spTgt spid="53"/>
                                        </p:tgtEl>
                                        <p:attrNameLst>
                                          <p:attrName>ppt_x</p:attrName>
                                          <p:attrName>ppt_y</p:attrName>
                                        </p:attrNameLst>
                                      </p:cBhvr>
                                      <p:rCtr x="7413" y="-15440"/>
                                    </p:animMotion>
                                  </p:childTnLst>
                                </p:cTn>
                              </p:par>
                              <p:par>
                                <p:cTn id="61" presetID="64" presetClass="path" presetSubtype="0" decel="50000" fill="hold" nodeType="withEffect">
                                  <p:stCondLst>
                                    <p:cond delay="0"/>
                                  </p:stCondLst>
                                  <p:childTnLst>
                                    <p:animMotion origin="layout" path="M 1.94444E-6 -4.44444E-6 L 0.125 -0.2787 " pathEditMode="relative" rAng="0" ptsTypes="AA">
                                      <p:cBhvr>
                                        <p:cTn id="62" dur="2000" spd="-100000" fill="hold"/>
                                        <p:tgtEl>
                                          <p:spTgt spid="54"/>
                                        </p:tgtEl>
                                        <p:attrNameLst>
                                          <p:attrName>ppt_x</p:attrName>
                                          <p:attrName>ppt_y</p:attrName>
                                        </p:attrNameLst>
                                      </p:cBhvr>
                                      <p:rCtr x="6250" y="-13935"/>
                                    </p:animMotion>
                                  </p:childTnLst>
                                </p:cTn>
                              </p:par>
                              <p:par>
                                <p:cTn id="63" presetID="64" presetClass="path" presetSubtype="0" decel="50000" fill="hold" nodeType="withEffect">
                                  <p:stCondLst>
                                    <p:cond delay="0"/>
                                  </p:stCondLst>
                                  <p:childTnLst>
                                    <p:animMotion origin="layout" path="M 3.61111E-6 3.7037E-6 L -0.14966 -0.24306 " pathEditMode="relative" rAng="0" ptsTypes="AA">
                                      <p:cBhvr>
                                        <p:cTn id="64" dur="2000" spd="-100000" fill="hold"/>
                                        <p:tgtEl>
                                          <p:spTgt spid="55"/>
                                        </p:tgtEl>
                                        <p:attrNameLst>
                                          <p:attrName>ppt_x</p:attrName>
                                          <p:attrName>ppt_y</p:attrName>
                                        </p:attrNameLst>
                                      </p:cBhvr>
                                      <p:rCtr x="-7483" y="-12153"/>
                                    </p:animMotion>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52"/>
                                        </p:tgtEl>
                                      </p:cBhvr>
                                    </p:animEffect>
                                    <p:set>
                                      <p:cBhvr>
                                        <p:cTn id="83" dur="1" fill="hold">
                                          <p:stCondLst>
                                            <p:cond delay="499"/>
                                          </p:stCondLst>
                                        </p:cTn>
                                        <p:tgtEl>
                                          <p:spTgt spid="52"/>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53"/>
                                        </p:tgtEl>
                                      </p:cBhvr>
                                    </p:animEffect>
                                    <p:set>
                                      <p:cBhvr>
                                        <p:cTn id="86" dur="1" fill="hold">
                                          <p:stCondLst>
                                            <p:cond delay="499"/>
                                          </p:stCondLst>
                                        </p:cTn>
                                        <p:tgtEl>
                                          <p:spTgt spid="53"/>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54"/>
                                        </p:tgtEl>
                                      </p:cBhvr>
                                    </p:animEffect>
                                    <p:set>
                                      <p:cBhvr>
                                        <p:cTn id="89" dur="1" fill="hold">
                                          <p:stCondLst>
                                            <p:cond delay="499"/>
                                          </p:stCondLst>
                                        </p:cTn>
                                        <p:tgtEl>
                                          <p:spTgt spid="54"/>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5"/>
                                        </p:tgtEl>
                                      </p:cBhvr>
                                    </p:animEffect>
                                    <p:set>
                                      <p:cBhvr>
                                        <p:cTn id="92"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1" grpId="0" animBg="1"/>
      <p:bldP spid="50" grpId="0" animBg="1"/>
      <p:bldP spid="43" grpId="0"/>
      <p:bldP spid="44" grpId="0"/>
      <p:bldP spid="4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5:2</a:t>
            </a:r>
          </a:p>
        </p:txBody>
      </p:sp>
      <p:pic>
        <p:nvPicPr>
          <p:cNvPr id="7" name="Picture 6">
            <a:extLst>
              <a:ext uri="{FF2B5EF4-FFF2-40B4-BE49-F238E27FC236}">
                <a16:creationId xmlns="" xmlns:a16="http://schemas.microsoft.com/office/drawing/2014/main" id="{11BC4A24-9A6F-4111-B230-6CF55CC9F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608" y="1775187"/>
            <a:ext cx="3654784" cy="3307626"/>
          </a:xfrm>
          <a:prstGeom prst="rect">
            <a:avLst/>
          </a:prstGeom>
        </p:spPr>
      </p:pic>
      <p:sp>
        <p:nvSpPr>
          <p:cNvPr id="8" name="TextBox 7">
            <a:extLst>
              <a:ext uri="{FF2B5EF4-FFF2-40B4-BE49-F238E27FC236}">
                <a16:creationId xmlns="" xmlns:a16="http://schemas.microsoft.com/office/drawing/2014/main" id="{46A3DA91-D0E9-4523-AE1B-CCEA83B04A24}"/>
              </a:ext>
            </a:extLst>
          </p:cNvPr>
          <p:cNvSpPr txBox="1"/>
          <p:nvPr/>
        </p:nvSpPr>
        <p:spPr bwMode="auto">
          <a:xfrm>
            <a:off x="4427712" y="2235030"/>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9" name="TextBox 8">
            <a:extLst>
              <a:ext uri="{FF2B5EF4-FFF2-40B4-BE49-F238E27FC236}">
                <a16:creationId xmlns="" xmlns:a16="http://schemas.microsoft.com/office/drawing/2014/main" id="{9786F04B-F5B7-4264-BF9B-B14F3853506F}"/>
              </a:ext>
            </a:extLst>
          </p:cNvPr>
          <p:cNvSpPr txBox="1"/>
          <p:nvPr/>
        </p:nvSpPr>
        <p:spPr bwMode="auto">
          <a:xfrm>
            <a:off x="4329928" y="223503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23</a:t>
            </a:r>
          </a:p>
        </p:txBody>
      </p:sp>
    </p:spTree>
    <p:extLst>
      <p:ext uri="{BB962C8B-B14F-4D97-AF65-F5344CB8AC3E}">
        <p14:creationId xmlns:p14="http://schemas.microsoft.com/office/powerpoint/2010/main" val="147827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5:2</a:t>
            </a:r>
          </a:p>
        </p:txBody>
      </p:sp>
      <p:sp>
        <p:nvSpPr>
          <p:cNvPr id="8" name="TextBox 7">
            <a:extLst>
              <a:ext uri="{FF2B5EF4-FFF2-40B4-BE49-F238E27FC236}">
                <a16:creationId xmlns="" xmlns:a16="http://schemas.microsoft.com/office/drawing/2014/main" id="{46A3DA91-D0E9-4523-AE1B-CCEA83B04A24}"/>
              </a:ext>
            </a:extLst>
          </p:cNvPr>
          <p:cNvSpPr txBox="1"/>
          <p:nvPr/>
        </p:nvSpPr>
        <p:spPr bwMode="auto">
          <a:xfrm>
            <a:off x="4427712" y="2235030"/>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9" name="TextBox 8">
            <a:extLst>
              <a:ext uri="{FF2B5EF4-FFF2-40B4-BE49-F238E27FC236}">
                <a16:creationId xmlns="" xmlns:a16="http://schemas.microsoft.com/office/drawing/2014/main" id="{9786F04B-F5B7-4264-BF9B-B14F3853506F}"/>
              </a:ext>
            </a:extLst>
          </p:cNvPr>
          <p:cNvSpPr txBox="1"/>
          <p:nvPr/>
        </p:nvSpPr>
        <p:spPr bwMode="auto">
          <a:xfrm>
            <a:off x="4329928" y="223503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35</a:t>
            </a:r>
          </a:p>
        </p:txBody>
      </p:sp>
      <p:pic>
        <p:nvPicPr>
          <p:cNvPr id="11" name="Picture 10">
            <a:extLst>
              <a:ext uri="{FF2B5EF4-FFF2-40B4-BE49-F238E27FC236}">
                <a16:creationId xmlns="" xmlns:a16="http://schemas.microsoft.com/office/drawing/2014/main" id="{273CEF9D-FE37-42D7-B5A1-B5EFA4A62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608" y="1775187"/>
            <a:ext cx="3654784" cy="3307626"/>
          </a:xfrm>
          <a:prstGeom prst="rect">
            <a:avLst/>
          </a:prstGeom>
        </p:spPr>
      </p:pic>
    </p:spTree>
    <p:extLst>
      <p:ext uri="{BB962C8B-B14F-4D97-AF65-F5344CB8AC3E}">
        <p14:creationId xmlns:p14="http://schemas.microsoft.com/office/powerpoint/2010/main" val="31046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5C5A8A92-FFAF-41E9-B665-75C489974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608" y="1775187"/>
            <a:ext cx="3654784" cy="3307626"/>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5:3</a:t>
            </a:r>
          </a:p>
        </p:txBody>
      </p:sp>
      <p:sp>
        <p:nvSpPr>
          <p:cNvPr id="8" name="TextBox 7">
            <a:extLst>
              <a:ext uri="{FF2B5EF4-FFF2-40B4-BE49-F238E27FC236}">
                <a16:creationId xmlns="" xmlns:a16="http://schemas.microsoft.com/office/drawing/2014/main" id="{46A3DA91-D0E9-4523-AE1B-CCEA83B04A24}"/>
              </a:ext>
            </a:extLst>
          </p:cNvPr>
          <p:cNvSpPr txBox="1"/>
          <p:nvPr/>
        </p:nvSpPr>
        <p:spPr bwMode="auto">
          <a:xfrm>
            <a:off x="5545304" y="4159348"/>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9" name="TextBox 8">
            <a:extLst>
              <a:ext uri="{FF2B5EF4-FFF2-40B4-BE49-F238E27FC236}">
                <a16:creationId xmlns="" xmlns:a16="http://schemas.microsoft.com/office/drawing/2014/main" id="{9786F04B-F5B7-4264-BF9B-B14F3853506F}"/>
              </a:ext>
            </a:extLst>
          </p:cNvPr>
          <p:cNvSpPr txBox="1"/>
          <p:nvPr/>
        </p:nvSpPr>
        <p:spPr bwMode="auto">
          <a:xfrm>
            <a:off x="4329928" y="223503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57</a:t>
            </a:r>
          </a:p>
        </p:txBody>
      </p:sp>
      <p:grpSp>
        <p:nvGrpSpPr>
          <p:cNvPr id="21" name="Group 20">
            <a:extLst>
              <a:ext uri="{FF2B5EF4-FFF2-40B4-BE49-F238E27FC236}">
                <a16:creationId xmlns="" xmlns:a16="http://schemas.microsoft.com/office/drawing/2014/main" id="{7DCB3C49-59F3-40F8-85CB-A05CB50120BA}"/>
              </a:ext>
            </a:extLst>
          </p:cNvPr>
          <p:cNvGrpSpPr/>
          <p:nvPr/>
        </p:nvGrpSpPr>
        <p:grpSpPr>
          <a:xfrm>
            <a:off x="5305512" y="4001928"/>
            <a:ext cx="802106" cy="776502"/>
            <a:chOff x="306064" y="2282063"/>
            <a:chExt cx="802106" cy="776502"/>
          </a:xfrm>
        </p:grpSpPr>
        <p:pic>
          <p:nvPicPr>
            <p:cNvPr id="5" name="Picture 4">
              <a:extLst>
                <a:ext uri="{FF2B5EF4-FFF2-40B4-BE49-F238E27FC236}">
                  <a16:creationId xmlns="" xmlns:a16="http://schemas.microsoft.com/office/drawing/2014/main" id="{B2B2DF0D-3B96-436F-BDAB-AA4C6BF345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064" y="2282063"/>
              <a:ext cx="414658" cy="405016"/>
            </a:xfrm>
            <a:prstGeom prst="rect">
              <a:avLst/>
            </a:prstGeom>
          </p:spPr>
        </p:pic>
        <p:pic>
          <p:nvPicPr>
            <p:cNvPr id="10" name="Picture 9">
              <a:extLst>
                <a:ext uri="{FF2B5EF4-FFF2-40B4-BE49-F238E27FC236}">
                  <a16:creationId xmlns="" xmlns:a16="http://schemas.microsoft.com/office/drawing/2014/main" id="{A06310AF-3D01-490C-A2AF-D10060304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638" y="2343277"/>
              <a:ext cx="414658" cy="405016"/>
            </a:xfrm>
            <a:prstGeom prst="rect">
              <a:avLst/>
            </a:prstGeom>
          </p:spPr>
        </p:pic>
        <p:pic>
          <p:nvPicPr>
            <p:cNvPr id="12" name="Picture 11">
              <a:extLst>
                <a:ext uri="{FF2B5EF4-FFF2-40B4-BE49-F238E27FC236}">
                  <a16:creationId xmlns="" xmlns:a16="http://schemas.microsoft.com/office/drawing/2014/main" id="{6691E239-42C9-457C-AE3E-F84C60616C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212" y="2404490"/>
              <a:ext cx="414658" cy="405016"/>
            </a:xfrm>
            <a:prstGeom prst="rect">
              <a:avLst/>
            </a:prstGeom>
          </p:spPr>
        </p:pic>
        <p:pic>
          <p:nvPicPr>
            <p:cNvPr id="13" name="Picture 12">
              <a:extLst>
                <a:ext uri="{FF2B5EF4-FFF2-40B4-BE49-F238E27FC236}">
                  <a16:creationId xmlns="" xmlns:a16="http://schemas.microsoft.com/office/drawing/2014/main" id="{405BD427-080C-4BF3-8E3C-24CE42DED4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362" y="2526917"/>
              <a:ext cx="414658" cy="405016"/>
            </a:xfrm>
            <a:prstGeom prst="rect">
              <a:avLst/>
            </a:prstGeom>
          </p:spPr>
        </p:pic>
        <p:pic>
          <p:nvPicPr>
            <p:cNvPr id="14" name="Picture 13">
              <a:extLst>
                <a:ext uri="{FF2B5EF4-FFF2-40B4-BE49-F238E27FC236}">
                  <a16:creationId xmlns="" xmlns:a16="http://schemas.microsoft.com/office/drawing/2014/main" id="{711DD162-7B09-4A74-9465-A691C4A1BE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87" y="2465703"/>
              <a:ext cx="414658" cy="405016"/>
            </a:xfrm>
            <a:prstGeom prst="rect">
              <a:avLst/>
            </a:prstGeom>
          </p:spPr>
        </p:pic>
        <p:pic>
          <p:nvPicPr>
            <p:cNvPr id="19" name="Picture 18">
              <a:extLst>
                <a:ext uri="{FF2B5EF4-FFF2-40B4-BE49-F238E27FC236}">
                  <a16:creationId xmlns="" xmlns:a16="http://schemas.microsoft.com/office/drawing/2014/main" id="{E130C0C7-2D68-4328-A50F-7BC566877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12" y="2653549"/>
              <a:ext cx="414658" cy="405016"/>
            </a:xfrm>
            <a:prstGeom prst="rect">
              <a:avLst/>
            </a:prstGeom>
          </p:spPr>
        </p:pic>
        <p:pic>
          <p:nvPicPr>
            <p:cNvPr id="20" name="Picture 19">
              <a:extLst>
                <a:ext uri="{FF2B5EF4-FFF2-40B4-BE49-F238E27FC236}">
                  <a16:creationId xmlns="" xmlns:a16="http://schemas.microsoft.com/office/drawing/2014/main" id="{6D30FC04-6B00-48A9-93D2-46AF1193DF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937" y="2592335"/>
              <a:ext cx="414658" cy="405016"/>
            </a:xfrm>
            <a:prstGeom prst="rect">
              <a:avLst/>
            </a:prstGeom>
          </p:spPr>
        </p:pic>
      </p:grpSp>
    </p:spTree>
    <p:extLst>
      <p:ext uri="{BB962C8B-B14F-4D97-AF65-F5344CB8AC3E}">
        <p14:creationId xmlns:p14="http://schemas.microsoft.com/office/powerpoint/2010/main" val="194228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554FCA5-5833-47ED-B59B-AC7F48D62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608" y="1775187"/>
            <a:ext cx="3654784" cy="3307626"/>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5:3</a:t>
            </a:r>
          </a:p>
        </p:txBody>
      </p:sp>
      <p:sp>
        <p:nvSpPr>
          <p:cNvPr id="8" name="TextBox 7">
            <a:extLst>
              <a:ext uri="{FF2B5EF4-FFF2-40B4-BE49-F238E27FC236}">
                <a16:creationId xmlns="" xmlns:a16="http://schemas.microsoft.com/office/drawing/2014/main" id="{46A3DA91-D0E9-4523-AE1B-CCEA83B04A24}"/>
              </a:ext>
            </a:extLst>
          </p:cNvPr>
          <p:cNvSpPr txBox="1"/>
          <p:nvPr/>
        </p:nvSpPr>
        <p:spPr bwMode="auto">
          <a:xfrm>
            <a:off x="3297404" y="4159346"/>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9" name="TextBox 8">
            <a:extLst>
              <a:ext uri="{FF2B5EF4-FFF2-40B4-BE49-F238E27FC236}">
                <a16:creationId xmlns="" xmlns:a16="http://schemas.microsoft.com/office/drawing/2014/main" id="{9786F04B-F5B7-4264-BF9B-B14F3853506F}"/>
              </a:ext>
            </a:extLst>
          </p:cNvPr>
          <p:cNvSpPr txBox="1"/>
          <p:nvPr/>
        </p:nvSpPr>
        <p:spPr bwMode="auto">
          <a:xfrm>
            <a:off x="4329928" y="223503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35</a:t>
            </a:r>
          </a:p>
        </p:txBody>
      </p:sp>
      <p:grpSp>
        <p:nvGrpSpPr>
          <p:cNvPr id="18" name="Group 17">
            <a:extLst>
              <a:ext uri="{FF2B5EF4-FFF2-40B4-BE49-F238E27FC236}">
                <a16:creationId xmlns="" xmlns:a16="http://schemas.microsoft.com/office/drawing/2014/main" id="{892BBDDF-4DF9-4ABD-985F-DE41D1CC20C1}"/>
              </a:ext>
            </a:extLst>
          </p:cNvPr>
          <p:cNvGrpSpPr/>
          <p:nvPr/>
        </p:nvGrpSpPr>
        <p:grpSpPr>
          <a:xfrm>
            <a:off x="2886515" y="3852310"/>
            <a:ext cx="1084168" cy="1075738"/>
            <a:chOff x="2878669" y="3835173"/>
            <a:chExt cx="1084168" cy="1075738"/>
          </a:xfrm>
        </p:grpSpPr>
        <p:pic>
          <p:nvPicPr>
            <p:cNvPr id="15" name="Picture 14">
              <a:extLst>
                <a:ext uri="{FF2B5EF4-FFF2-40B4-BE49-F238E27FC236}">
                  <a16:creationId xmlns="" xmlns:a16="http://schemas.microsoft.com/office/drawing/2014/main" id="{50A97A4F-631E-4376-8C12-B55F315A0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8669" y="3835173"/>
              <a:ext cx="520733" cy="520733"/>
            </a:xfrm>
            <a:prstGeom prst="rect">
              <a:avLst/>
            </a:prstGeom>
          </p:spPr>
        </p:pic>
        <p:pic>
          <p:nvPicPr>
            <p:cNvPr id="22" name="Picture 21">
              <a:extLst>
                <a:ext uri="{FF2B5EF4-FFF2-40B4-BE49-F238E27FC236}">
                  <a16:creationId xmlns="" xmlns:a16="http://schemas.microsoft.com/office/drawing/2014/main" id="{AA3280A3-0090-4ACD-BCCB-F65A68F6C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2104" y="4390178"/>
              <a:ext cx="520733" cy="520733"/>
            </a:xfrm>
            <a:prstGeom prst="rect">
              <a:avLst/>
            </a:prstGeom>
          </p:spPr>
        </p:pic>
        <p:pic>
          <p:nvPicPr>
            <p:cNvPr id="23" name="Picture 22">
              <a:extLst>
                <a:ext uri="{FF2B5EF4-FFF2-40B4-BE49-F238E27FC236}">
                  <a16:creationId xmlns="" xmlns:a16="http://schemas.microsoft.com/office/drawing/2014/main" id="{A1705BC1-8D36-4B63-9FBC-B2829F90B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0386" y="4112676"/>
              <a:ext cx="520733" cy="520733"/>
            </a:xfrm>
            <a:prstGeom prst="rect">
              <a:avLst/>
            </a:prstGeom>
          </p:spPr>
        </p:pic>
      </p:grpSp>
    </p:spTree>
    <p:extLst>
      <p:ext uri="{BB962C8B-B14F-4D97-AF65-F5344CB8AC3E}">
        <p14:creationId xmlns:p14="http://schemas.microsoft.com/office/powerpoint/2010/main" val="145899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2:1</a:t>
            </a:r>
          </a:p>
        </p:txBody>
      </p:sp>
      <p:pic>
        <p:nvPicPr>
          <p:cNvPr id="5" name="Picture 4" descr="A picture containing object&#10;&#10;Description generated with very high confidence">
            <a:extLst>
              <a:ext uri="{FF2B5EF4-FFF2-40B4-BE49-F238E27FC236}">
                <a16:creationId xmlns="" xmlns:a16="http://schemas.microsoft.com/office/drawing/2014/main" id="{6D16B8C7-68E0-4E15-A078-D24E1F7B40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065448" y="2500870"/>
            <a:ext cx="2376265" cy="2341037"/>
          </a:xfrm>
          <a:prstGeom prst="rect">
            <a:avLst/>
          </a:prstGeom>
        </p:spPr>
      </p:pic>
      <p:pic>
        <p:nvPicPr>
          <p:cNvPr id="6" name="Picture 5" descr="A picture containing object&#10;&#10;Description generated with very high confidence">
            <a:extLst>
              <a:ext uri="{FF2B5EF4-FFF2-40B4-BE49-F238E27FC236}">
                <a16:creationId xmlns="" xmlns:a16="http://schemas.microsoft.com/office/drawing/2014/main" id="{38BC1B7D-6003-4160-BE1A-660CC60919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339740" y="2759996"/>
            <a:ext cx="2376265" cy="2341037"/>
          </a:xfrm>
          <a:prstGeom prst="rect">
            <a:avLst/>
          </a:prstGeom>
        </p:spPr>
      </p:pic>
      <p:pic>
        <p:nvPicPr>
          <p:cNvPr id="7" name="Picture 6" descr="A picture containing object&#10;&#10;Description generated with very high confidence">
            <a:extLst>
              <a:ext uri="{FF2B5EF4-FFF2-40B4-BE49-F238E27FC236}">
                <a16:creationId xmlns="" xmlns:a16="http://schemas.microsoft.com/office/drawing/2014/main" id="{2D355AB3-FD66-4221-96B2-24E3B86C2A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43807" y="2262106"/>
            <a:ext cx="2376265" cy="2341037"/>
          </a:xfrm>
          <a:prstGeom prst="rect">
            <a:avLst/>
          </a:prstGeom>
        </p:spPr>
      </p:pic>
      <p:pic>
        <p:nvPicPr>
          <p:cNvPr id="8" name="Picture 7" descr="A picture containing object&#10;&#10;Description generated with very high confidence">
            <a:extLst>
              <a:ext uri="{FF2B5EF4-FFF2-40B4-BE49-F238E27FC236}">
                <a16:creationId xmlns="" xmlns:a16="http://schemas.microsoft.com/office/drawing/2014/main" id="{18CBC45F-12AB-42FE-A2FC-91E7B18A58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26068" y="2651986"/>
            <a:ext cx="2376265" cy="2341037"/>
          </a:xfrm>
          <a:prstGeom prst="rect">
            <a:avLst/>
          </a:prstGeom>
        </p:spPr>
      </p:pic>
      <p:pic>
        <p:nvPicPr>
          <p:cNvPr id="9" name="Picture 8" descr="A picture containing object&#10;&#10;Description generated with very high confidence">
            <a:extLst>
              <a:ext uri="{FF2B5EF4-FFF2-40B4-BE49-F238E27FC236}">
                <a16:creationId xmlns="" xmlns:a16="http://schemas.microsoft.com/office/drawing/2014/main" id="{35EFF6C2-47D1-4EB2-AAEE-5EDAF3F601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46001" y="2366435"/>
            <a:ext cx="2376265" cy="2341037"/>
          </a:xfrm>
          <a:prstGeom prst="rect">
            <a:avLst/>
          </a:prstGeom>
        </p:spPr>
      </p:pic>
      <p:pic>
        <p:nvPicPr>
          <p:cNvPr id="10" name="Picture 9" descr="A picture containing object&#10;&#10;Description generated with very high confidence">
            <a:extLst>
              <a:ext uri="{FF2B5EF4-FFF2-40B4-BE49-F238E27FC236}">
                <a16:creationId xmlns="" xmlns:a16="http://schemas.microsoft.com/office/drawing/2014/main" id="{4C938399-0EB1-42D0-89EE-706FA7D82B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171709" y="2124000"/>
            <a:ext cx="2376265" cy="2341037"/>
          </a:xfrm>
          <a:prstGeom prst="rect">
            <a:avLst/>
          </a:prstGeom>
        </p:spPr>
      </p:pic>
      <p:pic>
        <p:nvPicPr>
          <p:cNvPr id="11" name="Picture 10" descr="A picture containing object&#10;&#10;Description generated with very high confidence">
            <a:extLst>
              <a:ext uri="{FF2B5EF4-FFF2-40B4-BE49-F238E27FC236}">
                <a16:creationId xmlns="" xmlns:a16="http://schemas.microsoft.com/office/drawing/2014/main" id="{33B916DE-F36C-40F1-BFD0-3EA02217C9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16000" y="1872000"/>
            <a:ext cx="2376265" cy="2341037"/>
          </a:xfrm>
          <a:prstGeom prst="rect">
            <a:avLst/>
          </a:prstGeom>
        </p:spPr>
      </p:pic>
      <p:pic>
        <p:nvPicPr>
          <p:cNvPr id="12" name="Picture 11" descr="A picture containing object&#10;&#10;Description generated with very high confidence">
            <a:extLst>
              <a:ext uri="{FF2B5EF4-FFF2-40B4-BE49-F238E27FC236}">
                <a16:creationId xmlns="" xmlns:a16="http://schemas.microsoft.com/office/drawing/2014/main" id="{1CA0324C-C62D-4F2D-8AD3-25C5F4D73F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600000" y="1980000"/>
            <a:ext cx="2376265" cy="2341037"/>
          </a:xfrm>
          <a:prstGeom prst="rect">
            <a:avLst/>
          </a:prstGeom>
        </p:spPr>
      </p:pic>
      <p:pic>
        <p:nvPicPr>
          <p:cNvPr id="13" name="Picture 12" descr="A picture containing object&#10;&#10;Description generated with very high confidence">
            <a:extLst>
              <a:ext uri="{FF2B5EF4-FFF2-40B4-BE49-F238E27FC236}">
                <a16:creationId xmlns="" xmlns:a16="http://schemas.microsoft.com/office/drawing/2014/main" id="{0840932F-230A-478A-A580-36D3C4EC1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52137" y="2232000"/>
            <a:ext cx="2376265" cy="2341037"/>
          </a:xfrm>
          <a:prstGeom prst="rect">
            <a:avLst/>
          </a:prstGeom>
        </p:spPr>
      </p:pic>
      <p:pic>
        <p:nvPicPr>
          <p:cNvPr id="14" name="Picture 13" descr="A picture containing object&#10;&#10;Description generated with very high confidence">
            <a:extLst>
              <a:ext uri="{FF2B5EF4-FFF2-40B4-BE49-F238E27FC236}">
                <a16:creationId xmlns="" xmlns:a16="http://schemas.microsoft.com/office/drawing/2014/main" id="{0B7E47BD-0E4F-4068-BF4D-8CABD4A9FD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347863" y="1700808"/>
            <a:ext cx="2376265" cy="2341037"/>
          </a:xfrm>
          <a:prstGeom prst="rect">
            <a:avLst/>
          </a:prstGeom>
        </p:spPr>
      </p:pic>
      <p:pic>
        <p:nvPicPr>
          <p:cNvPr id="15" name="Picture 14" descr="A picture containing object&#10;&#10;Description generated with very high confidence">
            <a:extLst>
              <a:ext uri="{FF2B5EF4-FFF2-40B4-BE49-F238E27FC236}">
                <a16:creationId xmlns="" xmlns:a16="http://schemas.microsoft.com/office/drawing/2014/main" id="{4D2F81A1-2EF0-4B46-B281-8952BBA706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3325" y="2774829"/>
            <a:ext cx="1368152" cy="1298455"/>
          </a:xfrm>
          <a:prstGeom prst="rect">
            <a:avLst/>
          </a:prstGeom>
        </p:spPr>
      </p:pic>
    </p:spTree>
    <p:extLst>
      <p:ext uri="{BB962C8B-B14F-4D97-AF65-F5344CB8AC3E}">
        <p14:creationId xmlns:p14="http://schemas.microsoft.com/office/powerpoint/2010/main" val="103816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35" presetClass="path" presetSubtype="0" accel="50000" decel="50000" fill="hold" nodeType="afterEffect">
                                  <p:stCondLst>
                                    <p:cond delay="0"/>
                                  </p:stCondLst>
                                  <p:childTnLst>
                                    <p:animMotion origin="layout" path="M 3.05556E-6 1.48148E-6 L -0.07466 -0.1044 " pathEditMode="relative" rAng="0" ptsTypes="AA">
                                      <p:cBhvr>
                                        <p:cTn id="10" dur="2000" fill="hold"/>
                                        <p:tgtEl>
                                          <p:spTgt spid="14"/>
                                        </p:tgtEl>
                                        <p:attrNameLst>
                                          <p:attrName>ppt_x</p:attrName>
                                          <p:attrName>ppt_y</p:attrName>
                                        </p:attrNameLst>
                                      </p:cBhvr>
                                      <p:rCtr x="-3733" y="-5231"/>
                                    </p:animMotion>
                                  </p:childTnLst>
                                </p:cTn>
                              </p:par>
                              <p:par>
                                <p:cTn id="11" presetID="63" presetClass="path" presetSubtype="0" accel="50000" decel="50000" fill="hold" nodeType="withEffect">
                                  <p:stCondLst>
                                    <p:cond delay="0"/>
                                  </p:stCondLst>
                                  <p:childTnLst>
                                    <p:animMotion origin="layout" path="M -1.11111E-6 7.40741E-7 L 0.14375 -0.16713 " pathEditMode="relative" rAng="0" ptsTypes="AA">
                                      <p:cBhvr>
                                        <p:cTn id="12" dur="2000" fill="hold"/>
                                        <p:tgtEl>
                                          <p:spTgt spid="12"/>
                                        </p:tgtEl>
                                        <p:attrNameLst>
                                          <p:attrName>ppt_x</p:attrName>
                                          <p:attrName>ppt_y</p:attrName>
                                        </p:attrNameLst>
                                      </p:cBhvr>
                                      <p:rCtr x="7187" y="-8356"/>
                                    </p:animMotion>
                                  </p:childTnLst>
                                </p:cTn>
                              </p:par>
                              <p:par>
                                <p:cTn id="13" presetID="63" presetClass="path" presetSubtype="0" accel="50000" decel="50000" fill="hold" nodeType="withEffect">
                                  <p:stCondLst>
                                    <p:cond delay="0"/>
                                  </p:stCondLst>
                                  <p:childTnLst>
                                    <p:animMotion origin="layout" path="M 4.72222E-6 -4.81481E-6 L 0.22447 -0.16921 " pathEditMode="relative" rAng="0" ptsTypes="AA">
                                      <p:cBhvr>
                                        <p:cTn id="14" dur="2000" fill="hold"/>
                                        <p:tgtEl>
                                          <p:spTgt spid="13"/>
                                        </p:tgtEl>
                                        <p:attrNameLst>
                                          <p:attrName>ppt_x</p:attrName>
                                          <p:attrName>ppt_y</p:attrName>
                                        </p:attrNameLst>
                                      </p:cBhvr>
                                      <p:rCtr x="11215" y="-8472"/>
                                    </p:animMotion>
                                  </p:childTnLst>
                                </p:cTn>
                              </p:par>
                              <p:par>
                                <p:cTn id="15" presetID="35" presetClass="path" presetSubtype="0" accel="50000" decel="50000" fill="hold" nodeType="withEffect">
                                  <p:stCondLst>
                                    <p:cond delay="0"/>
                                  </p:stCondLst>
                                  <p:childTnLst>
                                    <p:animMotion origin="layout" path="M -4.72222E-6 1.48148E-6 L -0.27951 0.0919 " pathEditMode="relative" rAng="0" ptsTypes="AA">
                                      <p:cBhvr>
                                        <p:cTn id="16" dur="2000" fill="hold"/>
                                        <p:tgtEl>
                                          <p:spTgt spid="11"/>
                                        </p:tgtEl>
                                        <p:attrNameLst>
                                          <p:attrName>ppt_x</p:attrName>
                                          <p:attrName>ppt_y</p:attrName>
                                        </p:attrNameLst>
                                      </p:cBhvr>
                                      <p:rCtr x="-13976" y="4583"/>
                                    </p:animMotion>
                                  </p:childTnLst>
                                </p:cTn>
                              </p:par>
                              <p:par>
                                <p:cTn id="17" presetID="35" presetClass="path" presetSubtype="0" accel="50000" decel="50000" fill="hold" nodeType="withEffect">
                                  <p:stCondLst>
                                    <p:cond delay="0"/>
                                  </p:stCondLst>
                                  <p:childTnLst>
                                    <p:animMotion origin="layout" path="M 3.88889E-6 -4.07407E-6 L -0.29966 0.20672 " pathEditMode="relative" rAng="0" ptsTypes="AA">
                                      <p:cBhvr>
                                        <p:cTn id="18" dur="2000" fill="hold"/>
                                        <p:tgtEl>
                                          <p:spTgt spid="10"/>
                                        </p:tgtEl>
                                        <p:attrNameLst>
                                          <p:attrName>ppt_x</p:attrName>
                                          <p:attrName>ppt_y</p:attrName>
                                        </p:attrNameLst>
                                      </p:cBhvr>
                                      <p:rCtr x="-14983" y="10324"/>
                                    </p:animMotion>
                                  </p:childTnLst>
                                </p:cTn>
                              </p:par>
                              <p:par>
                                <p:cTn id="19" presetID="63" presetClass="path" presetSubtype="0" accel="50000" decel="50000" fill="hold" nodeType="withEffect">
                                  <p:stCondLst>
                                    <p:cond delay="0"/>
                                  </p:stCondLst>
                                  <p:childTnLst>
                                    <p:animMotion origin="layout" path="M -8.33333E-7 -7.40741E-7 L 0.30816 -0.01574 " pathEditMode="relative" rAng="0" ptsTypes="AA">
                                      <p:cBhvr>
                                        <p:cTn id="20" dur="2000" fill="hold"/>
                                        <p:tgtEl>
                                          <p:spTgt spid="9"/>
                                        </p:tgtEl>
                                        <p:attrNameLst>
                                          <p:attrName>ppt_x</p:attrName>
                                          <p:attrName>ppt_y</p:attrName>
                                        </p:attrNameLst>
                                      </p:cBhvr>
                                      <p:rCtr x="15399" y="-787"/>
                                    </p:animMotion>
                                  </p:childTnLst>
                                </p:cTn>
                              </p:par>
                              <p:par>
                                <p:cTn id="21" presetID="63" presetClass="path" presetSubtype="0" accel="50000" decel="50000" fill="hold" nodeType="withEffect">
                                  <p:stCondLst>
                                    <p:cond delay="0"/>
                                  </p:stCondLst>
                                  <p:childTnLst>
                                    <p:animMotion origin="layout" path="M 3.61111E-6 2.59259E-6 L 0.3092 0.175 " pathEditMode="relative" rAng="0" ptsTypes="AA">
                                      <p:cBhvr>
                                        <p:cTn id="22" dur="2000" fill="hold"/>
                                        <p:tgtEl>
                                          <p:spTgt spid="8"/>
                                        </p:tgtEl>
                                        <p:attrNameLst>
                                          <p:attrName>ppt_x</p:attrName>
                                          <p:attrName>ppt_y</p:attrName>
                                        </p:attrNameLst>
                                      </p:cBhvr>
                                      <p:rCtr x="15451" y="8750"/>
                                    </p:animMotion>
                                  </p:childTnLst>
                                </p:cTn>
                              </p:par>
                              <p:par>
                                <p:cTn id="23" presetID="42" presetClass="path" presetSubtype="0" accel="50000" decel="50000" fill="hold" nodeType="withEffect">
                                  <p:stCondLst>
                                    <p:cond delay="0"/>
                                  </p:stCondLst>
                                  <p:childTnLst>
                                    <p:animMotion origin="layout" path="M 1.38889E-6 -2.96296E-6 L -0.18681 0.26922 " pathEditMode="relative" rAng="0" ptsTypes="AA">
                                      <p:cBhvr>
                                        <p:cTn id="24" dur="2000" fill="hold"/>
                                        <p:tgtEl>
                                          <p:spTgt spid="7"/>
                                        </p:tgtEl>
                                        <p:attrNameLst>
                                          <p:attrName>ppt_x</p:attrName>
                                          <p:attrName>ppt_y</p:attrName>
                                        </p:attrNameLst>
                                      </p:cBhvr>
                                      <p:rCtr x="-9340" y="13449"/>
                                    </p:animMotion>
                                  </p:childTnLst>
                                </p:cTn>
                              </p:par>
                              <p:par>
                                <p:cTn id="25" presetID="42" presetClass="path" presetSubtype="0" accel="50000" decel="50000" fill="hold" nodeType="withEffect">
                                  <p:stCondLst>
                                    <p:cond delay="0"/>
                                  </p:stCondLst>
                                  <p:childTnLst>
                                    <p:animMotion origin="layout" path="M -4.16667E-6 4.81481E-6 L -4.16667E-6 0.25 " pathEditMode="relative" rAng="0" ptsTypes="AA">
                                      <p:cBhvr>
                                        <p:cTn id="26" dur="2000" fill="hold"/>
                                        <p:tgtEl>
                                          <p:spTgt spid="5"/>
                                        </p:tgtEl>
                                        <p:attrNameLst>
                                          <p:attrName>ppt_x</p:attrName>
                                          <p:attrName>ppt_y</p:attrName>
                                        </p:attrNameLst>
                                      </p:cBhvr>
                                      <p:rCtr x="0" y="12500"/>
                                    </p:animMotion>
                                  </p:childTnLst>
                                </p:cTn>
                              </p:par>
                              <p:par>
                                <p:cTn id="27" presetID="63" presetClass="path" presetSubtype="0" accel="50000" decel="50000" fill="hold" nodeType="withEffect">
                                  <p:stCondLst>
                                    <p:cond delay="0"/>
                                  </p:stCondLst>
                                  <p:childTnLst>
                                    <p:animMotion origin="layout" path="M 1.11111E-6 1.85185E-6 L 0.21354 0.2162 " pathEditMode="relative" rAng="0" ptsTypes="AA">
                                      <p:cBhvr>
                                        <p:cTn id="28" dur="2000" fill="hold"/>
                                        <p:tgtEl>
                                          <p:spTgt spid="6"/>
                                        </p:tgtEl>
                                        <p:attrNameLst>
                                          <p:attrName>ppt_x</p:attrName>
                                          <p:attrName>ppt_y</p:attrName>
                                        </p:attrNameLst>
                                      </p:cBhvr>
                                      <p:rCtr x="10677" y="10810"/>
                                    </p:animMotion>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0.07466 -0.1044 L -4.25007E-17 3.7037E-7 " pathEditMode="relative" rAng="0" ptsTypes="AA">
                                      <p:cBhvr>
                                        <p:cTn id="32" dur="2000" fill="hold"/>
                                        <p:tgtEl>
                                          <p:spTgt spid="14"/>
                                        </p:tgtEl>
                                        <p:attrNameLst>
                                          <p:attrName>ppt_x</p:attrName>
                                          <p:attrName>ppt_y</p:attrName>
                                        </p:attrNameLst>
                                      </p:cBhvr>
                                      <p:rCtr x="3924" y="4514"/>
                                    </p:animMotion>
                                  </p:childTnLst>
                                </p:cTn>
                              </p:par>
                              <p:par>
                                <p:cTn id="33" presetID="35" presetClass="path" presetSubtype="0" accel="50000" decel="50000" fill="hold" nodeType="withEffect">
                                  <p:stCondLst>
                                    <p:cond delay="0"/>
                                  </p:stCondLst>
                                  <p:childTnLst>
                                    <p:animMotion origin="layout" path="M 0.14375 -0.16713 L -1.11111E-6 -1.85185E-6 " pathEditMode="relative" rAng="0" ptsTypes="AA">
                                      <p:cBhvr>
                                        <p:cTn id="34" dur="2000" fill="hold"/>
                                        <p:tgtEl>
                                          <p:spTgt spid="12"/>
                                        </p:tgtEl>
                                        <p:attrNameLst>
                                          <p:attrName>ppt_x</p:attrName>
                                          <p:attrName>ppt_y</p:attrName>
                                        </p:attrNameLst>
                                      </p:cBhvr>
                                      <p:rCtr x="-7187" y="8287"/>
                                    </p:animMotion>
                                  </p:childTnLst>
                                </p:cTn>
                              </p:par>
                              <p:par>
                                <p:cTn id="35" presetID="35" presetClass="path" presetSubtype="0" accel="50000" decel="50000" fill="hold" nodeType="withEffect">
                                  <p:stCondLst>
                                    <p:cond delay="0"/>
                                  </p:stCondLst>
                                  <p:childTnLst>
                                    <p:animMotion origin="layout" path="M 0.22447 -0.16921 L -5.55556E-7 -3.29597E-17 " pathEditMode="relative" rAng="0" ptsTypes="AA">
                                      <p:cBhvr>
                                        <p:cTn id="36" dur="2000" fill="hold"/>
                                        <p:tgtEl>
                                          <p:spTgt spid="13"/>
                                        </p:tgtEl>
                                        <p:attrNameLst>
                                          <p:attrName>ppt_x</p:attrName>
                                          <p:attrName>ppt_y</p:attrName>
                                        </p:attrNameLst>
                                      </p:cBhvr>
                                      <p:rCtr x="-10538" y="8657"/>
                                    </p:animMotion>
                                  </p:childTnLst>
                                </p:cTn>
                              </p:par>
                              <p:par>
                                <p:cTn id="37" presetID="63" presetClass="path" presetSubtype="0" accel="50000" decel="50000" fill="hold" nodeType="withEffect">
                                  <p:stCondLst>
                                    <p:cond delay="0"/>
                                  </p:stCondLst>
                                  <p:childTnLst>
                                    <p:animMotion origin="layout" path="M -0.27951 0.0919 L -1.66667E-6 1.48148E-6 " pathEditMode="relative" rAng="0" ptsTypes="AA">
                                      <p:cBhvr>
                                        <p:cTn id="38" dur="2000" fill="hold"/>
                                        <p:tgtEl>
                                          <p:spTgt spid="11"/>
                                        </p:tgtEl>
                                        <p:attrNameLst>
                                          <p:attrName>ppt_x</p:attrName>
                                          <p:attrName>ppt_y</p:attrName>
                                        </p:attrNameLst>
                                      </p:cBhvr>
                                      <p:rCtr x="13767" y="-4606"/>
                                    </p:animMotion>
                                  </p:childTnLst>
                                </p:cTn>
                              </p:par>
                              <p:par>
                                <p:cTn id="39" presetID="64" presetClass="path" presetSubtype="0" accel="50000" decel="50000" fill="hold" nodeType="withEffect">
                                  <p:stCondLst>
                                    <p:cond delay="0"/>
                                  </p:stCondLst>
                                  <p:childTnLst>
                                    <p:animMotion origin="layout" path="M -0.29966 0.20672 L 1.11111E-6 -3.33333E-6 " pathEditMode="relative" rAng="0" ptsTypes="AA">
                                      <p:cBhvr>
                                        <p:cTn id="40" dur="2000" fill="hold"/>
                                        <p:tgtEl>
                                          <p:spTgt spid="10"/>
                                        </p:tgtEl>
                                        <p:attrNameLst>
                                          <p:attrName>ppt_x</p:attrName>
                                          <p:attrName>ppt_y</p:attrName>
                                        </p:attrNameLst>
                                      </p:cBhvr>
                                      <p:rCtr x="14965" y="-9884"/>
                                    </p:animMotion>
                                  </p:childTnLst>
                                </p:cTn>
                              </p:par>
                              <p:par>
                                <p:cTn id="41" presetID="35" presetClass="path" presetSubtype="0" accel="50000" decel="50000" fill="hold" nodeType="withEffect">
                                  <p:stCondLst>
                                    <p:cond delay="0"/>
                                  </p:stCondLst>
                                  <p:childTnLst>
                                    <p:animMotion origin="layout" path="M 0.3092 0.175 L 3.61111E-6 2.59259E-6 " pathEditMode="relative" rAng="0" ptsTypes="AA">
                                      <p:cBhvr>
                                        <p:cTn id="42" dur="2000" fill="hold"/>
                                        <p:tgtEl>
                                          <p:spTgt spid="8"/>
                                        </p:tgtEl>
                                        <p:attrNameLst>
                                          <p:attrName>ppt_x</p:attrName>
                                          <p:attrName>ppt_y</p:attrName>
                                        </p:attrNameLst>
                                      </p:cBhvr>
                                      <p:rCtr x="-15469" y="-8750"/>
                                    </p:animMotion>
                                  </p:childTnLst>
                                </p:cTn>
                              </p:par>
                              <p:par>
                                <p:cTn id="43" presetID="64" presetClass="path" presetSubtype="0" accel="50000" decel="50000" fill="hold" nodeType="withEffect">
                                  <p:stCondLst>
                                    <p:cond delay="0"/>
                                  </p:stCondLst>
                                  <p:childTnLst>
                                    <p:animMotion origin="layout" path="M 0.21354 0.2162 L -1.73472E-17 -1.11111E-6 " pathEditMode="relative" rAng="0" ptsTypes="AA">
                                      <p:cBhvr>
                                        <p:cTn id="44" dur="2000" fill="hold"/>
                                        <p:tgtEl>
                                          <p:spTgt spid="6"/>
                                        </p:tgtEl>
                                        <p:attrNameLst>
                                          <p:attrName>ppt_x</p:attrName>
                                          <p:attrName>ppt_y</p:attrName>
                                        </p:attrNameLst>
                                      </p:cBhvr>
                                      <p:rCtr x="-10434" y="-10787"/>
                                    </p:animMotion>
                                  </p:childTnLst>
                                </p:cTn>
                              </p:par>
                              <p:par>
                                <p:cTn id="45" presetID="64" presetClass="path" presetSubtype="0" accel="50000" decel="50000" fill="hold" nodeType="withEffect">
                                  <p:stCondLst>
                                    <p:cond delay="0"/>
                                  </p:stCondLst>
                                  <p:childTnLst>
                                    <p:animMotion origin="layout" path="M -4.16667E-6 0.25 L 3.61111E-6 -1.48148E-6 " pathEditMode="relative" rAng="0" ptsTypes="AA">
                                      <p:cBhvr>
                                        <p:cTn id="46" dur="2000" fill="hold"/>
                                        <p:tgtEl>
                                          <p:spTgt spid="5"/>
                                        </p:tgtEl>
                                        <p:attrNameLst>
                                          <p:attrName>ppt_x</p:attrName>
                                          <p:attrName>ppt_y</p:attrName>
                                        </p:attrNameLst>
                                      </p:cBhvr>
                                      <p:rCtr x="174" y="-12685"/>
                                    </p:animMotion>
                                  </p:childTnLst>
                                </p:cTn>
                              </p:par>
                              <p:par>
                                <p:cTn id="47" presetID="64" presetClass="path" presetSubtype="0" accel="50000" decel="50000" fill="hold" nodeType="withEffect">
                                  <p:stCondLst>
                                    <p:cond delay="0"/>
                                  </p:stCondLst>
                                  <p:childTnLst>
                                    <p:animMotion origin="layout" path="M -0.18681 0.26922 L 8.33333E-7 3.33333E-6 " pathEditMode="relative" rAng="0" ptsTypes="AA">
                                      <p:cBhvr>
                                        <p:cTn id="48" dur="2000" fill="hold"/>
                                        <p:tgtEl>
                                          <p:spTgt spid="7"/>
                                        </p:tgtEl>
                                        <p:attrNameLst>
                                          <p:attrName>ppt_x</p:attrName>
                                          <p:attrName>ppt_y</p:attrName>
                                        </p:attrNameLst>
                                      </p:cBhvr>
                                      <p:rCtr x="9149" y="-12963"/>
                                    </p:animMotion>
                                  </p:childTnLst>
                                </p:cTn>
                              </p:par>
                              <p:par>
                                <p:cTn id="49" presetID="35" presetClass="path" presetSubtype="0" accel="50000" decel="50000" fill="hold" nodeType="withEffect">
                                  <p:stCondLst>
                                    <p:cond delay="0"/>
                                  </p:stCondLst>
                                  <p:childTnLst>
                                    <p:animMotion origin="layout" path="M 0.30816 -0.01574 L 1.38889E-6 3.33333E-6 " pathEditMode="relative" rAng="0" ptsTypes="AA">
                                      <p:cBhvr>
                                        <p:cTn id="50" dur="2000" fill="hold"/>
                                        <p:tgtEl>
                                          <p:spTgt spid="9"/>
                                        </p:tgtEl>
                                        <p:attrNameLst>
                                          <p:attrName>ppt_x</p:attrName>
                                          <p:attrName>ppt_y</p:attrName>
                                        </p:attrNameLst>
                                      </p:cBhvr>
                                      <p:rCtr x="-14965" y="509"/>
                                    </p:animMotion>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5:4</a:t>
            </a:r>
          </a:p>
        </p:txBody>
      </p:sp>
      <p:pic>
        <p:nvPicPr>
          <p:cNvPr id="6" name="Picture 5">
            <a:extLst>
              <a:ext uri="{FF2B5EF4-FFF2-40B4-BE49-F238E27FC236}">
                <a16:creationId xmlns="" xmlns:a16="http://schemas.microsoft.com/office/drawing/2014/main" id="{BAC065B8-D1EB-4DB1-9B13-02E8B981B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608" y="1775187"/>
            <a:ext cx="3654784" cy="3307626"/>
          </a:xfrm>
          <a:prstGeom prst="rect">
            <a:avLst/>
          </a:prstGeom>
        </p:spPr>
      </p:pic>
      <p:sp>
        <p:nvSpPr>
          <p:cNvPr id="7" name="TextBox 6">
            <a:extLst>
              <a:ext uri="{FF2B5EF4-FFF2-40B4-BE49-F238E27FC236}">
                <a16:creationId xmlns="" xmlns:a16="http://schemas.microsoft.com/office/drawing/2014/main" id="{FB5CFAA4-60E7-4B1C-9C37-AC40F37651AE}"/>
              </a:ext>
            </a:extLst>
          </p:cNvPr>
          <p:cNvSpPr txBox="1"/>
          <p:nvPr/>
        </p:nvSpPr>
        <p:spPr bwMode="auto">
          <a:xfrm>
            <a:off x="4329925" y="222835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42</a:t>
            </a:r>
          </a:p>
        </p:txBody>
      </p:sp>
      <p:sp>
        <p:nvSpPr>
          <p:cNvPr id="8" name="TextBox 7">
            <a:extLst>
              <a:ext uri="{FF2B5EF4-FFF2-40B4-BE49-F238E27FC236}">
                <a16:creationId xmlns="" xmlns:a16="http://schemas.microsoft.com/office/drawing/2014/main" id="{3A2364D8-21DB-45CE-9FE8-240871A884A0}"/>
              </a:ext>
            </a:extLst>
          </p:cNvPr>
          <p:cNvSpPr txBox="1"/>
          <p:nvPr/>
        </p:nvSpPr>
        <p:spPr bwMode="auto">
          <a:xfrm>
            <a:off x="5300056" y="4057181"/>
            <a:ext cx="83067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80000"/>
              </a:lnSpc>
              <a:spcBef>
                <a:spcPts val="0"/>
              </a:spcBef>
              <a:buClr>
                <a:srgbClr val="82CBDD"/>
              </a:buClr>
              <a:buNone/>
            </a:pPr>
            <a:r>
              <a:rPr lang="en-GB" sz="2400" dirty="0">
                <a:latin typeface="Myriad Pro Semibold" charset="0"/>
                <a:ea typeface="Myriad Pro Semibold" charset="0"/>
                <a:cs typeface="Myriad Pro Semibold" charset="0"/>
              </a:rPr>
              <a:t>2</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ones</a:t>
            </a:r>
          </a:p>
        </p:txBody>
      </p:sp>
      <p:sp>
        <p:nvSpPr>
          <p:cNvPr id="9" name="TextBox 8">
            <a:extLst>
              <a:ext uri="{FF2B5EF4-FFF2-40B4-BE49-F238E27FC236}">
                <a16:creationId xmlns="" xmlns:a16="http://schemas.microsoft.com/office/drawing/2014/main" id="{3435D943-C982-4D19-BADC-09FDB5D8805D}"/>
              </a:ext>
            </a:extLst>
          </p:cNvPr>
          <p:cNvSpPr txBox="1"/>
          <p:nvPr/>
        </p:nvSpPr>
        <p:spPr bwMode="auto">
          <a:xfrm>
            <a:off x="3052960" y="4057182"/>
            <a:ext cx="75129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80000"/>
              </a:lnSpc>
              <a:spcBef>
                <a:spcPts val="0"/>
              </a:spcBef>
              <a:buClr>
                <a:srgbClr val="82CBDD"/>
              </a:buClr>
              <a:buNone/>
            </a:pPr>
            <a:r>
              <a:rPr lang="en-GB" sz="2400" dirty="0">
                <a:latin typeface="Myriad Pro Semibold" charset="0"/>
                <a:ea typeface="Myriad Pro Semibold" charset="0"/>
                <a:cs typeface="Myriad Pro Semibold" charset="0"/>
              </a:rPr>
              <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sp>
        <p:nvSpPr>
          <p:cNvPr id="13" name="TextBox 12">
            <a:extLst>
              <a:ext uri="{FF2B5EF4-FFF2-40B4-BE49-F238E27FC236}">
                <a16:creationId xmlns="" xmlns:a16="http://schemas.microsoft.com/office/drawing/2014/main" id="{B83F3FC5-B98A-4AE2-87F4-F81BB871BB62}"/>
              </a:ext>
            </a:extLst>
          </p:cNvPr>
          <p:cNvSpPr txBox="1"/>
          <p:nvPr/>
        </p:nvSpPr>
        <p:spPr bwMode="auto">
          <a:xfrm>
            <a:off x="3267346" y="3988685"/>
            <a:ext cx="322524"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4" name="TextBox 13">
            <a:extLst>
              <a:ext uri="{FF2B5EF4-FFF2-40B4-BE49-F238E27FC236}">
                <a16:creationId xmlns="" xmlns:a16="http://schemas.microsoft.com/office/drawing/2014/main" id="{2D1A21B5-6E2B-406D-A56C-499569643CC0}"/>
              </a:ext>
            </a:extLst>
          </p:cNvPr>
          <p:cNvSpPr txBox="1"/>
          <p:nvPr/>
        </p:nvSpPr>
        <p:spPr bwMode="auto">
          <a:xfrm>
            <a:off x="3252919" y="3984996"/>
            <a:ext cx="351378"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Tree>
    <p:extLst>
      <p:ext uri="{BB962C8B-B14F-4D97-AF65-F5344CB8AC3E}">
        <p14:creationId xmlns:p14="http://schemas.microsoft.com/office/powerpoint/2010/main" val="75984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5:4</a:t>
            </a:r>
          </a:p>
        </p:txBody>
      </p:sp>
      <p:pic>
        <p:nvPicPr>
          <p:cNvPr id="5" name="Picture 4">
            <a:extLst>
              <a:ext uri="{FF2B5EF4-FFF2-40B4-BE49-F238E27FC236}">
                <a16:creationId xmlns="" xmlns:a16="http://schemas.microsoft.com/office/drawing/2014/main" id="{2335B429-DC74-4759-84A6-DA4C0D44F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608" y="1775187"/>
            <a:ext cx="3654784" cy="3307626"/>
          </a:xfrm>
          <a:prstGeom prst="rect">
            <a:avLst/>
          </a:prstGeom>
        </p:spPr>
      </p:pic>
      <p:sp>
        <p:nvSpPr>
          <p:cNvPr id="7" name="TextBox 6">
            <a:extLst>
              <a:ext uri="{FF2B5EF4-FFF2-40B4-BE49-F238E27FC236}">
                <a16:creationId xmlns="" xmlns:a16="http://schemas.microsoft.com/office/drawing/2014/main" id="{8412F451-491E-41CA-BE9D-75F5E9BD39A5}"/>
              </a:ext>
            </a:extLst>
          </p:cNvPr>
          <p:cNvSpPr txBox="1"/>
          <p:nvPr/>
        </p:nvSpPr>
        <p:spPr bwMode="auto">
          <a:xfrm>
            <a:off x="4329925" y="222835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89</a:t>
            </a:r>
          </a:p>
        </p:txBody>
      </p:sp>
      <p:sp>
        <p:nvSpPr>
          <p:cNvPr id="8" name="TextBox 7">
            <a:extLst>
              <a:ext uri="{FF2B5EF4-FFF2-40B4-BE49-F238E27FC236}">
                <a16:creationId xmlns="" xmlns:a16="http://schemas.microsoft.com/office/drawing/2014/main" id="{C795BB6A-89A4-4E92-B4A5-D37C9290B420}"/>
              </a:ext>
            </a:extLst>
          </p:cNvPr>
          <p:cNvSpPr txBox="1"/>
          <p:nvPr/>
        </p:nvSpPr>
        <p:spPr bwMode="auto">
          <a:xfrm>
            <a:off x="5339746" y="4057181"/>
            <a:ext cx="75129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80000"/>
              </a:lnSpc>
              <a:spcBef>
                <a:spcPts val="0"/>
              </a:spcBef>
              <a:buClr>
                <a:srgbClr val="82CBDD"/>
              </a:buClr>
              <a:buNone/>
            </a:pPr>
            <a:r>
              <a:rPr lang="en-GB" sz="2400" dirty="0">
                <a:latin typeface="Myriad Pro Semibold" charset="0"/>
                <a:ea typeface="Myriad Pro Semibold" charset="0"/>
                <a:cs typeface="Myriad Pro Semibold" charset="0"/>
              </a:rPr>
              <a:t>8</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sp>
        <p:nvSpPr>
          <p:cNvPr id="9" name="TextBox 8">
            <a:extLst>
              <a:ext uri="{FF2B5EF4-FFF2-40B4-BE49-F238E27FC236}">
                <a16:creationId xmlns="" xmlns:a16="http://schemas.microsoft.com/office/drawing/2014/main" id="{BA5A101D-24FF-4E81-AF39-FECF2555557B}"/>
              </a:ext>
            </a:extLst>
          </p:cNvPr>
          <p:cNvSpPr txBox="1"/>
          <p:nvPr/>
        </p:nvSpPr>
        <p:spPr bwMode="auto">
          <a:xfrm>
            <a:off x="3013270" y="4057182"/>
            <a:ext cx="83067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80000"/>
              </a:lnSpc>
              <a:spcBef>
                <a:spcPts val="0"/>
              </a:spcBef>
              <a:buClr>
                <a:srgbClr val="82CBDD"/>
              </a:buClr>
              <a:buNone/>
            </a:pPr>
            <a:r>
              <a:rPr lang="en-GB" sz="2400" dirty="0">
                <a:latin typeface="Myriad Pro Semibold" charset="0"/>
                <a:ea typeface="Myriad Pro Semibold" charset="0"/>
                <a:cs typeface="Myriad Pro Semibold" charset="0"/>
              </a:rPr>
              <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ones</a:t>
            </a:r>
          </a:p>
        </p:txBody>
      </p:sp>
      <p:sp>
        <p:nvSpPr>
          <p:cNvPr id="13" name="TextBox 12">
            <a:extLst>
              <a:ext uri="{FF2B5EF4-FFF2-40B4-BE49-F238E27FC236}">
                <a16:creationId xmlns="" xmlns:a16="http://schemas.microsoft.com/office/drawing/2014/main" id="{C1CF3560-F4BD-453A-9B60-6BEF71A33808}"/>
              </a:ext>
            </a:extLst>
          </p:cNvPr>
          <p:cNvSpPr txBox="1"/>
          <p:nvPr/>
        </p:nvSpPr>
        <p:spPr bwMode="auto">
          <a:xfrm>
            <a:off x="3267346" y="3988685"/>
            <a:ext cx="322524"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4" name="TextBox 13">
            <a:extLst>
              <a:ext uri="{FF2B5EF4-FFF2-40B4-BE49-F238E27FC236}">
                <a16:creationId xmlns="" xmlns:a16="http://schemas.microsoft.com/office/drawing/2014/main" id="{DB1DB1D9-C614-431E-BA14-E2E1DF369ABA}"/>
              </a:ext>
            </a:extLst>
          </p:cNvPr>
          <p:cNvSpPr txBox="1"/>
          <p:nvPr/>
        </p:nvSpPr>
        <p:spPr bwMode="auto">
          <a:xfrm>
            <a:off x="3252919" y="3984251"/>
            <a:ext cx="351378"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Tree>
    <p:extLst>
      <p:ext uri="{BB962C8B-B14F-4D97-AF65-F5344CB8AC3E}">
        <p14:creationId xmlns:p14="http://schemas.microsoft.com/office/powerpoint/2010/main" val="214712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5:4</a:t>
            </a:r>
          </a:p>
        </p:txBody>
      </p:sp>
      <p:pic>
        <p:nvPicPr>
          <p:cNvPr id="5" name="Picture 4">
            <a:extLst>
              <a:ext uri="{FF2B5EF4-FFF2-40B4-BE49-F238E27FC236}">
                <a16:creationId xmlns="" xmlns:a16="http://schemas.microsoft.com/office/drawing/2014/main" id="{3FA21EE0-F636-4806-AFD3-A2EBC2CA6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608" y="1775187"/>
            <a:ext cx="3654784" cy="3307626"/>
          </a:xfrm>
          <a:prstGeom prst="rect">
            <a:avLst/>
          </a:prstGeom>
        </p:spPr>
      </p:pic>
      <p:sp>
        <p:nvSpPr>
          <p:cNvPr id="7" name="TextBox 6">
            <a:extLst>
              <a:ext uri="{FF2B5EF4-FFF2-40B4-BE49-F238E27FC236}">
                <a16:creationId xmlns="" xmlns:a16="http://schemas.microsoft.com/office/drawing/2014/main" id="{E7D8E9A1-A25E-4B90-8D50-E6F8F5C44471}"/>
              </a:ext>
            </a:extLst>
          </p:cNvPr>
          <p:cNvSpPr txBox="1"/>
          <p:nvPr/>
        </p:nvSpPr>
        <p:spPr bwMode="auto">
          <a:xfrm>
            <a:off x="4329925" y="222835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28</a:t>
            </a:r>
          </a:p>
        </p:txBody>
      </p:sp>
      <p:sp>
        <p:nvSpPr>
          <p:cNvPr id="8" name="TextBox 7">
            <a:extLst>
              <a:ext uri="{FF2B5EF4-FFF2-40B4-BE49-F238E27FC236}">
                <a16:creationId xmlns="" xmlns:a16="http://schemas.microsoft.com/office/drawing/2014/main" id="{415B23E7-F99C-4704-BC30-BE6D50C37683}"/>
              </a:ext>
            </a:extLst>
          </p:cNvPr>
          <p:cNvSpPr txBox="1"/>
          <p:nvPr/>
        </p:nvSpPr>
        <p:spPr bwMode="auto">
          <a:xfrm>
            <a:off x="5300056" y="4057181"/>
            <a:ext cx="83067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80000"/>
              </a:lnSpc>
              <a:spcBef>
                <a:spcPts val="0"/>
              </a:spcBef>
              <a:buClr>
                <a:srgbClr val="82CBDD"/>
              </a:buClr>
              <a:buNone/>
            </a:pPr>
            <a:r>
              <a:rPr lang="en-GB" sz="2400" dirty="0">
                <a:latin typeface="Myriad Pro Semibold" charset="0"/>
                <a:ea typeface="Myriad Pro Semibold" charset="0"/>
                <a:cs typeface="Myriad Pro Semibold" charset="0"/>
              </a:rPr>
              <a:t>8</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ones</a:t>
            </a:r>
          </a:p>
        </p:txBody>
      </p:sp>
      <p:sp>
        <p:nvSpPr>
          <p:cNvPr id="9" name="TextBox 8">
            <a:extLst>
              <a:ext uri="{FF2B5EF4-FFF2-40B4-BE49-F238E27FC236}">
                <a16:creationId xmlns="" xmlns:a16="http://schemas.microsoft.com/office/drawing/2014/main" id="{B69D807E-012B-4C20-9FD2-E8E0AC3AE952}"/>
              </a:ext>
            </a:extLst>
          </p:cNvPr>
          <p:cNvSpPr txBox="1"/>
          <p:nvPr/>
        </p:nvSpPr>
        <p:spPr bwMode="auto">
          <a:xfrm>
            <a:off x="3052960" y="4057182"/>
            <a:ext cx="75129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80000"/>
              </a:lnSpc>
              <a:spcBef>
                <a:spcPts val="0"/>
              </a:spcBef>
              <a:buClr>
                <a:srgbClr val="82CBDD"/>
              </a:buClr>
              <a:buNone/>
            </a:pPr>
            <a:r>
              <a:rPr lang="en-GB" sz="2400" dirty="0">
                <a:latin typeface="Myriad Pro Semibold" charset="0"/>
                <a:ea typeface="Myriad Pro Semibold" charset="0"/>
                <a:cs typeface="Myriad Pro Semibold" charset="0"/>
              </a:rPr>
              <a:t>2</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sp>
        <p:nvSpPr>
          <p:cNvPr id="13" name="TextBox 12">
            <a:extLst>
              <a:ext uri="{FF2B5EF4-FFF2-40B4-BE49-F238E27FC236}">
                <a16:creationId xmlns="" xmlns:a16="http://schemas.microsoft.com/office/drawing/2014/main" id="{A26E7431-2C88-4140-BED5-1865DE361E87}"/>
              </a:ext>
            </a:extLst>
          </p:cNvPr>
          <p:cNvSpPr txBox="1"/>
          <p:nvPr/>
        </p:nvSpPr>
        <p:spPr bwMode="auto">
          <a:xfrm>
            <a:off x="4427709" y="2228355"/>
            <a:ext cx="322524"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117766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5:4</a:t>
            </a:r>
          </a:p>
        </p:txBody>
      </p:sp>
      <p:pic>
        <p:nvPicPr>
          <p:cNvPr id="5" name="Picture 4">
            <a:extLst>
              <a:ext uri="{FF2B5EF4-FFF2-40B4-BE49-F238E27FC236}">
                <a16:creationId xmlns="" xmlns:a16="http://schemas.microsoft.com/office/drawing/2014/main" id="{C99FAF37-806D-4A56-90B6-13F5F13E9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608" y="1775187"/>
            <a:ext cx="3654784" cy="3307626"/>
          </a:xfrm>
          <a:prstGeom prst="rect">
            <a:avLst/>
          </a:prstGeom>
        </p:spPr>
      </p:pic>
      <p:sp>
        <p:nvSpPr>
          <p:cNvPr id="6" name="TextBox 5">
            <a:extLst>
              <a:ext uri="{FF2B5EF4-FFF2-40B4-BE49-F238E27FC236}">
                <a16:creationId xmlns="" xmlns:a16="http://schemas.microsoft.com/office/drawing/2014/main" id="{068F8F0E-4708-413F-B462-4C7B3BB90BFB}"/>
              </a:ext>
            </a:extLst>
          </p:cNvPr>
          <p:cNvSpPr txBox="1"/>
          <p:nvPr/>
        </p:nvSpPr>
        <p:spPr bwMode="auto">
          <a:xfrm>
            <a:off x="4329926" y="222835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a:t>
            </a:r>
          </a:p>
        </p:txBody>
      </p:sp>
      <p:sp>
        <p:nvSpPr>
          <p:cNvPr id="7" name="TextBox 6">
            <a:extLst>
              <a:ext uri="{FF2B5EF4-FFF2-40B4-BE49-F238E27FC236}">
                <a16:creationId xmlns="" xmlns:a16="http://schemas.microsoft.com/office/drawing/2014/main" id="{68D3AFCF-3A43-4083-834F-A18992EA31C1}"/>
              </a:ext>
            </a:extLst>
          </p:cNvPr>
          <p:cNvSpPr txBox="1"/>
          <p:nvPr/>
        </p:nvSpPr>
        <p:spPr bwMode="auto">
          <a:xfrm>
            <a:off x="3169562" y="4205635"/>
            <a:ext cx="5180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80000"/>
              </a:lnSpc>
              <a:spcBef>
                <a:spcPts val="0"/>
              </a:spcBef>
              <a:buClr>
                <a:srgbClr val="82CBDD"/>
              </a:buClr>
              <a:buNone/>
            </a:pPr>
            <a:r>
              <a:rPr lang="en-GB" sz="2400" dirty="0">
                <a:latin typeface="Myriad Pro Semibold" charset="0"/>
                <a:ea typeface="Myriad Pro Semibold" charset="0"/>
                <a:cs typeface="Myriad Pro Semibold" charset="0"/>
              </a:rPr>
              <a:t>20</a:t>
            </a:r>
          </a:p>
        </p:txBody>
      </p:sp>
      <p:sp>
        <p:nvSpPr>
          <p:cNvPr id="9" name="TextBox 8">
            <a:extLst>
              <a:ext uri="{FF2B5EF4-FFF2-40B4-BE49-F238E27FC236}">
                <a16:creationId xmlns="" xmlns:a16="http://schemas.microsoft.com/office/drawing/2014/main" id="{58108F6D-D5E3-458B-BF8D-87BDEED5A24B}"/>
              </a:ext>
            </a:extLst>
          </p:cNvPr>
          <p:cNvSpPr txBox="1"/>
          <p:nvPr/>
        </p:nvSpPr>
        <p:spPr bwMode="auto">
          <a:xfrm>
            <a:off x="5549268" y="4167981"/>
            <a:ext cx="322524"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0" name="TextBox 9">
            <a:extLst>
              <a:ext uri="{FF2B5EF4-FFF2-40B4-BE49-F238E27FC236}">
                <a16:creationId xmlns="" xmlns:a16="http://schemas.microsoft.com/office/drawing/2014/main" id="{AFD1ED8C-558C-4A86-B792-6328DBC74406}"/>
              </a:ext>
            </a:extLst>
          </p:cNvPr>
          <p:cNvSpPr txBox="1"/>
          <p:nvPr/>
        </p:nvSpPr>
        <p:spPr bwMode="auto">
          <a:xfrm>
            <a:off x="5534841" y="4167981"/>
            <a:ext cx="351379"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314678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5:4</a:t>
            </a:r>
          </a:p>
        </p:txBody>
      </p:sp>
      <p:pic>
        <p:nvPicPr>
          <p:cNvPr id="5" name="Picture 4">
            <a:extLst>
              <a:ext uri="{FF2B5EF4-FFF2-40B4-BE49-F238E27FC236}">
                <a16:creationId xmlns="" xmlns:a16="http://schemas.microsoft.com/office/drawing/2014/main" id="{C99FAF37-806D-4A56-90B6-13F5F13E9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608" y="1775187"/>
            <a:ext cx="3654784" cy="3307626"/>
          </a:xfrm>
          <a:prstGeom prst="rect">
            <a:avLst/>
          </a:prstGeom>
        </p:spPr>
      </p:pic>
      <p:sp>
        <p:nvSpPr>
          <p:cNvPr id="6" name="TextBox 5">
            <a:extLst>
              <a:ext uri="{FF2B5EF4-FFF2-40B4-BE49-F238E27FC236}">
                <a16:creationId xmlns="" xmlns:a16="http://schemas.microsoft.com/office/drawing/2014/main" id="{068F8F0E-4708-413F-B462-4C7B3BB90BFB}"/>
              </a:ext>
            </a:extLst>
          </p:cNvPr>
          <p:cNvSpPr txBox="1"/>
          <p:nvPr/>
        </p:nvSpPr>
        <p:spPr bwMode="auto">
          <a:xfrm>
            <a:off x="4329926" y="222835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61</a:t>
            </a:r>
          </a:p>
        </p:txBody>
      </p:sp>
      <p:sp>
        <p:nvSpPr>
          <p:cNvPr id="7" name="TextBox 6">
            <a:extLst>
              <a:ext uri="{FF2B5EF4-FFF2-40B4-BE49-F238E27FC236}">
                <a16:creationId xmlns="" xmlns:a16="http://schemas.microsoft.com/office/drawing/2014/main" id="{68D3AFCF-3A43-4083-834F-A18992EA31C1}"/>
              </a:ext>
            </a:extLst>
          </p:cNvPr>
          <p:cNvSpPr txBox="1"/>
          <p:nvPr/>
        </p:nvSpPr>
        <p:spPr bwMode="auto">
          <a:xfrm>
            <a:off x="3252919" y="4205635"/>
            <a:ext cx="351378"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80000"/>
              </a:lnSpc>
              <a:spcBef>
                <a:spcPts val="0"/>
              </a:spcBef>
              <a:buClr>
                <a:srgbClr val="82CBDD"/>
              </a:buClr>
              <a:buNone/>
            </a:pPr>
            <a:r>
              <a:rPr lang="en-GB" sz="2400" dirty="0">
                <a:latin typeface="Myriad Pro Semibold" charset="0"/>
                <a:ea typeface="Myriad Pro Semibold" charset="0"/>
                <a:cs typeface="Myriad Pro Semibold" charset="0"/>
              </a:rPr>
              <a:t>1</a:t>
            </a:r>
          </a:p>
        </p:txBody>
      </p:sp>
      <p:sp>
        <p:nvSpPr>
          <p:cNvPr id="9" name="TextBox 8">
            <a:extLst>
              <a:ext uri="{FF2B5EF4-FFF2-40B4-BE49-F238E27FC236}">
                <a16:creationId xmlns="" xmlns:a16="http://schemas.microsoft.com/office/drawing/2014/main" id="{58108F6D-D5E3-458B-BF8D-87BDEED5A24B}"/>
              </a:ext>
            </a:extLst>
          </p:cNvPr>
          <p:cNvSpPr txBox="1"/>
          <p:nvPr/>
        </p:nvSpPr>
        <p:spPr bwMode="auto">
          <a:xfrm>
            <a:off x="5549268" y="4167981"/>
            <a:ext cx="322524"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0" name="TextBox 9">
            <a:extLst>
              <a:ext uri="{FF2B5EF4-FFF2-40B4-BE49-F238E27FC236}">
                <a16:creationId xmlns="" xmlns:a16="http://schemas.microsoft.com/office/drawing/2014/main" id="{AFD1ED8C-558C-4A86-B792-6328DBC74406}"/>
              </a:ext>
            </a:extLst>
          </p:cNvPr>
          <p:cNvSpPr txBox="1"/>
          <p:nvPr/>
        </p:nvSpPr>
        <p:spPr bwMode="auto">
          <a:xfrm>
            <a:off x="5451485" y="4167981"/>
            <a:ext cx="518092"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Tree>
    <p:extLst>
      <p:ext uri="{BB962C8B-B14F-4D97-AF65-F5344CB8AC3E}">
        <p14:creationId xmlns:p14="http://schemas.microsoft.com/office/powerpoint/2010/main" val="140039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5:4</a:t>
            </a:r>
          </a:p>
        </p:txBody>
      </p:sp>
      <p:pic>
        <p:nvPicPr>
          <p:cNvPr id="5" name="Picture 4">
            <a:extLst>
              <a:ext uri="{FF2B5EF4-FFF2-40B4-BE49-F238E27FC236}">
                <a16:creationId xmlns="" xmlns:a16="http://schemas.microsoft.com/office/drawing/2014/main" id="{C99FAF37-806D-4A56-90B6-13F5F13E9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608" y="1775187"/>
            <a:ext cx="3654784" cy="3307626"/>
          </a:xfrm>
          <a:prstGeom prst="rect">
            <a:avLst/>
          </a:prstGeom>
        </p:spPr>
      </p:pic>
      <p:sp>
        <p:nvSpPr>
          <p:cNvPr id="6" name="TextBox 5">
            <a:extLst>
              <a:ext uri="{FF2B5EF4-FFF2-40B4-BE49-F238E27FC236}">
                <a16:creationId xmlns="" xmlns:a16="http://schemas.microsoft.com/office/drawing/2014/main" id="{068F8F0E-4708-413F-B462-4C7B3BB90BFB}"/>
              </a:ext>
            </a:extLst>
          </p:cNvPr>
          <p:cNvSpPr txBox="1"/>
          <p:nvPr/>
        </p:nvSpPr>
        <p:spPr bwMode="auto">
          <a:xfrm>
            <a:off x="4329926" y="222835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45</a:t>
            </a:r>
          </a:p>
        </p:txBody>
      </p:sp>
      <p:sp>
        <p:nvSpPr>
          <p:cNvPr id="7" name="TextBox 6">
            <a:extLst>
              <a:ext uri="{FF2B5EF4-FFF2-40B4-BE49-F238E27FC236}">
                <a16:creationId xmlns="" xmlns:a16="http://schemas.microsoft.com/office/drawing/2014/main" id="{68D3AFCF-3A43-4083-834F-A18992EA31C1}"/>
              </a:ext>
            </a:extLst>
          </p:cNvPr>
          <p:cNvSpPr txBox="1"/>
          <p:nvPr/>
        </p:nvSpPr>
        <p:spPr bwMode="auto">
          <a:xfrm>
            <a:off x="3169562" y="4205635"/>
            <a:ext cx="5180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80000"/>
              </a:lnSpc>
              <a:spcBef>
                <a:spcPts val="0"/>
              </a:spcBef>
              <a:buClr>
                <a:srgbClr val="82CBDD"/>
              </a:buClr>
              <a:buNone/>
            </a:pPr>
            <a:r>
              <a:rPr lang="en-GB" sz="2400" dirty="0">
                <a:latin typeface="Myriad Pro Semibold" charset="0"/>
                <a:ea typeface="Myriad Pro Semibold" charset="0"/>
                <a:cs typeface="Myriad Pro Semibold" charset="0"/>
              </a:rPr>
              <a:t>40</a:t>
            </a:r>
          </a:p>
        </p:txBody>
      </p:sp>
      <p:sp>
        <p:nvSpPr>
          <p:cNvPr id="9" name="TextBox 8">
            <a:extLst>
              <a:ext uri="{FF2B5EF4-FFF2-40B4-BE49-F238E27FC236}">
                <a16:creationId xmlns="" xmlns:a16="http://schemas.microsoft.com/office/drawing/2014/main" id="{58108F6D-D5E3-458B-BF8D-87BDEED5A24B}"/>
              </a:ext>
            </a:extLst>
          </p:cNvPr>
          <p:cNvSpPr txBox="1"/>
          <p:nvPr/>
        </p:nvSpPr>
        <p:spPr bwMode="auto">
          <a:xfrm>
            <a:off x="4427710" y="2228355"/>
            <a:ext cx="322524"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0" name="TextBox 9">
            <a:extLst>
              <a:ext uri="{FF2B5EF4-FFF2-40B4-BE49-F238E27FC236}">
                <a16:creationId xmlns="" xmlns:a16="http://schemas.microsoft.com/office/drawing/2014/main" id="{AFD1ED8C-558C-4A86-B792-6328DBC74406}"/>
              </a:ext>
            </a:extLst>
          </p:cNvPr>
          <p:cNvSpPr txBox="1"/>
          <p:nvPr/>
        </p:nvSpPr>
        <p:spPr bwMode="auto">
          <a:xfrm>
            <a:off x="5534841" y="4167981"/>
            <a:ext cx="351378"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304165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5:4</a:t>
            </a:r>
          </a:p>
        </p:txBody>
      </p:sp>
      <p:pic>
        <p:nvPicPr>
          <p:cNvPr id="5" name="Picture 4">
            <a:extLst>
              <a:ext uri="{FF2B5EF4-FFF2-40B4-BE49-F238E27FC236}">
                <a16:creationId xmlns="" xmlns:a16="http://schemas.microsoft.com/office/drawing/2014/main" id="{C99FAF37-806D-4A56-90B6-13F5F13E9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608" y="1768745"/>
            <a:ext cx="3654784" cy="3307626"/>
          </a:xfrm>
          <a:prstGeom prst="rect">
            <a:avLst/>
          </a:prstGeom>
        </p:spPr>
      </p:pic>
      <p:sp>
        <p:nvSpPr>
          <p:cNvPr id="6" name="TextBox 5">
            <a:extLst>
              <a:ext uri="{FF2B5EF4-FFF2-40B4-BE49-F238E27FC236}">
                <a16:creationId xmlns="" xmlns:a16="http://schemas.microsoft.com/office/drawing/2014/main" id="{068F8F0E-4708-413F-B462-4C7B3BB90BFB}"/>
              </a:ext>
            </a:extLst>
          </p:cNvPr>
          <p:cNvSpPr txBox="1"/>
          <p:nvPr/>
        </p:nvSpPr>
        <p:spPr bwMode="auto">
          <a:xfrm>
            <a:off x="4327546" y="222934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61</a:t>
            </a:r>
          </a:p>
        </p:txBody>
      </p:sp>
      <p:sp>
        <p:nvSpPr>
          <p:cNvPr id="7" name="TextBox 6">
            <a:extLst>
              <a:ext uri="{FF2B5EF4-FFF2-40B4-BE49-F238E27FC236}">
                <a16:creationId xmlns="" xmlns:a16="http://schemas.microsoft.com/office/drawing/2014/main" id="{68D3AFCF-3A43-4083-834F-A18992EA31C1}"/>
              </a:ext>
            </a:extLst>
          </p:cNvPr>
          <p:cNvSpPr txBox="1"/>
          <p:nvPr/>
        </p:nvSpPr>
        <p:spPr bwMode="auto">
          <a:xfrm>
            <a:off x="3252919" y="4205635"/>
            <a:ext cx="351378"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80000"/>
              </a:lnSpc>
              <a:spcBef>
                <a:spcPts val="0"/>
              </a:spcBef>
              <a:buClr>
                <a:srgbClr val="82CBDD"/>
              </a:buClr>
              <a:buNone/>
            </a:pPr>
            <a:r>
              <a:rPr lang="en-GB" sz="2400" dirty="0">
                <a:latin typeface="Myriad Pro Semibold" charset="0"/>
                <a:ea typeface="Myriad Pro Semibold" charset="0"/>
                <a:cs typeface="Myriad Pro Semibold" charset="0"/>
              </a:rPr>
              <a:t>1</a:t>
            </a:r>
          </a:p>
        </p:txBody>
      </p:sp>
      <p:sp>
        <p:nvSpPr>
          <p:cNvPr id="9" name="TextBox 8">
            <a:extLst>
              <a:ext uri="{FF2B5EF4-FFF2-40B4-BE49-F238E27FC236}">
                <a16:creationId xmlns="" xmlns:a16="http://schemas.microsoft.com/office/drawing/2014/main" id="{58108F6D-D5E3-458B-BF8D-87BDEED5A24B}"/>
              </a:ext>
            </a:extLst>
          </p:cNvPr>
          <p:cNvSpPr txBox="1"/>
          <p:nvPr/>
        </p:nvSpPr>
        <p:spPr bwMode="auto">
          <a:xfrm>
            <a:off x="5549268" y="4131768"/>
            <a:ext cx="322524"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0" name="TextBox 9">
            <a:extLst>
              <a:ext uri="{FF2B5EF4-FFF2-40B4-BE49-F238E27FC236}">
                <a16:creationId xmlns="" xmlns:a16="http://schemas.microsoft.com/office/drawing/2014/main" id="{AFD1ED8C-558C-4A86-B792-6328DBC74406}"/>
              </a:ext>
            </a:extLst>
          </p:cNvPr>
          <p:cNvSpPr txBox="1"/>
          <p:nvPr/>
        </p:nvSpPr>
        <p:spPr bwMode="auto">
          <a:xfrm>
            <a:off x="5524421" y="4119553"/>
            <a:ext cx="372218"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tx1">
                    <a:lumMod val="50000"/>
                    <a:lumOff val="50000"/>
                  </a:schemeClr>
                </a:solidFill>
                <a:latin typeface="Comic Sans MS" panose="030F0702030302020204" pitchFamily="66" charset="0"/>
                <a:ea typeface="Myriad Pro Semibold" charset="0"/>
                <a:cs typeface="Myriad Pro Semibold" charset="0"/>
              </a:rPr>
              <a:t>6</a:t>
            </a:r>
          </a:p>
        </p:txBody>
      </p:sp>
      <p:sp>
        <p:nvSpPr>
          <p:cNvPr id="14" name="TextBox 13">
            <a:extLst>
              <a:ext uri="{FF2B5EF4-FFF2-40B4-BE49-F238E27FC236}">
                <a16:creationId xmlns="" xmlns:a16="http://schemas.microsoft.com/office/drawing/2014/main" id="{91BE9351-272B-418F-9F3B-F6EA95E88C19}"/>
              </a:ext>
            </a:extLst>
          </p:cNvPr>
          <p:cNvSpPr txBox="1"/>
          <p:nvPr/>
        </p:nvSpPr>
        <p:spPr bwMode="auto">
          <a:xfrm>
            <a:off x="6217716" y="4611900"/>
            <a:ext cx="510076"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15" name="TextBox 14">
            <a:extLst>
              <a:ext uri="{FF2B5EF4-FFF2-40B4-BE49-F238E27FC236}">
                <a16:creationId xmlns="" xmlns:a16="http://schemas.microsoft.com/office/drawing/2014/main" id="{46F32736-3F50-467A-8ACD-85C7E0A0DB61}"/>
              </a:ext>
            </a:extLst>
          </p:cNvPr>
          <p:cNvSpPr txBox="1"/>
          <p:nvPr/>
        </p:nvSpPr>
        <p:spPr bwMode="auto">
          <a:xfrm>
            <a:off x="6179244" y="4611900"/>
            <a:ext cx="587020"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 xmlns:a16="http://schemas.microsoft.com/office/drawing/2014/main" id="{F038A53C-2884-43F1-9FF0-F471E382DDA6}"/>
              </a:ext>
            </a:extLst>
          </p:cNvPr>
          <p:cNvSpPr txBox="1"/>
          <p:nvPr/>
        </p:nvSpPr>
        <p:spPr bwMode="auto">
          <a:xfrm>
            <a:off x="5430645" y="4150235"/>
            <a:ext cx="559770"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tx1">
                    <a:lumMod val="50000"/>
                    <a:lumOff val="50000"/>
                  </a:schemeClr>
                </a:solidFill>
                <a:latin typeface="Comic Sans MS" panose="030F0702030302020204" pitchFamily="66" charset="0"/>
                <a:ea typeface="Myriad Pro Semibold" charset="0"/>
                <a:cs typeface="Myriad Pro Semibold" charset="0"/>
              </a:rPr>
              <a:t>60</a:t>
            </a:r>
          </a:p>
        </p:txBody>
      </p:sp>
    </p:spTree>
    <p:extLst>
      <p:ext uri="{BB962C8B-B14F-4D97-AF65-F5344CB8AC3E}">
        <p14:creationId xmlns:p14="http://schemas.microsoft.com/office/powerpoint/2010/main" val="227962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4" grpId="0"/>
      <p:bldP spid="14" grpId="1"/>
      <p:bldP spid="15" grpId="0"/>
      <p:bldP spid="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a:t>
            </a:r>
            <a:r>
              <a:rPr lang="en-US"/>
              <a:t>– step 5:4</a:t>
            </a:r>
            <a:endParaRPr lang="en-US" dirty="0"/>
          </a:p>
        </p:txBody>
      </p:sp>
      <p:pic>
        <p:nvPicPr>
          <p:cNvPr id="5" name="Picture 4">
            <a:extLst>
              <a:ext uri="{FF2B5EF4-FFF2-40B4-BE49-F238E27FC236}">
                <a16:creationId xmlns="" xmlns:a16="http://schemas.microsoft.com/office/drawing/2014/main" id="{C99FAF37-806D-4A56-90B6-13F5F13E9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608" y="1768745"/>
            <a:ext cx="3654784" cy="3307626"/>
          </a:xfrm>
          <a:prstGeom prst="rect">
            <a:avLst/>
          </a:prstGeom>
        </p:spPr>
      </p:pic>
      <p:sp>
        <p:nvSpPr>
          <p:cNvPr id="6" name="TextBox 5">
            <a:extLst>
              <a:ext uri="{FF2B5EF4-FFF2-40B4-BE49-F238E27FC236}">
                <a16:creationId xmlns="" xmlns:a16="http://schemas.microsoft.com/office/drawing/2014/main" id="{068F8F0E-4708-413F-B462-4C7B3BB90BFB}"/>
              </a:ext>
            </a:extLst>
          </p:cNvPr>
          <p:cNvSpPr txBox="1"/>
          <p:nvPr/>
        </p:nvSpPr>
        <p:spPr bwMode="auto">
          <a:xfrm>
            <a:off x="4327546" y="222934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39</a:t>
            </a:r>
          </a:p>
        </p:txBody>
      </p:sp>
      <p:sp>
        <p:nvSpPr>
          <p:cNvPr id="7" name="TextBox 6">
            <a:extLst>
              <a:ext uri="{FF2B5EF4-FFF2-40B4-BE49-F238E27FC236}">
                <a16:creationId xmlns="" xmlns:a16="http://schemas.microsoft.com/office/drawing/2014/main" id="{68D3AFCF-3A43-4083-834F-A18992EA31C1}"/>
              </a:ext>
            </a:extLst>
          </p:cNvPr>
          <p:cNvSpPr txBox="1"/>
          <p:nvPr/>
        </p:nvSpPr>
        <p:spPr bwMode="auto">
          <a:xfrm>
            <a:off x="5534841" y="4204914"/>
            <a:ext cx="351378"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80000"/>
              </a:lnSpc>
              <a:spcBef>
                <a:spcPts val="0"/>
              </a:spcBef>
              <a:buClr>
                <a:srgbClr val="82CBDD"/>
              </a:buClr>
              <a:buNone/>
            </a:pPr>
            <a:r>
              <a:rPr lang="en-GB" sz="2400" dirty="0">
                <a:latin typeface="Myriad Pro Semibold" charset="0"/>
                <a:ea typeface="Myriad Pro Semibold" charset="0"/>
                <a:cs typeface="Myriad Pro Semibold" charset="0"/>
              </a:rPr>
              <a:t>9</a:t>
            </a:r>
          </a:p>
        </p:txBody>
      </p:sp>
      <p:sp>
        <p:nvSpPr>
          <p:cNvPr id="9" name="TextBox 8">
            <a:extLst>
              <a:ext uri="{FF2B5EF4-FFF2-40B4-BE49-F238E27FC236}">
                <a16:creationId xmlns="" xmlns:a16="http://schemas.microsoft.com/office/drawing/2014/main" id="{58108F6D-D5E3-458B-BF8D-87BDEED5A24B}"/>
              </a:ext>
            </a:extLst>
          </p:cNvPr>
          <p:cNvSpPr txBox="1"/>
          <p:nvPr/>
        </p:nvSpPr>
        <p:spPr bwMode="auto">
          <a:xfrm>
            <a:off x="3267346" y="4168702"/>
            <a:ext cx="322524"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0" name="TextBox 9">
            <a:extLst>
              <a:ext uri="{FF2B5EF4-FFF2-40B4-BE49-F238E27FC236}">
                <a16:creationId xmlns="" xmlns:a16="http://schemas.microsoft.com/office/drawing/2014/main" id="{AFD1ED8C-558C-4A86-B792-6328DBC74406}"/>
              </a:ext>
            </a:extLst>
          </p:cNvPr>
          <p:cNvSpPr txBox="1"/>
          <p:nvPr/>
        </p:nvSpPr>
        <p:spPr bwMode="auto">
          <a:xfrm>
            <a:off x="3242499" y="4168702"/>
            <a:ext cx="372218"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tx1">
                    <a:lumMod val="50000"/>
                    <a:lumOff val="50000"/>
                  </a:schemeClr>
                </a:solidFill>
                <a:latin typeface="Comic Sans MS" panose="030F0702030302020204" pitchFamily="66" charset="0"/>
                <a:ea typeface="Myriad Pro Semibold" charset="0"/>
                <a:cs typeface="Myriad Pro Semibold" charset="0"/>
              </a:rPr>
              <a:t>3</a:t>
            </a:r>
          </a:p>
        </p:txBody>
      </p:sp>
      <p:sp>
        <p:nvSpPr>
          <p:cNvPr id="14" name="TextBox 13">
            <a:extLst>
              <a:ext uri="{FF2B5EF4-FFF2-40B4-BE49-F238E27FC236}">
                <a16:creationId xmlns="" xmlns:a16="http://schemas.microsoft.com/office/drawing/2014/main" id="{91BE9351-272B-418F-9F3B-F6EA95E88C19}"/>
              </a:ext>
            </a:extLst>
          </p:cNvPr>
          <p:cNvSpPr txBox="1"/>
          <p:nvPr/>
        </p:nvSpPr>
        <p:spPr bwMode="auto">
          <a:xfrm>
            <a:off x="3921997" y="4611900"/>
            <a:ext cx="510076"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15" name="TextBox 14">
            <a:extLst>
              <a:ext uri="{FF2B5EF4-FFF2-40B4-BE49-F238E27FC236}">
                <a16:creationId xmlns="" xmlns:a16="http://schemas.microsoft.com/office/drawing/2014/main" id="{46F32736-3F50-467A-8ACD-85C7E0A0DB61}"/>
              </a:ext>
            </a:extLst>
          </p:cNvPr>
          <p:cNvSpPr txBox="1"/>
          <p:nvPr/>
        </p:nvSpPr>
        <p:spPr bwMode="auto">
          <a:xfrm>
            <a:off x="3883525" y="4611900"/>
            <a:ext cx="587020"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 xmlns:a16="http://schemas.microsoft.com/office/drawing/2014/main" id="{F038A53C-2884-43F1-9FF0-F471E382DDA6}"/>
              </a:ext>
            </a:extLst>
          </p:cNvPr>
          <p:cNvSpPr txBox="1"/>
          <p:nvPr/>
        </p:nvSpPr>
        <p:spPr bwMode="auto">
          <a:xfrm>
            <a:off x="3148723" y="4168702"/>
            <a:ext cx="559770"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tx1">
                    <a:lumMod val="50000"/>
                    <a:lumOff val="50000"/>
                  </a:schemeClr>
                </a:solidFill>
                <a:latin typeface="Comic Sans MS" panose="030F0702030302020204" pitchFamily="66" charset="0"/>
                <a:ea typeface="Myriad Pro Semibold" charset="0"/>
                <a:cs typeface="Myriad Pro Semibold" charset="0"/>
              </a:rPr>
              <a:t>30</a:t>
            </a:r>
          </a:p>
        </p:txBody>
      </p:sp>
    </p:spTree>
    <p:extLst>
      <p:ext uri="{BB962C8B-B14F-4D97-AF65-F5344CB8AC3E}">
        <p14:creationId xmlns:p14="http://schemas.microsoft.com/office/powerpoint/2010/main" val="257608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4" grpId="0"/>
      <p:bldP spid="14" grpId="1"/>
      <p:bldP spid="15" grpId="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a:t>
            </a:r>
            <a:r>
              <a:rPr lang="en-US"/>
              <a:t>– step 5:4</a:t>
            </a:r>
            <a:endParaRPr lang="en-US" dirty="0"/>
          </a:p>
        </p:txBody>
      </p:sp>
      <p:pic>
        <p:nvPicPr>
          <p:cNvPr id="5" name="Picture 4">
            <a:extLst>
              <a:ext uri="{FF2B5EF4-FFF2-40B4-BE49-F238E27FC236}">
                <a16:creationId xmlns="" xmlns:a16="http://schemas.microsoft.com/office/drawing/2014/main" id="{C99FAF37-806D-4A56-90B6-13F5F13E9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608" y="1768745"/>
            <a:ext cx="3654784" cy="3307626"/>
          </a:xfrm>
          <a:prstGeom prst="rect">
            <a:avLst/>
          </a:prstGeom>
        </p:spPr>
      </p:pic>
      <p:sp>
        <p:nvSpPr>
          <p:cNvPr id="6" name="TextBox 5">
            <a:extLst>
              <a:ext uri="{FF2B5EF4-FFF2-40B4-BE49-F238E27FC236}">
                <a16:creationId xmlns="" xmlns:a16="http://schemas.microsoft.com/office/drawing/2014/main" id="{068F8F0E-4708-413F-B462-4C7B3BB90BFB}"/>
              </a:ext>
            </a:extLst>
          </p:cNvPr>
          <p:cNvSpPr txBox="1"/>
          <p:nvPr/>
        </p:nvSpPr>
        <p:spPr bwMode="auto">
          <a:xfrm>
            <a:off x="3252919" y="416870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7" name="TextBox 6">
            <a:extLst>
              <a:ext uri="{FF2B5EF4-FFF2-40B4-BE49-F238E27FC236}">
                <a16:creationId xmlns="" xmlns:a16="http://schemas.microsoft.com/office/drawing/2014/main" id="{68D3AFCF-3A43-4083-834F-A18992EA31C1}"/>
              </a:ext>
            </a:extLst>
          </p:cNvPr>
          <p:cNvSpPr txBox="1"/>
          <p:nvPr/>
        </p:nvSpPr>
        <p:spPr bwMode="auto">
          <a:xfrm>
            <a:off x="5451484" y="4204914"/>
            <a:ext cx="5180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80000"/>
              </a:lnSpc>
              <a:spcBef>
                <a:spcPts val="0"/>
              </a:spcBef>
              <a:buClr>
                <a:srgbClr val="82CBDD"/>
              </a:buClr>
              <a:buNone/>
            </a:pPr>
            <a:r>
              <a:rPr lang="en-GB" sz="2400" dirty="0">
                <a:latin typeface="Myriad Pro Semibold" charset="0"/>
                <a:ea typeface="Myriad Pro Semibold" charset="0"/>
                <a:cs typeface="Myriad Pro Semibold" charset="0"/>
              </a:rPr>
              <a:t>70</a:t>
            </a:r>
          </a:p>
        </p:txBody>
      </p:sp>
      <p:sp>
        <p:nvSpPr>
          <p:cNvPr id="9" name="TextBox 8">
            <a:extLst>
              <a:ext uri="{FF2B5EF4-FFF2-40B4-BE49-F238E27FC236}">
                <a16:creationId xmlns="" xmlns:a16="http://schemas.microsoft.com/office/drawing/2014/main" id="{58108F6D-D5E3-458B-BF8D-87BDEED5A24B}"/>
              </a:ext>
            </a:extLst>
          </p:cNvPr>
          <p:cNvSpPr txBox="1"/>
          <p:nvPr/>
        </p:nvSpPr>
        <p:spPr bwMode="auto">
          <a:xfrm>
            <a:off x="4425330" y="2229342"/>
            <a:ext cx="322524"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0" name="TextBox 9">
            <a:extLst>
              <a:ext uri="{FF2B5EF4-FFF2-40B4-BE49-F238E27FC236}">
                <a16:creationId xmlns="" xmlns:a16="http://schemas.microsoft.com/office/drawing/2014/main" id="{AFD1ED8C-558C-4A86-B792-6328DBC74406}"/>
              </a:ext>
            </a:extLst>
          </p:cNvPr>
          <p:cNvSpPr txBox="1"/>
          <p:nvPr/>
        </p:nvSpPr>
        <p:spPr bwMode="auto">
          <a:xfrm>
            <a:off x="4306707" y="2229342"/>
            <a:ext cx="559770"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tx1">
                    <a:lumMod val="50000"/>
                    <a:lumOff val="50000"/>
                  </a:schemeClr>
                </a:solidFill>
                <a:latin typeface="Comic Sans MS" panose="030F0702030302020204" pitchFamily="66" charset="0"/>
                <a:ea typeface="Myriad Pro Semibold" charset="0"/>
                <a:cs typeface="Myriad Pro Semibold" charset="0"/>
              </a:rPr>
              <a:t>27</a:t>
            </a:r>
          </a:p>
        </p:txBody>
      </p:sp>
      <p:sp>
        <p:nvSpPr>
          <p:cNvPr id="14" name="TextBox 13">
            <a:extLst>
              <a:ext uri="{FF2B5EF4-FFF2-40B4-BE49-F238E27FC236}">
                <a16:creationId xmlns="" xmlns:a16="http://schemas.microsoft.com/office/drawing/2014/main" id="{91BE9351-272B-418F-9F3B-F6EA95E88C19}"/>
              </a:ext>
            </a:extLst>
          </p:cNvPr>
          <p:cNvSpPr txBox="1"/>
          <p:nvPr/>
        </p:nvSpPr>
        <p:spPr bwMode="auto">
          <a:xfrm>
            <a:off x="5134177" y="2573713"/>
            <a:ext cx="510076"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15" name="TextBox 14">
            <a:extLst>
              <a:ext uri="{FF2B5EF4-FFF2-40B4-BE49-F238E27FC236}">
                <a16:creationId xmlns="" xmlns:a16="http://schemas.microsoft.com/office/drawing/2014/main" id="{46F32736-3F50-467A-8ACD-85C7E0A0DB61}"/>
              </a:ext>
            </a:extLst>
          </p:cNvPr>
          <p:cNvSpPr txBox="1"/>
          <p:nvPr/>
        </p:nvSpPr>
        <p:spPr bwMode="auto">
          <a:xfrm>
            <a:off x="5095705" y="2573713"/>
            <a:ext cx="587020"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 xmlns:a16="http://schemas.microsoft.com/office/drawing/2014/main" id="{F038A53C-2884-43F1-9FF0-F471E382DDA6}"/>
              </a:ext>
            </a:extLst>
          </p:cNvPr>
          <p:cNvSpPr txBox="1"/>
          <p:nvPr/>
        </p:nvSpPr>
        <p:spPr bwMode="auto">
          <a:xfrm>
            <a:off x="4306707" y="2229342"/>
            <a:ext cx="559770"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tx1">
                    <a:lumMod val="50000"/>
                    <a:lumOff val="50000"/>
                  </a:schemeClr>
                </a:solidFill>
                <a:latin typeface="Comic Sans MS" panose="030F0702030302020204" pitchFamily="66" charset="0"/>
                <a:ea typeface="Myriad Pro Semibold" charset="0"/>
                <a:cs typeface="Myriad Pro Semibold" charset="0"/>
              </a:rPr>
              <a:t>72</a:t>
            </a:r>
          </a:p>
        </p:txBody>
      </p:sp>
    </p:spTree>
    <p:extLst>
      <p:ext uri="{BB962C8B-B14F-4D97-AF65-F5344CB8AC3E}">
        <p14:creationId xmlns:p14="http://schemas.microsoft.com/office/powerpoint/2010/main" val="215810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4" grpId="0"/>
      <p:bldP spid="14" grpId="1"/>
      <p:bldP spid="15" grpId="0"/>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42B340B7-3202-4A16-98B1-2E642CEF0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156" y="1775187"/>
            <a:ext cx="4927689" cy="3307626"/>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5:4</a:t>
            </a:r>
          </a:p>
        </p:txBody>
      </p:sp>
      <p:sp>
        <p:nvSpPr>
          <p:cNvPr id="6" name="TextBox 5">
            <a:extLst>
              <a:ext uri="{FF2B5EF4-FFF2-40B4-BE49-F238E27FC236}">
                <a16:creationId xmlns="" xmlns:a16="http://schemas.microsoft.com/office/drawing/2014/main" id="{068F8F0E-4708-413F-B462-4C7B3BB90BFB}"/>
              </a:ext>
            </a:extLst>
          </p:cNvPr>
          <p:cNvSpPr txBox="1"/>
          <p:nvPr/>
        </p:nvSpPr>
        <p:spPr bwMode="auto">
          <a:xfrm>
            <a:off x="4312654" y="22290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a:t>
            </a:r>
          </a:p>
        </p:txBody>
      </p:sp>
      <p:sp>
        <p:nvSpPr>
          <p:cNvPr id="7" name="TextBox 6">
            <a:extLst>
              <a:ext uri="{FF2B5EF4-FFF2-40B4-BE49-F238E27FC236}">
                <a16:creationId xmlns="" xmlns:a16="http://schemas.microsoft.com/office/drawing/2014/main" id="{68D3AFCF-3A43-4083-834F-A18992EA31C1}"/>
              </a:ext>
            </a:extLst>
          </p:cNvPr>
          <p:cNvSpPr txBox="1"/>
          <p:nvPr/>
        </p:nvSpPr>
        <p:spPr bwMode="auto">
          <a:xfrm>
            <a:off x="2537265" y="4228966"/>
            <a:ext cx="5180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80000"/>
              </a:lnSpc>
              <a:spcBef>
                <a:spcPts val="0"/>
              </a:spcBef>
              <a:buClr>
                <a:srgbClr val="82CBDD"/>
              </a:buClr>
              <a:buNone/>
            </a:pPr>
            <a:r>
              <a:rPr lang="en-GB" sz="2400" dirty="0">
                <a:latin typeface="Myriad Pro Semibold" charset="0"/>
                <a:ea typeface="Myriad Pro Semibold" charset="0"/>
                <a:cs typeface="Myriad Pro Semibold" charset="0"/>
              </a:rPr>
              <a:t>10</a:t>
            </a:r>
          </a:p>
        </p:txBody>
      </p:sp>
      <p:sp>
        <p:nvSpPr>
          <p:cNvPr id="9" name="TextBox 8">
            <a:extLst>
              <a:ext uri="{FF2B5EF4-FFF2-40B4-BE49-F238E27FC236}">
                <a16:creationId xmlns="" xmlns:a16="http://schemas.microsoft.com/office/drawing/2014/main" id="{58108F6D-D5E3-458B-BF8D-87BDEED5A24B}"/>
              </a:ext>
            </a:extLst>
          </p:cNvPr>
          <p:cNvSpPr txBox="1"/>
          <p:nvPr/>
        </p:nvSpPr>
        <p:spPr bwMode="auto">
          <a:xfrm>
            <a:off x="6186427" y="4155099"/>
            <a:ext cx="322524"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4" name="TextBox 23">
            <a:extLst>
              <a:ext uri="{FF2B5EF4-FFF2-40B4-BE49-F238E27FC236}">
                <a16:creationId xmlns="" xmlns:a16="http://schemas.microsoft.com/office/drawing/2014/main" id="{34A31C15-5A74-4C28-BEB8-CADD3954599B}"/>
              </a:ext>
            </a:extLst>
          </p:cNvPr>
          <p:cNvSpPr txBox="1"/>
          <p:nvPr/>
        </p:nvSpPr>
        <p:spPr bwMode="auto">
          <a:xfrm>
            <a:off x="4322382" y="415509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25" name="TextBox 24">
            <a:extLst>
              <a:ext uri="{FF2B5EF4-FFF2-40B4-BE49-F238E27FC236}">
                <a16:creationId xmlns="" xmlns:a16="http://schemas.microsoft.com/office/drawing/2014/main" id="{03726C2C-D85C-41C8-B310-68DCA15D3824}"/>
              </a:ext>
            </a:extLst>
          </p:cNvPr>
          <p:cNvSpPr txBox="1"/>
          <p:nvPr/>
        </p:nvSpPr>
        <p:spPr bwMode="auto">
          <a:xfrm>
            <a:off x="6172000" y="415509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196215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2:1</a:t>
            </a:r>
          </a:p>
        </p:txBody>
      </p:sp>
      <p:pic>
        <p:nvPicPr>
          <p:cNvPr id="4" name="Picture 3">
            <a:extLst>
              <a:ext uri="{FF2B5EF4-FFF2-40B4-BE49-F238E27FC236}">
                <a16:creationId xmlns="" xmlns:a16="http://schemas.microsoft.com/office/drawing/2014/main" id="{5B19E023-5251-4DA1-8917-E607F0A3E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809" y="1600112"/>
            <a:ext cx="3408382" cy="3657776"/>
          </a:xfrm>
          <a:prstGeom prst="rect">
            <a:avLst/>
          </a:prstGeom>
        </p:spPr>
      </p:pic>
    </p:spTree>
    <p:extLst>
      <p:ext uri="{BB962C8B-B14F-4D97-AF65-F5344CB8AC3E}">
        <p14:creationId xmlns:p14="http://schemas.microsoft.com/office/powerpoint/2010/main" val="15434165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42B340B7-3202-4A16-98B1-2E642CEF0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156" y="1775187"/>
            <a:ext cx="4927689" cy="3307626"/>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5:4</a:t>
            </a:r>
          </a:p>
        </p:txBody>
      </p:sp>
      <p:sp>
        <p:nvSpPr>
          <p:cNvPr id="6" name="TextBox 5">
            <a:extLst>
              <a:ext uri="{FF2B5EF4-FFF2-40B4-BE49-F238E27FC236}">
                <a16:creationId xmlns="" xmlns:a16="http://schemas.microsoft.com/office/drawing/2014/main" id="{068F8F0E-4708-413F-B462-4C7B3BB90BFB}"/>
              </a:ext>
            </a:extLst>
          </p:cNvPr>
          <p:cNvSpPr txBox="1"/>
          <p:nvPr/>
        </p:nvSpPr>
        <p:spPr bwMode="auto">
          <a:xfrm>
            <a:off x="4312654" y="22290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56</a:t>
            </a:r>
          </a:p>
        </p:txBody>
      </p:sp>
      <p:sp>
        <p:nvSpPr>
          <p:cNvPr id="7" name="TextBox 6">
            <a:extLst>
              <a:ext uri="{FF2B5EF4-FFF2-40B4-BE49-F238E27FC236}">
                <a16:creationId xmlns="" xmlns:a16="http://schemas.microsoft.com/office/drawing/2014/main" id="{68D3AFCF-3A43-4083-834F-A18992EA31C1}"/>
              </a:ext>
            </a:extLst>
          </p:cNvPr>
          <p:cNvSpPr txBox="1"/>
          <p:nvPr/>
        </p:nvSpPr>
        <p:spPr bwMode="auto">
          <a:xfrm>
            <a:off x="2537265" y="4228966"/>
            <a:ext cx="5180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80000"/>
              </a:lnSpc>
              <a:spcBef>
                <a:spcPts val="0"/>
              </a:spcBef>
              <a:buClr>
                <a:srgbClr val="82CBDD"/>
              </a:buClr>
              <a:buNone/>
            </a:pPr>
            <a:r>
              <a:rPr lang="en-GB" sz="2400" dirty="0">
                <a:latin typeface="Myriad Pro Semibold" charset="0"/>
                <a:ea typeface="Myriad Pro Semibold" charset="0"/>
                <a:cs typeface="Myriad Pro Semibold" charset="0"/>
              </a:rPr>
              <a:t>20</a:t>
            </a:r>
          </a:p>
        </p:txBody>
      </p:sp>
      <p:sp>
        <p:nvSpPr>
          <p:cNvPr id="9" name="TextBox 8">
            <a:extLst>
              <a:ext uri="{FF2B5EF4-FFF2-40B4-BE49-F238E27FC236}">
                <a16:creationId xmlns="" xmlns:a16="http://schemas.microsoft.com/office/drawing/2014/main" id="{58108F6D-D5E3-458B-BF8D-87BDEED5A24B}"/>
              </a:ext>
            </a:extLst>
          </p:cNvPr>
          <p:cNvSpPr txBox="1"/>
          <p:nvPr/>
        </p:nvSpPr>
        <p:spPr bwMode="auto">
          <a:xfrm>
            <a:off x="6186427" y="4155099"/>
            <a:ext cx="322524"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4" name="TextBox 23">
            <a:extLst>
              <a:ext uri="{FF2B5EF4-FFF2-40B4-BE49-F238E27FC236}">
                <a16:creationId xmlns="" xmlns:a16="http://schemas.microsoft.com/office/drawing/2014/main" id="{34A31C15-5A74-4C28-BEB8-CADD3954599B}"/>
              </a:ext>
            </a:extLst>
          </p:cNvPr>
          <p:cNvSpPr txBox="1"/>
          <p:nvPr/>
        </p:nvSpPr>
        <p:spPr bwMode="auto">
          <a:xfrm>
            <a:off x="4405739" y="415509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25" name="TextBox 24">
            <a:extLst>
              <a:ext uri="{FF2B5EF4-FFF2-40B4-BE49-F238E27FC236}">
                <a16:creationId xmlns="" xmlns:a16="http://schemas.microsoft.com/office/drawing/2014/main" id="{03726C2C-D85C-41C8-B310-68DCA15D3824}"/>
              </a:ext>
            </a:extLst>
          </p:cNvPr>
          <p:cNvSpPr txBox="1"/>
          <p:nvPr/>
        </p:nvSpPr>
        <p:spPr bwMode="auto">
          <a:xfrm>
            <a:off x="6088643" y="415509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Tree>
    <p:extLst>
      <p:ext uri="{BB962C8B-B14F-4D97-AF65-F5344CB8AC3E}">
        <p14:creationId xmlns:p14="http://schemas.microsoft.com/office/powerpoint/2010/main" val="45146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42B340B7-3202-4A16-98B1-2E642CEF0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156" y="1775187"/>
            <a:ext cx="4927689" cy="3307626"/>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5:4</a:t>
            </a:r>
          </a:p>
        </p:txBody>
      </p:sp>
      <p:sp>
        <p:nvSpPr>
          <p:cNvPr id="6" name="TextBox 5">
            <a:extLst>
              <a:ext uri="{FF2B5EF4-FFF2-40B4-BE49-F238E27FC236}">
                <a16:creationId xmlns="" xmlns:a16="http://schemas.microsoft.com/office/drawing/2014/main" id="{068F8F0E-4708-413F-B462-4C7B3BB90BFB}"/>
              </a:ext>
            </a:extLst>
          </p:cNvPr>
          <p:cNvSpPr txBox="1"/>
          <p:nvPr/>
        </p:nvSpPr>
        <p:spPr bwMode="auto">
          <a:xfrm>
            <a:off x="6172000" y="415509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7" name="TextBox 6">
            <a:extLst>
              <a:ext uri="{FF2B5EF4-FFF2-40B4-BE49-F238E27FC236}">
                <a16:creationId xmlns="" xmlns:a16="http://schemas.microsoft.com/office/drawing/2014/main" id="{68D3AFCF-3A43-4083-834F-A18992EA31C1}"/>
              </a:ext>
            </a:extLst>
          </p:cNvPr>
          <p:cNvSpPr txBox="1"/>
          <p:nvPr/>
        </p:nvSpPr>
        <p:spPr bwMode="auto">
          <a:xfrm>
            <a:off x="2537265" y="4228966"/>
            <a:ext cx="5180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80000"/>
              </a:lnSpc>
              <a:spcBef>
                <a:spcPts val="0"/>
              </a:spcBef>
              <a:buClr>
                <a:srgbClr val="82CBDD"/>
              </a:buClr>
              <a:buNone/>
            </a:pPr>
            <a:r>
              <a:rPr lang="en-GB" sz="2400" dirty="0">
                <a:latin typeface="Myriad Pro Semibold" charset="0"/>
                <a:ea typeface="Myriad Pro Semibold" charset="0"/>
                <a:cs typeface="Myriad Pro Semibold" charset="0"/>
              </a:rPr>
              <a:t>40</a:t>
            </a:r>
          </a:p>
        </p:txBody>
      </p:sp>
      <p:sp>
        <p:nvSpPr>
          <p:cNvPr id="9" name="TextBox 8">
            <a:extLst>
              <a:ext uri="{FF2B5EF4-FFF2-40B4-BE49-F238E27FC236}">
                <a16:creationId xmlns="" xmlns:a16="http://schemas.microsoft.com/office/drawing/2014/main" id="{58108F6D-D5E3-458B-BF8D-87BDEED5A24B}"/>
              </a:ext>
            </a:extLst>
          </p:cNvPr>
          <p:cNvSpPr txBox="1"/>
          <p:nvPr/>
        </p:nvSpPr>
        <p:spPr bwMode="auto">
          <a:xfrm>
            <a:off x="4410438" y="2229098"/>
            <a:ext cx="322524"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4" name="TextBox 23">
            <a:extLst>
              <a:ext uri="{FF2B5EF4-FFF2-40B4-BE49-F238E27FC236}">
                <a16:creationId xmlns="" xmlns:a16="http://schemas.microsoft.com/office/drawing/2014/main" id="{34A31C15-5A74-4C28-BEB8-CADD3954599B}"/>
              </a:ext>
            </a:extLst>
          </p:cNvPr>
          <p:cNvSpPr txBox="1"/>
          <p:nvPr/>
        </p:nvSpPr>
        <p:spPr bwMode="auto">
          <a:xfrm>
            <a:off x="4322382" y="415509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25" name="TextBox 24">
            <a:extLst>
              <a:ext uri="{FF2B5EF4-FFF2-40B4-BE49-F238E27FC236}">
                <a16:creationId xmlns="" xmlns:a16="http://schemas.microsoft.com/office/drawing/2014/main" id="{03726C2C-D85C-41C8-B310-68DCA15D3824}"/>
              </a:ext>
            </a:extLst>
          </p:cNvPr>
          <p:cNvSpPr txBox="1"/>
          <p:nvPr/>
        </p:nvSpPr>
        <p:spPr bwMode="auto">
          <a:xfrm>
            <a:off x="4312654" y="22290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67</a:t>
            </a:r>
          </a:p>
        </p:txBody>
      </p:sp>
    </p:spTree>
    <p:extLst>
      <p:ext uri="{BB962C8B-B14F-4D97-AF65-F5344CB8AC3E}">
        <p14:creationId xmlns:p14="http://schemas.microsoft.com/office/powerpoint/2010/main" val="99409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6:1</a:t>
            </a:r>
          </a:p>
        </p:txBody>
      </p:sp>
      <p:pic>
        <p:nvPicPr>
          <p:cNvPr id="4" name="Picture 3">
            <a:extLst>
              <a:ext uri="{FF2B5EF4-FFF2-40B4-BE49-F238E27FC236}">
                <a16:creationId xmlns="" xmlns:a16="http://schemas.microsoft.com/office/drawing/2014/main" id="{63ECB535-6BB7-4A4C-BC75-A12D75E72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010" y="1372265"/>
            <a:ext cx="6179980" cy="1668445"/>
          </a:xfrm>
          <a:prstGeom prst="rect">
            <a:avLst/>
          </a:prstGeom>
        </p:spPr>
      </p:pic>
      <p:sp>
        <p:nvSpPr>
          <p:cNvPr id="5" name="TextBox 4">
            <a:extLst>
              <a:ext uri="{FF2B5EF4-FFF2-40B4-BE49-F238E27FC236}">
                <a16:creationId xmlns="" xmlns:a16="http://schemas.microsoft.com/office/drawing/2014/main" id="{A82A5E42-DE4F-44FE-8330-053BFFE8AA17}"/>
              </a:ext>
            </a:extLst>
          </p:cNvPr>
          <p:cNvSpPr txBox="1"/>
          <p:nvPr/>
        </p:nvSpPr>
        <p:spPr bwMode="auto">
          <a:xfrm>
            <a:off x="1935346" y="3586308"/>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 + 8 = 28</a:t>
            </a:r>
          </a:p>
        </p:txBody>
      </p:sp>
      <p:sp>
        <p:nvSpPr>
          <p:cNvPr id="6" name="TextBox 5">
            <a:extLst>
              <a:ext uri="{FF2B5EF4-FFF2-40B4-BE49-F238E27FC236}">
                <a16:creationId xmlns="" xmlns:a16="http://schemas.microsoft.com/office/drawing/2014/main" id="{19BF7C0C-82F4-4E25-8D27-2576AD3F9844}"/>
              </a:ext>
            </a:extLst>
          </p:cNvPr>
          <p:cNvSpPr txBox="1"/>
          <p:nvPr/>
        </p:nvSpPr>
        <p:spPr bwMode="auto">
          <a:xfrm>
            <a:off x="1935347" y="4047973"/>
            <a:ext cx="1778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+ 20 = 28</a:t>
            </a:r>
          </a:p>
        </p:txBody>
      </p:sp>
      <p:sp>
        <p:nvSpPr>
          <p:cNvPr id="7" name="TextBox 6">
            <a:extLst>
              <a:ext uri="{FF2B5EF4-FFF2-40B4-BE49-F238E27FC236}">
                <a16:creationId xmlns="" xmlns:a16="http://schemas.microsoft.com/office/drawing/2014/main" id="{24C4FDC3-8211-4B4E-B908-304657ED3AE9}"/>
              </a:ext>
            </a:extLst>
          </p:cNvPr>
          <p:cNvSpPr txBox="1"/>
          <p:nvPr/>
        </p:nvSpPr>
        <p:spPr bwMode="auto">
          <a:xfrm>
            <a:off x="4907045" y="3586308"/>
            <a:ext cx="1721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28 – 20 = 8</a:t>
            </a:r>
          </a:p>
        </p:txBody>
      </p:sp>
      <p:sp>
        <p:nvSpPr>
          <p:cNvPr id="8" name="TextBox 7">
            <a:extLst>
              <a:ext uri="{FF2B5EF4-FFF2-40B4-BE49-F238E27FC236}">
                <a16:creationId xmlns="" xmlns:a16="http://schemas.microsoft.com/office/drawing/2014/main" id="{5B085889-1BAF-4A49-B04B-9E1DC368DB2E}"/>
              </a:ext>
            </a:extLst>
          </p:cNvPr>
          <p:cNvSpPr txBox="1"/>
          <p:nvPr/>
        </p:nvSpPr>
        <p:spPr bwMode="auto">
          <a:xfrm>
            <a:off x="4907044" y="4047973"/>
            <a:ext cx="17219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28 – 8 = 20</a:t>
            </a:r>
          </a:p>
        </p:txBody>
      </p:sp>
      <p:sp>
        <p:nvSpPr>
          <p:cNvPr id="9" name="TextBox 8">
            <a:extLst>
              <a:ext uri="{FF2B5EF4-FFF2-40B4-BE49-F238E27FC236}">
                <a16:creationId xmlns="" xmlns:a16="http://schemas.microsoft.com/office/drawing/2014/main" id="{F5B0B3B8-B855-407B-9823-589AC326F5DC}"/>
              </a:ext>
            </a:extLst>
          </p:cNvPr>
          <p:cNvSpPr txBox="1"/>
          <p:nvPr/>
        </p:nvSpPr>
        <p:spPr bwMode="auto">
          <a:xfrm>
            <a:off x="1935346" y="4886356"/>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28 = 20 + 8</a:t>
            </a:r>
          </a:p>
        </p:txBody>
      </p:sp>
      <p:sp>
        <p:nvSpPr>
          <p:cNvPr id="10" name="TextBox 9">
            <a:extLst>
              <a:ext uri="{FF2B5EF4-FFF2-40B4-BE49-F238E27FC236}">
                <a16:creationId xmlns="" xmlns:a16="http://schemas.microsoft.com/office/drawing/2014/main" id="{316AF308-44C5-4210-A477-5C007B15EEBE}"/>
              </a:ext>
            </a:extLst>
          </p:cNvPr>
          <p:cNvSpPr txBox="1"/>
          <p:nvPr/>
        </p:nvSpPr>
        <p:spPr bwMode="auto">
          <a:xfrm>
            <a:off x="1935347" y="5448238"/>
            <a:ext cx="1778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28 = 8 + 20</a:t>
            </a:r>
          </a:p>
        </p:txBody>
      </p:sp>
      <p:sp>
        <p:nvSpPr>
          <p:cNvPr id="11" name="TextBox 10">
            <a:extLst>
              <a:ext uri="{FF2B5EF4-FFF2-40B4-BE49-F238E27FC236}">
                <a16:creationId xmlns="" xmlns:a16="http://schemas.microsoft.com/office/drawing/2014/main" id="{0536427A-74F2-484F-BA67-F8ADAC4AA68B}"/>
              </a:ext>
            </a:extLst>
          </p:cNvPr>
          <p:cNvSpPr txBox="1"/>
          <p:nvPr/>
        </p:nvSpPr>
        <p:spPr bwMode="auto">
          <a:xfrm>
            <a:off x="4907044" y="4886356"/>
            <a:ext cx="17219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 28 – 20</a:t>
            </a:r>
          </a:p>
        </p:txBody>
      </p:sp>
      <p:sp>
        <p:nvSpPr>
          <p:cNvPr id="12" name="TextBox 11">
            <a:extLst>
              <a:ext uri="{FF2B5EF4-FFF2-40B4-BE49-F238E27FC236}">
                <a16:creationId xmlns="" xmlns:a16="http://schemas.microsoft.com/office/drawing/2014/main" id="{EE29E8C8-32D2-41B0-A13C-7F70482F0BD5}"/>
              </a:ext>
            </a:extLst>
          </p:cNvPr>
          <p:cNvSpPr txBox="1"/>
          <p:nvPr/>
        </p:nvSpPr>
        <p:spPr bwMode="auto">
          <a:xfrm>
            <a:off x="4907045" y="5448238"/>
            <a:ext cx="1721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 = 28 – 8</a:t>
            </a:r>
          </a:p>
        </p:txBody>
      </p:sp>
    </p:spTree>
    <p:extLst>
      <p:ext uri="{BB962C8B-B14F-4D97-AF65-F5344CB8AC3E}">
        <p14:creationId xmlns:p14="http://schemas.microsoft.com/office/powerpoint/2010/main" val="120706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1B745DE2-9C61-4D3E-B102-9F35C8254AA1}"/>
              </a:ext>
            </a:extLst>
          </p:cNvPr>
          <p:cNvSpPr txBox="1"/>
          <p:nvPr/>
        </p:nvSpPr>
        <p:spPr bwMode="auto">
          <a:xfrm>
            <a:off x="4427710" y="2228355"/>
            <a:ext cx="322524"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 name="Text Placeholder 1"/>
          <p:cNvSpPr>
            <a:spLocks noGrp="1"/>
          </p:cNvSpPr>
          <p:nvPr>
            <p:ph type="body" sz="quarter" idx="11"/>
          </p:nvPr>
        </p:nvSpPr>
        <p:spPr/>
        <p:txBody>
          <a:bodyPr/>
          <a:lstStyle/>
          <a:p>
            <a:r>
              <a:rPr lang="en-GB" dirty="0"/>
              <a:t>1.9 Composition: 20–100</a:t>
            </a:r>
            <a:r>
              <a:rPr lang="en-US" dirty="0"/>
              <a:t> – step 6:2</a:t>
            </a:r>
          </a:p>
        </p:txBody>
      </p:sp>
      <p:pic>
        <p:nvPicPr>
          <p:cNvPr id="5" name="Picture 4">
            <a:extLst>
              <a:ext uri="{FF2B5EF4-FFF2-40B4-BE49-F238E27FC236}">
                <a16:creationId xmlns="" xmlns:a16="http://schemas.microsoft.com/office/drawing/2014/main" id="{773C4D78-68D0-428E-BC9C-CBCFEA982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608" y="1775187"/>
            <a:ext cx="3654784" cy="3307626"/>
          </a:xfrm>
          <a:prstGeom prst="rect">
            <a:avLst/>
          </a:prstGeom>
        </p:spPr>
      </p:pic>
      <p:sp>
        <p:nvSpPr>
          <p:cNvPr id="6" name="TextBox 5">
            <a:extLst>
              <a:ext uri="{FF2B5EF4-FFF2-40B4-BE49-F238E27FC236}">
                <a16:creationId xmlns="" xmlns:a16="http://schemas.microsoft.com/office/drawing/2014/main" id="{D787A478-ECB3-4D52-85B8-1AE71623859B}"/>
              </a:ext>
            </a:extLst>
          </p:cNvPr>
          <p:cNvSpPr txBox="1"/>
          <p:nvPr/>
        </p:nvSpPr>
        <p:spPr bwMode="auto">
          <a:xfrm>
            <a:off x="4329926" y="222835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85</a:t>
            </a:r>
          </a:p>
        </p:txBody>
      </p:sp>
      <p:sp>
        <p:nvSpPr>
          <p:cNvPr id="7" name="TextBox 6">
            <a:extLst>
              <a:ext uri="{FF2B5EF4-FFF2-40B4-BE49-F238E27FC236}">
                <a16:creationId xmlns="" xmlns:a16="http://schemas.microsoft.com/office/drawing/2014/main" id="{28526CA5-185B-43D4-BB37-67CD03624CA7}"/>
              </a:ext>
            </a:extLst>
          </p:cNvPr>
          <p:cNvSpPr txBox="1"/>
          <p:nvPr/>
        </p:nvSpPr>
        <p:spPr bwMode="auto">
          <a:xfrm>
            <a:off x="3169562" y="4241848"/>
            <a:ext cx="5180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80000"/>
              </a:lnSpc>
              <a:spcBef>
                <a:spcPts val="0"/>
              </a:spcBef>
              <a:buClr>
                <a:srgbClr val="82CBDD"/>
              </a:buClr>
              <a:buNone/>
            </a:pPr>
            <a:r>
              <a:rPr lang="en-GB" sz="2400" dirty="0">
                <a:latin typeface="Myriad Pro Semibold" charset="0"/>
                <a:ea typeface="Myriad Pro Semibold" charset="0"/>
                <a:cs typeface="Myriad Pro Semibold" charset="0"/>
              </a:rPr>
              <a:t>80</a:t>
            </a:r>
          </a:p>
        </p:txBody>
      </p:sp>
      <p:sp>
        <p:nvSpPr>
          <p:cNvPr id="9" name="TextBox 8">
            <a:extLst>
              <a:ext uri="{FF2B5EF4-FFF2-40B4-BE49-F238E27FC236}">
                <a16:creationId xmlns="" xmlns:a16="http://schemas.microsoft.com/office/drawing/2014/main" id="{B814761B-20CA-4624-8FB2-693CD4209E82}"/>
              </a:ext>
            </a:extLst>
          </p:cNvPr>
          <p:cNvSpPr txBox="1"/>
          <p:nvPr/>
        </p:nvSpPr>
        <p:spPr bwMode="auto">
          <a:xfrm>
            <a:off x="5534841" y="4167981"/>
            <a:ext cx="351378"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1" name="TextBox 10">
            <a:extLst>
              <a:ext uri="{FF2B5EF4-FFF2-40B4-BE49-F238E27FC236}">
                <a16:creationId xmlns="" xmlns:a16="http://schemas.microsoft.com/office/drawing/2014/main" id="{4B2E0E92-1852-42CF-8EF9-CA074B78C27D}"/>
              </a:ext>
            </a:extLst>
          </p:cNvPr>
          <p:cNvSpPr txBox="1"/>
          <p:nvPr/>
        </p:nvSpPr>
        <p:spPr bwMode="auto">
          <a:xfrm>
            <a:off x="3645938" y="5430775"/>
            <a:ext cx="21602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 80 + 5</a:t>
            </a:r>
          </a:p>
        </p:txBody>
      </p:sp>
      <p:sp>
        <p:nvSpPr>
          <p:cNvPr id="12" name="Rectangle 11">
            <a:extLst>
              <a:ext uri="{FF2B5EF4-FFF2-40B4-BE49-F238E27FC236}">
                <a16:creationId xmlns="" xmlns:a16="http://schemas.microsoft.com/office/drawing/2014/main" id="{B726B256-7FF0-4097-A283-332ED2954EA8}"/>
              </a:ext>
            </a:extLst>
          </p:cNvPr>
          <p:cNvSpPr/>
          <p:nvPr/>
        </p:nvSpPr>
        <p:spPr bwMode="auto">
          <a:xfrm>
            <a:off x="3645938" y="5381240"/>
            <a:ext cx="511200" cy="511200"/>
          </a:xfrm>
          <a:prstGeom prst="rect">
            <a:avLst/>
          </a:prstGeom>
          <a:noFill/>
          <a:ln>
            <a:solidFill>
              <a:schemeClr val="tx1"/>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 xmlns:a16="http://schemas.microsoft.com/office/drawing/2014/main" id="{793D3DD1-E502-42C0-8DB2-496A8F1624F9}"/>
              </a:ext>
            </a:extLst>
          </p:cNvPr>
          <p:cNvSpPr txBox="1"/>
          <p:nvPr/>
        </p:nvSpPr>
        <p:spPr bwMode="auto">
          <a:xfrm>
            <a:off x="3600309" y="5430775"/>
            <a:ext cx="60245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85</a:t>
            </a:r>
          </a:p>
        </p:txBody>
      </p:sp>
    </p:spTree>
    <p:extLst>
      <p:ext uri="{BB962C8B-B14F-4D97-AF65-F5344CB8AC3E}">
        <p14:creationId xmlns:p14="http://schemas.microsoft.com/office/powerpoint/2010/main" val="10748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nodePh="1">
                                  <p:stCondLst>
                                    <p:cond delay="0"/>
                                  </p:stCondLst>
                                  <p:endCondLst>
                                    <p:cond evt="begin" delay="0">
                                      <p:tn val="5"/>
                                    </p:cond>
                                  </p:end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6:2</a:t>
            </a:r>
          </a:p>
        </p:txBody>
      </p:sp>
      <p:pic>
        <p:nvPicPr>
          <p:cNvPr id="3" name="Picture 2">
            <a:extLst>
              <a:ext uri="{FF2B5EF4-FFF2-40B4-BE49-F238E27FC236}">
                <a16:creationId xmlns="" xmlns:a16="http://schemas.microsoft.com/office/drawing/2014/main" id="{E22C501A-D2AA-4B05-B829-4EF9E6A99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608" y="1775187"/>
            <a:ext cx="3654784" cy="3307626"/>
          </a:xfrm>
          <a:prstGeom prst="rect">
            <a:avLst/>
          </a:prstGeom>
        </p:spPr>
      </p:pic>
      <p:sp>
        <p:nvSpPr>
          <p:cNvPr id="4" name="TextBox 3">
            <a:extLst>
              <a:ext uri="{FF2B5EF4-FFF2-40B4-BE49-F238E27FC236}">
                <a16:creationId xmlns="" xmlns:a16="http://schemas.microsoft.com/office/drawing/2014/main" id="{58AF2AD0-2F13-4473-B2CE-3405E2C83D4A}"/>
              </a:ext>
            </a:extLst>
          </p:cNvPr>
          <p:cNvSpPr txBox="1"/>
          <p:nvPr/>
        </p:nvSpPr>
        <p:spPr bwMode="auto">
          <a:xfrm>
            <a:off x="4329926" y="222835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29</a:t>
            </a:r>
          </a:p>
        </p:txBody>
      </p:sp>
      <p:sp>
        <p:nvSpPr>
          <p:cNvPr id="5" name="TextBox 4">
            <a:extLst>
              <a:ext uri="{FF2B5EF4-FFF2-40B4-BE49-F238E27FC236}">
                <a16:creationId xmlns="" xmlns:a16="http://schemas.microsoft.com/office/drawing/2014/main" id="{01C6D1C7-ABFC-42F3-A6B8-A152BDBC0B28}"/>
              </a:ext>
            </a:extLst>
          </p:cNvPr>
          <p:cNvSpPr txBox="1"/>
          <p:nvPr/>
        </p:nvSpPr>
        <p:spPr bwMode="auto">
          <a:xfrm>
            <a:off x="3252919" y="4241848"/>
            <a:ext cx="351379"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80000"/>
              </a:lnSpc>
              <a:spcBef>
                <a:spcPts val="0"/>
              </a:spcBef>
              <a:buClr>
                <a:srgbClr val="82CBDD"/>
              </a:buClr>
              <a:buNone/>
            </a:pPr>
            <a:r>
              <a:rPr lang="en-GB" sz="2400" dirty="0">
                <a:latin typeface="Myriad Pro Semibold" charset="0"/>
                <a:ea typeface="Myriad Pro Semibold" charset="0"/>
                <a:cs typeface="Myriad Pro Semibold" charset="0"/>
              </a:rPr>
              <a:t>9</a:t>
            </a:r>
          </a:p>
        </p:txBody>
      </p:sp>
      <p:sp>
        <p:nvSpPr>
          <p:cNvPr id="6" name="TextBox 5">
            <a:extLst>
              <a:ext uri="{FF2B5EF4-FFF2-40B4-BE49-F238E27FC236}">
                <a16:creationId xmlns="" xmlns:a16="http://schemas.microsoft.com/office/drawing/2014/main" id="{06874B16-1252-48ED-9B80-B3E9584F157A}"/>
              </a:ext>
            </a:extLst>
          </p:cNvPr>
          <p:cNvSpPr txBox="1"/>
          <p:nvPr/>
        </p:nvSpPr>
        <p:spPr bwMode="auto">
          <a:xfrm>
            <a:off x="5549268" y="4167981"/>
            <a:ext cx="322524"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7" name="TextBox 6">
            <a:extLst>
              <a:ext uri="{FF2B5EF4-FFF2-40B4-BE49-F238E27FC236}">
                <a16:creationId xmlns="" xmlns:a16="http://schemas.microsoft.com/office/drawing/2014/main" id="{5A2E9275-C509-4476-B271-6ADF8F527FAB}"/>
              </a:ext>
            </a:extLst>
          </p:cNvPr>
          <p:cNvSpPr txBox="1"/>
          <p:nvPr/>
        </p:nvSpPr>
        <p:spPr bwMode="auto">
          <a:xfrm>
            <a:off x="5451485" y="4167981"/>
            <a:ext cx="518092"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0" name="TextBox 9">
            <a:extLst>
              <a:ext uri="{FF2B5EF4-FFF2-40B4-BE49-F238E27FC236}">
                <a16:creationId xmlns="" xmlns:a16="http://schemas.microsoft.com/office/drawing/2014/main" id="{75072E8F-E86C-49BA-9242-6862E54143B4}"/>
              </a:ext>
            </a:extLst>
          </p:cNvPr>
          <p:cNvSpPr txBox="1"/>
          <p:nvPr/>
        </p:nvSpPr>
        <p:spPr bwMode="auto">
          <a:xfrm>
            <a:off x="3645938" y="5430775"/>
            <a:ext cx="21602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29 – 9 =    </a:t>
            </a:r>
          </a:p>
        </p:txBody>
      </p:sp>
      <p:sp>
        <p:nvSpPr>
          <p:cNvPr id="11" name="Rectangle 10">
            <a:extLst>
              <a:ext uri="{FF2B5EF4-FFF2-40B4-BE49-F238E27FC236}">
                <a16:creationId xmlns="" xmlns:a16="http://schemas.microsoft.com/office/drawing/2014/main" id="{B4FE1073-BC00-4800-8905-2B96F97D9D5E}"/>
              </a:ext>
            </a:extLst>
          </p:cNvPr>
          <p:cNvSpPr/>
          <p:nvPr/>
        </p:nvSpPr>
        <p:spPr bwMode="auto">
          <a:xfrm>
            <a:off x="5020741" y="5425805"/>
            <a:ext cx="511200" cy="511200"/>
          </a:xfrm>
          <a:prstGeom prst="rect">
            <a:avLst/>
          </a:prstGeom>
          <a:noFill/>
          <a:ln>
            <a:solidFill>
              <a:schemeClr val="tx1"/>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 xmlns:a16="http://schemas.microsoft.com/office/drawing/2014/main" id="{D517CAB4-42DF-4E3E-8D5C-F8F84EBD1A74}"/>
              </a:ext>
            </a:extLst>
          </p:cNvPr>
          <p:cNvSpPr txBox="1"/>
          <p:nvPr/>
        </p:nvSpPr>
        <p:spPr bwMode="auto">
          <a:xfrm>
            <a:off x="4965587" y="5430775"/>
            <a:ext cx="60245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Tree>
    <p:extLst>
      <p:ext uri="{BB962C8B-B14F-4D97-AF65-F5344CB8AC3E}">
        <p14:creationId xmlns:p14="http://schemas.microsoft.com/office/powerpoint/2010/main" val="425270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6:3</a:t>
            </a:r>
          </a:p>
        </p:txBody>
      </p:sp>
      <p:sp>
        <p:nvSpPr>
          <p:cNvPr id="5" name="Rectangle 4">
            <a:extLst>
              <a:ext uri="{FF2B5EF4-FFF2-40B4-BE49-F238E27FC236}">
                <a16:creationId xmlns="" xmlns:a16="http://schemas.microsoft.com/office/drawing/2014/main" id="{2BE85D15-98A0-4614-9061-22C5780515E3}"/>
              </a:ext>
            </a:extLst>
          </p:cNvPr>
          <p:cNvSpPr/>
          <p:nvPr/>
        </p:nvSpPr>
        <p:spPr bwMode="auto">
          <a:xfrm>
            <a:off x="1332000" y="2626518"/>
            <a:ext cx="64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6" name="Rectangle 5">
            <a:extLst>
              <a:ext uri="{FF2B5EF4-FFF2-40B4-BE49-F238E27FC236}">
                <a16:creationId xmlns="" xmlns:a16="http://schemas.microsoft.com/office/drawing/2014/main" id="{0EEC0235-2EC6-40EA-AE63-FF86A7B7A9FC}"/>
              </a:ext>
            </a:extLst>
          </p:cNvPr>
          <p:cNvSpPr/>
          <p:nvPr/>
        </p:nvSpPr>
        <p:spPr bwMode="auto">
          <a:xfrm>
            <a:off x="1332000" y="3429000"/>
            <a:ext cx="6948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 xmlns:a16="http://schemas.microsoft.com/office/drawing/2014/main" id="{7D7922CA-EB8D-4211-A11A-1E9BB5ECB584}"/>
              </a:ext>
            </a:extLst>
          </p:cNvPr>
          <p:cNvSpPr/>
          <p:nvPr/>
        </p:nvSpPr>
        <p:spPr bwMode="auto">
          <a:xfrm>
            <a:off x="2026800" y="3429000"/>
            <a:ext cx="57852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 xmlns:a16="http://schemas.microsoft.com/office/drawing/2014/main" id="{D41653A3-B3F7-4870-90CD-D05B36B7A42F}"/>
              </a:ext>
            </a:extLst>
          </p:cNvPr>
          <p:cNvSpPr txBox="1"/>
          <p:nvPr/>
        </p:nvSpPr>
        <p:spPr bwMode="auto">
          <a:xfrm>
            <a:off x="4312955" y="2796927"/>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56</a:t>
            </a:r>
          </a:p>
        </p:txBody>
      </p:sp>
      <p:sp>
        <p:nvSpPr>
          <p:cNvPr id="9" name="TextBox 8">
            <a:extLst>
              <a:ext uri="{FF2B5EF4-FFF2-40B4-BE49-F238E27FC236}">
                <a16:creationId xmlns="" xmlns:a16="http://schemas.microsoft.com/office/drawing/2014/main" id="{EEED268C-0F19-4DFC-A1D1-2C5D7AEAC12B}"/>
              </a:ext>
            </a:extLst>
          </p:cNvPr>
          <p:cNvSpPr txBox="1"/>
          <p:nvPr/>
        </p:nvSpPr>
        <p:spPr bwMode="auto">
          <a:xfrm>
            <a:off x="1498902" y="3599409"/>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10" name="TextBox 9">
            <a:extLst>
              <a:ext uri="{FF2B5EF4-FFF2-40B4-BE49-F238E27FC236}">
                <a16:creationId xmlns="" xmlns:a16="http://schemas.microsoft.com/office/drawing/2014/main" id="{B4038DD8-2353-40C0-A56F-054561C0450E}"/>
              </a:ext>
            </a:extLst>
          </p:cNvPr>
          <p:cNvSpPr txBox="1"/>
          <p:nvPr/>
        </p:nvSpPr>
        <p:spPr bwMode="auto">
          <a:xfrm>
            <a:off x="4660355" y="359940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12" name="TextBox 11">
            <a:extLst>
              <a:ext uri="{FF2B5EF4-FFF2-40B4-BE49-F238E27FC236}">
                <a16:creationId xmlns="" xmlns:a16="http://schemas.microsoft.com/office/drawing/2014/main" id="{04A9E8E4-EFA2-47C2-A7D7-AD71AE3E04DC}"/>
              </a:ext>
            </a:extLst>
          </p:cNvPr>
          <p:cNvSpPr txBox="1"/>
          <p:nvPr/>
        </p:nvSpPr>
        <p:spPr bwMode="auto">
          <a:xfrm>
            <a:off x="4410738" y="2796927"/>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1" name="TextBox 10">
            <a:extLst>
              <a:ext uri="{FF2B5EF4-FFF2-40B4-BE49-F238E27FC236}">
                <a16:creationId xmlns="" xmlns:a16="http://schemas.microsoft.com/office/drawing/2014/main" id="{38862E31-0D51-4CCB-8B5C-93477F8D5E63}"/>
              </a:ext>
            </a:extLst>
          </p:cNvPr>
          <p:cNvSpPr txBox="1"/>
          <p:nvPr/>
        </p:nvSpPr>
        <p:spPr bwMode="auto">
          <a:xfrm>
            <a:off x="3645938" y="5430775"/>
            <a:ext cx="21602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6 + 50 =    </a:t>
            </a:r>
          </a:p>
        </p:txBody>
      </p:sp>
      <p:sp>
        <p:nvSpPr>
          <p:cNvPr id="14" name="Rectangle 13">
            <a:extLst>
              <a:ext uri="{FF2B5EF4-FFF2-40B4-BE49-F238E27FC236}">
                <a16:creationId xmlns="" xmlns:a16="http://schemas.microsoft.com/office/drawing/2014/main" id="{A15C86C0-EAE4-4B44-B936-AA19F9D55EC4}"/>
              </a:ext>
            </a:extLst>
          </p:cNvPr>
          <p:cNvSpPr/>
          <p:nvPr/>
        </p:nvSpPr>
        <p:spPr bwMode="auto">
          <a:xfrm>
            <a:off x="5020741" y="5425805"/>
            <a:ext cx="511200" cy="511200"/>
          </a:xfrm>
          <a:prstGeom prst="rect">
            <a:avLst/>
          </a:prstGeom>
          <a:noFill/>
          <a:ln>
            <a:solidFill>
              <a:schemeClr val="tx1"/>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 xmlns:a16="http://schemas.microsoft.com/office/drawing/2014/main" id="{1F6D325C-E233-4667-9138-67F8F573A13C}"/>
              </a:ext>
            </a:extLst>
          </p:cNvPr>
          <p:cNvSpPr txBox="1"/>
          <p:nvPr/>
        </p:nvSpPr>
        <p:spPr bwMode="auto">
          <a:xfrm>
            <a:off x="4965587" y="5430775"/>
            <a:ext cx="60245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56</a:t>
            </a:r>
          </a:p>
        </p:txBody>
      </p:sp>
    </p:spTree>
    <p:extLst>
      <p:ext uri="{BB962C8B-B14F-4D97-AF65-F5344CB8AC3E}">
        <p14:creationId xmlns:p14="http://schemas.microsoft.com/office/powerpoint/2010/main" val="409242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D41653A3-B3F7-4870-90CD-D05B36B7A42F}"/>
              </a:ext>
            </a:extLst>
          </p:cNvPr>
          <p:cNvSpPr txBox="1"/>
          <p:nvPr/>
        </p:nvSpPr>
        <p:spPr bwMode="auto">
          <a:xfrm>
            <a:off x="4312954" y="279692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42</a:t>
            </a:r>
          </a:p>
        </p:txBody>
      </p:sp>
      <p:sp>
        <p:nvSpPr>
          <p:cNvPr id="12" name="TextBox 11">
            <a:extLst>
              <a:ext uri="{FF2B5EF4-FFF2-40B4-BE49-F238E27FC236}">
                <a16:creationId xmlns="" xmlns:a16="http://schemas.microsoft.com/office/drawing/2014/main" id="{04A9E8E4-EFA2-47C2-A7D7-AD71AE3E04DC}"/>
              </a:ext>
            </a:extLst>
          </p:cNvPr>
          <p:cNvSpPr txBox="1"/>
          <p:nvPr/>
        </p:nvSpPr>
        <p:spPr bwMode="auto">
          <a:xfrm>
            <a:off x="1332000" y="3599409"/>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 name="Text Placeholder 1"/>
          <p:cNvSpPr>
            <a:spLocks noGrp="1"/>
          </p:cNvSpPr>
          <p:nvPr>
            <p:ph type="body" sz="quarter" idx="11"/>
          </p:nvPr>
        </p:nvSpPr>
        <p:spPr/>
        <p:txBody>
          <a:bodyPr/>
          <a:lstStyle/>
          <a:p>
            <a:r>
              <a:rPr lang="en-GB" dirty="0"/>
              <a:t>1.9 Composition: 20–100</a:t>
            </a:r>
            <a:r>
              <a:rPr lang="en-US" dirty="0"/>
              <a:t> – step 6:3</a:t>
            </a:r>
          </a:p>
        </p:txBody>
      </p:sp>
      <p:sp>
        <p:nvSpPr>
          <p:cNvPr id="5" name="Rectangle 4">
            <a:extLst>
              <a:ext uri="{FF2B5EF4-FFF2-40B4-BE49-F238E27FC236}">
                <a16:creationId xmlns="" xmlns:a16="http://schemas.microsoft.com/office/drawing/2014/main" id="{2BE85D15-98A0-4614-9061-22C5780515E3}"/>
              </a:ext>
            </a:extLst>
          </p:cNvPr>
          <p:cNvSpPr/>
          <p:nvPr/>
        </p:nvSpPr>
        <p:spPr bwMode="auto">
          <a:xfrm>
            <a:off x="1332000" y="2626518"/>
            <a:ext cx="64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6" name="Rectangle 5">
            <a:extLst>
              <a:ext uri="{FF2B5EF4-FFF2-40B4-BE49-F238E27FC236}">
                <a16:creationId xmlns="" xmlns:a16="http://schemas.microsoft.com/office/drawing/2014/main" id="{0EEC0235-2EC6-40EA-AE63-FF86A7B7A9FC}"/>
              </a:ext>
            </a:extLst>
          </p:cNvPr>
          <p:cNvSpPr/>
          <p:nvPr/>
        </p:nvSpPr>
        <p:spPr bwMode="auto">
          <a:xfrm>
            <a:off x="1332000" y="3429000"/>
            <a:ext cx="3096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 xmlns:a16="http://schemas.microsoft.com/office/drawing/2014/main" id="{7D7922CA-EB8D-4211-A11A-1E9BB5ECB584}"/>
              </a:ext>
            </a:extLst>
          </p:cNvPr>
          <p:cNvSpPr/>
          <p:nvPr/>
        </p:nvSpPr>
        <p:spPr bwMode="auto">
          <a:xfrm>
            <a:off x="1641600" y="3429000"/>
            <a:ext cx="61704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 xmlns:a16="http://schemas.microsoft.com/office/drawing/2014/main" id="{EEED268C-0F19-4DFC-A1D1-2C5D7AEAC12B}"/>
              </a:ext>
            </a:extLst>
          </p:cNvPr>
          <p:cNvSpPr txBox="1"/>
          <p:nvPr/>
        </p:nvSpPr>
        <p:spPr bwMode="auto">
          <a:xfrm>
            <a:off x="1313378" y="3599409"/>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0" name="TextBox 9">
            <a:extLst>
              <a:ext uri="{FF2B5EF4-FFF2-40B4-BE49-F238E27FC236}">
                <a16:creationId xmlns="" xmlns:a16="http://schemas.microsoft.com/office/drawing/2014/main" id="{B4038DD8-2353-40C0-A56F-054561C0450E}"/>
              </a:ext>
            </a:extLst>
          </p:cNvPr>
          <p:cNvSpPr txBox="1"/>
          <p:nvPr/>
        </p:nvSpPr>
        <p:spPr bwMode="auto">
          <a:xfrm>
            <a:off x="4660354" y="359940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13" name="TextBox 12">
            <a:extLst>
              <a:ext uri="{FF2B5EF4-FFF2-40B4-BE49-F238E27FC236}">
                <a16:creationId xmlns="" xmlns:a16="http://schemas.microsoft.com/office/drawing/2014/main" id="{74F51DE6-168C-4AB8-89AF-D6D4149EAA77}"/>
              </a:ext>
            </a:extLst>
          </p:cNvPr>
          <p:cNvSpPr txBox="1"/>
          <p:nvPr/>
        </p:nvSpPr>
        <p:spPr bwMode="auto">
          <a:xfrm>
            <a:off x="3645938" y="5430775"/>
            <a:ext cx="21602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42 – 40 =    </a:t>
            </a:r>
          </a:p>
        </p:txBody>
      </p:sp>
      <p:sp>
        <p:nvSpPr>
          <p:cNvPr id="14" name="Rectangle 13">
            <a:extLst>
              <a:ext uri="{FF2B5EF4-FFF2-40B4-BE49-F238E27FC236}">
                <a16:creationId xmlns="" xmlns:a16="http://schemas.microsoft.com/office/drawing/2014/main" id="{1A887D42-BCB1-4C07-92C2-FA39E86A7E38}"/>
              </a:ext>
            </a:extLst>
          </p:cNvPr>
          <p:cNvSpPr/>
          <p:nvPr/>
        </p:nvSpPr>
        <p:spPr bwMode="auto">
          <a:xfrm>
            <a:off x="5187431" y="5425518"/>
            <a:ext cx="511200" cy="511200"/>
          </a:xfrm>
          <a:prstGeom prst="rect">
            <a:avLst/>
          </a:prstGeom>
          <a:noFill/>
          <a:ln>
            <a:solidFill>
              <a:schemeClr val="tx1"/>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 xmlns:a16="http://schemas.microsoft.com/office/drawing/2014/main" id="{B280D4F5-77F8-48C7-9431-A6029E757C55}"/>
              </a:ext>
            </a:extLst>
          </p:cNvPr>
          <p:cNvSpPr txBox="1"/>
          <p:nvPr/>
        </p:nvSpPr>
        <p:spPr bwMode="auto">
          <a:xfrm>
            <a:off x="5141803" y="5430775"/>
            <a:ext cx="60245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Tree>
    <p:extLst>
      <p:ext uri="{BB962C8B-B14F-4D97-AF65-F5344CB8AC3E}">
        <p14:creationId xmlns:p14="http://schemas.microsoft.com/office/powerpoint/2010/main" val="384896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6:5</a:t>
            </a:r>
          </a:p>
        </p:txBody>
      </p:sp>
      <p:sp>
        <p:nvSpPr>
          <p:cNvPr id="5" name="TextBox 4">
            <a:extLst>
              <a:ext uri="{FF2B5EF4-FFF2-40B4-BE49-F238E27FC236}">
                <a16:creationId xmlns="" xmlns:a16="http://schemas.microsoft.com/office/drawing/2014/main" id="{5A100955-8C35-4EBF-A0A1-8A5D828AF95B}"/>
              </a:ext>
            </a:extLst>
          </p:cNvPr>
          <p:cNvSpPr txBox="1"/>
          <p:nvPr/>
        </p:nvSpPr>
        <p:spPr bwMode="auto">
          <a:xfrm>
            <a:off x="4312954" y="456077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49</a:t>
            </a:r>
          </a:p>
        </p:txBody>
      </p:sp>
      <p:sp>
        <p:nvSpPr>
          <p:cNvPr id="6" name="TextBox 5">
            <a:extLst>
              <a:ext uri="{FF2B5EF4-FFF2-40B4-BE49-F238E27FC236}">
                <a16:creationId xmlns="" xmlns:a16="http://schemas.microsoft.com/office/drawing/2014/main" id="{A4BD7C6B-4A3E-4CBE-A390-94AFF09DCF78}"/>
              </a:ext>
            </a:extLst>
          </p:cNvPr>
          <p:cNvSpPr txBox="1"/>
          <p:nvPr/>
        </p:nvSpPr>
        <p:spPr bwMode="auto">
          <a:xfrm>
            <a:off x="3694852" y="5363256"/>
            <a:ext cx="59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7" name="Rectangle 6">
            <a:extLst>
              <a:ext uri="{FF2B5EF4-FFF2-40B4-BE49-F238E27FC236}">
                <a16:creationId xmlns="" xmlns:a16="http://schemas.microsoft.com/office/drawing/2014/main" id="{4039130E-D98F-47DA-9DEB-E6E22B5CB80A}"/>
              </a:ext>
            </a:extLst>
          </p:cNvPr>
          <p:cNvSpPr/>
          <p:nvPr/>
        </p:nvSpPr>
        <p:spPr bwMode="auto">
          <a:xfrm>
            <a:off x="1332000" y="4390366"/>
            <a:ext cx="64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 xmlns:a16="http://schemas.microsoft.com/office/drawing/2014/main" id="{0A484D1F-3E74-440E-A68D-90B0F29C2A83}"/>
              </a:ext>
            </a:extLst>
          </p:cNvPr>
          <p:cNvSpPr/>
          <p:nvPr/>
        </p:nvSpPr>
        <p:spPr bwMode="auto">
          <a:xfrm>
            <a:off x="1332000" y="5192848"/>
            <a:ext cx="52884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 xmlns:a16="http://schemas.microsoft.com/office/drawing/2014/main" id="{BFCF28F4-457A-4B4B-AAE5-BF2F163FE0A2}"/>
              </a:ext>
            </a:extLst>
          </p:cNvPr>
          <p:cNvSpPr/>
          <p:nvPr/>
        </p:nvSpPr>
        <p:spPr bwMode="auto">
          <a:xfrm>
            <a:off x="6620400" y="5192848"/>
            <a:ext cx="11916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 xmlns:a16="http://schemas.microsoft.com/office/drawing/2014/main" id="{0CA61BFF-5128-4F22-A178-BD37649DDA0F}"/>
              </a:ext>
            </a:extLst>
          </p:cNvPr>
          <p:cNvSpPr txBox="1"/>
          <p:nvPr/>
        </p:nvSpPr>
        <p:spPr bwMode="auto">
          <a:xfrm>
            <a:off x="7040511" y="536325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pic>
        <p:nvPicPr>
          <p:cNvPr id="12" name="Picture 11">
            <a:extLst>
              <a:ext uri="{FF2B5EF4-FFF2-40B4-BE49-F238E27FC236}">
                <a16:creationId xmlns="" xmlns:a16="http://schemas.microsoft.com/office/drawing/2014/main" id="{6A397B87-0158-4823-A083-93B3AEA35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608" y="856370"/>
            <a:ext cx="3654784" cy="3307626"/>
          </a:xfrm>
          <a:prstGeom prst="rect">
            <a:avLst/>
          </a:prstGeom>
        </p:spPr>
      </p:pic>
      <p:sp>
        <p:nvSpPr>
          <p:cNvPr id="13" name="TextBox 12">
            <a:extLst>
              <a:ext uri="{FF2B5EF4-FFF2-40B4-BE49-F238E27FC236}">
                <a16:creationId xmlns="" xmlns:a16="http://schemas.microsoft.com/office/drawing/2014/main" id="{24E8617B-13B3-465E-9665-55661CCB92D0}"/>
              </a:ext>
            </a:extLst>
          </p:cNvPr>
          <p:cNvSpPr txBox="1"/>
          <p:nvPr/>
        </p:nvSpPr>
        <p:spPr bwMode="auto">
          <a:xfrm>
            <a:off x="4329926" y="130953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49</a:t>
            </a:r>
          </a:p>
        </p:txBody>
      </p:sp>
      <p:sp>
        <p:nvSpPr>
          <p:cNvPr id="14" name="TextBox 13">
            <a:extLst>
              <a:ext uri="{FF2B5EF4-FFF2-40B4-BE49-F238E27FC236}">
                <a16:creationId xmlns="" xmlns:a16="http://schemas.microsoft.com/office/drawing/2014/main" id="{EF2D5786-7758-4434-92AF-59645C5BA03F}"/>
              </a:ext>
            </a:extLst>
          </p:cNvPr>
          <p:cNvSpPr txBox="1"/>
          <p:nvPr/>
        </p:nvSpPr>
        <p:spPr bwMode="auto">
          <a:xfrm>
            <a:off x="3169563" y="3323031"/>
            <a:ext cx="5180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80000"/>
              </a:lnSpc>
              <a:spcBef>
                <a:spcPts val="0"/>
              </a:spcBef>
              <a:buClr>
                <a:srgbClr val="82CBDD"/>
              </a:buClr>
              <a:buNone/>
            </a:pPr>
            <a:r>
              <a:rPr lang="en-GB" sz="2400" dirty="0">
                <a:latin typeface="Myriad Pro Semibold" charset="0"/>
                <a:ea typeface="Myriad Pro Semibold" charset="0"/>
                <a:cs typeface="Myriad Pro Semibold" charset="0"/>
              </a:rPr>
              <a:t>40</a:t>
            </a:r>
          </a:p>
        </p:txBody>
      </p:sp>
      <p:sp>
        <p:nvSpPr>
          <p:cNvPr id="15" name="TextBox 14">
            <a:extLst>
              <a:ext uri="{FF2B5EF4-FFF2-40B4-BE49-F238E27FC236}">
                <a16:creationId xmlns="" xmlns:a16="http://schemas.microsoft.com/office/drawing/2014/main" id="{BE73D389-C522-4F34-90B2-D105ED8E6B68}"/>
              </a:ext>
            </a:extLst>
          </p:cNvPr>
          <p:cNvSpPr txBox="1"/>
          <p:nvPr/>
        </p:nvSpPr>
        <p:spPr bwMode="auto">
          <a:xfrm>
            <a:off x="5534841" y="3249164"/>
            <a:ext cx="351378"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Tree>
    <p:extLst>
      <p:ext uri="{BB962C8B-B14F-4D97-AF65-F5344CB8AC3E}">
        <p14:creationId xmlns:p14="http://schemas.microsoft.com/office/powerpoint/2010/main" val="416351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3" grpId="0"/>
      <p:bldP spid="14" grpId="0"/>
      <p:bldP spid="1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93DA0C34-5890-4EAD-92D3-29FA7CE69528}"/>
              </a:ext>
            </a:extLst>
          </p:cNvPr>
          <p:cNvSpPr txBox="1"/>
          <p:nvPr/>
        </p:nvSpPr>
        <p:spPr bwMode="auto">
          <a:xfrm>
            <a:off x="4410738" y="2796927"/>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2" name="TextBox 11">
            <a:extLst>
              <a:ext uri="{FF2B5EF4-FFF2-40B4-BE49-F238E27FC236}">
                <a16:creationId xmlns="" xmlns:a16="http://schemas.microsoft.com/office/drawing/2014/main" id="{6F05CE6E-2195-493D-A24D-F6E3EDC70D28}"/>
              </a:ext>
            </a:extLst>
          </p:cNvPr>
          <p:cNvSpPr txBox="1"/>
          <p:nvPr/>
        </p:nvSpPr>
        <p:spPr bwMode="auto">
          <a:xfrm>
            <a:off x="4312954" y="279692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34</a:t>
            </a:r>
          </a:p>
        </p:txBody>
      </p:sp>
      <p:sp>
        <p:nvSpPr>
          <p:cNvPr id="2" name="Text Placeholder 1"/>
          <p:cNvSpPr>
            <a:spLocks noGrp="1"/>
          </p:cNvSpPr>
          <p:nvPr>
            <p:ph type="body" sz="quarter" idx="11"/>
          </p:nvPr>
        </p:nvSpPr>
        <p:spPr/>
        <p:txBody>
          <a:bodyPr/>
          <a:lstStyle/>
          <a:p>
            <a:r>
              <a:rPr lang="en-GB" dirty="0"/>
              <a:t>1.9 Composition: 20–100</a:t>
            </a:r>
            <a:r>
              <a:rPr lang="en-US" dirty="0"/>
              <a:t> – step 6:5</a:t>
            </a:r>
          </a:p>
        </p:txBody>
      </p:sp>
      <p:sp>
        <p:nvSpPr>
          <p:cNvPr id="5" name="Rectangle 4">
            <a:extLst>
              <a:ext uri="{FF2B5EF4-FFF2-40B4-BE49-F238E27FC236}">
                <a16:creationId xmlns="" xmlns:a16="http://schemas.microsoft.com/office/drawing/2014/main" id="{B577076D-85E5-498A-A723-BF08EDF2C44A}"/>
              </a:ext>
            </a:extLst>
          </p:cNvPr>
          <p:cNvSpPr/>
          <p:nvPr/>
        </p:nvSpPr>
        <p:spPr bwMode="auto">
          <a:xfrm>
            <a:off x="1332000" y="2626518"/>
            <a:ext cx="64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6" name="Rectangle 5">
            <a:extLst>
              <a:ext uri="{FF2B5EF4-FFF2-40B4-BE49-F238E27FC236}">
                <a16:creationId xmlns="" xmlns:a16="http://schemas.microsoft.com/office/drawing/2014/main" id="{AC9FE5B1-4E93-49C9-AFE2-40C46EDB85E8}"/>
              </a:ext>
            </a:extLst>
          </p:cNvPr>
          <p:cNvSpPr/>
          <p:nvPr/>
        </p:nvSpPr>
        <p:spPr bwMode="auto">
          <a:xfrm>
            <a:off x="1332000" y="3429000"/>
            <a:ext cx="57168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 xmlns:a16="http://schemas.microsoft.com/office/drawing/2014/main" id="{112A11D5-A4BF-4FE2-BAC5-454EA0DCF0AC}"/>
              </a:ext>
            </a:extLst>
          </p:cNvPr>
          <p:cNvSpPr/>
          <p:nvPr/>
        </p:nvSpPr>
        <p:spPr bwMode="auto">
          <a:xfrm>
            <a:off x="7048800" y="3429000"/>
            <a:ext cx="7632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 xmlns:a16="http://schemas.microsoft.com/office/drawing/2014/main" id="{8A144A92-9D09-49B2-90C1-F23058F43110}"/>
              </a:ext>
            </a:extLst>
          </p:cNvPr>
          <p:cNvSpPr txBox="1"/>
          <p:nvPr/>
        </p:nvSpPr>
        <p:spPr bwMode="auto">
          <a:xfrm>
            <a:off x="3931355" y="359940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10" name="TextBox 9">
            <a:extLst>
              <a:ext uri="{FF2B5EF4-FFF2-40B4-BE49-F238E27FC236}">
                <a16:creationId xmlns="" xmlns:a16="http://schemas.microsoft.com/office/drawing/2014/main" id="{765C83D6-CC87-4C53-BA1B-9167E10CC15A}"/>
              </a:ext>
            </a:extLst>
          </p:cNvPr>
          <p:cNvSpPr txBox="1"/>
          <p:nvPr/>
        </p:nvSpPr>
        <p:spPr bwMode="auto">
          <a:xfrm>
            <a:off x="7254711" y="359940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Tree>
    <p:extLst>
      <p:ext uri="{BB962C8B-B14F-4D97-AF65-F5344CB8AC3E}">
        <p14:creationId xmlns:p14="http://schemas.microsoft.com/office/powerpoint/2010/main" val="339153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9" grpId="0"/>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6:5</a:t>
            </a:r>
          </a:p>
        </p:txBody>
      </p:sp>
      <p:sp>
        <p:nvSpPr>
          <p:cNvPr id="5" name="TextBox 4">
            <a:extLst>
              <a:ext uri="{FF2B5EF4-FFF2-40B4-BE49-F238E27FC236}">
                <a16:creationId xmlns="" xmlns:a16="http://schemas.microsoft.com/office/drawing/2014/main" id="{D930D1D8-4FAD-4D1D-86EA-BA9503461948}"/>
              </a:ext>
            </a:extLst>
          </p:cNvPr>
          <p:cNvSpPr txBox="1"/>
          <p:nvPr/>
        </p:nvSpPr>
        <p:spPr bwMode="auto">
          <a:xfrm>
            <a:off x="2095938" y="3599409"/>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6" name="TextBox 5">
            <a:extLst>
              <a:ext uri="{FF2B5EF4-FFF2-40B4-BE49-F238E27FC236}">
                <a16:creationId xmlns="" xmlns:a16="http://schemas.microsoft.com/office/drawing/2014/main" id="{29745E4E-1EF1-4C20-AAFE-20669E4D5A41}"/>
              </a:ext>
            </a:extLst>
          </p:cNvPr>
          <p:cNvSpPr txBox="1"/>
          <p:nvPr/>
        </p:nvSpPr>
        <p:spPr bwMode="auto">
          <a:xfrm>
            <a:off x="2081511" y="359940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7" name="Rectangle 6">
            <a:extLst>
              <a:ext uri="{FF2B5EF4-FFF2-40B4-BE49-F238E27FC236}">
                <a16:creationId xmlns="" xmlns:a16="http://schemas.microsoft.com/office/drawing/2014/main" id="{45A60685-8181-497A-953D-78554AEF3F21}"/>
              </a:ext>
            </a:extLst>
          </p:cNvPr>
          <p:cNvSpPr/>
          <p:nvPr/>
        </p:nvSpPr>
        <p:spPr bwMode="auto">
          <a:xfrm>
            <a:off x="1332000" y="2626518"/>
            <a:ext cx="64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 xmlns:a16="http://schemas.microsoft.com/office/drawing/2014/main" id="{F3521093-29D5-45F3-BF17-28E29ACD8D93}"/>
              </a:ext>
            </a:extLst>
          </p:cNvPr>
          <p:cNvSpPr/>
          <p:nvPr/>
        </p:nvSpPr>
        <p:spPr bwMode="auto">
          <a:xfrm>
            <a:off x="1332000" y="3429000"/>
            <a:ext cx="18504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 xmlns:a16="http://schemas.microsoft.com/office/drawing/2014/main" id="{A8BC4F36-2588-459E-BA9A-22B9986929AC}"/>
              </a:ext>
            </a:extLst>
          </p:cNvPr>
          <p:cNvSpPr/>
          <p:nvPr/>
        </p:nvSpPr>
        <p:spPr bwMode="auto">
          <a:xfrm>
            <a:off x="3182400" y="3429000"/>
            <a:ext cx="46296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 xmlns:a16="http://schemas.microsoft.com/office/drawing/2014/main" id="{47DA249C-32B9-4F46-8D9B-E60DA1139B60}"/>
              </a:ext>
            </a:extLst>
          </p:cNvPr>
          <p:cNvSpPr txBox="1"/>
          <p:nvPr/>
        </p:nvSpPr>
        <p:spPr bwMode="auto">
          <a:xfrm>
            <a:off x="4312954" y="279692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28</a:t>
            </a:r>
          </a:p>
        </p:txBody>
      </p:sp>
      <p:sp>
        <p:nvSpPr>
          <p:cNvPr id="11" name="TextBox 10">
            <a:extLst>
              <a:ext uri="{FF2B5EF4-FFF2-40B4-BE49-F238E27FC236}">
                <a16:creationId xmlns="" xmlns:a16="http://schemas.microsoft.com/office/drawing/2014/main" id="{43FE94F5-6DD6-4234-A067-DFB26FCD9292}"/>
              </a:ext>
            </a:extLst>
          </p:cNvPr>
          <p:cNvSpPr txBox="1"/>
          <p:nvPr/>
        </p:nvSpPr>
        <p:spPr bwMode="auto">
          <a:xfrm>
            <a:off x="5238154" y="359940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Tree>
    <p:extLst>
      <p:ext uri="{BB962C8B-B14F-4D97-AF65-F5344CB8AC3E}">
        <p14:creationId xmlns:p14="http://schemas.microsoft.com/office/powerpoint/2010/main" val="15473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4C1C9288-7929-4F69-8ECE-C9D58FECB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420061"/>
            <a:ext cx="3157325" cy="1930309"/>
          </a:xfrm>
          <a:prstGeom prst="rect">
            <a:avLst/>
          </a:prstGeom>
        </p:spPr>
      </p:pic>
      <p:pic>
        <p:nvPicPr>
          <p:cNvPr id="14" name="Picture 13">
            <a:extLst>
              <a:ext uri="{FF2B5EF4-FFF2-40B4-BE49-F238E27FC236}">
                <a16:creationId xmlns="" xmlns:a16="http://schemas.microsoft.com/office/drawing/2014/main" id="{AF53D3FD-660C-4222-BC28-A6ED03C02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713" y="1543334"/>
            <a:ext cx="3172289" cy="2012608"/>
          </a:xfrm>
          <a:prstGeom prst="rect">
            <a:avLst/>
          </a:prstGeom>
        </p:spPr>
      </p:pic>
      <p:pic>
        <p:nvPicPr>
          <p:cNvPr id="16" name="Picture 15">
            <a:extLst>
              <a:ext uri="{FF2B5EF4-FFF2-40B4-BE49-F238E27FC236}">
                <a16:creationId xmlns="" xmlns:a16="http://schemas.microsoft.com/office/drawing/2014/main" id="{3BB5B6D9-94D0-441C-825D-8127D46EC8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5406" y="2930815"/>
            <a:ext cx="2678490" cy="2498926"/>
          </a:xfrm>
          <a:prstGeom prst="rect">
            <a:avLst/>
          </a:prstGeom>
        </p:spPr>
      </p:pic>
      <p:pic>
        <p:nvPicPr>
          <p:cNvPr id="18" name="Picture 17">
            <a:extLst>
              <a:ext uri="{FF2B5EF4-FFF2-40B4-BE49-F238E27FC236}">
                <a16:creationId xmlns="" xmlns:a16="http://schemas.microsoft.com/office/drawing/2014/main" id="{524D2A86-469D-400B-8BD9-8FD5A4FDBD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3373" y="3122545"/>
            <a:ext cx="3082506" cy="1997645"/>
          </a:xfrm>
          <a:prstGeom prst="rect">
            <a:avLst/>
          </a:prstGeom>
        </p:spPr>
      </p:pic>
      <p:pic>
        <p:nvPicPr>
          <p:cNvPr id="10" name="Picture 9">
            <a:extLst>
              <a:ext uri="{FF2B5EF4-FFF2-40B4-BE49-F238E27FC236}">
                <a16:creationId xmlns="" xmlns:a16="http://schemas.microsoft.com/office/drawing/2014/main" id="{98C00513-E412-4CAE-B01D-A1DCB7638E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2651" y="1592338"/>
            <a:ext cx="5678698" cy="3531416"/>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2:2</a:t>
            </a:r>
          </a:p>
        </p:txBody>
      </p:sp>
      <p:pic>
        <p:nvPicPr>
          <p:cNvPr id="8" name="Picture 7">
            <a:extLst>
              <a:ext uri="{FF2B5EF4-FFF2-40B4-BE49-F238E27FC236}">
                <a16:creationId xmlns="" xmlns:a16="http://schemas.microsoft.com/office/drawing/2014/main" id="{6BA7C526-B33C-4784-A238-EF86FDE9EA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0272" y="3700020"/>
            <a:ext cx="418982" cy="1025008"/>
          </a:xfrm>
          <a:prstGeom prst="rect">
            <a:avLst/>
          </a:prstGeom>
        </p:spPr>
      </p:pic>
    </p:spTree>
    <p:extLst>
      <p:ext uri="{BB962C8B-B14F-4D97-AF65-F5344CB8AC3E}">
        <p14:creationId xmlns:p14="http://schemas.microsoft.com/office/powerpoint/2010/main" val="263359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2:4</a:t>
            </a:r>
          </a:p>
        </p:txBody>
      </p:sp>
      <p:pic>
        <p:nvPicPr>
          <p:cNvPr id="27" name="Picture 26">
            <a:extLst>
              <a:ext uri="{FF2B5EF4-FFF2-40B4-BE49-F238E27FC236}">
                <a16:creationId xmlns="" xmlns:a16="http://schemas.microsoft.com/office/drawing/2014/main" id="{5F372969-3E08-481E-8B5B-D36AF3564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404" y="3065784"/>
            <a:ext cx="2828126" cy="89782"/>
          </a:xfrm>
          <a:prstGeom prst="rect">
            <a:avLst/>
          </a:prstGeom>
        </p:spPr>
      </p:pic>
      <p:pic>
        <p:nvPicPr>
          <p:cNvPr id="33" name="Picture 32">
            <a:extLst>
              <a:ext uri="{FF2B5EF4-FFF2-40B4-BE49-F238E27FC236}">
                <a16:creationId xmlns="" xmlns:a16="http://schemas.microsoft.com/office/drawing/2014/main" id="{B8D6F4FF-1AF0-4B09-B134-BDA4BB1DA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482" y="4341985"/>
            <a:ext cx="1279390" cy="1137236"/>
          </a:xfrm>
          <a:prstGeom prst="rect">
            <a:avLst/>
          </a:prstGeom>
        </p:spPr>
      </p:pic>
      <p:pic>
        <p:nvPicPr>
          <p:cNvPr id="35" name="Picture 34">
            <a:extLst>
              <a:ext uri="{FF2B5EF4-FFF2-40B4-BE49-F238E27FC236}">
                <a16:creationId xmlns="" xmlns:a16="http://schemas.microsoft.com/office/drawing/2014/main" id="{C7EFAA50-93DF-4201-A9F2-6898C8A56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2719" y="3065784"/>
            <a:ext cx="2094908" cy="89782"/>
          </a:xfrm>
          <a:prstGeom prst="rect">
            <a:avLst/>
          </a:prstGeom>
        </p:spPr>
      </p:pic>
      <p:pic>
        <p:nvPicPr>
          <p:cNvPr id="37" name="Picture 36">
            <a:extLst>
              <a:ext uri="{FF2B5EF4-FFF2-40B4-BE49-F238E27FC236}">
                <a16:creationId xmlns="" xmlns:a16="http://schemas.microsoft.com/office/drawing/2014/main" id="{E61C302B-1394-461E-9F59-753492517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6548" y="3131454"/>
            <a:ext cx="149636" cy="546172"/>
          </a:xfrm>
          <a:prstGeom prst="rect">
            <a:avLst/>
          </a:prstGeom>
        </p:spPr>
      </p:pic>
      <p:pic>
        <p:nvPicPr>
          <p:cNvPr id="39" name="Picture 38">
            <a:extLst>
              <a:ext uri="{FF2B5EF4-FFF2-40B4-BE49-F238E27FC236}">
                <a16:creationId xmlns="" xmlns:a16="http://schemas.microsoft.com/office/drawing/2014/main" id="{B8269B27-3AAC-42F2-B366-C3C1ED9F3B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8121" y="3745749"/>
            <a:ext cx="2850572" cy="463873"/>
          </a:xfrm>
          <a:prstGeom prst="rect">
            <a:avLst/>
          </a:prstGeom>
        </p:spPr>
      </p:pic>
      <p:pic>
        <p:nvPicPr>
          <p:cNvPr id="41" name="Picture 40">
            <a:extLst>
              <a:ext uri="{FF2B5EF4-FFF2-40B4-BE49-F238E27FC236}">
                <a16:creationId xmlns="" xmlns:a16="http://schemas.microsoft.com/office/drawing/2014/main" id="{F33B97FC-1F91-4B13-80B4-B2F0809320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4932" y="4341985"/>
            <a:ext cx="1316799" cy="1137236"/>
          </a:xfrm>
          <a:prstGeom prst="rect">
            <a:avLst/>
          </a:prstGeom>
        </p:spPr>
      </p:pic>
      <p:pic>
        <p:nvPicPr>
          <p:cNvPr id="43" name="Picture 42">
            <a:extLst>
              <a:ext uri="{FF2B5EF4-FFF2-40B4-BE49-F238E27FC236}">
                <a16:creationId xmlns="" xmlns:a16="http://schemas.microsoft.com/office/drawing/2014/main" id="{304C61EC-3C47-425C-9D31-12C08484A2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1624" y="5219532"/>
            <a:ext cx="725737" cy="501282"/>
          </a:xfrm>
          <a:prstGeom prst="rect">
            <a:avLst/>
          </a:prstGeom>
        </p:spPr>
      </p:pic>
      <p:sp>
        <p:nvSpPr>
          <p:cNvPr id="44" name="TextBox 43">
            <a:extLst>
              <a:ext uri="{FF2B5EF4-FFF2-40B4-BE49-F238E27FC236}">
                <a16:creationId xmlns="" xmlns:a16="http://schemas.microsoft.com/office/drawing/2014/main" id="{391727BA-B23C-4FE4-8A6C-D1ACF51D2FA6}"/>
              </a:ext>
            </a:extLst>
          </p:cNvPr>
          <p:cNvSpPr txBox="1"/>
          <p:nvPr/>
        </p:nvSpPr>
        <p:spPr bwMode="auto">
          <a:xfrm>
            <a:off x="1907704" y="1459384"/>
            <a:ext cx="56675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9600" b="1" spc="-100" dirty="0">
                <a:latin typeface="Myriad Pro Semibold" charset="0"/>
                <a:ea typeface="Myriad Pro Semibold" charset="0"/>
                <a:cs typeface="Myriad Pro Semibold" charset="0"/>
              </a:rPr>
              <a:t>forty-two</a:t>
            </a:r>
          </a:p>
        </p:txBody>
      </p:sp>
      <p:pic>
        <p:nvPicPr>
          <p:cNvPr id="48" name="Picture 47">
            <a:extLst>
              <a:ext uri="{FF2B5EF4-FFF2-40B4-BE49-F238E27FC236}">
                <a16:creationId xmlns="" xmlns:a16="http://schemas.microsoft.com/office/drawing/2014/main" id="{E4E26863-FA78-484E-AF74-D9D6AF540A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88556" y="3131454"/>
            <a:ext cx="149636" cy="546172"/>
          </a:xfrm>
          <a:prstGeom prst="rect">
            <a:avLst/>
          </a:prstGeom>
        </p:spPr>
      </p:pic>
      <p:pic>
        <p:nvPicPr>
          <p:cNvPr id="50" name="Picture 49">
            <a:extLst>
              <a:ext uri="{FF2B5EF4-FFF2-40B4-BE49-F238E27FC236}">
                <a16:creationId xmlns="" xmlns:a16="http://schemas.microsoft.com/office/drawing/2014/main" id="{241F527D-0089-4CAB-9CF5-F39076A9FB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78976" y="3654379"/>
            <a:ext cx="2753309" cy="553655"/>
          </a:xfrm>
          <a:prstGeom prst="rect">
            <a:avLst/>
          </a:prstGeom>
        </p:spPr>
      </p:pic>
    </p:spTree>
    <p:extLst>
      <p:ext uri="{BB962C8B-B14F-4D97-AF65-F5344CB8AC3E}">
        <p14:creationId xmlns:p14="http://schemas.microsoft.com/office/powerpoint/2010/main" val="66658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up)">
                                      <p:cBhvr>
                                        <p:cTn id="11" dur="5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par>
                                <p:cTn id="36" presetID="22" presetClass="entr" presetSubtype="2"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right)">
                                      <p:cBhvr>
                                        <p:cTn id="38" dur="500"/>
                                        <p:tgtEl>
                                          <p:spTgt spid="41"/>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2:5</a:t>
            </a:r>
          </a:p>
        </p:txBody>
      </p:sp>
      <p:pic>
        <p:nvPicPr>
          <p:cNvPr id="9" name="Picture 8">
            <a:extLst>
              <a:ext uri="{FF2B5EF4-FFF2-40B4-BE49-F238E27FC236}">
                <a16:creationId xmlns="" xmlns:a16="http://schemas.microsoft.com/office/drawing/2014/main" id="{203EAB49-2C07-4035-A01A-C01643D60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970" y="1876524"/>
            <a:ext cx="1271909" cy="1586146"/>
          </a:xfrm>
          <a:prstGeom prst="rect">
            <a:avLst/>
          </a:prstGeom>
        </p:spPr>
      </p:pic>
      <p:pic>
        <p:nvPicPr>
          <p:cNvPr id="11" name="Picture 10">
            <a:extLst>
              <a:ext uri="{FF2B5EF4-FFF2-40B4-BE49-F238E27FC236}">
                <a16:creationId xmlns="" xmlns:a16="http://schemas.microsoft.com/office/drawing/2014/main" id="{1FBD462A-7740-4783-8BB8-7DF50553C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0978" y="3789826"/>
            <a:ext cx="1271909" cy="1182127"/>
          </a:xfrm>
          <a:prstGeom prst="rect">
            <a:avLst/>
          </a:prstGeom>
        </p:spPr>
      </p:pic>
      <p:graphicFrame>
        <p:nvGraphicFramePr>
          <p:cNvPr id="12" name="Table 11">
            <a:extLst>
              <a:ext uri="{FF2B5EF4-FFF2-40B4-BE49-F238E27FC236}">
                <a16:creationId xmlns="" xmlns:a16="http://schemas.microsoft.com/office/drawing/2014/main" id="{7E602FD6-777C-4D40-BBB6-B9D2A4D42D07}"/>
              </a:ext>
            </a:extLst>
          </p:cNvPr>
          <p:cNvGraphicFramePr>
            <a:graphicFrameLocks noGrp="1"/>
          </p:cNvGraphicFramePr>
          <p:nvPr>
            <p:extLst>
              <p:ext uri="{D42A27DB-BD31-4B8C-83A1-F6EECF244321}">
                <p14:modId xmlns:p14="http://schemas.microsoft.com/office/powerpoint/2010/main" val="3853231433"/>
              </p:ext>
            </p:extLst>
          </p:nvPr>
        </p:nvGraphicFramePr>
        <p:xfrm>
          <a:off x="5724376" y="2420888"/>
          <a:ext cx="2232000" cy="1794485"/>
        </p:xfrm>
        <a:graphic>
          <a:graphicData uri="http://schemas.openxmlformats.org/drawingml/2006/table">
            <a:tbl>
              <a:tblPr firstRow="1" bandRow="1">
                <a:tableStyleId>{5C22544A-7EE6-4342-B048-85BDC9FD1C3A}</a:tableStyleId>
              </a:tblPr>
              <a:tblGrid>
                <a:gridCol w="1116000">
                  <a:extLst>
                    <a:ext uri="{9D8B030D-6E8A-4147-A177-3AD203B41FA5}">
                      <a16:colId xmlns="" xmlns:a16="http://schemas.microsoft.com/office/drawing/2014/main" val="1381558999"/>
                    </a:ext>
                  </a:extLst>
                </a:gridCol>
                <a:gridCol w="1116000">
                  <a:extLst>
                    <a:ext uri="{9D8B030D-6E8A-4147-A177-3AD203B41FA5}">
                      <a16:colId xmlns="" xmlns:a16="http://schemas.microsoft.com/office/drawing/2014/main" val="2504133960"/>
                    </a:ext>
                  </a:extLst>
                </a:gridCol>
              </a:tblGrid>
              <a:tr h="467962">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 xmlns:a16="http://schemas.microsoft.com/office/drawing/2014/main" val="3809645214"/>
                  </a:ext>
                </a:extLst>
              </a:tr>
              <a:tr h="1326523">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988223166"/>
                  </a:ext>
                </a:extLst>
              </a:tr>
            </a:tbl>
          </a:graphicData>
        </a:graphic>
      </p:graphicFrame>
      <p:sp>
        <p:nvSpPr>
          <p:cNvPr id="14" name="Oval 13">
            <a:extLst>
              <a:ext uri="{FF2B5EF4-FFF2-40B4-BE49-F238E27FC236}">
                <a16:creationId xmlns="" xmlns:a16="http://schemas.microsoft.com/office/drawing/2014/main" id="{64F61BA3-6863-41FD-8FC6-029A9659B506}"/>
              </a:ext>
            </a:extLst>
          </p:cNvPr>
          <p:cNvSpPr/>
          <p:nvPr/>
        </p:nvSpPr>
        <p:spPr bwMode="auto">
          <a:xfrm>
            <a:off x="3074660" y="1772816"/>
            <a:ext cx="1880527" cy="1880527"/>
          </a:xfrm>
          <a:prstGeom prst="ellipse">
            <a:avLst/>
          </a:prstGeom>
          <a:noFill/>
          <a:ln w="381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 xmlns:a16="http://schemas.microsoft.com/office/drawing/2014/main" id="{C94A29EF-86E6-4EC0-AAD8-F599CE1A2C86}"/>
              </a:ext>
            </a:extLst>
          </p:cNvPr>
          <p:cNvSpPr/>
          <p:nvPr/>
        </p:nvSpPr>
        <p:spPr bwMode="auto">
          <a:xfrm>
            <a:off x="827584" y="1772816"/>
            <a:ext cx="1880527" cy="1880527"/>
          </a:xfrm>
          <a:prstGeom prst="ellipse">
            <a:avLst/>
          </a:prstGeom>
          <a:noFill/>
          <a:ln w="381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6" name="Picture 15">
            <a:extLst>
              <a:ext uri="{FF2B5EF4-FFF2-40B4-BE49-F238E27FC236}">
                <a16:creationId xmlns="" xmlns:a16="http://schemas.microsoft.com/office/drawing/2014/main" id="{30BE2364-4563-4044-B4C7-14E92552A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195" y="1876524"/>
            <a:ext cx="1271909" cy="1586146"/>
          </a:xfrm>
          <a:prstGeom prst="rect">
            <a:avLst/>
          </a:prstGeom>
        </p:spPr>
      </p:pic>
      <p:sp>
        <p:nvSpPr>
          <p:cNvPr id="17" name="TextBox 16">
            <a:extLst>
              <a:ext uri="{FF2B5EF4-FFF2-40B4-BE49-F238E27FC236}">
                <a16:creationId xmlns="" xmlns:a16="http://schemas.microsoft.com/office/drawing/2014/main" id="{11297D3C-5D71-487C-BD0A-F162DB75159C}"/>
              </a:ext>
            </a:extLst>
          </p:cNvPr>
          <p:cNvSpPr txBox="1"/>
          <p:nvPr/>
        </p:nvSpPr>
        <p:spPr bwMode="auto">
          <a:xfrm>
            <a:off x="6121874" y="3255367"/>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8" name="TextBox 17">
            <a:extLst>
              <a:ext uri="{FF2B5EF4-FFF2-40B4-BE49-F238E27FC236}">
                <a16:creationId xmlns="" xmlns:a16="http://schemas.microsoft.com/office/drawing/2014/main" id="{607EF89D-9DE0-48B7-B01C-DECCE09CBC82}"/>
              </a:ext>
            </a:extLst>
          </p:cNvPr>
          <p:cNvSpPr txBox="1"/>
          <p:nvPr/>
        </p:nvSpPr>
        <p:spPr bwMode="auto">
          <a:xfrm>
            <a:off x="7222285" y="3255367"/>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Tree>
    <p:extLst>
      <p:ext uri="{BB962C8B-B14F-4D97-AF65-F5344CB8AC3E}">
        <p14:creationId xmlns:p14="http://schemas.microsoft.com/office/powerpoint/2010/main" val="4807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nodeType="clickEffect">
                                  <p:stCondLst>
                                    <p:cond delay="0"/>
                                  </p:stCondLst>
                                  <p:childTnLst>
                                    <p:animEffect transition="out" filter="fade">
                                      <p:cBhvr>
                                        <p:cTn id="15" dur="500" tmFilter="0, 0; .2, .5; .8, .5; 1, 0"/>
                                        <p:tgtEl>
                                          <p:spTgt spid="16"/>
                                        </p:tgtEl>
                                      </p:cBhvr>
                                    </p:animEffect>
                                    <p:animScale>
                                      <p:cBhvr>
                                        <p:cTn id="16" dur="250" autoRev="1" fill="hold"/>
                                        <p:tgtEl>
                                          <p:spTgt spid="16"/>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9"/>
                                        </p:tgtEl>
                                      </p:cBhvr>
                                    </p:animEffect>
                                    <p:animScale>
                                      <p:cBhvr>
                                        <p:cTn id="19" dur="250" autoRev="1" fill="hold"/>
                                        <p:tgtEl>
                                          <p:spTgt spid="9"/>
                                        </p:tgtEl>
                                      </p:cBhvr>
                                      <p:by x="105000" y="105000"/>
                                    </p:animScale>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p:bldP spid="18"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non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5CA218AA91A342B58C0B6FC7D07AF4" ma:contentTypeVersion="0" ma:contentTypeDescription="Create a new document." ma:contentTypeScope="" ma:versionID="5b7866326335da5b77b36b4b59ddb2c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FADFC2-BE4A-48E7-ADEA-14DB4E517D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3AE8536-3E91-4F7E-BC66-ECBC846F590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9054F594-175D-48EF-893C-C652A355FA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Mastery PD PowerPoint V4.2</Template>
  <TotalTime>2982</TotalTime>
  <Words>1069</Words>
  <Application>Microsoft Office PowerPoint</Application>
  <PresentationFormat>On-screen Show (4:3)</PresentationFormat>
  <Paragraphs>472</Paragraphs>
  <Slides>69</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Calibri</vt:lpstr>
      <vt:lpstr>Comic Sans MS</vt:lpstr>
      <vt:lpstr>Myriad Pro</vt:lpstr>
      <vt:lpstr>Myriad Pro Semibold</vt:lpstr>
      <vt:lpstr>Wingdings</vt:lpstr>
      <vt:lpstr>nctem1</vt:lpstr>
      <vt:lpstr>1.9 Composition of numbers: 20–100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Segment Title</dc:title>
  <dc:creator>Nicholas Bromley</dc:creator>
  <cp:lastModifiedBy>Yvette</cp:lastModifiedBy>
  <cp:revision>128</cp:revision>
  <dcterms:created xsi:type="dcterms:W3CDTF">2017-12-03T18:11:39Z</dcterms:created>
  <dcterms:modified xsi:type="dcterms:W3CDTF">2017-12-15T11:42:16Z</dcterms:modified>
</cp:coreProperties>
</file>