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7"/>
  </p:notesMasterIdLst>
  <p:sldIdLst>
    <p:sldId id="256" r:id="rId2"/>
    <p:sldId id="266" r:id="rId3"/>
    <p:sldId id="267" r:id="rId4"/>
    <p:sldId id="268" r:id="rId5"/>
    <p:sldId id="270" r:id="rId6"/>
    <p:sldId id="271" r:id="rId7"/>
    <p:sldId id="272" r:id="rId8"/>
    <p:sldId id="273" r:id="rId9"/>
    <p:sldId id="274" r:id="rId10"/>
    <p:sldId id="275" r:id="rId11"/>
    <p:sldId id="276" r:id="rId12"/>
    <p:sldId id="277" r:id="rId13"/>
    <p:sldId id="279" r:id="rId14"/>
    <p:sldId id="280" r:id="rId15"/>
    <p:sldId id="281" r:id="rId16"/>
    <p:sldId id="278"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1" r:id="rId64"/>
    <p:sldId id="332"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5" r:id="rId83"/>
    <p:sldId id="352" r:id="rId84"/>
    <p:sldId id="353" r:id="rId85"/>
    <p:sldId id="35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D8C1DB"/>
    <a:srgbClr val="EF8468"/>
    <a:srgbClr val="1D1D1B"/>
    <a:srgbClr val="A9C6E9"/>
    <a:srgbClr val="0563C1"/>
    <a:srgbClr val="04628A"/>
    <a:srgbClr val="1E1E1C"/>
    <a:srgbClr val="3E3E3C"/>
    <a:srgbClr val="9E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CB00F-8A23-4572-AF1C-7857970651F5}" v="2" dt="2019-08-21T13:36:18.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8" autoAdjust="0"/>
    <p:restoredTop sz="83468" autoAdjust="0"/>
  </p:normalViewPr>
  <p:slideViewPr>
    <p:cSldViewPr snapToGrid="0">
      <p:cViewPr varScale="1">
        <p:scale>
          <a:sx n="61" d="100"/>
          <a:sy n="61" d="100"/>
        </p:scale>
        <p:origin x="1484"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image" Target="../media/image198.wmf"/><Relationship Id="rId7" Type="http://schemas.openxmlformats.org/officeDocument/2006/relationships/image" Target="../media/image202.wmf"/><Relationship Id="rId12" Type="http://schemas.openxmlformats.org/officeDocument/2006/relationships/image" Target="../media/image207.wmf"/><Relationship Id="rId2" Type="http://schemas.openxmlformats.org/officeDocument/2006/relationships/image" Target="../media/image187.wmf"/><Relationship Id="rId1" Type="http://schemas.openxmlformats.org/officeDocument/2006/relationships/image" Target="../media/image197.wmf"/><Relationship Id="rId6" Type="http://schemas.openxmlformats.org/officeDocument/2006/relationships/image" Target="../media/image201.wmf"/><Relationship Id="rId11" Type="http://schemas.openxmlformats.org/officeDocument/2006/relationships/image" Target="../media/image206.wmf"/><Relationship Id="rId5" Type="http://schemas.openxmlformats.org/officeDocument/2006/relationships/image" Target="../media/image200.wmf"/><Relationship Id="rId10" Type="http://schemas.openxmlformats.org/officeDocument/2006/relationships/image" Target="../media/image205.wmf"/><Relationship Id="rId4" Type="http://schemas.openxmlformats.org/officeDocument/2006/relationships/image" Target="../media/image199.wmf"/><Relationship Id="rId9" Type="http://schemas.openxmlformats.org/officeDocument/2006/relationships/image" Target="../media/image20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3.wmf"/><Relationship Id="rId1" Type="http://schemas.openxmlformats.org/officeDocument/2006/relationships/image" Target="../media/image2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4.wmf"/><Relationship Id="rId1" Type="http://schemas.openxmlformats.org/officeDocument/2006/relationships/image" Target="../media/image2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emf"/><Relationship Id="rId4"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4" Type="http://schemas.openxmlformats.org/officeDocument/2006/relationships/image" Target="../media/image1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4" Type="http://schemas.openxmlformats.org/officeDocument/2006/relationships/image" Target="../media/image18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189.wmf"/><Relationship Id="rId7" Type="http://schemas.openxmlformats.org/officeDocument/2006/relationships/image" Target="../media/image193.e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4" Type="http://schemas.openxmlformats.org/officeDocument/2006/relationships/image" Target="../media/image19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21/08/2019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7C8E8A-85C7-47BD-AFEA-C0DF946DDB8F}" type="slidenum">
              <a:rPr lang="en-GB" smtClean="0"/>
              <a:t>2</a:t>
            </a:fld>
            <a:endParaRPr lang="en-GB" dirty="0"/>
          </a:p>
        </p:txBody>
      </p:sp>
    </p:spTree>
    <p:extLst>
      <p:ext uri="{BB962C8B-B14F-4D97-AF65-F5344CB8AC3E}">
        <p14:creationId xmlns:p14="http://schemas.microsoft.com/office/powerpoint/2010/main" val="13237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50119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patterns can you see?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Why are these repeated through the number system?</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341654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patterns can you see?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Why are these repeated through the number system?</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237370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patterns can you see?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Why are these repeated through the number system?</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124758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patterns can you see?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Why are these repeated through the number system?</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255206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patterns can you see?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Why are these repeated through the number system?</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1833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11658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1237940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49313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128596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1946351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339656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1627908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69317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174804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3212927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1811932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3209530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314670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127393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2690950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2031611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total combined weight of the parcels?</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3697012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Method 1 – Convert to decimals</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2355882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Method 2 – Convert to fractions with a common denominator</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1574034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Method 3 – Position on number line</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2925073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3855457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252697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equal parts is 476 being divided into?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parts do we have?</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644726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1897596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328228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574052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1840978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1406328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2283310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2675400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Nevaeh is watching a film on her tablet. Estimate the percentage of the film that she has watched so far.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Can we tell how long it will take to watch the rest of the film?</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3768203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icon shows how much power Evie has left in her phone battery. Approximately what percentage of the power remains?</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4063432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diagram shows the percentage of a race that Finn has run so far. About what percentage of the race has Finn already run?</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509891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plan shows the part of a city where buildings have been damaged by an earthquake. Estimate the percentage of the city that has suffered earthquake damage.</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3531517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Which two children have walked about the same distance so far?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Which two children have walked about the same percentage of their journey?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has walked the furthest?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has completed the greatest percentage of their walk?</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is less than 50% of the way through their walk to school?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Who has walked the shortest distance so far?</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3783630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51043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3410868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4278066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3318445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42903284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1550926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3834977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31476068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25417552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80534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2330040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dirty="0"/>
          </a:p>
        </p:txBody>
      </p:sp>
    </p:spTree>
    <p:extLst>
      <p:ext uri="{BB962C8B-B14F-4D97-AF65-F5344CB8AC3E}">
        <p14:creationId xmlns:p14="http://schemas.microsoft.com/office/powerpoint/2010/main" val="148068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 you notice about these decimals in the ‘4 parts’ number line?</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16458396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19944017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Shade 70% of each of these shapes.</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8707793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percentage of the beads in this bracelet are red?</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dirty="0"/>
          </a:p>
        </p:txBody>
      </p:sp>
    </p:spTree>
    <p:extLst>
      <p:ext uri="{BB962C8B-B14F-4D97-AF65-F5344CB8AC3E}">
        <p14:creationId xmlns:p14="http://schemas.microsoft.com/office/powerpoint/2010/main" val="3164858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Here is a pattern of tiles on a bathroom wall. Clare says, ‘12% of the tiles have flowers on them.’ Explain why Clare’s reasoning is incorrect.</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dirty="0"/>
          </a:p>
        </p:txBody>
      </p:sp>
    </p:spTree>
    <p:extLst>
      <p:ext uri="{BB962C8B-B14F-4D97-AF65-F5344CB8AC3E}">
        <p14:creationId xmlns:p14="http://schemas.microsoft.com/office/powerpoint/2010/main" val="26537304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Zara is doing a 420 km charity bike ride. So far, she has completed 50% of the route. How far has she cycled?</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dirty="0"/>
          </a:p>
        </p:txBody>
      </p:sp>
    </p:spTree>
    <p:extLst>
      <p:ext uri="{BB962C8B-B14F-4D97-AF65-F5344CB8AC3E}">
        <p14:creationId xmlns:p14="http://schemas.microsoft.com/office/powerpoint/2010/main" val="12808362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Rishi has completed 10% of the same bike ride. How far has Rishi cycled?</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dirty="0"/>
          </a:p>
        </p:txBody>
      </p:sp>
    </p:spTree>
    <p:extLst>
      <p:ext uri="{BB962C8B-B14F-4D97-AF65-F5344CB8AC3E}">
        <p14:creationId xmlns:p14="http://schemas.microsoft.com/office/powerpoint/2010/main" val="3002198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James has completed 1% of the same bike ride. How far has he cycled?</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dirty="0"/>
          </a:p>
        </p:txBody>
      </p:sp>
    </p:spTree>
    <p:extLst>
      <p:ext uri="{BB962C8B-B14F-4D97-AF65-F5344CB8AC3E}">
        <p14:creationId xmlns:p14="http://schemas.microsoft.com/office/powerpoint/2010/main" val="1204284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68</a:t>
            </a:fld>
            <a:endParaRPr lang="en-US" dirty="0"/>
          </a:p>
        </p:txBody>
      </p:sp>
    </p:spTree>
    <p:extLst>
      <p:ext uri="{BB962C8B-B14F-4D97-AF65-F5344CB8AC3E}">
        <p14:creationId xmlns:p14="http://schemas.microsoft.com/office/powerpoint/2010/main" val="25355199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69</a:t>
            </a:fld>
            <a:endParaRPr lang="en-US" dirty="0"/>
          </a:p>
        </p:txBody>
      </p:sp>
    </p:spTree>
    <p:extLst>
      <p:ext uri="{BB962C8B-B14F-4D97-AF65-F5344CB8AC3E}">
        <p14:creationId xmlns:p14="http://schemas.microsoft.com/office/powerpoint/2010/main" val="35086658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70</a:t>
            </a:fld>
            <a:endParaRPr lang="en-US" dirty="0"/>
          </a:p>
        </p:txBody>
      </p:sp>
    </p:spTree>
    <p:extLst>
      <p:ext uri="{BB962C8B-B14F-4D97-AF65-F5344CB8AC3E}">
        <p14:creationId xmlns:p14="http://schemas.microsoft.com/office/powerpoint/2010/main" val="334604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28774319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71</a:t>
            </a:fld>
            <a:endParaRPr lang="en-US" dirty="0"/>
          </a:p>
        </p:txBody>
      </p:sp>
    </p:spTree>
    <p:extLst>
      <p:ext uri="{BB962C8B-B14F-4D97-AF65-F5344CB8AC3E}">
        <p14:creationId xmlns:p14="http://schemas.microsoft.com/office/powerpoint/2010/main" val="19545162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dirty="0"/>
          </a:p>
        </p:txBody>
      </p:sp>
    </p:spTree>
    <p:extLst>
      <p:ext uri="{BB962C8B-B14F-4D97-AF65-F5344CB8AC3E}">
        <p14:creationId xmlns:p14="http://schemas.microsoft.com/office/powerpoint/2010/main" val="30392850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When might a ‘subtracting from’ method be more efficient than an ‘adding to’ method?</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73</a:t>
            </a:fld>
            <a:endParaRPr lang="en-US" dirty="0"/>
          </a:p>
        </p:txBody>
      </p:sp>
    </p:spTree>
    <p:extLst>
      <p:ext uri="{BB962C8B-B14F-4D97-AF65-F5344CB8AC3E}">
        <p14:creationId xmlns:p14="http://schemas.microsoft.com/office/powerpoint/2010/main" val="8067295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There are 120 children in Year 6.</a:t>
            </a:r>
          </a:p>
          <a:p>
            <a:r>
              <a:rPr lang="en-GB" sz="1200" i="1" kern="1200" dirty="0">
                <a:solidFill>
                  <a:schemeClr val="tx1"/>
                </a:solidFill>
                <a:effectLst/>
                <a:latin typeface="Myriad Pro" panose="020B0503030403020204" pitchFamily="34" charset="0"/>
                <a:ea typeface="+mn-ea"/>
                <a:cs typeface="+mn-cs"/>
              </a:rPr>
              <a:t>Calculate how many children use each mode of transport to get to school. </a:t>
            </a:r>
          </a:p>
        </p:txBody>
      </p:sp>
      <p:sp>
        <p:nvSpPr>
          <p:cNvPr id="4" name="Slide Number Placeholder 3"/>
          <p:cNvSpPr>
            <a:spLocks noGrp="1"/>
          </p:cNvSpPr>
          <p:nvPr>
            <p:ph type="sldNum" sz="quarter" idx="10"/>
          </p:nvPr>
        </p:nvSpPr>
        <p:spPr/>
        <p:txBody>
          <a:bodyPr/>
          <a:lstStyle/>
          <a:p>
            <a:fld id="{38B2033A-FB0F-7949-A9F0-CBC790DC54B4}" type="slidenum">
              <a:rPr lang="en-US" smtClean="0"/>
              <a:t>74</a:t>
            </a:fld>
            <a:endParaRPr lang="en-US" dirty="0"/>
          </a:p>
        </p:txBody>
      </p:sp>
    </p:spTree>
    <p:extLst>
      <p:ext uri="{BB962C8B-B14F-4D97-AF65-F5344CB8AC3E}">
        <p14:creationId xmlns:p14="http://schemas.microsoft.com/office/powerpoint/2010/main" val="4465393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The pie chart shows what 60 Year 6 children voted to do for their end-of-year treat.</a:t>
            </a:r>
          </a:p>
          <a:p>
            <a:r>
              <a:rPr lang="en-GB" sz="1200" i="1" kern="1200" dirty="0">
                <a:solidFill>
                  <a:schemeClr val="tx1"/>
                </a:solidFill>
                <a:effectLst/>
                <a:latin typeface="Myriad Pro" panose="020B0503030403020204" pitchFamily="34" charset="0"/>
                <a:ea typeface="+mn-ea"/>
                <a:cs typeface="+mn-cs"/>
              </a:rPr>
              <a:t>Construct a bar chart to show the number of children who voted for each activity. </a:t>
            </a:r>
          </a:p>
        </p:txBody>
      </p:sp>
      <p:sp>
        <p:nvSpPr>
          <p:cNvPr id="4" name="Slide Number Placeholder 3"/>
          <p:cNvSpPr>
            <a:spLocks noGrp="1"/>
          </p:cNvSpPr>
          <p:nvPr>
            <p:ph type="sldNum" sz="quarter" idx="10"/>
          </p:nvPr>
        </p:nvSpPr>
        <p:spPr/>
        <p:txBody>
          <a:bodyPr/>
          <a:lstStyle/>
          <a:p>
            <a:fld id="{38B2033A-FB0F-7949-A9F0-CBC790DC54B4}" type="slidenum">
              <a:rPr lang="en-US" smtClean="0"/>
              <a:t>75</a:t>
            </a:fld>
            <a:endParaRPr lang="en-US" dirty="0"/>
          </a:p>
        </p:txBody>
      </p:sp>
    </p:spTree>
    <p:extLst>
      <p:ext uri="{BB962C8B-B14F-4D97-AF65-F5344CB8AC3E}">
        <p14:creationId xmlns:p14="http://schemas.microsoft.com/office/powerpoint/2010/main" val="22393981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Begin with ‘I have made 300 minutes of calls so far this month. This is 60% of my monthly ‘free call’ allowance. </a:t>
            </a:r>
          </a:p>
          <a:p>
            <a:r>
              <a:rPr lang="en-GB" sz="1200" i="1" kern="1200" dirty="0">
                <a:solidFill>
                  <a:schemeClr val="tx1"/>
                </a:solidFill>
                <a:effectLst/>
                <a:latin typeface="+mn-lt"/>
                <a:ea typeface="+mn-ea"/>
                <a:cs typeface="+mn-cs"/>
              </a:rPr>
              <a:t>How many minutes of free calls do I get each month?’</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76</a:t>
            </a:fld>
            <a:endParaRPr lang="en-US" dirty="0"/>
          </a:p>
        </p:txBody>
      </p:sp>
    </p:spTree>
    <p:extLst>
      <p:ext uri="{BB962C8B-B14F-4D97-AF65-F5344CB8AC3E}">
        <p14:creationId xmlns:p14="http://schemas.microsoft.com/office/powerpoint/2010/main" val="38213448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77</a:t>
            </a:fld>
            <a:endParaRPr lang="en-US" dirty="0"/>
          </a:p>
        </p:txBody>
      </p:sp>
    </p:spTree>
    <p:extLst>
      <p:ext uri="{BB962C8B-B14F-4D97-AF65-F5344CB8AC3E}">
        <p14:creationId xmlns:p14="http://schemas.microsoft.com/office/powerpoint/2010/main" val="12674675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78</a:t>
            </a:fld>
            <a:endParaRPr lang="en-US" dirty="0"/>
          </a:p>
        </p:txBody>
      </p:sp>
    </p:spTree>
    <p:extLst>
      <p:ext uri="{BB962C8B-B14F-4D97-AF65-F5344CB8AC3E}">
        <p14:creationId xmlns:p14="http://schemas.microsoft.com/office/powerpoint/2010/main" val="21694955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 am thinking of a number. 10% of my number is 15. What is the number I am thinking of?</a:t>
            </a:r>
            <a:endParaRPr lang="en-GB" sz="1200" kern="1200" dirty="0">
              <a:solidFill>
                <a:schemeClr val="tx1"/>
              </a:solidFill>
              <a:effectLst/>
              <a:latin typeface="+mn-lt"/>
              <a:ea typeface="+mn-ea"/>
              <a:cs typeface="+mn-cs"/>
            </a:endParaRPr>
          </a:p>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79</a:t>
            </a:fld>
            <a:endParaRPr lang="en-US" dirty="0"/>
          </a:p>
        </p:txBody>
      </p:sp>
    </p:spTree>
    <p:extLst>
      <p:ext uri="{BB962C8B-B14F-4D97-AF65-F5344CB8AC3E}">
        <p14:creationId xmlns:p14="http://schemas.microsoft.com/office/powerpoint/2010/main" val="13777433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 am thinking of a number. 20% of my number is 15. What is the number I am thinking of?</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80</a:t>
            </a:fld>
            <a:endParaRPr lang="en-US" dirty="0"/>
          </a:p>
        </p:txBody>
      </p:sp>
    </p:spTree>
    <p:extLst>
      <p:ext uri="{BB962C8B-B14F-4D97-AF65-F5344CB8AC3E}">
        <p14:creationId xmlns:p14="http://schemas.microsoft.com/office/powerpoint/2010/main" val="23029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31268795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 am thinking of a number. 25% of my number is 15. What is the number I am thinking of?</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81</a:t>
            </a:fld>
            <a:endParaRPr lang="en-US" dirty="0"/>
          </a:p>
        </p:txBody>
      </p:sp>
    </p:spTree>
    <p:extLst>
      <p:ext uri="{BB962C8B-B14F-4D97-AF65-F5344CB8AC3E}">
        <p14:creationId xmlns:p14="http://schemas.microsoft.com/office/powerpoint/2010/main" val="32060546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 am thinking of a number. 25% of my number is 30. What is the number I am thinking of?</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82</a:t>
            </a:fld>
            <a:endParaRPr lang="en-US" dirty="0"/>
          </a:p>
        </p:txBody>
      </p:sp>
    </p:spTree>
    <p:extLst>
      <p:ext uri="{BB962C8B-B14F-4D97-AF65-F5344CB8AC3E}">
        <p14:creationId xmlns:p14="http://schemas.microsoft.com/office/powerpoint/2010/main" val="2978002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coat has 10% off in a sale. The price is now £45. What was the original price?</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83</a:t>
            </a:fld>
            <a:endParaRPr lang="en-US" dirty="0"/>
          </a:p>
        </p:txBody>
      </p:sp>
    </p:spTree>
    <p:extLst>
      <p:ext uri="{BB962C8B-B14F-4D97-AF65-F5344CB8AC3E}">
        <p14:creationId xmlns:p14="http://schemas.microsoft.com/office/powerpoint/2010/main" val="41146561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84</a:t>
            </a:fld>
            <a:endParaRPr lang="en-US" dirty="0"/>
          </a:p>
        </p:txBody>
      </p:sp>
    </p:spTree>
    <p:extLst>
      <p:ext uri="{BB962C8B-B14F-4D97-AF65-F5344CB8AC3E}">
        <p14:creationId xmlns:p14="http://schemas.microsoft.com/office/powerpoint/2010/main" val="23795048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85</a:t>
            </a:fld>
            <a:endParaRPr lang="en-US" dirty="0"/>
          </a:p>
        </p:txBody>
      </p:sp>
    </p:spTree>
    <p:extLst>
      <p:ext uri="{BB962C8B-B14F-4D97-AF65-F5344CB8AC3E}">
        <p14:creationId xmlns:p14="http://schemas.microsoft.com/office/powerpoint/2010/main" val="92664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48003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84496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22551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7586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63.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1.png"/><Relationship Id="rId3" Type="http://schemas.openxmlformats.org/officeDocument/2006/relationships/notesSlide" Target="../notesSlides/notesSlide37.xml"/><Relationship Id="rId7" Type="http://schemas.openxmlformats.org/officeDocument/2006/relationships/image" Target="../media/image67.wmf"/><Relationship Id="rId12" Type="http://schemas.openxmlformats.org/officeDocument/2006/relationships/image" Target="../media/image70.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3.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8.wmf"/><Relationship Id="rId1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oleObject" Target="../embeddings/oleObject9.bin"/><Relationship Id="rId3" Type="http://schemas.openxmlformats.org/officeDocument/2006/relationships/notesSlide" Target="../notesSlides/notesSlide38.xml"/><Relationship Id="rId7" Type="http://schemas.openxmlformats.org/officeDocument/2006/relationships/image" Target="../media/image75.wmf"/><Relationship Id="rId12" Type="http://schemas.openxmlformats.org/officeDocument/2006/relationships/image" Target="../media/image77.wmf"/><Relationship Id="rId17" Type="http://schemas.openxmlformats.org/officeDocument/2006/relationships/image" Target="../media/image79.wmf"/><Relationship Id="rId2" Type="http://schemas.openxmlformats.org/officeDocument/2006/relationships/slideLayout" Target="../slideLayouts/slideLayout14.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oleObject" Target="../embeddings/oleObject8.bin"/><Relationship Id="rId5" Type="http://schemas.openxmlformats.org/officeDocument/2006/relationships/image" Target="../media/image74.wmf"/><Relationship Id="rId15" Type="http://schemas.openxmlformats.org/officeDocument/2006/relationships/image" Target="../media/image81.png"/><Relationship Id="rId10" Type="http://schemas.openxmlformats.org/officeDocument/2006/relationships/image" Target="../media/image76.wmf"/><Relationship Id="rId4" Type="http://schemas.openxmlformats.org/officeDocument/2006/relationships/oleObject" Target="../embeddings/oleObject5.bin"/><Relationship Id="rId9" Type="http://schemas.openxmlformats.org/officeDocument/2006/relationships/oleObject" Target="../embeddings/oleObject7.bin"/><Relationship Id="rId14" Type="http://schemas.openxmlformats.org/officeDocument/2006/relationships/image" Target="../media/image78.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39.xml"/><Relationship Id="rId7" Type="http://schemas.openxmlformats.org/officeDocument/2006/relationships/image" Target="../media/image85.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84.png"/><Relationship Id="rId5" Type="http://schemas.openxmlformats.org/officeDocument/2006/relationships/image" Target="../media/image82.wmf"/><Relationship Id="rId4" Type="http://schemas.openxmlformats.org/officeDocument/2006/relationships/oleObject" Target="../embeddings/oleObject11.bin"/><Relationship Id="rId9" Type="http://schemas.openxmlformats.org/officeDocument/2006/relationships/image" Target="../media/image83.wmf"/></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96.png"/></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image" Target="../media/image113.png"/><Relationship Id="rId4" Type="http://schemas.openxmlformats.org/officeDocument/2006/relationships/image" Target="../media/image112.png"/></Relationships>
</file>

<file path=ppt/slides/_rels/slide5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116.png"/><Relationship Id="rId4" Type="http://schemas.openxmlformats.org/officeDocument/2006/relationships/image" Target="../media/image115.png"/></Relationships>
</file>

<file path=ppt/slides/_rels/slide5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4.xml"/><Relationship Id="rId1" Type="http://schemas.openxmlformats.org/officeDocument/2006/relationships/slideLayout" Target="../slideLayouts/slideLayout14.xml"/><Relationship Id="rId5" Type="http://schemas.openxmlformats.org/officeDocument/2006/relationships/image" Target="../media/image115.png"/><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notesSlide" Target="../notesSlides/notesSlide55.xml"/><Relationship Id="rId7" Type="http://schemas.openxmlformats.org/officeDocument/2006/relationships/oleObject" Target="../embeddings/oleObject14.bin"/><Relationship Id="rId12" Type="http://schemas.openxmlformats.org/officeDocument/2006/relationships/image" Target="../media/image121.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18.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20.wmf"/><Relationship Id="rId4" Type="http://schemas.openxmlformats.org/officeDocument/2006/relationships/image" Target="../media/image122.png"/><Relationship Id="rId9" Type="http://schemas.openxmlformats.org/officeDocument/2006/relationships/oleObject" Target="../embeddings/oleObject1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124.w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123.wmf"/><Relationship Id="rId4" Type="http://schemas.openxmlformats.org/officeDocument/2006/relationships/oleObject" Target="../embeddings/oleObject17.bin"/></Relationships>
</file>

<file path=ppt/slides/_rels/slide5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5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18" Type="http://schemas.openxmlformats.org/officeDocument/2006/relationships/image" Target="../media/image149.png"/><Relationship Id="rId3" Type="http://schemas.openxmlformats.org/officeDocument/2006/relationships/image" Target="../media/image134.png"/><Relationship Id="rId21" Type="http://schemas.openxmlformats.org/officeDocument/2006/relationships/image" Target="../media/image152.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notesSlide" Target="../notesSlides/notesSlide60.xml"/><Relationship Id="rId16" Type="http://schemas.openxmlformats.org/officeDocument/2006/relationships/image" Target="../media/image147.png"/><Relationship Id="rId20" Type="http://schemas.openxmlformats.org/officeDocument/2006/relationships/image" Target="../media/image151.png"/><Relationship Id="rId1" Type="http://schemas.openxmlformats.org/officeDocument/2006/relationships/slideLayout" Target="../slideLayouts/slideLayout14.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23" Type="http://schemas.openxmlformats.org/officeDocument/2006/relationships/image" Target="../media/image154.png"/><Relationship Id="rId10" Type="http://schemas.openxmlformats.org/officeDocument/2006/relationships/image" Target="../media/image141.png"/><Relationship Id="rId19" Type="http://schemas.openxmlformats.org/officeDocument/2006/relationships/image" Target="../media/image150.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 Id="rId22" Type="http://schemas.openxmlformats.org/officeDocument/2006/relationships/image" Target="../media/image15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156.png"/><Relationship Id="rId5" Type="http://schemas.openxmlformats.org/officeDocument/2006/relationships/image" Target="../media/image155.wmf"/><Relationship Id="rId4" Type="http://schemas.openxmlformats.org/officeDocument/2006/relationships/oleObject" Target="../embeddings/oleObject1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image" Target="../media/image158.png"/><Relationship Id="rId5" Type="http://schemas.openxmlformats.org/officeDocument/2006/relationships/image" Target="../media/image157.wmf"/><Relationship Id="rId4" Type="http://schemas.openxmlformats.org/officeDocument/2006/relationships/oleObject" Target="../embeddings/oleObject20.bin"/></Relationships>
</file>

<file path=ppt/slides/_rels/slide6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161.png"/></Relationships>
</file>

<file path=ppt/slides/_rels/slide6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163.png"/></Relationships>
</file>

<file path=ppt/slides/_rels/slide6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66.xml"/><Relationship Id="rId1" Type="http://schemas.openxmlformats.org/officeDocument/2006/relationships/slideLayout" Target="../slideLayouts/slideLayout14.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6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67.xml"/><Relationship Id="rId1" Type="http://schemas.openxmlformats.org/officeDocument/2006/relationships/slideLayout" Target="../slideLayouts/slideLayout14.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69.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68.xml"/><Relationship Id="rId1" Type="http://schemas.openxmlformats.org/officeDocument/2006/relationships/slideLayout" Target="../slideLayouts/slideLayout14.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69.xml"/><Relationship Id="rId1" Type="http://schemas.openxmlformats.org/officeDocument/2006/relationships/slideLayout" Target="../slideLayouts/slideLayout14.xml"/><Relationship Id="rId5" Type="http://schemas.openxmlformats.org/officeDocument/2006/relationships/image" Target="../media/image178.png"/><Relationship Id="rId4" Type="http://schemas.openxmlformats.org/officeDocument/2006/relationships/image" Target="../media/image177.png"/></Relationships>
</file>

<file path=ppt/slides/_rels/slide71.xml.rels><?xml version="1.0" encoding="UTF-8" standalone="yes"?>
<Relationships xmlns="http://schemas.openxmlformats.org/package/2006/relationships"><Relationship Id="rId8" Type="http://schemas.openxmlformats.org/officeDocument/2006/relationships/image" Target="../media/image180.wmf"/><Relationship Id="rId13" Type="http://schemas.openxmlformats.org/officeDocument/2006/relationships/oleObject" Target="../embeddings/oleObject25.bin"/><Relationship Id="rId18" Type="http://schemas.openxmlformats.org/officeDocument/2006/relationships/image" Target="../media/image185.wmf"/><Relationship Id="rId3" Type="http://schemas.openxmlformats.org/officeDocument/2006/relationships/notesSlide" Target="../notesSlides/notesSlide70.xml"/><Relationship Id="rId7" Type="http://schemas.openxmlformats.org/officeDocument/2006/relationships/oleObject" Target="../embeddings/oleObject22.bin"/><Relationship Id="rId12" Type="http://schemas.openxmlformats.org/officeDocument/2006/relationships/image" Target="../media/image182.wmf"/><Relationship Id="rId17" Type="http://schemas.openxmlformats.org/officeDocument/2006/relationships/oleObject" Target="../embeddings/oleObject27.bin"/><Relationship Id="rId2" Type="http://schemas.openxmlformats.org/officeDocument/2006/relationships/slideLayout" Target="../slideLayouts/slideLayout14.xml"/><Relationship Id="rId16" Type="http://schemas.openxmlformats.org/officeDocument/2006/relationships/image" Target="../media/image184.wmf"/><Relationship Id="rId1" Type="http://schemas.openxmlformats.org/officeDocument/2006/relationships/vmlDrawing" Target="../drawings/vmlDrawing8.vml"/><Relationship Id="rId6" Type="http://schemas.openxmlformats.org/officeDocument/2006/relationships/image" Target="../media/image179.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181.wmf"/><Relationship Id="rId4" Type="http://schemas.openxmlformats.org/officeDocument/2006/relationships/image" Target="../media/image186.png"/><Relationship Id="rId9" Type="http://schemas.openxmlformats.org/officeDocument/2006/relationships/oleObject" Target="../embeddings/oleObject23.bin"/><Relationship Id="rId14" Type="http://schemas.openxmlformats.org/officeDocument/2006/relationships/image" Target="../media/image183.wmf"/></Relationships>
</file>

<file path=ppt/slides/_rels/slide72.x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oleObject" Target="../embeddings/oleObject32.bin"/><Relationship Id="rId18" Type="http://schemas.openxmlformats.org/officeDocument/2006/relationships/image" Target="../media/image193.emf"/><Relationship Id="rId3" Type="http://schemas.openxmlformats.org/officeDocument/2006/relationships/notesSlide" Target="../notesSlides/notesSlide71.xml"/><Relationship Id="rId21" Type="http://schemas.openxmlformats.org/officeDocument/2006/relationships/image" Target="../media/image196.png"/><Relationship Id="rId7" Type="http://schemas.openxmlformats.org/officeDocument/2006/relationships/oleObject" Target="../embeddings/oleObject29.bin"/><Relationship Id="rId12" Type="http://schemas.openxmlformats.org/officeDocument/2006/relationships/image" Target="../media/image190.wmf"/><Relationship Id="rId17" Type="http://schemas.openxmlformats.org/officeDocument/2006/relationships/oleObject" Target="../embeddings/oleObject34.bin"/><Relationship Id="rId2" Type="http://schemas.openxmlformats.org/officeDocument/2006/relationships/slideLayout" Target="../slideLayouts/slideLayout14.xml"/><Relationship Id="rId16" Type="http://schemas.openxmlformats.org/officeDocument/2006/relationships/image" Target="../media/image192.wmf"/><Relationship Id="rId20" Type="http://schemas.openxmlformats.org/officeDocument/2006/relationships/image" Target="../media/image194.wmf"/><Relationship Id="rId1" Type="http://schemas.openxmlformats.org/officeDocument/2006/relationships/vmlDrawing" Target="../drawings/vmlDrawing9.vml"/><Relationship Id="rId6" Type="http://schemas.openxmlformats.org/officeDocument/2006/relationships/image" Target="../media/image187.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189.wmf"/><Relationship Id="rId19" Type="http://schemas.openxmlformats.org/officeDocument/2006/relationships/oleObject" Target="../embeddings/oleObject35.bin"/><Relationship Id="rId4" Type="http://schemas.openxmlformats.org/officeDocument/2006/relationships/image" Target="../media/image195.png"/><Relationship Id="rId9" Type="http://schemas.openxmlformats.org/officeDocument/2006/relationships/oleObject" Target="../embeddings/oleObject30.bin"/><Relationship Id="rId14" Type="http://schemas.openxmlformats.org/officeDocument/2006/relationships/image" Target="../media/image191.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199.wmf"/><Relationship Id="rId18" Type="http://schemas.openxmlformats.org/officeDocument/2006/relationships/oleObject" Target="../embeddings/oleObject42.bin"/><Relationship Id="rId26" Type="http://schemas.openxmlformats.org/officeDocument/2006/relationships/oleObject" Target="../embeddings/oleObject46.bin"/><Relationship Id="rId3" Type="http://schemas.openxmlformats.org/officeDocument/2006/relationships/notesSlide" Target="../notesSlides/notesSlide72.xml"/><Relationship Id="rId21" Type="http://schemas.openxmlformats.org/officeDocument/2006/relationships/image" Target="../media/image203.wmf"/><Relationship Id="rId7" Type="http://schemas.openxmlformats.org/officeDocument/2006/relationships/image" Target="../media/image209.png"/><Relationship Id="rId12" Type="http://schemas.openxmlformats.org/officeDocument/2006/relationships/oleObject" Target="../embeddings/oleObject39.bin"/><Relationship Id="rId17" Type="http://schemas.openxmlformats.org/officeDocument/2006/relationships/image" Target="../media/image201.wmf"/><Relationship Id="rId25" Type="http://schemas.openxmlformats.org/officeDocument/2006/relationships/image" Target="../media/image205.wmf"/><Relationship Id="rId2" Type="http://schemas.openxmlformats.org/officeDocument/2006/relationships/slideLayout" Target="../slideLayouts/slideLayout14.xml"/><Relationship Id="rId16" Type="http://schemas.openxmlformats.org/officeDocument/2006/relationships/oleObject" Target="../embeddings/oleObject41.bin"/><Relationship Id="rId20" Type="http://schemas.openxmlformats.org/officeDocument/2006/relationships/oleObject" Target="../embeddings/oleObject43.bin"/><Relationship Id="rId29" Type="http://schemas.openxmlformats.org/officeDocument/2006/relationships/image" Target="../media/image207.wmf"/><Relationship Id="rId1" Type="http://schemas.openxmlformats.org/officeDocument/2006/relationships/vmlDrawing" Target="../drawings/vmlDrawing10.vml"/><Relationship Id="rId6" Type="http://schemas.openxmlformats.org/officeDocument/2006/relationships/image" Target="../media/image208.png"/><Relationship Id="rId11" Type="http://schemas.openxmlformats.org/officeDocument/2006/relationships/image" Target="../media/image198.wmf"/><Relationship Id="rId24" Type="http://schemas.openxmlformats.org/officeDocument/2006/relationships/oleObject" Target="../embeddings/oleObject45.bin"/><Relationship Id="rId5" Type="http://schemas.openxmlformats.org/officeDocument/2006/relationships/image" Target="../media/image197.wmf"/><Relationship Id="rId15" Type="http://schemas.openxmlformats.org/officeDocument/2006/relationships/image" Target="../media/image200.wmf"/><Relationship Id="rId23" Type="http://schemas.openxmlformats.org/officeDocument/2006/relationships/image" Target="../media/image204.wmf"/><Relationship Id="rId28" Type="http://schemas.openxmlformats.org/officeDocument/2006/relationships/oleObject" Target="../embeddings/oleObject47.bin"/><Relationship Id="rId10" Type="http://schemas.openxmlformats.org/officeDocument/2006/relationships/oleObject" Target="../embeddings/oleObject38.bin"/><Relationship Id="rId19" Type="http://schemas.openxmlformats.org/officeDocument/2006/relationships/image" Target="../media/image202.wmf"/><Relationship Id="rId4" Type="http://schemas.openxmlformats.org/officeDocument/2006/relationships/oleObject" Target="../embeddings/oleObject36.bin"/><Relationship Id="rId9" Type="http://schemas.openxmlformats.org/officeDocument/2006/relationships/image" Target="../media/image187.wmf"/><Relationship Id="rId14" Type="http://schemas.openxmlformats.org/officeDocument/2006/relationships/oleObject" Target="../embeddings/oleObject40.bin"/><Relationship Id="rId22" Type="http://schemas.openxmlformats.org/officeDocument/2006/relationships/oleObject" Target="../embeddings/oleObject44.bin"/><Relationship Id="rId27" Type="http://schemas.openxmlformats.org/officeDocument/2006/relationships/image" Target="../media/image206.wmf"/></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211.png"/></Relationships>
</file>

<file path=ppt/slides/_rels/slide76.x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notesSlide" Target="../notesSlides/notesSlide75.xml"/><Relationship Id="rId7" Type="http://schemas.openxmlformats.org/officeDocument/2006/relationships/oleObject" Target="../embeddings/oleObject49.bin"/><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image" Target="../media/image212.wmf"/><Relationship Id="rId5" Type="http://schemas.openxmlformats.org/officeDocument/2006/relationships/oleObject" Target="../embeddings/oleObject48.bin"/><Relationship Id="rId4" Type="http://schemas.openxmlformats.org/officeDocument/2006/relationships/image" Target="../media/image214.png"/></Relationships>
</file>

<file path=ppt/slides/_rels/slide77.xml.rels><?xml version="1.0" encoding="UTF-8" standalone="yes"?>
<Relationships xmlns="http://schemas.openxmlformats.org/package/2006/relationships"><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notesSlide" Target="../notesSlides/notesSlide76.xml"/><Relationship Id="rId1" Type="http://schemas.openxmlformats.org/officeDocument/2006/relationships/slideLayout" Target="../slideLayouts/slideLayout14.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78.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79.xml.rels><?xml version="1.0" encoding="UTF-8" standalone="yes"?>
<Relationships xmlns="http://schemas.openxmlformats.org/package/2006/relationships"><Relationship Id="rId8" Type="http://schemas.openxmlformats.org/officeDocument/2006/relationships/image" Target="../media/image225.wmf"/><Relationship Id="rId3" Type="http://schemas.openxmlformats.org/officeDocument/2006/relationships/notesSlide" Target="../notesSlides/notesSlide78.xml"/><Relationship Id="rId7" Type="http://schemas.openxmlformats.org/officeDocument/2006/relationships/oleObject" Target="../embeddings/oleObject50.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2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notesSlide" Target="../notesSlides/notesSlide79.xml"/><Relationship Id="rId7" Type="http://schemas.openxmlformats.org/officeDocument/2006/relationships/oleObject" Target="../embeddings/oleObject51.bin"/><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 Id="rId9" Type="http://schemas.openxmlformats.org/officeDocument/2006/relationships/image" Target="../media/image233.png"/></Relationships>
</file>

<file path=ppt/slides/_rels/slide81.xml.rels><?xml version="1.0" encoding="UTF-8" standalone="yes"?>
<Relationships xmlns="http://schemas.openxmlformats.org/package/2006/relationships"><Relationship Id="rId8" Type="http://schemas.openxmlformats.org/officeDocument/2006/relationships/image" Target="../media/image234.wmf"/><Relationship Id="rId3" Type="http://schemas.openxmlformats.org/officeDocument/2006/relationships/notesSlide" Target="../notesSlides/notesSlide80.xml"/><Relationship Id="rId7" Type="http://schemas.openxmlformats.org/officeDocument/2006/relationships/oleObject" Target="../embeddings/oleObject52.bin"/><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237.png"/><Relationship Id="rId5" Type="http://schemas.openxmlformats.org/officeDocument/2006/relationships/image" Target="../media/image236.png"/><Relationship Id="rId10" Type="http://schemas.openxmlformats.org/officeDocument/2006/relationships/image" Target="../media/image239.png"/><Relationship Id="rId4" Type="http://schemas.openxmlformats.org/officeDocument/2006/relationships/image" Target="../media/image235.png"/><Relationship Id="rId9" Type="http://schemas.openxmlformats.org/officeDocument/2006/relationships/image" Target="../media/image238.png"/></Relationships>
</file>

<file path=ppt/slides/_rels/slide82.xml.rels><?xml version="1.0" encoding="UTF-8" standalone="yes"?>
<Relationships xmlns="http://schemas.openxmlformats.org/package/2006/relationships"><Relationship Id="rId8" Type="http://schemas.openxmlformats.org/officeDocument/2006/relationships/image" Target="../media/image234.wmf"/><Relationship Id="rId13" Type="http://schemas.openxmlformats.org/officeDocument/2006/relationships/image" Target="../media/image242.png"/><Relationship Id="rId3" Type="http://schemas.openxmlformats.org/officeDocument/2006/relationships/notesSlide" Target="../notesSlides/notesSlide81.xml"/><Relationship Id="rId7" Type="http://schemas.openxmlformats.org/officeDocument/2006/relationships/oleObject" Target="../embeddings/oleObject52.bin"/><Relationship Id="rId12" Type="http://schemas.openxmlformats.org/officeDocument/2006/relationships/image" Target="../media/image241.png"/><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image" Target="../media/image237.png"/><Relationship Id="rId11" Type="http://schemas.openxmlformats.org/officeDocument/2006/relationships/image" Target="../media/image240.png"/><Relationship Id="rId5" Type="http://schemas.openxmlformats.org/officeDocument/2006/relationships/image" Target="../media/image236.png"/><Relationship Id="rId10" Type="http://schemas.openxmlformats.org/officeDocument/2006/relationships/image" Target="../media/image239.png"/><Relationship Id="rId4" Type="http://schemas.openxmlformats.org/officeDocument/2006/relationships/image" Target="../media/image235.png"/><Relationship Id="rId9" Type="http://schemas.openxmlformats.org/officeDocument/2006/relationships/image" Target="../media/image238.png"/></Relationships>
</file>

<file path=ppt/slides/_rels/slide83.xml.rels><?xml version="1.0" encoding="UTF-8" standalone="yes"?>
<Relationships xmlns="http://schemas.openxmlformats.org/package/2006/relationships"><Relationship Id="rId8" Type="http://schemas.openxmlformats.org/officeDocument/2006/relationships/image" Target="../media/image243.wmf"/><Relationship Id="rId3" Type="http://schemas.openxmlformats.org/officeDocument/2006/relationships/notesSlide" Target="../notesSlides/notesSlide82.xml"/><Relationship Id="rId7" Type="http://schemas.openxmlformats.org/officeDocument/2006/relationships/oleObject" Target="../embeddings/oleObject53.bin"/><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247.png"/><Relationship Id="rId5" Type="http://schemas.openxmlformats.org/officeDocument/2006/relationships/image" Target="../media/image246.png"/><Relationship Id="rId10" Type="http://schemas.openxmlformats.org/officeDocument/2006/relationships/image" Target="../media/image244.wmf"/><Relationship Id="rId4" Type="http://schemas.openxmlformats.org/officeDocument/2006/relationships/image" Target="../media/image245.png"/><Relationship Id="rId9" Type="http://schemas.openxmlformats.org/officeDocument/2006/relationships/oleObject" Target="../embeddings/oleObject54.bin"/></Relationships>
</file>

<file path=ppt/slides/_rels/slide84.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notesSlide" Target="../notesSlides/notesSlide83.xml"/><Relationship Id="rId1" Type="http://schemas.openxmlformats.org/officeDocument/2006/relationships/slideLayout" Target="../slideLayouts/slideLayout14.xml"/><Relationship Id="rId5" Type="http://schemas.openxmlformats.org/officeDocument/2006/relationships/image" Target="../media/image250.png"/><Relationship Id="rId4" Type="http://schemas.openxmlformats.org/officeDocument/2006/relationships/image" Target="../media/image249.png"/></Relationships>
</file>

<file path=ppt/slides/_rels/slide85.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normAutofit fontScale="90000"/>
          </a:bodyPr>
          <a:lstStyle/>
          <a:p>
            <a:r>
              <a:rPr lang="en-GB" dirty="0"/>
              <a:t>3.10 Linking fractions, decimals and percentages</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6</a:t>
            </a:r>
          </a:p>
        </p:txBody>
      </p:sp>
      <p:sp>
        <p:nvSpPr>
          <p:cNvPr id="8" name="Text Placeholder 7"/>
          <p:cNvSpPr>
            <a:spLocks noGrp="1"/>
          </p:cNvSpPr>
          <p:nvPr>
            <p:ph type="body" sz="quarter" idx="11"/>
          </p:nvPr>
        </p:nvSpPr>
        <p:spPr/>
        <p:txBody>
          <a:bodyPr/>
          <a:lstStyle/>
          <a:p>
            <a:pPr marL="0" indent="0">
              <a:buNone/>
            </a:pPr>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3AAFDB-19B6-41CA-A37A-14F55FF7D93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76099" y="927812"/>
            <a:ext cx="3693403" cy="4849976"/>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1:5</a:t>
            </a:r>
          </a:p>
        </p:txBody>
      </p:sp>
      <p:sp>
        <p:nvSpPr>
          <p:cNvPr id="3" name="Rectangle 2">
            <a:extLst>
              <a:ext uri="{FF2B5EF4-FFF2-40B4-BE49-F238E27FC236}">
                <a16:creationId xmlns:a16="http://schemas.microsoft.com/office/drawing/2014/main" id="{7C425C2B-C262-44D1-8967-7D6358A96DEE}"/>
              </a:ext>
            </a:extLst>
          </p:cNvPr>
          <p:cNvSpPr/>
          <p:nvPr/>
        </p:nvSpPr>
        <p:spPr>
          <a:xfrm>
            <a:off x="4160519" y="1170364"/>
            <a:ext cx="182881" cy="39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990BDFF-80A2-4AEA-AC38-1C04B500B6F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60519" y="1112407"/>
            <a:ext cx="182881" cy="550318"/>
          </a:xfrm>
          <a:prstGeom prst="rect">
            <a:avLst/>
          </a:prstGeom>
        </p:spPr>
      </p:pic>
    </p:spTree>
    <p:extLst>
      <p:ext uri="{BB962C8B-B14F-4D97-AF65-F5344CB8AC3E}">
        <p14:creationId xmlns:p14="http://schemas.microsoft.com/office/powerpoint/2010/main" val="83872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DBB9FE-C6A8-4198-8B6A-13F69BFF5B87}"/>
              </a:ext>
            </a:extLst>
          </p:cNvPr>
          <p:cNvPicPr>
            <a:picLocks noChangeAspect="1"/>
          </p:cNvPicPr>
          <p:nvPr/>
        </p:nvPicPr>
        <p:blipFill rotWithShape="1">
          <a:blip r:embed="rId3">
            <a:extLst>
              <a:ext uri="{28A0092B-C50C-407E-A947-70E740481C1C}">
                <a14:useLocalDpi xmlns:a14="http://schemas.microsoft.com/office/drawing/2010/main" val="0"/>
              </a:ext>
            </a:extLst>
          </a:blip>
          <a:srcRect r="-25605"/>
          <a:stretch/>
        </p:blipFill>
        <p:spPr>
          <a:xfrm>
            <a:off x="2501900" y="926668"/>
            <a:ext cx="4673600" cy="4849976"/>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1:5</a:t>
            </a:r>
          </a:p>
        </p:txBody>
      </p:sp>
      <p:sp>
        <p:nvSpPr>
          <p:cNvPr id="7" name="Rectangle 6">
            <a:extLst>
              <a:ext uri="{FF2B5EF4-FFF2-40B4-BE49-F238E27FC236}">
                <a16:creationId xmlns:a16="http://schemas.microsoft.com/office/drawing/2014/main" id="{E9BF0DF8-E15D-4204-A7D8-C4A25E93A5CA}"/>
              </a:ext>
            </a:extLst>
          </p:cNvPr>
          <p:cNvSpPr/>
          <p:nvPr/>
        </p:nvSpPr>
        <p:spPr>
          <a:xfrm>
            <a:off x="4179836" y="1202559"/>
            <a:ext cx="182881" cy="39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83DC9D57-DF00-46DC-84DF-3694AD14D94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79836" y="1112407"/>
            <a:ext cx="182881" cy="550318"/>
          </a:xfrm>
          <a:prstGeom prst="rect">
            <a:avLst/>
          </a:prstGeom>
        </p:spPr>
      </p:pic>
    </p:spTree>
    <p:extLst>
      <p:ext uri="{BB962C8B-B14F-4D97-AF65-F5344CB8AC3E}">
        <p14:creationId xmlns:p14="http://schemas.microsoft.com/office/powerpoint/2010/main" val="15790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509637B-ACC0-40F6-9F13-A9D0C1FB1627}"/>
              </a:ext>
            </a:extLst>
          </p:cNvPr>
          <p:cNvPicPr>
            <a:picLocks noChangeAspect="1"/>
          </p:cNvPicPr>
          <p:nvPr/>
        </p:nvPicPr>
        <p:blipFill rotWithShape="1">
          <a:blip r:embed="rId3">
            <a:extLst>
              <a:ext uri="{28A0092B-C50C-407E-A947-70E740481C1C}">
                <a14:useLocalDpi xmlns:a14="http://schemas.microsoft.com/office/drawing/2010/main" val="0"/>
              </a:ext>
            </a:extLst>
          </a:blip>
          <a:srcRect r="-4065"/>
          <a:stretch/>
        </p:blipFill>
        <p:spPr>
          <a:xfrm>
            <a:off x="4906010" y="2533756"/>
            <a:ext cx="4055110" cy="1790488"/>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pic>
        <p:nvPicPr>
          <p:cNvPr id="4" name="Picture 3">
            <a:extLst>
              <a:ext uri="{FF2B5EF4-FFF2-40B4-BE49-F238E27FC236}">
                <a16:creationId xmlns:a16="http://schemas.microsoft.com/office/drawing/2014/main" id="{5AE55083-2D74-445E-A692-7F9B2BA7035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1449" y="2533756"/>
            <a:ext cx="4564561" cy="1790488"/>
          </a:xfrm>
          <a:prstGeom prst="rect">
            <a:avLst/>
          </a:prstGeom>
        </p:spPr>
      </p:pic>
      <p:sp>
        <p:nvSpPr>
          <p:cNvPr id="7" name="Rectangle 6">
            <a:extLst>
              <a:ext uri="{FF2B5EF4-FFF2-40B4-BE49-F238E27FC236}">
                <a16:creationId xmlns:a16="http://schemas.microsoft.com/office/drawing/2014/main" id="{69D48CDA-434B-47D4-A7FB-8F9FB2EE7FF2}"/>
              </a:ext>
            </a:extLst>
          </p:cNvPr>
          <p:cNvSpPr/>
          <p:nvPr/>
        </p:nvSpPr>
        <p:spPr>
          <a:xfrm>
            <a:off x="182880" y="3327400"/>
            <a:ext cx="4723130" cy="38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FD34BFE-0BEA-4E43-BB60-B42DEA75B0B3}"/>
              </a:ext>
            </a:extLst>
          </p:cNvPr>
          <p:cNvSpPr/>
          <p:nvPr/>
        </p:nvSpPr>
        <p:spPr>
          <a:xfrm>
            <a:off x="227330" y="3709987"/>
            <a:ext cx="4695644" cy="419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9AA6EED-1491-4193-BF5C-310A0C2BD4C7}"/>
              </a:ext>
            </a:extLst>
          </p:cNvPr>
          <p:cNvSpPr/>
          <p:nvPr/>
        </p:nvSpPr>
        <p:spPr>
          <a:xfrm>
            <a:off x="6602730" y="31115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42D2EB4-BF54-4FB8-9641-642F00C74B8D}"/>
              </a:ext>
            </a:extLst>
          </p:cNvPr>
          <p:cNvSpPr/>
          <p:nvPr/>
        </p:nvSpPr>
        <p:spPr>
          <a:xfrm>
            <a:off x="6602729"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EBBDC60-8E42-4EC6-B5B3-B8AD1F652609}"/>
              </a:ext>
            </a:extLst>
          </p:cNvPr>
          <p:cNvSpPr/>
          <p:nvPr/>
        </p:nvSpPr>
        <p:spPr>
          <a:xfrm>
            <a:off x="5694679"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35A94C6-5556-4585-BD44-CB7E3B201D28}"/>
              </a:ext>
            </a:extLst>
          </p:cNvPr>
          <p:cNvSpPr/>
          <p:nvPr/>
        </p:nvSpPr>
        <p:spPr>
          <a:xfrm>
            <a:off x="7418976"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5F3A0B2-B2C9-4D12-B767-202B8CCE35EF}"/>
              </a:ext>
            </a:extLst>
          </p:cNvPr>
          <p:cNvSpPr/>
          <p:nvPr/>
        </p:nvSpPr>
        <p:spPr>
          <a:xfrm>
            <a:off x="5102041" y="2749550"/>
            <a:ext cx="174325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1224732-29EE-4184-982F-41ABD16C5E59}"/>
              </a:ext>
            </a:extLst>
          </p:cNvPr>
          <p:cNvSpPr/>
          <p:nvPr/>
        </p:nvSpPr>
        <p:spPr>
          <a:xfrm>
            <a:off x="6845117" y="2754313"/>
            <a:ext cx="174325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9B91D5A-681A-4555-B68B-B4781D9464F8}"/>
              </a:ext>
            </a:extLst>
          </p:cNvPr>
          <p:cNvSpPr/>
          <p:nvPr/>
        </p:nvSpPr>
        <p:spPr>
          <a:xfrm>
            <a:off x="569467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8FBA9FA-51FE-4894-A902-410355F30853}"/>
              </a:ext>
            </a:extLst>
          </p:cNvPr>
          <p:cNvSpPr/>
          <p:nvPr/>
        </p:nvSpPr>
        <p:spPr>
          <a:xfrm>
            <a:off x="741897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361391B-7159-407E-BDFB-011AE6ACD1CA}"/>
              </a:ext>
            </a:extLst>
          </p:cNvPr>
          <p:cNvSpPr/>
          <p:nvPr/>
        </p:nvSpPr>
        <p:spPr>
          <a:xfrm>
            <a:off x="5298075" y="4115488"/>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9E932B6E-4F19-4D1C-B01A-18AC26522800}"/>
              </a:ext>
            </a:extLst>
          </p:cNvPr>
          <p:cNvSpPr/>
          <p:nvPr/>
        </p:nvSpPr>
        <p:spPr>
          <a:xfrm>
            <a:off x="6090554" y="4109932"/>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02209E5B-65CA-4D0C-B006-AAEDA06FB088}"/>
              </a:ext>
            </a:extLst>
          </p:cNvPr>
          <p:cNvSpPr/>
          <p:nvPr/>
        </p:nvSpPr>
        <p:spPr>
          <a:xfrm>
            <a:off x="6973204" y="41021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1F88AFCC-1C9B-42CA-9E31-371D33409BC4}"/>
              </a:ext>
            </a:extLst>
          </p:cNvPr>
          <p:cNvSpPr/>
          <p:nvPr/>
        </p:nvSpPr>
        <p:spPr>
          <a:xfrm>
            <a:off x="7862204" y="4129087"/>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Shape 35">
            <a:extLst>
              <a:ext uri="{FF2B5EF4-FFF2-40B4-BE49-F238E27FC236}">
                <a16:creationId xmlns:a16="http://schemas.microsoft.com/office/drawing/2014/main" id="{09789B5D-7F34-4268-B6AA-2D341ABEE3C6}"/>
              </a:ext>
            </a:extLst>
          </p:cNvPr>
          <p:cNvSpPr/>
          <p:nvPr/>
        </p:nvSpPr>
        <p:spPr>
          <a:xfrm>
            <a:off x="5069857" y="3741454"/>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1ACB2299-7DDE-4AA5-9A7D-4AF594FD032D}"/>
              </a:ext>
            </a:extLst>
          </p:cNvPr>
          <p:cNvSpPr/>
          <p:nvPr/>
        </p:nvSpPr>
        <p:spPr>
          <a:xfrm>
            <a:off x="5936782" y="374532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reeform: Shape 38">
            <a:extLst>
              <a:ext uri="{FF2B5EF4-FFF2-40B4-BE49-F238E27FC236}">
                <a16:creationId xmlns:a16="http://schemas.microsoft.com/office/drawing/2014/main" id="{601DE7CA-2B8E-40C8-9B52-C0A03F0A58B5}"/>
              </a:ext>
            </a:extLst>
          </p:cNvPr>
          <p:cNvSpPr/>
          <p:nvPr/>
        </p:nvSpPr>
        <p:spPr>
          <a:xfrm>
            <a:off x="6791982" y="374491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Shape 40">
            <a:extLst>
              <a:ext uri="{FF2B5EF4-FFF2-40B4-BE49-F238E27FC236}">
                <a16:creationId xmlns:a16="http://schemas.microsoft.com/office/drawing/2014/main" id="{016F925F-1DC8-4AB5-8AE8-95F92E69B64E}"/>
              </a:ext>
            </a:extLst>
          </p:cNvPr>
          <p:cNvSpPr/>
          <p:nvPr/>
        </p:nvSpPr>
        <p:spPr>
          <a:xfrm>
            <a:off x="7682850" y="374750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62FCC1F9-C60B-4BEF-8C38-9917D762183D}"/>
              </a:ext>
            </a:extLst>
          </p:cNvPr>
          <p:cNvSpPr/>
          <p:nvPr/>
        </p:nvSpPr>
        <p:spPr>
          <a:xfrm>
            <a:off x="6645181" y="3316287"/>
            <a:ext cx="567327" cy="8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E01C1736-BDEF-4DA8-9EA1-421B412FB339}"/>
              </a:ext>
            </a:extLst>
          </p:cNvPr>
          <p:cNvSpPr/>
          <p:nvPr/>
        </p:nvSpPr>
        <p:spPr>
          <a:xfrm>
            <a:off x="6602729" y="343296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56344D92-9C19-4210-9ECB-2892A2591849}"/>
              </a:ext>
            </a:extLst>
          </p:cNvPr>
          <p:cNvSpPr/>
          <p:nvPr/>
        </p:nvSpPr>
        <p:spPr>
          <a:xfrm>
            <a:off x="5720167" y="3267489"/>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CA9ED55C-170C-4BE5-BD42-AB2C19A9B55F}"/>
              </a:ext>
            </a:extLst>
          </p:cNvPr>
          <p:cNvSpPr/>
          <p:nvPr/>
        </p:nvSpPr>
        <p:spPr>
          <a:xfrm>
            <a:off x="5677715" y="3433382"/>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5A88BF12-BA69-4FAB-AECE-C30C7FA346A9}"/>
              </a:ext>
            </a:extLst>
          </p:cNvPr>
          <p:cNvSpPr/>
          <p:nvPr/>
        </p:nvSpPr>
        <p:spPr>
          <a:xfrm>
            <a:off x="7498260" y="3266285"/>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E847E9C9-A5FE-4C32-B5D8-4A326BD89792}"/>
              </a:ext>
            </a:extLst>
          </p:cNvPr>
          <p:cNvSpPr/>
          <p:nvPr/>
        </p:nvSpPr>
        <p:spPr>
          <a:xfrm>
            <a:off x="7455808" y="343217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7F4D0AAF-29FA-42F9-BA86-A8C6B32BBA84}"/>
              </a:ext>
            </a:extLst>
          </p:cNvPr>
          <p:cNvSpPr/>
          <p:nvPr/>
        </p:nvSpPr>
        <p:spPr>
          <a:xfrm>
            <a:off x="1804990" y="337026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DB4658F-90F4-49C9-9ADD-3F55051D557D}"/>
              </a:ext>
            </a:extLst>
          </p:cNvPr>
          <p:cNvSpPr/>
          <p:nvPr/>
        </p:nvSpPr>
        <p:spPr>
          <a:xfrm>
            <a:off x="3609706" y="334645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6D367685-2530-414A-8516-CBD43D6A51CB}"/>
              </a:ext>
            </a:extLst>
          </p:cNvPr>
          <p:cNvSpPr/>
          <p:nvPr/>
        </p:nvSpPr>
        <p:spPr>
          <a:xfrm>
            <a:off x="227330" y="3370264"/>
            <a:ext cx="763503"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3308F697-CE9E-4016-A4EB-CDDAAAF3B511}"/>
              </a:ext>
            </a:extLst>
          </p:cNvPr>
          <p:cNvSpPr/>
          <p:nvPr/>
        </p:nvSpPr>
        <p:spPr>
          <a:xfrm>
            <a:off x="1455839" y="374145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A6759E94-84CE-4B36-BFA2-2316FF9262F0}"/>
              </a:ext>
            </a:extLst>
          </p:cNvPr>
          <p:cNvSpPr/>
          <p:nvPr/>
        </p:nvSpPr>
        <p:spPr>
          <a:xfrm>
            <a:off x="2267633" y="3744912"/>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DADA01AD-57EC-4B83-9029-5B9C53829AF3}"/>
              </a:ext>
            </a:extLst>
          </p:cNvPr>
          <p:cNvSpPr/>
          <p:nvPr/>
        </p:nvSpPr>
        <p:spPr>
          <a:xfrm>
            <a:off x="254381" y="3769677"/>
            <a:ext cx="92506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AE6A8D7E-05D3-40CC-8E63-8FDEEFF7D308}"/>
              </a:ext>
            </a:extLst>
          </p:cNvPr>
          <p:cNvSpPr/>
          <p:nvPr/>
        </p:nvSpPr>
        <p:spPr>
          <a:xfrm>
            <a:off x="3229678" y="3732848"/>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EE76461A-06AE-46FF-AC2C-E74C816F5E46}"/>
              </a:ext>
            </a:extLst>
          </p:cNvPr>
          <p:cNvSpPr/>
          <p:nvPr/>
        </p:nvSpPr>
        <p:spPr>
          <a:xfrm>
            <a:off x="4041472" y="3736306"/>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176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cTn>
                              </p:par>
                            </p:childTnLst>
                          </p:cTn>
                        </p:par>
                        <p:par>
                          <p:cTn id="16" fill="hold">
                            <p:stCondLst>
                              <p:cond delay="500"/>
                            </p:stCondLst>
                            <p:childTnLst>
                              <p:par>
                                <p:cTn id="17" presetID="10" presetClass="exit" presetSubtype="0" fill="hold" grpId="0" nodeType="after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57"/>
                                        </p:tgtEl>
                                      </p:cBhvr>
                                    </p:animEffect>
                                    <p:set>
                                      <p:cBhvr>
                                        <p:cTn id="30" dur="1" fill="hold">
                                          <p:stCondLst>
                                            <p:cond delay="499"/>
                                          </p:stCondLst>
                                        </p:cTn>
                                        <p:tgtEl>
                                          <p:spTgt spid="57"/>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9"/>
                                        </p:tgtEl>
                                      </p:cBhvr>
                                    </p:animEffect>
                                    <p:set>
                                      <p:cBhvr>
                                        <p:cTn id="33" dur="1" fill="hold">
                                          <p:stCondLst>
                                            <p:cond delay="499"/>
                                          </p:stCondLst>
                                        </p:cTn>
                                        <p:tgtEl>
                                          <p:spTgt spid="59"/>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grpId="0" nodeType="afterEffect">
                                  <p:stCondLst>
                                    <p:cond delay="0"/>
                                  </p:stCondLst>
                                  <p:childTnLst>
                                    <p:animEffect transition="out" filter="fade">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65"/>
                                        </p:tgtEl>
                                      </p:cBhvr>
                                    </p:animEffect>
                                    <p:set>
                                      <p:cBhvr>
                                        <p:cTn id="54" dur="1" fill="hold">
                                          <p:stCondLst>
                                            <p:cond delay="499"/>
                                          </p:stCondLst>
                                        </p:cTn>
                                        <p:tgtEl>
                                          <p:spTgt spid="65"/>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par>
                                <p:cTn id="58" presetID="22" presetClass="exit" presetSubtype="8" fill="hold" grpId="0" nodeType="withEffect">
                                  <p:stCondLst>
                                    <p:cond delay="0"/>
                                  </p:stCondLst>
                                  <p:childTnLst>
                                    <p:animEffect transition="out" filter="wipe(left)">
                                      <p:cBhvr>
                                        <p:cTn id="59" dur="500"/>
                                        <p:tgtEl>
                                          <p:spTgt spid="36"/>
                                        </p:tgtEl>
                                      </p:cBhvr>
                                    </p:animEffect>
                                    <p:set>
                                      <p:cBhvr>
                                        <p:cTn id="60" dur="1" fill="hold">
                                          <p:stCondLst>
                                            <p:cond delay="499"/>
                                          </p:stCondLst>
                                        </p:cTn>
                                        <p:tgtEl>
                                          <p:spTgt spid="36"/>
                                        </p:tgtEl>
                                        <p:attrNameLst>
                                          <p:attrName>style.visibility</p:attrName>
                                        </p:attrNameLst>
                                      </p:cBhvr>
                                      <p:to>
                                        <p:strVal val="hidden"/>
                                      </p:to>
                                    </p:set>
                                  </p:childTnLst>
                                </p:cTn>
                              </p:par>
                              <p:par>
                                <p:cTn id="61" presetID="22" presetClass="exit" presetSubtype="8" fill="hold" grpId="0" nodeType="withEffect">
                                  <p:stCondLst>
                                    <p:cond delay="0"/>
                                  </p:stCondLst>
                                  <p:childTnLst>
                                    <p:animEffect transition="out" filter="wipe(left)">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22" presetClass="exit" presetSubtype="8" fill="hold" grpId="0" nodeType="withEffect">
                                  <p:stCondLst>
                                    <p:cond delay="0"/>
                                  </p:stCondLst>
                                  <p:childTnLst>
                                    <p:animEffect transition="out" filter="wipe(left)">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22" presetClass="exit" presetSubtype="8" fill="hold" grpId="0" nodeType="withEffect">
                                  <p:stCondLst>
                                    <p:cond delay="0"/>
                                  </p:stCondLst>
                                  <p:childTnLst>
                                    <p:animEffect transition="out" filter="wipe(left)">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70"/>
                                        </p:tgtEl>
                                      </p:cBhvr>
                                    </p:animEffect>
                                    <p:set>
                                      <p:cBhvr>
                                        <p:cTn id="74" dur="1" fill="hold">
                                          <p:stCondLst>
                                            <p:cond delay="499"/>
                                          </p:stCondLst>
                                        </p:cTn>
                                        <p:tgtEl>
                                          <p:spTgt spid="7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64"/>
                                        </p:tgtEl>
                                      </p:cBhvr>
                                    </p:animEffect>
                                    <p:set>
                                      <p:cBhvr>
                                        <p:cTn id="80" dur="1" fill="hold">
                                          <p:stCondLst>
                                            <p:cond delay="499"/>
                                          </p:stCondLst>
                                        </p:cTn>
                                        <p:tgtEl>
                                          <p:spTgt spid="64"/>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63"/>
                                        </p:tgtEl>
                                      </p:cBhvr>
                                    </p:animEffect>
                                    <p:set>
                                      <p:cBhvr>
                                        <p:cTn id="83" dur="1" fill="hold">
                                          <p:stCondLst>
                                            <p:cond delay="499"/>
                                          </p:stCondLst>
                                        </p:cTn>
                                        <p:tgtEl>
                                          <p:spTgt spid="6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6"/>
                                        </p:tgtEl>
                                      </p:cBhvr>
                                    </p:animEffect>
                                    <p:set>
                                      <p:cBhvr>
                                        <p:cTn id="86" dur="1" fill="hold">
                                          <p:stCondLst>
                                            <p:cond delay="499"/>
                                          </p:stCondLst>
                                        </p:cTn>
                                        <p:tgtEl>
                                          <p:spTgt spid="26"/>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47"/>
                                        </p:tgtEl>
                                      </p:cBhvr>
                                    </p:animEffect>
                                    <p:set>
                                      <p:cBhvr>
                                        <p:cTn id="108" dur="1" fill="hold">
                                          <p:stCondLst>
                                            <p:cond delay="499"/>
                                          </p:stCondLst>
                                        </p:cTn>
                                        <p:tgtEl>
                                          <p:spTgt spid="47"/>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54"/>
                                        </p:tgtEl>
                                      </p:cBhvr>
                                    </p:animEffect>
                                    <p:set>
                                      <p:cBhvr>
                                        <p:cTn id="116" dur="1" fill="hold">
                                          <p:stCondLst>
                                            <p:cond delay="499"/>
                                          </p:stCondLst>
                                        </p:cTn>
                                        <p:tgtEl>
                                          <p:spTgt spid="54"/>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6" grpId="0" animBg="1"/>
      <p:bldP spid="37" grpId="0" animBg="1"/>
      <p:bldP spid="39" grpId="0" animBg="1"/>
      <p:bldP spid="41" grpId="0" animBg="1"/>
      <p:bldP spid="45" grpId="0" animBg="1"/>
      <p:bldP spid="47" grpId="0" animBg="1"/>
      <p:bldP spid="49" grpId="0" animBg="1"/>
      <p:bldP spid="50" grpId="0" animBg="1"/>
      <p:bldP spid="53" grpId="0" animBg="1"/>
      <p:bldP spid="54" grpId="0" animBg="1"/>
      <p:bldP spid="57" grpId="0" animBg="1"/>
      <p:bldP spid="59" grpId="0" animBg="1"/>
      <p:bldP spid="61" grpId="0" animBg="1"/>
      <p:bldP spid="63" grpId="0" animBg="1"/>
      <p:bldP spid="64" grpId="0" animBg="1"/>
      <p:bldP spid="65" grpId="0" animBg="1"/>
      <p:bldP spid="69"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5CDF343-C025-4BB0-B69E-935428A7AA5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9241" y="2734310"/>
            <a:ext cx="4564561" cy="1562099"/>
          </a:xfrm>
          <a:prstGeom prst="rect">
            <a:avLst/>
          </a:prstGeom>
        </p:spPr>
      </p:pic>
      <p:pic>
        <p:nvPicPr>
          <p:cNvPr id="43" name="Picture 42">
            <a:extLst>
              <a:ext uri="{FF2B5EF4-FFF2-40B4-BE49-F238E27FC236}">
                <a16:creationId xmlns:a16="http://schemas.microsoft.com/office/drawing/2014/main" id="{3509637B-ACC0-40F6-9F13-A9D0C1FB1627}"/>
              </a:ext>
            </a:extLst>
          </p:cNvPr>
          <p:cNvPicPr>
            <a:picLocks noChangeAspect="1"/>
          </p:cNvPicPr>
          <p:nvPr/>
        </p:nvPicPr>
        <p:blipFill rotWithShape="1">
          <a:blip r:embed="rId4">
            <a:extLst>
              <a:ext uri="{28A0092B-C50C-407E-A947-70E740481C1C}">
                <a14:useLocalDpi xmlns:a14="http://schemas.microsoft.com/office/drawing/2010/main" val="0"/>
              </a:ext>
            </a:extLst>
          </a:blip>
          <a:srcRect r="-4065"/>
          <a:stretch/>
        </p:blipFill>
        <p:spPr>
          <a:xfrm>
            <a:off x="4906010" y="2343151"/>
            <a:ext cx="4055110" cy="2365828"/>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sp>
        <p:nvSpPr>
          <p:cNvPr id="7" name="Rectangle 6">
            <a:extLst>
              <a:ext uri="{FF2B5EF4-FFF2-40B4-BE49-F238E27FC236}">
                <a16:creationId xmlns:a16="http://schemas.microsoft.com/office/drawing/2014/main" id="{69D48CDA-434B-47D4-A7FB-8F9FB2EE7FF2}"/>
              </a:ext>
            </a:extLst>
          </p:cNvPr>
          <p:cNvSpPr/>
          <p:nvPr/>
        </p:nvSpPr>
        <p:spPr>
          <a:xfrm>
            <a:off x="182880" y="3327400"/>
            <a:ext cx="4723130" cy="38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FD34BFE-0BEA-4E43-BB60-B42DEA75B0B3}"/>
              </a:ext>
            </a:extLst>
          </p:cNvPr>
          <p:cNvSpPr/>
          <p:nvPr/>
        </p:nvSpPr>
        <p:spPr>
          <a:xfrm>
            <a:off x="227330" y="3709987"/>
            <a:ext cx="4695644" cy="62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9AA6EED-1491-4193-BF5C-310A0C2BD4C7}"/>
              </a:ext>
            </a:extLst>
          </p:cNvPr>
          <p:cNvSpPr/>
          <p:nvPr/>
        </p:nvSpPr>
        <p:spPr>
          <a:xfrm>
            <a:off x="6602730" y="31115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42D2EB4-BF54-4FB8-9641-642F00C74B8D}"/>
              </a:ext>
            </a:extLst>
          </p:cNvPr>
          <p:cNvSpPr/>
          <p:nvPr/>
        </p:nvSpPr>
        <p:spPr>
          <a:xfrm>
            <a:off x="6602729"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EBBDC60-8E42-4EC6-B5B3-B8AD1F652609}"/>
              </a:ext>
            </a:extLst>
          </p:cNvPr>
          <p:cNvSpPr/>
          <p:nvPr/>
        </p:nvSpPr>
        <p:spPr>
          <a:xfrm>
            <a:off x="5694679"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35A94C6-5556-4585-BD44-CB7E3B201D28}"/>
              </a:ext>
            </a:extLst>
          </p:cNvPr>
          <p:cNvSpPr/>
          <p:nvPr/>
        </p:nvSpPr>
        <p:spPr>
          <a:xfrm>
            <a:off x="7418976"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5F3A0B2-B2C9-4D12-B767-202B8CCE35EF}"/>
              </a:ext>
            </a:extLst>
          </p:cNvPr>
          <p:cNvSpPr/>
          <p:nvPr/>
        </p:nvSpPr>
        <p:spPr>
          <a:xfrm>
            <a:off x="5102041" y="2749550"/>
            <a:ext cx="174325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1224732-29EE-4184-982F-41ABD16C5E59}"/>
              </a:ext>
            </a:extLst>
          </p:cNvPr>
          <p:cNvSpPr/>
          <p:nvPr/>
        </p:nvSpPr>
        <p:spPr>
          <a:xfrm>
            <a:off x="6845117" y="2754313"/>
            <a:ext cx="174325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9B91D5A-681A-4555-B68B-B4781D9464F8}"/>
              </a:ext>
            </a:extLst>
          </p:cNvPr>
          <p:cNvSpPr/>
          <p:nvPr/>
        </p:nvSpPr>
        <p:spPr>
          <a:xfrm>
            <a:off x="569467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8FBA9FA-51FE-4894-A902-410355F30853}"/>
              </a:ext>
            </a:extLst>
          </p:cNvPr>
          <p:cNvSpPr/>
          <p:nvPr/>
        </p:nvSpPr>
        <p:spPr>
          <a:xfrm>
            <a:off x="741897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361391B-7159-407E-BDFB-011AE6ACD1CA}"/>
              </a:ext>
            </a:extLst>
          </p:cNvPr>
          <p:cNvSpPr/>
          <p:nvPr/>
        </p:nvSpPr>
        <p:spPr>
          <a:xfrm>
            <a:off x="5298075" y="4115488"/>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9E932B6E-4F19-4D1C-B01A-18AC26522800}"/>
              </a:ext>
            </a:extLst>
          </p:cNvPr>
          <p:cNvSpPr/>
          <p:nvPr/>
        </p:nvSpPr>
        <p:spPr>
          <a:xfrm>
            <a:off x="6090554" y="4109932"/>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02209E5B-65CA-4D0C-B006-AAEDA06FB088}"/>
              </a:ext>
            </a:extLst>
          </p:cNvPr>
          <p:cNvSpPr/>
          <p:nvPr/>
        </p:nvSpPr>
        <p:spPr>
          <a:xfrm>
            <a:off x="6973204" y="41021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1F88AFCC-1C9B-42CA-9E31-371D33409BC4}"/>
              </a:ext>
            </a:extLst>
          </p:cNvPr>
          <p:cNvSpPr/>
          <p:nvPr/>
        </p:nvSpPr>
        <p:spPr>
          <a:xfrm>
            <a:off x="7862204" y="4129087"/>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Shape 35">
            <a:extLst>
              <a:ext uri="{FF2B5EF4-FFF2-40B4-BE49-F238E27FC236}">
                <a16:creationId xmlns:a16="http://schemas.microsoft.com/office/drawing/2014/main" id="{09789B5D-7F34-4268-B6AA-2D341ABEE3C6}"/>
              </a:ext>
            </a:extLst>
          </p:cNvPr>
          <p:cNvSpPr/>
          <p:nvPr/>
        </p:nvSpPr>
        <p:spPr>
          <a:xfrm>
            <a:off x="5069857" y="3741454"/>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1ACB2299-7DDE-4AA5-9A7D-4AF594FD032D}"/>
              </a:ext>
            </a:extLst>
          </p:cNvPr>
          <p:cNvSpPr/>
          <p:nvPr/>
        </p:nvSpPr>
        <p:spPr>
          <a:xfrm>
            <a:off x="5936782" y="374532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reeform: Shape 38">
            <a:extLst>
              <a:ext uri="{FF2B5EF4-FFF2-40B4-BE49-F238E27FC236}">
                <a16:creationId xmlns:a16="http://schemas.microsoft.com/office/drawing/2014/main" id="{601DE7CA-2B8E-40C8-9B52-C0A03F0A58B5}"/>
              </a:ext>
            </a:extLst>
          </p:cNvPr>
          <p:cNvSpPr/>
          <p:nvPr/>
        </p:nvSpPr>
        <p:spPr>
          <a:xfrm>
            <a:off x="6791982" y="374491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Shape 40">
            <a:extLst>
              <a:ext uri="{FF2B5EF4-FFF2-40B4-BE49-F238E27FC236}">
                <a16:creationId xmlns:a16="http://schemas.microsoft.com/office/drawing/2014/main" id="{016F925F-1DC8-4AB5-8AE8-95F92E69B64E}"/>
              </a:ext>
            </a:extLst>
          </p:cNvPr>
          <p:cNvSpPr/>
          <p:nvPr/>
        </p:nvSpPr>
        <p:spPr>
          <a:xfrm>
            <a:off x="7682850" y="374750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62FCC1F9-C60B-4BEF-8C38-9917D762183D}"/>
              </a:ext>
            </a:extLst>
          </p:cNvPr>
          <p:cNvSpPr/>
          <p:nvPr/>
        </p:nvSpPr>
        <p:spPr>
          <a:xfrm>
            <a:off x="6645181" y="3311525"/>
            <a:ext cx="567327" cy="8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E01C1736-BDEF-4DA8-9EA1-421B412FB339}"/>
              </a:ext>
            </a:extLst>
          </p:cNvPr>
          <p:cNvSpPr/>
          <p:nvPr/>
        </p:nvSpPr>
        <p:spPr>
          <a:xfrm>
            <a:off x="6602729" y="343296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56344D92-9C19-4210-9ECB-2892A2591849}"/>
              </a:ext>
            </a:extLst>
          </p:cNvPr>
          <p:cNvSpPr/>
          <p:nvPr/>
        </p:nvSpPr>
        <p:spPr>
          <a:xfrm>
            <a:off x="5720167" y="3262727"/>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CA9ED55C-170C-4BE5-BD42-AB2C19A9B55F}"/>
              </a:ext>
            </a:extLst>
          </p:cNvPr>
          <p:cNvSpPr/>
          <p:nvPr/>
        </p:nvSpPr>
        <p:spPr>
          <a:xfrm>
            <a:off x="5677715" y="3433382"/>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5A88BF12-BA69-4FAB-AECE-C30C7FA346A9}"/>
              </a:ext>
            </a:extLst>
          </p:cNvPr>
          <p:cNvSpPr/>
          <p:nvPr/>
        </p:nvSpPr>
        <p:spPr>
          <a:xfrm>
            <a:off x="7498260" y="3261523"/>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E847E9C9-A5FE-4C32-B5D8-4A326BD89792}"/>
              </a:ext>
            </a:extLst>
          </p:cNvPr>
          <p:cNvSpPr/>
          <p:nvPr/>
        </p:nvSpPr>
        <p:spPr>
          <a:xfrm>
            <a:off x="7455808" y="343217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7F4D0AAF-29FA-42F9-BA86-A8C6B32BBA84}"/>
              </a:ext>
            </a:extLst>
          </p:cNvPr>
          <p:cNvSpPr/>
          <p:nvPr/>
        </p:nvSpPr>
        <p:spPr>
          <a:xfrm>
            <a:off x="1804990" y="337026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DB4658F-90F4-49C9-9ADD-3F55051D557D}"/>
              </a:ext>
            </a:extLst>
          </p:cNvPr>
          <p:cNvSpPr/>
          <p:nvPr/>
        </p:nvSpPr>
        <p:spPr>
          <a:xfrm>
            <a:off x="3609706" y="334645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6D367685-2530-414A-8516-CBD43D6A51CB}"/>
              </a:ext>
            </a:extLst>
          </p:cNvPr>
          <p:cNvSpPr/>
          <p:nvPr/>
        </p:nvSpPr>
        <p:spPr>
          <a:xfrm>
            <a:off x="227330" y="3370264"/>
            <a:ext cx="763503"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3308F697-CE9E-4016-A4EB-CDDAAAF3B511}"/>
              </a:ext>
            </a:extLst>
          </p:cNvPr>
          <p:cNvSpPr/>
          <p:nvPr/>
        </p:nvSpPr>
        <p:spPr>
          <a:xfrm>
            <a:off x="1455839" y="374145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A6759E94-84CE-4B36-BFA2-2316FF9262F0}"/>
              </a:ext>
            </a:extLst>
          </p:cNvPr>
          <p:cNvSpPr/>
          <p:nvPr/>
        </p:nvSpPr>
        <p:spPr>
          <a:xfrm>
            <a:off x="2267633" y="3744912"/>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DADA01AD-57EC-4B83-9029-5B9C53829AF3}"/>
              </a:ext>
            </a:extLst>
          </p:cNvPr>
          <p:cNvSpPr/>
          <p:nvPr/>
        </p:nvSpPr>
        <p:spPr>
          <a:xfrm>
            <a:off x="254381" y="3769677"/>
            <a:ext cx="92506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AE6A8D7E-05D3-40CC-8E63-8FDEEFF7D308}"/>
              </a:ext>
            </a:extLst>
          </p:cNvPr>
          <p:cNvSpPr/>
          <p:nvPr/>
        </p:nvSpPr>
        <p:spPr>
          <a:xfrm>
            <a:off x="3229678" y="3732848"/>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EE76461A-06AE-46FF-AC2C-E74C816F5E46}"/>
              </a:ext>
            </a:extLst>
          </p:cNvPr>
          <p:cNvSpPr/>
          <p:nvPr/>
        </p:nvSpPr>
        <p:spPr>
          <a:xfrm>
            <a:off x="4041472" y="3736306"/>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59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cTn>
                              </p:par>
                            </p:childTnLst>
                          </p:cTn>
                        </p:par>
                        <p:par>
                          <p:cTn id="16" fill="hold">
                            <p:stCondLst>
                              <p:cond delay="500"/>
                            </p:stCondLst>
                            <p:childTnLst>
                              <p:par>
                                <p:cTn id="17" presetID="10" presetClass="exit" presetSubtype="0" fill="hold" grpId="0" nodeType="after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57"/>
                                        </p:tgtEl>
                                      </p:cBhvr>
                                    </p:animEffect>
                                    <p:set>
                                      <p:cBhvr>
                                        <p:cTn id="30" dur="1" fill="hold">
                                          <p:stCondLst>
                                            <p:cond delay="499"/>
                                          </p:stCondLst>
                                        </p:cTn>
                                        <p:tgtEl>
                                          <p:spTgt spid="57"/>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9"/>
                                        </p:tgtEl>
                                      </p:cBhvr>
                                    </p:animEffect>
                                    <p:set>
                                      <p:cBhvr>
                                        <p:cTn id="33" dur="1" fill="hold">
                                          <p:stCondLst>
                                            <p:cond delay="499"/>
                                          </p:stCondLst>
                                        </p:cTn>
                                        <p:tgtEl>
                                          <p:spTgt spid="59"/>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grpId="0" nodeType="afterEffect">
                                  <p:stCondLst>
                                    <p:cond delay="0"/>
                                  </p:stCondLst>
                                  <p:childTnLst>
                                    <p:animEffect transition="out" filter="fade">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65"/>
                                        </p:tgtEl>
                                      </p:cBhvr>
                                    </p:animEffect>
                                    <p:set>
                                      <p:cBhvr>
                                        <p:cTn id="54" dur="1" fill="hold">
                                          <p:stCondLst>
                                            <p:cond delay="499"/>
                                          </p:stCondLst>
                                        </p:cTn>
                                        <p:tgtEl>
                                          <p:spTgt spid="65"/>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par>
                                <p:cTn id="58" presetID="22" presetClass="exit" presetSubtype="8" fill="hold" grpId="0" nodeType="withEffect">
                                  <p:stCondLst>
                                    <p:cond delay="0"/>
                                  </p:stCondLst>
                                  <p:childTnLst>
                                    <p:animEffect transition="out" filter="wipe(left)">
                                      <p:cBhvr>
                                        <p:cTn id="59" dur="500"/>
                                        <p:tgtEl>
                                          <p:spTgt spid="36"/>
                                        </p:tgtEl>
                                      </p:cBhvr>
                                    </p:animEffect>
                                    <p:set>
                                      <p:cBhvr>
                                        <p:cTn id="60" dur="1" fill="hold">
                                          <p:stCondLst>
                                            <p:cond delay="499"/>
                                          </p:stCondLst>
                                        </p:cTn>
                                        <p:tgtEl>
                                          <p:spTgt spid="36"/>
                                        </p:tgtEl>
                                        <p:attrNameLst>
                                          <p:attrName>style.visibility</p:attrName>
                                        </p:attrNameLst>
                                      </p:cBhvr>
                                      <p:to>
                                        <p:strVal val="hidden"/>
                                      </p:to>
                                    </p:set>
                                  </p:childTnLst>
                                </p:cTn>
                              </p:par>
                              <p:par>
                                <p:cTn id="61" presetID="22" presetClass="exit" presetSubtype="8" fill="hold" grpId="0" nodeType="withEffect">
                                  <p:stCondLst>
                                    <p:cond delay="0"/>
                                  </p:stCondLst>
                                  <p:childTnLst>
                                    <p:animEffect transition="out" filter="wipe(left)">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22" presetClass="exit" presetSubtype="8" fill="hold" grpId="0" nodeType="withEffect">
                                  <p:stCondLst>
                                    <p:cond delay="0"/>
                                  </p:stCondLst>
                                  <p:childTnLst>
                                    <p:animEffect transition="out" filter="wipe(left)">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22" presetClass="exit" presetSubtype="8" fill="hold" grpId="0" nodeType="withEffect">
                                  <p:stCondLst>
                                    <p:cond delay="0"/>
                                  </p:stCondLst>
                                  <p:childTnLst>
                                    <p:animEffect transition="out" filter="wipe(left)">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70"/>
                                        </p:tgtEl>
                                      </p:cBhvr>
                                    </p:animEffect>
                                    <p:set>
                                      <p:cBhvr>
                                        <p:cTn id="74" dur="1" fill="hold">
                                          <p:stCondLst>
                                            <p:cond delay="499"/>
                                          </p:stCondLst>
                                        </p:cTn>
                                        <p:tgtEl>
                                          <p:spTgt spid="7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64"/>
                                        </p:tgtEl>
                                      </p:cBhvr>
                                    </p:animEffect>
                                    <p:set>
                                      <p:cBhvr>
                                        <p:cTn id="80" dur="1" fill="hold">
                                          <p:stCondLst>
                                            <p:cond delay="499"/>
                                          </p:stCondLst>
                                        </p:cTn>
                                        <p:tgtEl>
                                          <p:spTgt spid="64"/>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63"/>
                                        </p:tgtEl>
                                      </p:cBhvr>
                                    </p:animEffect>
                                    <p:set>
                                      <p:cBhvr>
                                        <p:cTn id="83" dur="1" fill="hold">
                                          <p:stCondLst>
                                            <p:cond delay="499"/>
                                          </p:stCondLst>
                                        </p:cTn>
                                        <p:tgtEl>
                                          <p:spTgt spid="6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6"/>
                                        </p:tgtEl>
                                      </p:cBhvr>
                                    </p:animEffect>
                                    <p:set>
                                      <p:cBhvr>
                                        <p:cTn id="86" dur="1" fill="hold">
                                          <p:stCondLst>
                                            <p:cond delay="499"/>
                                          </p:stCondLst>
                                        </p:cTn>
                                        <p:tgtEl>
                                          <p:spTgt spid="26"/>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47"/>
                                        </p:tgtEl>
                                      </p:cBhvr>
                                    </p:animEffect>
                                    <p:set>
                                      <p:cBhvr>
                                        <p:cTn id="108" dur="1" fill="hold">
                                          <p:stCondLst>
                                            <p:cond delay="499"/>
                                          </p:stCondLst>
                                        </p:cTn>
                                        <p:tgtEl>
                                          <p:spTgt spid="47"/>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54"/>
                                        </p:tgtEl>
                                      </p:cBhvr>
                                    </p:animEffect>
                                    <p:set>
                                      <p:cBhvr>
                                        <p:cTn id="116" dur="1" fill="hold">
                                          <p:stCondLst>
                                            <p:cond delay="499"/>
                                          </p:stCondLst>
                                        </p:cTn>
                                        <p:tgtEl>
                                          <p:spTgt spid="54"/>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6" grpId="0" animBg="1"/>
      <p:bldP spid="37" grpId="0" animBg="1"/>
      <p:bldP spid="39" grpId="0" animBg="1"/>
      <p:bldP spid="41" grpId="0" animBg="1"/>
      <p:bldP spid="45" grpId="0" animBg="1"/>
      <p:bldP spid="47" grpId="0" animBg="1"/>
      <p:bldP spid="49" grpId="0" animBg="1"/>
      <p:bldP spid="50" grpId="0" animBg="1"/>
      <p:bldP spid="53" grpId="0" animBg="1"/>
      <p:bldP spid="54" grpId="0" animBg="1"/>
      <p:bldP spid="57" grpId="0" animBg="1"/>
      <p:bldP spid="59" grpId="0" animBg="1"/>
      <p:bldP spid="61" grpId="0" animBg="1"/>
      <p:bldP spid="63" grpId="0" animBg="1"/>
      <p:bldP spid="64" grpId="0" animBg="1"/>
      <p:bldP spid="65" grpId="0" animBg="1"/>
      <p:bldP spid="69"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5CDF343-C025-4BB0-B69E-935428A7AA5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9241" y="2754311"/>
            <a:ext cx="4564561" cy="1589088"/>
          </a:xfrm>
          <a:prstGeom prst="rect">
            <a:avLst/>
          </a:prstGeom>
        </p:spPr>
      </p:pic>
      <p:pic>
        <p:nvPicPr>
          <p:cNvPr id="43" name="Picture 42">
            <a:extLst>
              <a:ext uri="{FF2B5EF4-FFF2-40B4-BE49-F238E27FC236}">
                <a16:creationId xmlns:a16="http://schemas.microsoft.com/office/drawing/2014/main" id="{3509637B-ACC0-40F6-9F13-A9D0C1FB1627}"/>
              </a:ext>
            </a:extLst>
          </p:cNvPr>
          <p:cNvPicPr>
            <a:picLocks noChangeAspect="1"/>
          </p:cNvPicPr>
          <p:nvPr/>
        </p:nvPicPr>
        <p:blipFill rotWithShape="1">
          <a:blip r:embed="rId4">
            <a:extLst>
              <a:ext uri="{28A0092B-C50C-407E-A947-70E740481C1C}">
                <a14:useLocalDpi xmlns:a14="http://schemas.microsoft.com/office/drawing/2010/main" val="0"/>
              </a:ext>
            </a:extLst>
          </a:blip>
          <a:srcRect r="-4065"/>
          <a:stretch/>
        </p:blipFill>
        <p:spPr>
          <a:xfrm>
            <a:off x="4906010" y="2540363"/>
            <a:ext cx="4055110" cy="1998933"/>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sp>
        <p:nvSpPr>
          <p:cNvPr id="7" name="Rectangle 6">
            <a:extLst>
              <a:ext uri="{FF2B5EF4-FFF2-40B4-BE49-F238E27FC236}">
                <a16:creationId xmlns:a16="http://schemas.microsoft.com/office/drawing/2014/main" id="{69D48CDA-434B-47D4-A7FB-8F9FB2EE7FF2}"/>
              </a:ext>
            </a:extLst>
          </p:cNvPr>
          <p:cNvSpPr/>
          <p:nvPr/>
        </p:nvSpPr>
        <p:spPr>
          <a:xfrm>
            <a:off x="182880" y="3327400"/>
            <a:ext cx="4723130" cy="38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FD34BFE-0BEA-4E43-BB60-B42DEA75B0B3}"/>
              </a:ext>
            </a:extLst>
          </p:cNvPr>
          <p:cNvSpPr/>
          <p:nvPr/>
        </p:nvSpPr>
        <p:spPr>
          <a:xfrm>
            <a:off x="227330" y="3709987"/>
            <a:ext cx="4695644" cy="5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9AA6EED-1491-4193-BF5C-310A0C2BD4C7}"/>
              </a:ext>
            </a:extLst>
          </p:cNvPr>
          <p:cNvSpPr/>
          <p:nvPr/>
        </p:nvSpPr>
        <p:spPr>
          <a:xfrm>
            <a:off x="6602730" y="31115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42D2EB4-BF54-4FB8-9641-642F00C74B8D}"/>
              </a:ext>
            </a:extLst>
          </p:cNvPr>
          <p:cNvSpPr/>
          <p:nvPr/>
        </p:nvSpPr>
        <p:spPr>
          <a:xfrm>
            <a:off x="6602729"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EBBDC60-8E42-4EC6-B5B3-B8AD1F652609}"/>
              </a:ext>
            </a:extLst>
          </p:cNvPr>
          <p:cNvSpPr/>
          <p:nvPr/>
        </p:nvSpPr>
        <p:spPr>
          <a:xfrm>
            <a:off x="5694679"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35A94C6-5556-4585-BD44-CB7E3B201D28}"/>
              </a:ext>
            </a:extLst>
          </p:cNvPr>
          <p:cNvSpPr/>
          <p:nvPr/>
        </p:nvSpPr>
        <p:spPr>
          <a:xfrm>
            <a:off x="7418976"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5F3A0B2-B2C9-4D12-B767-202B8CCE35EF}"/>
              </a:ext>
            </a:extLst>
          </p:cNvPr>
          <p:cNvSpPr/>
          <p:nvPr/>
        </p:nvSpPr>
        <p:spPr>
          <a:xfrm>
            <a:off x="5102041" y="2749550"/>
            <a:ext cx="174325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1224732-29EE-4184-982F-41ABD16C5E59}"/>
              </a:ext>
            </a:extLst>
          </p:cNvPr>
          <p:cNvSpPr/>
          <p:nvPr/>
        </p:nvSpPr>
        <p:spPr>
          <a:xfrm>
            <a:off x="6845117" y="2754313"/>
            <a:ext cx="174325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9B91D5A-681A-4555-B68B-B4781D9464F8}"/>
              </a:ext>
            </a:extLst>
          </p:cNvPr>
          <p:cNvSpPr/>
          <p:nvPr/>
        </p:nvSpPr>
        <p:spPr>
          <a:xfrm>
            <a:off x="569467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8FBA9FA-51FE-4894-A902-410355F30853}"/>
              </a:ext>
            </a:extLst>
          </p:cNvPr>
          <p:cNvSpPr/>
          <p:nvPr/>
        </p:nvSpPr>
        <p:spPr>
          <a:xfrm>
            <a:off x="741897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361391B-7159-407E-BDFB-011AE6ACD1CA}"/>
              </a:ext>
            </a:extLst>
          </p:cNvPr>
          <p:cNvSpPr/>
          <p:nvPr/>
        </p:nvSpPr>
        <p:spPr>
          <a:xfrm>
            <a:off x="5298075" y="4115488"/>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9E932B6E-4F19-4D1C-B01A-18AC26522800}"/>
              </a:ext>
            </a:extLst>
          </p:cNvPr>
          <p:cNvSpPr/>
          <p:nvPr/>
        </p:nvSpPr>
        <p:spPr>
          <a:xfrm>
            <a:off x="6090554" y="4109932"/>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02209E5B-65CA-4D0C-B006-AAEDA06FB088}"/>
              </a:ext>
            </a:extLst>
          </p:cNvPr>
          <p:cNvSpPr/>
          <p:nvPr/>
        </p:nvSpPr>
        <p:spPr>
          <a:xfrm>
            <a:off x="6973204" y="41021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1F88AFCC-1C9B-42CA-9E31-371D33409BC4}"/>
              </a:ext>
            </a:extLst>
          </p:cNvPr>
          <p:cNvSpPr/>
          <p:nvPr/>
        </p:nvSpPr>
        <p:spPr>
          <a:xfrm>
            <a:off x="7862204" y="4129087"/>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Shape 35">
            <a:extLst>
              <a:ext uri="{FF2B5EF4-FFF2-40B4-BE49-F238E27FC236}">
                <a16:creationId xmlns:a16="http://schemas.microsoft.com/office/drawing/2014/main" id="{09789B5D-7F34-4268-B6AA-2D341ABEE3C6}"/>
              </a:ext>
            </a:extLst>
          </p:cNvPr>
          <p:cNvSpPr/>
          <p:nvPr/>
        </p:nvSpPr>
        <p:spPr>
          <a:xfrm>
            <a:off x="5069857" y="3741454"/>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1ACB2299-7DDE-4AA5-9A7D-4AF594FD032D}"/>
              </a:ext>
            </a:extLst>
          </p:cNvPr>
          <p:cNvSpPr/>
          <p:nvPr/>
        </p:nvSpPr>
        <p:spPr>
          <a:xfrm>
            <a:off x="5936782" y="374532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reeform: Shape 38">
            <a:extLst>
              <a:ext uri="{FF2B5EF4-FFF2-40B4-BE49-F238E27FC236}">
                <a16:creationId xmlns:a16="http://schemas.microsoft.com/office/drawing/2014/main" id="{601DE7CA-2B8E-40C8-9B52-C0A03F0A58B5}"/>
              </a:ext>
            </a:extLst>
          </p:cNvPr>
          <p:cNvSpPr/>
          <p:nvPr/>
        </p:nvSpPr>
        <p:spPr>
          <a:xfrm>
            <a:off x="6791982" y="374491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Shape 40">
            <a:extLst>
              <a:ext uri="{FF2B5EF4-FFF2-40B4-BE49-F238E27FC236}">
                <a16:creationId xmlns:a16="http://schemas.microsoft.com/office/drawing/2014/main" id="{016F925F-1DC8-4AB5-8AE8-95F92E69B64E}"/>
              </a:ext>
            </a:extLst>
          </p:cNvPr>
          <p:cNvSpPr/>
          <p:nvPr/>
        </p:nvSpPr>
        <p:spPr>
          <a:xfrm>
            <a:off x="7682850" y="374750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62FCC1F9-C60B-4BEF-8C38-9917D762183D}"/>
              </a:ext>
            </a:extLst>
          </p:cNvPr>
          <p:cNvSpPr/>
          <p:nvPr/>
        </p:nvSpPr>
        <p:spPr>
          <a:xfrm>
            <a:off x="6645181" y="3311525"/>
            <a:ext cx="567327" cy="8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E01C1736-BDEF-4DA8-9EA1-421B412FB339}"/>
              </a:ext>
            </a:extLst>
          </p:cNvPr>
          <p:cNvSpPr/>
          <p:nvPr/>
        </p:nvSpPr>
        <p:spPr>
          <a:xfrm>
            <a:off x="6602729" y="343296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56344D92-9C19-4210-9ECB-2892A2591849}"/>
              </a:ext>
            </a:extLst>
          </p:cNvPr>
          <p:cNvSpPr/>
          <p:nvPr/>
        </p:nvSpPr>
        <p:spPr>
          <a:xfrm>
            <a:off x="5720167" y="3262727"/>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CA9ED55C-170C-4BE5-BD42-AB2C19A9B55F}"/>
              </a:ext>
            </a:extLst>
          </p:cNvPr>
          <p:cNvSpPr/>
          <p:nvPr/>
        </p:nvSpPr>
        <p:spPr>
          <a:xfrm>
            <a:off x="5677715" y="3433382"/>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5A88BF12-BA69-4FAB-AECE-C30C7FA346A9}"/>
              </a:ext>
            </a:extLst>
          </p:cNvPr>
          <p:cNvSpPr/>
          <p:nvPr/>
        </p:nvSpPr>
        <p:spPr>
          <a:xfrm>
            <a:off x="7498260" y="3261523"/>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E847E9C9-A5FE-4C32-B5D8-4A326BD89792}"/>
              </a:ext>
            </a:extLst>
          </p:cNvPr>
          <p:cNvSpPr/>
          <p:nvPr/>
        </p:nvSpPr>
        <p:spPr>
          <a:xfrm>
            <a:off x="7455808" y="343217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7F4D0AAF-29FA-42F9-BA86-A8C6B32BBA84}"/>
              </a:ext>
            </a:extLst>
          </p:cNvPr>
          <p:cNvSpPr/>
          <p:nvPr/>
        </p:nvSpPr>
        <p:spPr>
          <a:xfrm>
            <a:off x="1804990" y="337026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DB4658F-90F4-49C9-9ADD-3F55051D557D}"/>
              </a:ext>
            </a:extLst>
          </p:cNvPr>
          <p:cNvSpPr/>
          <p:nvPr/>
        </p:nvSpPr>
        <p:spPr>
          <a:xfrm>
            <a:off x="3609706" y="334645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6D367685-2530-414A-8516-CBD43D6A51CB}"/>
              </a:ext>
            </a:extLst>
          </p:cNvPr>
          <p:cNvSpPr/>
          <p:nvPr/>
        </p:nvSpPr>
        <p:spPr>
          <a:xfrm>
            <a:off x="227330" y="3370264"/>
            <a:ext cx="763503"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3308F697-CE9E-4016-A4EB-CDDAAAF3B511}"/>
              </a:ext>
            </a:extLst>
          </p:cNvPr>
          <p:cNvSpPr/>
          <p:nvPr/>
        </p:nvSpPr>
        <p:spPr>
          <a:xfrm>
            <a:off x="1455839" y="374145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A6759E94-84CE-4B36-BFA2-2316FF9262F0}"/>
              </a:ext>
            </a:extLst>
          </p:cNvPr>
          <p:cNvSpPr/>
          <p:nvPr/>
        </p:nvSpPr>
        <p:spPr>
          <a:xfrm>
            <a:off x="2267633" y="3744912"/>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DADA01AD-57EC-4B83-9029-5B9C53829AF3}"/>
              </a:ext>
            </a:extLst>
          </p:cNvPr>
          <p:cNvSpPr/>
          <p:nvPr/>
        </p:nvSpPr>
        <p:spPr>
          <a:xfrm>
            <a:off x="254381" y="3769677"/>
            <a:ext cx="92506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AE6A8D7E-05D3-40CC-8E63-8FDEEFF7D308}"/>
              </a:ext>
            </a:extLst>
          </p:cNvPr>
          <p:cNvSpPr/>
          <p:nvPr/>
        </p:nvSpPr>
        <p:spPr>
          <a:xfrm>
            <a:off x="3229678" y="3732848"/>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EE76461A-06AE-46FF-AC2C-E74C816F5E46}"/>
              </a:ext>
            </a:extLst>
          </p:cNvPr>
          <p:cNvSpPr/>
          <p:nvPr/>
        </p:nvSpPr>
        <p:spPr>
          <a:xfrm>
            <a:off x="4041472" y="3736306"/>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296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cTn>
                              </p:par>
                            </p:childTnLst>
                          </p:cTn>
                        </p:par>
                        <p:par>
                          <p:cTn id="16" fill="hold">
                            <p:stCondLst>
                              <p:cond delay="500"/>
                            </p:stCondLst>
                            <p:childTnLst>
                              <p:par>
                                <p:cTn id="17" presetID="10" presetClass="exit" presetSubtype="0" fill="hold" grpId="0" nodeType="after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57"/>
                                        </p:tgtEl>
                                      </p:cBhvr>
                                    </p:animEffect>
                                    <p:set>
                                      <p:cBhvr>
                                        <p:cTn id="30" dur="1" fill="hold">
                                          <p:stCondLst>
                                            <p:cond delay="499"/>
                                          </p:stCondLst>
                                        </p:cTn>
                                        <p:tgtEl>
                                          <p:spTgt spid="57"/>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9"/>
                                        </p:tgtEl>
                                      </p:cBhvr>
                                    </p:animEffect>
                                    <p:set>
                                      <p:cBhvr>
                                        <p:cTn id="33" dur="1" fill="hold">
                                          <p:stCondLst>
                                            <p:cond delay="499"/>
                                          </p:stCondLst>
                                        </p:cTn>
                                        <p:tgtEl>
                                          <p:spTgt spid="59"/>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grpId="0" nodeType="afterEffect">
                                  <p:stCondLst>
                                    <p:cond delay="0"/>
                                  </p:stCondLst>
                                  <p:childTnLst>
                                    <p:animEffect transition="out" filter="fade">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65"/>
                                        </p:tgtEl>
                                      </p:cBhvr>
                                    </p:animEffect>
                                    <p:set>
                                      <p:cBhvr>
                                        <p:cTn id="54" dur="1" fill="hold">
                                          <p:stCondLst>
                                            <p:cond delay="499"/>
                                          </p:stCondLst>
                                        </p:cTn>
                                        <p:tgtEl>
                                          <p:spTgt spid="65"/>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par>
                                <p:cTn id="58" presetID="22" presetClass="exit" presetSubtype="8" fill="hold" grpId="0" nodeType="withEffect">
                                  <p:stCondLst>
                                    <p:cond delay="0"/>
                                  </p:stCondLst>
                                  <p:childTnLst>
                                    <p:animEffect transition="out" filter="wipe(left)">
                                      <p:cBhvr>
                                        <p:cTn id="59" dur="500"/>
                                        <p:tgtEl>
                                          <p:spTgt spid="36"/>
                                        </p:tgtEl>
                                      </p:cBhvr>
                                    </p:animEffect>
                                    <p:set>
                                      <p:cBhvr>
                                        <p:cTn id="60" dur="1" fill="hold">
                                          <p:stCondLst>
                                            <p:cond delay="499"/>
                                          </p:stCondLst>
                                        </p:cTn>
                                        <p:tgtEl>
                                          <p:spTgt spid="36"/>
                                        </p:tgtEl>
                                        <p:attrNameLst>
                                          <p:attrName>style.visibility</p:attrName>
                                        </p:attrNameLst>
                                      </p:cBhvr>
                                      <p:to>
                                        <p:strVal val="hidden"/>
                                      </p:to>
                                    </p:set>
                                  </p:childTnLst>
                                </p:cTn>
                              </p:par>
                              <p:par>
                                <p:cTn id="61" presetID="22" presetClass="exit" presetSubtype="8" fill="hold" grpId="0" nodeType="withEffect">
                                  <p:stCondLst>
                                    <p:cond delay="0"/>
                                  </p:stCondLst>
                                  <p:childTnLst>
                                    <p:animEffect transition="out" filter="wipe(left)">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22" presetClass="exit" presetSubtype="8" fill="hold" grpId="0" nodeType="withEffect">
                                  <p:stCondLst>
                                    <p:cond delay="0"/>
                                  </p:stCondLst>
                                  <p:childTnLst>
                                    <p:animEffect transition="out" filter="wipe(left)">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22" presetClass="exit" presetSubtype="8" fill="hold" grpId="0" nodeType="withEffect">
                                  <p:stCondLst>
                                    <p:cond delay="0"/>
                                  </p:stCondLst>
                                  <p:childTnLst>
                                    <p:animEffect transition="out" filter="wipe(left)">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70"/>
                                        </p:tgtEl>
                                      </p:cBhvr>
                                    </p:animEffect>
                                    <p:set>
                                      <p:cBhvr>
                                        <p:cTn id="74" dur="1" fill="hold">
                                          <p:stCondLst>
                                            <p:cond delay="499"/>
                                          </p:stCondLst>
                                        </p:cTn>
                                        <p:tgtEl>
                                          <p:spTgt spid="7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64"/>
                                        </p:tgtEl>
                                      </p:cBhvr>
                                    </p:animEffect>
                                    <p:set>
                                      <p:cBhvr>
                                        <p:cTn id="80" dur="1" fill="hold">
                                          <p:stCondLst>
                                            <p:cond delay="499"/>
                                          </p:stCondLst>
                                        </p:cTn>
                                        <p:tgtEl>
                                          <p:spTgt spid="64"/>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63"/>
                                        </p:tgtEl>
                                      </p:cBhvr>
                                    </p:animEffect>
                                    <p:set>
                                      <p:cBhvr>
                                        <p:cTn id="83" dur="1" fill="hold">
                                          <p:stCondLst>
                                            <p:cond delay="499"/>
                                          </p:stCondLst>
                                        </p:cTn>
                                        <p:tgtEl>
                                          <p:spTgt spid="6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6"/>
                                        </p:tgtEl>
                                      </p:cBhvr>
                                    </p:animEffect>
                                    <p:set>
                                      <p:cBhvr>
                                        <p:cTn id="86" dur="1" fill="hold">
                                          <p:stCondLst>
                                            <p:cond delay="499"/>
                                          </p:stCondLst>
                                        </p:cTn>
                                        <p:tgtEl>
                                          <p:spTgt spid="26"/>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47"/>
                                        </p:tgtEl>
                                      </p:cBhvr>
                                    </p:animEffect>
                                    <p:set>
                                      <p:cBhvr>
                                        <p:cTn id="108" dur="1" fill="hold">
                                          <p:stCondLst>
                                            <p:cond delay="499"/>
                                          </p:stCondLst>
                                        </p:cTn>
                                        <p:tgtEl>
                                          <p:spTgt spid="47"/>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54"/>
                                        </p:tgtEl>
                                      </p:cBhvr>
                                    </p:animEffect>
                                    <p:set>
                                      <p:cBhvr>
                                        <p:cTn id="116" dur="1" fill="hold">
                                          <p:stCondLst>
                                            <p:cond delay="499"/>
                                          </p:stCondLst>
                                        </p:cTn>
                                        <p:tgtEl>
                                          <p:spTgt spid="54"/>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6" grpId="0" animBg="1"/>
      <p:bldP spid="37" grpId="0" animBg="1"/>
      <p:bldP spid="39" grpId="0" animBg="1"/>
      <p:bldP spid="41" grpId="0" animBg="1"/>
      <p:bldP spid="45" grpId="0" animBg="1"/>
      <p:bldP spid="47" grpId="0" animBg="1"/>
      <p:bldP spid="49" grpId="0" animBg="1"/>
      <p:bldP spid="50" grpId="0" animBg="1"/>
      <p:bldP spid="53" grpId="0" animBg="1"/>
      <p:bldP spid="54" grpId="0" animBg="1"/>
      <p:bldP spid="57" grpId="0" animBg="1"/>
      <p:bldP spid="59" grpId="0" animBg="1"/>
      <p:bldP spid="61" grpId="0" animBg="1"/>
      <p:bldP spid="63" grpId="0" animBg="1"/>
      <p:bldP spid="64" grpId="0" animBg="1"/>
      <p:bldP spid="65" grpId="0" animBg="1"/>
      <p:bldP spid="69"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5CDF343-C025-4BB0-B69E-935428A7AA5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727" y="2563813"/>
            <a:ext cx="4564561" cy="1770062"/>
          </a:xfrm>
          <a:prstGeom prst="rect">
            <a:avLst/>
          </a:prstGeom>
        </p:spPr>
      </p:pic>
      <p:pic>
        <p:nvPicPr>
          <p:cNvPr id="43" name="Picture 42">
            <a:extLst>
              <a:ext uri="{FF2B5EF4-FFF2-40B4-BE49-F238E27FC236}">
                <a16:creationId xmlns:a16="http://schemas.microsoft.com/office/drawing/2014/main" id="{3509637B-ACC0-40F6-9F13-A9D0C1FB1627}"/>
              </a:ext>
            </a:extLst>
          </p:cNvPr>
          <p:cNvPicPr>
            <a:picLocks noChangeAspect="1"/>
          </p:cNvPicPr>
          <p:nvPr/>
        </p:nvPicPr>
        <p:blipFill rotWithShape="1">
          <a:blip r:embed="rId4">
            <a:extLst>
              <a:ext uri="{28A0092B-C50C-407E-A947-70E740481C1C}">
                <a14:useLocalDpi xmlns:a14="http://schemas.microsoft.com/office/drawing/2010/main" val="0"/>
              </a:ext>
            </a:extLst>
          </a:blip>
          <a:srcRect r="-4065"/>
          <a:stretch/>
        </p:blipFill>
        <p:spPr>
          <a:xfrm>
            <a:off x="4891496" y="2340769"/>
            <a:ext cx="4055110" cy="1993106"/>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sp>
        <p:nvSpPr>
          <p:cNvPr id="7" name="Rectangle 6">
            <a:extLst>
              <a:ext uri="{FF2B5EF4-FFF2-40B4-BE49-F238E27FC236}">
                <a16:creationId xmlns:a16="http://schemas.microsoft.com/office/drawing/2014/main" id="{69D48CDA-434B-47D4-A7FB-8F9FB2EE7FF2}"/>
              </a:ext>
            </a:extLst>
          </p:cNvPr>
          <p:cNvSpPr/>
          <p:nvPr/>
        </p:nvSpPr>
        <p:spPr>
          <a:xfrm>
            <a:off x="168366" y="3327400"/>
            <a:ext cx="4723130" cy="38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DFD34BFE-0BEA-4E43-BB60-B42DEA75B0B3}"/>
              </a:ext>
            </a:extLst>
          </p:cNvPr>
          <p:cNvSpPr/>
          <p:nvPr/>
        </p:nvSpPr>
        <p:spPr>
          <a:xfrm>
            <a:off x="212816" y="3709988"/>
            <a:ext cx="4695644" cy="60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9AA6EED-1491-4193-BF5C-310A0C2BD4C7}"/>
              </a:ext>
            </a:extLst>
          </p:cNvPr>
          <p:cNvSpPr/>
          <p:nvPr/>
        </p:nvSpPr>
        <p:spPr>
          <a:xfrm>
            <a:off x="6588216" y="31115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C42D2EB4-BF54-4FB8-9641-642F00C74B8D}"/>
              </a:ext>
            </a:extLst>
          </p:cNvPr>
          <p:cNvSpPr/>
          <p:nvPr/>
        </p:nvSpPr>
        <p:spPr>
          <a:xfrm>
            <a:off x="6588215"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EBBDC60-8E42-4EC6-B5B3-B8AD1F652609}"/>
              </a:ext>
            </a:extLst>
          </p:cNvPr>
          <p:cNvSpPr/>
          <p:nvPr/>
        </p:nvSpPr>
        <p:spPr>
          <a:xfrm>
            <a:off x="5680165"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35A94C6-5556-4585-BD44-CB7E3B201D28}"/>
              </a:ext>
            </a:extLst>
          </p:cNvPr>
          <p:cNvSpPr/>
          <p:nvPr/>
        </p:nvSpPr>
        <p:spPr>
          <a:xfrm>
            <a:off x="7404462" y="3521075"/>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5F3A0B2-B2C9-4D12-B767-202B8CCE35EF}"/>
              </a:ext>
            </a:extLst>
          </p:cNvPr>
          <p:cNvSpPr/>
          <p:nvPr/>
        </p:nvSpPr>
        <p:spPr>
          <a:xfrm>
            <a:off x="5087527" y="2749550"/>
            <a:ext cx="174325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51224732-29EE-4184-982F-41ABD16C5E59}"/>
              </a:ext>
            </a:extLst>
          </p:cNvPr>
          <p:cNvSpPr/>
          <p:nvPr/>
        </p:nvSpPr>
        <p:spPr>
          <a:xfrm>
            <a:off x="6830603" y="2754313"/>
            <a:ext cx="1743259"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9B91D5A-681A-4555-B68B-B4781D9464F8}"/>
              </a:ext>
            </a:extLst>
          </p:cNvPr>
          <p:cNvSpPr/>
          <p:nvPr/>
        </p:nvSpPr>
        <p:spPr>
          <a:xfrm>
            <a:off x="5680165"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8FBA9FA-51FE-4894-A902-410355F30853}"/>
              </a:ext>
            </a:extLst>
          </p:cNvPr>
          <p:cNvSpPr/>
          <p:nvPr/>
        </p:nvSpPr>
        <p:spPr>
          <a:xfrm>
            <a:off x="7404461"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361391B-7159-407E-BDFB-011AE6ACD1CA}"/>
              </a:ext>
            </a:extLst>
          </p:cNvPr>
          <p:cNvSpPr/>
          <p:nvPr/>
        </p:nvSpPr>
        <p:spPr>
          <a:xfrm>
            <a:off x="5283561" y="4115488"/>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9E932B6E-4F19-4D1C-B01A-18AC26522800}"/>
              </a:ext>
            </a:extLst>
          </p:cNvPr>
          <p:cNvSpPr/>
          <p:nvPr/>
        </p:nvSpPr>
        <p:spPr>
          <a:xfrm>
            <a:off x="6076040" y="4109932"/>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02209E5B-65CA-4D0C-B006-AAEDA06FB088}"/>
              </a:ext>
            </a:extLst>
          </p:cNvPr>
          <p:cNvSpPr/>
          <p:nvPr/>
        </p:nvSpPr>
        <p:spPr>
          <a:xfrm>
            <a:off x="6958690" y="41021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1F88AFCC-1C9B-42CA-9E31-371D33409BC4}"/>
              </a:ext>
            </a:extLst>
          </p:cNvPr>
          <p:cNvSpPr/>
          <p:nvPr/>
        </p:nvSpPr>
        <p:spPr>
          <a:xfrm>
            <a:off x="7847690" y="4129087"/>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Shape 35">
            <a:extLst>
              <a:ext uri="{FF2B5EF4-FFF2-40B4-BE49-F238E27FC236}">
                <a16:creationId xmlns:a16="http://schemas.microsoft.com/office/drawing/2014/main" id="{09789B5D-7F34-4268-B6AA-2D341ABEE3C6}"/>
              </a:ext>
            </a:extLst>
          </p:cNvPr>
          <p:cNvSpPr/>
          <p:nvPr/>
        </p:nvSpPr>
        <p:spPr>
          <a:xfrm>
            <a:off x="5055343" y="3741454"/>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Shape 36">
            <a:extLst>
              <a:ext uri="{FF2B5EF4-FFF2-40B4-BE49-F238E27FC236}">
                <a16:creationId xmlns:a16="http://schemas.microsoft.com/office/drawing/2014/main" id="{1ACB2299-7DDE-4AA5-9A7D-4AF594FD032D}"/>
              </a:ext>
            </a:extLst>
          </p:cNvPr>
          <p:cNvSpPr/>
          <p:nvPr/>
        </p:nvSpPr>
        <p:spPr>
          <a:xfrm>
            <a:off x="5922268" y="374532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reeform: Shape 38">
            <a:extLst>
              <a:ext uri="{FF2B5EF4-FFF2-40B4-BE49-F238E27FC236}">
                <a16:creationId xmlns:a16="http://schemas.microsoft.com/office/drawing/2014/main" id="{601DE7CA-2B8E-40C8-9B52-C0A03F0A58B5}"/>
              </a:ext>
            </a:extLst>
          </p:cNvPr>
          <p:cNvSpPr/>
          <p:nvPr/>
        </p:nvSpPr>
        <p:spPr>
          <a:xfrm>
            <a:off x="6777468" y="374491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Shape 40">
            <a:extLst>
              <a:ext uri="{FF2B5EF4-FFF2-40B4-BE49-F238E27FC236}">
                <a16:creationId xmlns:a16="http://schemas.microsoft.com/office/drawing/2014/main" id="{016F925F-1DC8-4AB5-8AE8-95F92E69B64E}"/>
              </a:ext>
            </a:extLst>
          </p:cNvPr>
          <p:cNvSpPr/>
          <p:nvPr/>
        </p:nvSpPr>
        <p:spPr>
          <a:xfrm>
            <a:off x="7668336" y="3747500"/>
            <a:ext cx="953579" cy="349841"/>
          </a:xfrm>
          <a:custGeom>
            <a:avLst/>
            <a:gdLst>
              <a:gd name="connsiteX0" fmla="*/ 907081 w 953579"/>
              <a:gd name="connsiteY0" fmla="*/ 28065 h 349841"/>
              <a:gd name="connsiteX1" fmla="*/ 299862 w 953579"/>
              <a:gd name="connsiteY1" fmla="*/ 16159 h 349841"/>
              <a:gd name="connsiteX2" fmla="*/ 283193 w 953579"/>
              <a:gd name="connsiteY2" fmla="*/ 13777 h 349841"/>
              <a:gd name="connsiteX3" fmla="*/ 252237 w 953579"/>
              <a:gd name="connsiteY3" fmla="*/ 9015 h 349841"/>
              <a:gd name="connsiteX4" fmla="*/ 245093 w 953579"/>
              <a:gd name="connsiteY4" fmla="*/ 6634 h 349841"/>
              <a:gd name="connsiteX5" fmla="*/ 159368 w 953579"/>
              <a:gd name="connsiteY5" fmla="*/ 1871 h 349841"/>
              <a:gd name="connsiteX6" fmla="*/ 4587 w 953579"/>
              <a:gd name="connsiteY6" fmla="*/ 6634 h 349841"/>
              <a:gd name="connsiteX7" fmla="*/ 6968 w 953579"/>
              <a:gd name="connsiteY7" fmla="*/ 39971 h 349841"/>
              <a:gd name="connsiteX8" fmla="*/ 11731 w 953579"/>
              <a:gd name="connsiteY8" fmla="*/ 51877 h 349841"/>
              <a:gd name="connsiteX9" fmla="*/ 26018 w 953579"/>
              <a:gd name="connsiteY9" fmla="*/ 82834 h 349841"/>
              <a:gd name="connsiteX10" fmla="*/ 40306 w 953579"/>
              <a:gd name="connsiteY10" fmla="*/ 101884 h 349841"/>
              <a:gd name="connsiteX11" fmla="*/ 49831 w 953579"/>
              <a:gd name="connsiteY11" fmla="*/ 118552 h 349841"/>
              <a:gd name="connsiteX12" fmla="*/ 59356 w 953579"/>
              <a:gd name="connsiteY12" fmla="*/ 137602 h 349841"/>
              <a:gd name="connsiteX13" fmla="*/ 71262 w 953579"/>
              <a:gd name="connsiteY13" fmla="*/ 147127 h 349841"/>
              <a:gd name="connsiteX14" fmla="*/ 87931 w 953579"/>
              <a:gd name="connsiteY14" fmla="*/ 175702 h 349841"/>
              <a:gd name="connsiteX15" fmla="*/ 102218 w 953579"/>
              <a:gd name="connsiteY15" fmla="*/ 194752 h 349841"/>
              <a:gd name="connsiteX16" fmla="*/ 111743 w 953579"/>
              <a:gd name="connsiteY16" fmla="*/ 201896 h 349841"/>
              <a:gd name="connsiteX17" fmla="*/ 126031 w 953579"/>
              <a:gd name="connsiteY17" fmla="*/ 220946 h 349841"/>
              <a:gd name="connsiteX18" fmla="*/ 137937 w 953579"/>
              <a:gd name="connsiteY18" fmla="*/ 237615 h 349841"/>
              <a:gd name="connsiteX19" fmla="*/ 145081 w 953579"/>
              <a:gd name="connsiteY19" fmla="*/ 247140 h 349841"/>
              <a:gd name="connsiteX20" fmla="*/ 152224 w 953579"/>
              <a:gd name="connsiteY20" fmla="*/ 263809 h 349841"/>
              <a:gd name="connsiteX21" fmla="*/ 161749 w 953579"/>
              <a:gd name="connsiteY21" fmla="*/ 268571 h 349841"/>
              <a:gd name="connsiteX22" fmla="*/ 168893 w 953579"/>
              <a:gd name="connsiteY22" fmla="*/ 278096 h 349841"/>
              <a:gd name="connsiteX23" fmla="*/ 173656 w 953579"/>
              <a:gd name="connsiteY23" fmla="*/ 285240 h 349841"/>
              <a:gd name="connsiteX24" fmla="*/ 180799 w 953579"/>
              <a:gd name="connsiteY24" fmla="*/ 290002 h 349841"/>
              <a:gd name="connsiteX25" fmla="*/ 195087 w 953579"/>
              <a:gd name="connsiteY25" fmla="*/ 301909 h 349841"/>
              <a:gd name="connsiteX26" fmla="*/ 211756 w 953579"/>
              <a:gd name="connsiteY26" fmla="*/ 313815 h 349841"/>
              <a:gd name="connsiteX27" fmla="*/ 233187 w 953579"/>
              <a:gd name="connsiteY27" fmla="*/ 320959 h 349841"/>
              <a:gd name="connsiteX28" fmla="*/ 242712 w 953579"/>
              <a:gd name="connsiteY28" fmla="*/ 325721 h 349841"/>
              <a:gd name="connsiteX29" fmla="*/ 256999 w 953579"/>
              <a:gd name="connsiteY29" fmla="*/ 328102 h 349841"/>
              <a:gd name="connsiteX30" fmla="*/ 266524 w 953579"/>
              <a:gd name="connsiteY30" fmla="*/ 330484 h 349841"/>
              <a:gd name="connsiteX31" fmla="*/ 273668 w 953579"/>
              <a:gd name="connsiteY31" fmla="*/ 332865 h 349841"/>
              <a:gd name="connsiteX32" fmla="*/ 309387 w 953579"/>
              <a:gd name="connsiteY32" fmla="*/ 337627 h 349841"/>
              <a:gd name="connsiteX33" fmla="*/ 318912 w 953579"/>
              <a:gd name="connsiteY33" fmla="*/ 340009 h 349841"/>
              <a:gd name="connsiteX34" fmla="*/ 378443 w 953579"/>
              <a:gd name="connsiteY34" fmla="*/ 347152 h 349841"/>
              <a:gd name="connsiteX35" fmla="*/ 661812 w 953579"/>
              <a:gd name="connsiteY35" fmla="*/ 340009 h 349841"/>
              <a:gd name="connsiteX36" fmla="*/ 673718 w 953579"/>
              <a:gd name="connsiteY36" fmla="*/ 335246 h 349841"/>
              <a:gd name="connsiteX37" fmla="*/ 695149 w 953579"/>
              <a:gd name="connsiteY37" fmla="*/ 330484 h 349841"/>
              <a:gd name="connsiteX38" fmla="*/ 704674 w 953579"/>
              <a:gd name="connsiteY38" fmla="*/ 328102 h 349841"/>
              <a:gd name="connsiteX39" fmla="*/ 726106 w 953579"/>
              <a:gd name="connsiteY39" fmla="*/ 325721 h 349841"/>
              <a:gd name="connsiteX40" fmla="*/ 742774 w 953579"/>
              <a:gd name="connsiteY40" fmla="*/ 316196 h 349841"/>
              <a:gd name="connsiteX41" fmla="*/ 749918 w 953579"/>
              <a:gd name="connsiteY41" fmla="*/ 313815 h 349841"/>
              <a:gd name="connsiteX42" fmla="*/ 768968 w 953579"/>
              <a:gd name="connsiteY42" fmla="*/ 292384 h 349841"/>
              <a:gd name="connsiteX43" fmla="*/ 785637 w 953579"/>
              <a:gd name="connsiteY43" fmla="*/ 285240 h 349841"/>
              <a:gd name="connsiteX44" fmla="*/ 799924 w 953579"/>
              <a:gd name="connsiteY44" fmla="*/ 280477 h 349841"/>
              <a:gd name="connsiteX45" fmla="*/ 816593 w 953579"/>
              <a:gd name="connsiteY45" fmla="*/ 270952 h 349841"/>
              <a:gd name="connsiteX46" fmla="*/ 826118 w 953579"/>
              <a:gd name="connsiteY46" fmla="*/ 266190 h 349841"/>
              <a:gd name="connsiteX47" fmla="*/ 847549 w 953579"/>
              <a:gd name="connsiteY47" fmla="*/ 259046 h 349841"/>
              <a:gd name="connsiteX48" fmla="*/ 861837 w 953579"/>
              <a:gd name="connsiteY48" fmla="*/ 254284 h 349841"/>
              <a:gd name="connsiteX49" fmla="*/ 868981 w 953579"/>
              <a:gd name="connsiteY49" fmla="*/ 247140 h 349841"/>
              <a:gd name="connsiteX50" fmla="*/ 885649 w 953579"/>
              <a:gd name="connsiteY50" fmla="*/ 242377 h 349841"/>
              <a:gd name="connsiteX51" fmla="*/ 897556 w 953579"/>
              <a:gd name="connsiteY51" fmla="*/ 235234 h 349841"/>
              <a:gd name="connsiteX52" fmla="*/ 904699 w 953579"/>
              <a:gd name="connsiteY52" fmla="*/ 220946 h 349841"/>
              <a:gd name="connsiteX53" fmla="*/ 909462 w 953579"/>
              <a:gd name="connsiteY53" fmla="*/ 211421 h 349841"/>
              <a:gd name="connsiteX54" fmla="*/ 914224 w 953579"/>
              <a:gd name="connsiteY54" fmla="*/ 197134 h 349841"/>
              <a:gd name="connsiteX55" fmla="*/ 930893 w 953579"/>
              <a:gd name="connsiteY55" fmla="*/ 182846 h 349841"/>
              <a:gd name="connsiteX56" fmla="*/ 945181 w 953579"/>
              <a:gd name="connsiteY56" fmla="*/ 173321 h 349841"/>
              <a:gd name="connsiteX57" fmla="*/ 947562 w 953579"/>
              <a:gd name="connsiteY57" fmla="*/ 156652 h 349841"/>
              <a:gd name="connsiteX58" fmla="*/ 952324 w 953579"/>
              <a:gd name="connsiteY58" fmla="*/ 149509 h 349841"/>
              <a:gd name="connsiteX59" fmla="*/ 949943 w 953579"/>
              <a:gd name="connsiteY59" fmla="*/ 132840 h 349841"/>
              <a:gd name="connsiteX60" fmla="*/ 947562 w 953579"/>
              <a:gd name="connsiteY60" fmla="*/ 125696 h 349841"/>
              <a:gd name="connsiteX61" fmla="*/ 938037 w 953579"/>
              <a:gd name="connsiteY61" fmla="*/ 111409 h 349841"/>
              <a:gd name="connsiteX62" fmla="*/ 933274 w 953579"/>
              <a:gd name="connsiteY62" fmla="*/ 94740 h 349841"/>
              <a:gd name="connsiteX63" fmla="*/ 930893 w 953579"/>
              <a:gd name="connsiteY63" fmla="*/ 82834 h 349841"/>
              <a:gd name="connsiteX64" fmla="*/ 923749 w 953579"/>
              <a:gd name="connsiteY64" fmla="*/ 61402 h 349841"/>
              <a:gd name="connsiteX65" fmla="*/ 921368 w 953579"/>
              <a:gd name="connsiteY65" fmla="*/ 54259 h 349841"/>
              <a:gd name="connsiteX66" fmla="*/ 916606 w 953579"/>
              <a:gd name="connsiteY66" fmla="*/ 44734 h 349841"/>
              <a:gd name="connsiteX67" fmla="*/ 911843 w 953579"/>
              <a:gd name="connsiteY67" fmla="*/ 28065 h 349841"/>
              <a:gd name="connsiteX68" fmla="*/ 907081 w 953579"/>
              <a:gd name="connsiteY68" fmla="*/ 28065 h 34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53579" h="349841">
                <a:moveTo>
                  <a:pt x="907081" y="28065"/>
                </a:moveTo>
                <a:cubicBezTo>
                  <a:pt x="805084" y="26081"/>
                  <a:pt x="898690" y="20893"/>
                  <a:pt x="299862" y="16159"/>
                </a:cubicBezTo>
                <a:cubicBezTo>
                  <a:pt x="294249" y="16115"/>
                  <a:pt x="288740" y="14631"/>
                  <a:pt x="283193" y="13777"/>
                </a:cubicBezTo>
                <a:cubicBezTo>
                  <a:pt x="240367" y="7188"/>
                  <a:pt x="300427" y="15898"/>
                  <a:pt x="252237" y="9015"/>
                </a:cubicBezTo>
                <a:cubicBezTo>
                  <a:pt x="249856" y="8221"/>
                  <a:pt x="247554" y="7126"/>
                  <a:pt x="245093" y="6634"/>
                </a:cubicBezTo>
                <a:cubicBezTo>
                  <a:pt x="219242" y="1463"/>
                  <a:pt x="178149" y="2519"/>
                  <a:pt x="159368" y="1871"/>
                </a:cubicBezTo>
                <a:cubicBezTo>
                  <a:pt x="107774" y="3459"/>
                  <a:pt x="54664" y="-5885"/>
                  <a:pt x="4587" y="6634"/>
                </a:cubicBezTo>
                <a:cubicBezTo>
                  <a:pt x="-6221" y="9336"/>
                  <a:pt x="5230" y="28967"/>
                  <a:pt x="6968" y="39971"/>
                </a:cubicBezTo>
                <a:cubicBezTo>
                  <a:pt x="7635" y="44193"/>
                  <a:pt x="10230" y="47875"/>
                  <a:pt x="11731" y="51877"/>
                </a:cubicBezTo>
                <a:cubicBezTo>
                  <a:pt x="16374" y="64258"/>
                  <a:pt x="14913" y="68028"/>
                  <a:pt x="26018" y="82834"/>
                </a:cubicBezTo>
                <a:lnTo>
                  <a:pt x="40306" y="101884"/>
                </a:lnTo>
                <a:cubicBezTo>
                  <a:pt x="45563" y="117655"/>
                  <a:pt x="38618" y="99330"/>
                  <a:pt x="49831" y="118552"/>
                </a:cubicBezTo>
                <a:cubicBezTo>
                  <a:pt x="53408" y="124684"/>
                  <a:pt x="53812" y="133167"/>
                  <a:pt x="59356" y="137602"/>
                </a:cubicBezTo>
                <a:cubicBezTo>
                  <a:pt x="63325" y="140777"/>
                  <a:pt x="67862" y="143349"/>
                  <a:pt x="71262" y="147127"/>
                </a:cubicBezTo>
                <a:cubicBezTo>
                  <a:pt x="83250" y="160448"/>
                  <a:pt x="78683" y="161317"/>
                  <a:pt x="87931" y="175702"/>
                </a:cubicBezTo>
                <a:cubicBezTo>
                  <a:pt x="92223" y="182379"/>
                  <a:pt x="96879" y="188879"/>
                  <a:pt x="102218" y="194752"/>
                </a:cubicBezTo>
                <a:cubicBezTo>
                  <a:pt x="104888" y="197689"/>
                  <a:pt x="109073" y="198959"/>
                  <a:pt x="111743" y="201896"/>
                </a:cubicBezTo>
                <a:cubicBezTo>
                  <a:pt x="117082" y="207769"/>
                  <a:pt x="121268" y="214596"/>
                  <a:pt x="126031" y="220946"/>
                </a:cubicBezTo>
                <a:cubicBezTo>
                  <a:pt x="149373" y="252069"/>
                  <a:pt x="120529" y="213245"/>
                  <a:pt x="137937" y="237615"/>
                </a:cubicBezTo>
                <a:cubicBezTo>
                  <a:pt x="140244" y="240844"/>
                  <a:pt x="142700" y="243965"/>
                  <a:pt x="145081" y="247140"/>
                </a:cubicBezTo>
                <a:cubicBezTo>
                  <a:pt x="146504" y="251409"/>
                  <a:pt x="149282" y="260867"/>
                  <a:pt x="152224" y="263809"/>
                </a:cubicBezTo>
                <a:cubicBezTo>
                  <a:pt x="154734" y="266319"/>
                  <a:pt x="158574" y="266984"/>
                  <a:pt x="161749" y="268571"/>
                </a:cubicBezTo>
                <a:cubicBezTo>
                  <a:pt x="164130" y="271746"/>
                  <a:pt x="166586" y="274867"/>
                  <a:pt x="168893" y="278096"/>
                </a:cubicBezTo>
                <a:cubicBezTo>
                  <a:pt x="170557" y="280425"/>
                  <a:pt x="171632" y="283216"/>
                  <a:pt x="173656" y="285240"/>
                </a:cubicBezTo>
                <a:cubicBezTo>
                  <a:pt x="175679" y="287263"/>
                  <a:pt x="178601" y="288170"/>
                  <a:pt x="180799" y="290002"/>
                </a:cubicBezTo>
                <a:cubicBezTo>
                  <a:pt x="207469" y="312228"/>
                  <a:pt x="170266" y="284181"/>
                  <a:pt x="195087" y="301909"/>
                </a:cubicBezTo>
                <a:cubicBezTo>
                  <a:pt x="196147" y="302666"/>
                  <a:pt x="209066" y="312694"/>
                  <a:pt x="211756" y="313815"/>
                </a:cubicBezTo>
                <a:cubicBezTo>
                  <a:pt x="218707" y="316711"/>
                  <a:pt x="226159" y="318256"/>
                  <a:pt x="233187" y="320959"/>
                </a:cubicBezTo>
                <a:cubicBezTo>
                  <a:pt x="236500" y="322233"/>
                  <a:pt x="239312" y="324701"/>
                  <a:pt x="242712" y="325721"/>
                </a:cubicBezTo>
                <a:cubicBezTo>
                  <a:pt x="247336" y="327108"/>
                  <a:pt x="252265" y="327155"/>
                  <a:pt x="256999" y="328102"/>
                </a:cubicBezTo>
                <a:cubicBezTo>
                  <a:pt x="260208" y="328744"/>
                  <a:pt x="263377" y="329585"/>
                  <a:pt x="266524" y="330484"/>
                </a:cubicBezTo>
                <a:cubicBezTo>
                  <a:pt x="268938" y="331174"/>
                  <a:pt x="271192" y="332452"/>
                  <a:pt x="273668" y="332865"/>
                </a:cubicBezTo>
                <a:cubicBezTo>
                  <a:pt x="285516" y="334839"/>
                  <a:pt x="297522" y="335754"/>
                  <a:pt x="309387" y="337627"/>
                </a:cubicBezTo>
                <a:cubicBezTo>
                  <a:pt x="312620" y="338137"/>
                  <a:pt x="315675" y="339523"/>
                  <a:pt x="318912" y="340009"/>
                </a:cubicBezTo>
                <a:cubicBezTo>
                  <a:pt x="335057" y="342431"/>
                  <a:pt x="360627" y="345173"/>
                  <a:pt x="378443" y="347152"/>
                </a:cubicBezTo>
                <a:cubicBezTo>
                  <a:pt x="653953" y="342319"/>
                  <a:pt x="561162" y="360137"/>
                  <a:pt x="661812" y="340009"/>
                </a:cubicBezTo>
                <a:cubicBezTo>
                  <a:pt x="665781" y="338421"/>
                  <a:pt x="669608" y="336420"/>
                  <a:pt x="673718" y="335246"/>
                </a:cubicBezTo>
                <a:cubicBezTo>
                  <a:pt x="680754" y="333236"/>
                  <a:pt x="688019" y="332130"/>
                  <a:pt x="695149" y="330484"/>
                </a:cubicBezTo>
                <a:cubicBezTo>
                  <a:pt x="698338" y="329748"/>
                  <a:pt x="701439" y="328600"/>
                  <a:pt x="704674" y="328102"/>
                </a:cubicBezTo>
                <a:cubicBezTo>
                  <a:pt x="711778" y="327009"/>
                  <a:pt x="718962" y="326515"/>
                  <a:pt x="726106" y="325721"/>
                </a:cubicBezTo>
                <a:cubicBezTo>
                  <a:pt x="742485" y="320261"/>
                  <a:pt x="722590" y="327730"/>
                  <a:pt x="742774" y="316196"/>
                </a:cubicBezTo>
                <a:cubicBezTo>
                  <a:pt x="744953" y="314951"/>
                  <a:pt x="747537" y="314609"/>
                  <a:pt x="749918" y="313815"/>
                </a:cubicBezTo>
                <a:cubicBezTo>
                  <a:pt x="754456" y="307008"/>
                  <a:pt x="761978" y="294715"/>
                  <a:pt x="768968" y="292384"/>
                </a:cubicBezTo>
                <a:cubicBezTo>
                  <a:pt x="791973" y="284714"/>
                  <a:pt x="756200" y="297015"/>
                  <a:pt x="785637" y="285240"/>
                </a:cubicBezTo>
                <a:cubicBezTo>
                  <a:pt x="790298" y="283376"/>
                  <a:pt x="795434" y="282722"/>
                  <a:pt x="799924" y="280477"/>
                </a:cubicBezTo>
                <a:cubicBezTo>
                  <a:pt x="828706" y="266087"/>
                  <a:pt x="793033" y="284415"/>
                  <a:pt x="816593" y="270952"/>
                </a:cubicBezTo>
                <a:cubicBezTo>
                  <a:pt x="819675" y="269191"/>
                  <a:pt x="823036" y="267951"/>
                  <a:pt x="826118" y="266190"/>
                </a:cubicBezTo>
                <a:cubicBezTo>
                  <a:pt x="843217" y="256419"/>
                  <a:pt x="820422" y="265827"/>
                  <a:pt x="847549" y="259046"/>
                </a:cubicBezTo>
                <a:cubicBezTo>
                  <a:pt x="852419" y="257829"/>
                  <a:pt x="861837" y="254284"/>
                  <a:pt x="861837" y="254284"/>
                </a:cubicBezTo>
                <a:cubicBezTo>
                  <a:pt x="864218" y="251903"/>
                  <a:pt x="866179" y="249008"/>
                  <a:pt x="868981" y="247140"/>
                </a:cubicBezTo>
                <a:cubicBezTo>
                  <a:pt x="871029" y="245775"/>
                  <a:pt x="884382" y="242694"/>
                  <a:pt x="885649" y="242377"/>
                </a:cubicBezTo>
                <a:cubicBezTo>
                  <a:pt x="889618" y="239996"/>
                  <a:pt x="894042" y="238246"/>
                  <a:pt x="897556" y="235234"/>
                </a:cubicBezTo>
                <a:cubicBezTo>
                  <a:pt x="902722" y="230806"/>
                  <a:pt x="902280" y="226591"/>
                  <a:pt x="904699" y="220946"/>
                </a:cubicBezTo>
                <a:cubicBezTo>
                  <a:pt x="906097" y="217683"/>
                  <a:pt x="908144" y="214717"/>
                  <a:pt x="909462" y="211421"/>
                </a:cubicBezTo>
                <a:cubicBezTo>
                  <a:pt x="911326" y="206760"/>
                  <a:pt x="910674" y="200684"/>
                  <a:pt x="914224" y="197134"/>
                </a:cubicBezTo>
                <a:cubicBezTo>
                  <a:pt x="931951" y="179407"/>
                  <a:pt x="909509" y="201175"/>
                  <a:pt x="930893" y="182846"/>
                </a:cubicBezTo>
                <a:cubicBezTo>
                  <a:pt x="942244" y="173117"/>
                  <a:pt x="933029" y="177371"/>
                  <a:pt x="945181" y="173321"/>
                </a:cubicBezTo>
                <a:cubicBezTo>
                  <a:pt x="945975" y="167765"/>
                  <a:pt x="945949" y="162028"/>
                  <a:pt x="947562" y="156652"/>
                </a:cubicBezTo>
                <a:cubicBezTo>
                  <a:pt x="948384" y="153911"/>
                  <a:pt x="952039" y="152356"/>
                  <a:pt x="952324" y="149509"/>
                </a:cubicBezTo>
                <a:cubicBezTo>
                  <a:pt x="952882" y="143924"/>
                  <a:pt x="951044" y="138344"/>
                  <a:pt x="949943" y="132840"/>
                </a:cubicBezTo>
                <a:cubicBezTo>
                  <a:pt x="949451" y="130379"/>
                  <a:pt x="948781" y="127890"/>
                  <a:pt x="947562" y="125696"/>
                </a:cubicBezTo>
                <a:cubicBezTo>
                  <a:pt x="944782" y="120693"/>
                  <a:pt x="938037" y="111409"/>
                  <a:pt x="938037" y="111409"/>
                </a:cubicBezTo>
                <a:cubicBezTo>
                  <a:pt x="935387" y="103459"/>
                  <a:pt x="935266" y="103702"/>
                  <a:pt x="933274" y="94740"/>
                </a:cubicBezTo>
                <a:cubicBezTo>
                  <a:pt x="932396" y="90789"/>
                  <a:pt x="931958" y="86739"/>
                  <a:pt x="930893" y="82834"/>
                </a:cubicBezTo>
                <a:cubicBezTo>
                  <a:pt x="930881" y="82790"/>
                  <a:pt x="924947" y="64995"/>
                  <a:pt x="923749" y="61402"/>
                </a:cubicBezTo>
                <a:cubicBezTo>
                  <a:pt x="922955" y="59021"/>
                  <a:pt x="922490" y="56504"/>
                  <a:pt x="921368" y="54259"/>
                </a:cubicBezTo>
                <a:cubicBezTo>
                  <a:pt x="919781" y="51084"/>
                  <a:pt x="917852" y="48058"/>
                  <a:pt x="916606" y="44734"/>
                </a:cubicBezTo>
                <a:cubicBezTo>
                  <a:pt x="915927" y="42924"/>
                  <a:pt x="913485" y="30529"/>
                  <a:pt x="911843" y="28065"/>
                </a:cubicBezTo>
                <a:cubicBezTo>
                  <a:pt x="911403" y="27405"/>
                  <a:pt x="1009078" y="30049"/>
                  <a:pt x="907081" y="280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62FCC1F9-C60B-4BEF-8C38-9917D762183D}"/>
              </a:ext>
            </a:extLst>
          </p:cNvPr>
          <p:cNvSpPr/>
          <p:nvPr/>
        </p:nvSpPr>
        <p:spPr>
          <a:xfrm>
            <a:off x="6630667" y="3311525"/>
            <a:ext cx="567327" cy="8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E01C1736-BDEF-4DA8-9EA1-421B412FB339}"/>
              </a:ext>
            </a:extLst>
          </p:cNvPr>
          <p:cNvSpPr/>
          <p:nvPr/>
        </p:nvSpPr>
        <p:spPr>
          <a:xfrm>
            <a:off x="6588215" y="343296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56344D92-9C19-4210-9ECB-2892A2591849}"/>
              </a:ext>
            </a:extLst>
          </p:cNvPr>
          <p:cNvSpPr/>
          <p:nvPr/>
        </p:nvSpPr>
        <p:spPr>
          <a:xfrm>
            <a:off x="5705653" y="3262727"/>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CA9ED55C-170C-4BE5-BD42-AB2C19A9B55F}"/>
              </a:ext>
            </a:extLst>
          </p:cNvPr>
          <p:cNvSpPr/>
          <p:nvPr/>
        </p:nvSpPr>
        <p:spPr>
          <a:xfrm>
            <a:off x="5663201" y="3433382"/>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5A88BF12-BA69-4FAB-AECE-C30C7FA346A9}"/>
              </a:ext>
            </a:extLst>
          </p:cNvPr>
          <p:cNvSpPr/>
          <p:nvPr/>
        </p:nvSpPr>
        <p:spPr>
          <a:xfrm>
            <a:off x="7483746" y="3263904"/>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E847E9C9-A5FE-4C32-B5D8-4A326BD89792}"/>
              </a:ext>
            </a:extLst>
          </p:cNvPr>
          <p:cNvSpPr/>
          <p:nvPr/>
        </p:nvSpPr>
        <p:spPr>
          <a:xfrm>
            <a:off x="7441294" y="343217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7F4D0AAF-29FA-42F9-BA86-A8C6B32BBA84}"/>
              </a:ext>
            </a:extLst>
          </p:cNvPr>
          <p:cNvSpPr/>
          <p:nvPr/>
        </p:nvSpPr>
        <p:spPr>
          <a:xfrm>
            <a:off x="1790476" y="337026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DB4658F-90F4-49C9-9ADD-3F55051D557D}"/>
              </a:ext>
            </a:extLst>
          </p:cNvPr>
          <p:cNvSpPr/>
          <p:nvPr/>
        </p:nvSpPr>
        <p:spPr>
          <a:xfrm>
            <a:off x="3595192" y="334645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6D367685-2530-414A-8516-CBD43D6A51CB}"/>
              </a:ext>
            </a:extLst>
          </p:cNvPr>
          <p:cNvSpPr/>
          <p:nvPr/>
        </p:nvSpPr>
        <p:spPr>
          <a:xfrm>
            <a:off x="212816" y="3370264"/>
            <a:ext cx="763503"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3308F697-CE9E-4016-A4EB-CDDAAAF3B511}"/>
              </a:ext>
            </a:extLst>
          </p:cNvPr>
          <p:cNvSpPr/>
          <p:nvPr/>
        </p:nvSpPr>
        <p:spPr>
          <a:xfrm>
            <a:off x="1441325" y="374145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A6759E94-84CE-4B36-BFA2-2316FF9262F0}"/>
              </a:ext>
            </a:extLst>
          </p:cNvPr>
          <p:cNvSpPr/>
          <p:nvPr/>
        </p:nvSpPr>
        <p:spPr>
          <a:xfrm>
            <a:off x="2253119" y="3744912"/>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DADA01AD-57EC-4B83-9029-5B9C53829AF3}"/>
              </a:ext>
            </a:extLst>
          </p:cNvPr>
          <p:cNvSpPr/>
          <p:nvPr/>
        </p:nvSpPr>
        <p:spPr>
          <a:xfrm>
            <a:off x="239867" y="3769677"/>
            <a:ext cx="92506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AE6A8D7E-05D3-40CC-8E63-8FDEEFF7D308}"/>
              </a:ext>
            </a:extLst>
          </p:cNvPr>
          <p:cNvSpPr/>
          <p:nvPr/>
        </p:nvSpPr>
        <p:spPr>
          <a:xfrm>
            <a:off x="3215164" y="3732848"/>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EE76461A-06AE-46FF-AC2C-E74C816F5E46}"/>
              </a:ext>
            </a:extLst>
          </p:cNvPr>
          <p:cNvSpPr/>
          <p:nvPr/>
        </p:nvSpPr>
        <p:spPr>
          <a:xfrm>
            <a:off x="4026958" y="3736306"/>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29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cTn>
                              </p:par>
                            </p:childTnLst>
                          </p:cTn>
                        </p:par>
                        <p:par>
                          <p:cTn id="16" fill="hold">
                            <p:stCondLst>
                              <p:cond delay="500"/>
                            </p:stCondLst>
                            <p:childTnLst>
                              <p:par>
                                <p:cTn id="17" presetID="10" presetClass="exit" presetSubtype="0" fill="hold" grpId="0" nodeType="after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57"/>
                                        </p:tgtEl>
                                      </p:cBhvr>
                                    </p:animEffect>
                                    <p:set>
                                      <p:cBhvr>
                                        <p:cTn id="30" dur="1" fill="hold">
                                          <p:stCondLst>
                                            <p:cond delay="499"/>
                                          </p:stCondLst>
                                        </p:cTn>
                                        <p:tgtEl>
                                          <p:spTgt spid="57"/>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59"/>
                                        </p:tgtEl>
                                      </p:cBhvr>
                                    </p:animEffect>
                                    <p:set>
                                      <p:cBhvr>
                                        <p:cTn id="33" dur="1" fill="hold">
                                          <p:stCondLst>
                                            <p:cond delay="499"/>
                                          </p:stCondLst>
                                        </p:cTn>
                                        <p:tgtEl>
                                          <p:spTgt spid="59"/>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par>
                          <p:cTn id="48" fill="hold">
                            <p:stCondLst>
                              <p:cond delay="500"/>
                            </p:stCondLst>
                            <p:childTnLst>
                              <p:par>
                                <p:cTn id="49" presetID="10" presetClass="exit" presetSubtype="0" fill="hold" grpId="0" nodeType="afterEffect">
                                  <p:stCondLst>
                                    <p:cond delay="0"/>
                                  </p:stCondLst>
                                  <p:childTnLst>
                                    <p:animEffect transition="out" filter="fade">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65"/>
                                        </p:tgtEl>
                                      </p:cBhvr>
                                    </p:animEffect>
                                    <p:set>
                                      <p:cBhvr>
                                        <p:cTn id="54" dur="1" fill="hold">
                                          <p:stCondLst>
                                            <p:cond delay="499"/>
                                          </p:stCondLst>
                                        </p:cTn>
                                        <p:tgtEl>
                                          <p:spTgt spid="65"/>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par>
                                <p:cTn id="58" presetID="22" presetClass="exit" presetSubtype="8" fill="hold" grpId="0" nodeType="withEffect">
                                  <p:stCondLst>
                                    <p:cond delay="0"/>
                                  </p:stCondLst>
                                  <p:childTnLst>
                                    <p:animEffect transition="out" filter="wipe(left)">
                                      <p:cBhvr>
                                        <p:cTn id="59" dur="500"/>
                                        <p:tgtEl>
                                          <p:spTgt spid="36"/>
                                        </p:tgtEl>
                                      </p:cBhvr>
                                    </p:animEffect>
                                    <p:set>
                                      <p:cBhvr>
                                        <p:cTn id="60" dur="1" fill="hold">
                                          <p:stCondLst>
                                            <p:cond delay="499"/>
                                          </p:stCondLst>
                                        </p:cTn>
                                        <p:tgtEl>
                                          <p:spTgt spid="36"/>
                                        </p:tgtEl>
                                        <p:attrNameLst>
                                          <p:attrName>style.visibility</p:attrName>
                                        </p:attrNameLst>
                                      </p:cBhvr>
                                      <p:to>
                                        <p:strVal val="hidden"/>
                                      </p:to>
                                    </p:set>
                                  </p:childTnLst>
                                </p:cTn>
                              </p:par>
                              <p:par>
                                <p:cTn id="61" presetID="22" presetClass="exit" presetSubtype="8" fill="hold" grpId="0" nodeType="withEffect">
                                  <p:stCondLst>
                                    <p:cond delay="0"/>
                                  </p:stCondLst>
                                  <p:childTnLst>
                                    <p:animEffect transition="out" filter="wipe(left)">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22" presetClass="exit" presetSubtype="8" fill="hold" grpId="0" nodeType="withEffect">
                                  <p:stCondLst>
                                    <p:cond delay="0"/>
                                  </p:stCondLst>
                                  <p:childTnLst>
                                    <p:animEffect transition="out" filter="wipe(left)">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22" presetClass="exit" presetSubtype="8" fill="hold" grpId="0" nodeType="withEffect">
                                  <p:stCondLst>
                                    <p:cond delay="0"/>
                                  </p:stCondLst>
                                  <p:childTnLst>
                                    <p:animEffect transition="out" filter="wipe(left)">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70"/>
                                        </p:tgtEl>
                                      </p:cBhvr>
                                    </p:animEffect>
                                    <p:set>
                                      <p:cBhvr>
                                        <p:cTn id="74" dur="1" fill="hold">
                                          <p:stCondLst>
                                            <p:cond delay="499"/>
                                          </p:stCondLst>
                                        </p:cTn>
                                        <p:tgtEl>
                                          <p:spTgt spid="7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64"/>
                                        </p:tgtEl>
                                      </p:cBhvr>
                                    </p:animEffect>
                                    <p:set>
                                      <p:cBhvr>
                                        <p:cTn id="80" dur="1" fill="hold">
                                          <p:stCondLst>
                                            <p:cond delay="499"/>
                                          </p:stCondLst>
                                        </p:cTn>
                                        <p:tgtEl>
                                          <p:spTgt spid="64"/>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63"/>
                                        </p:tgtEl>
                                      </p:cBhvr>
                                    </p:animEffect>
                                    <p:set>
                                      <p:cBhvr>
                                        <p:cTn id="83" dur="1" fill="hold">
                                          <p:stCondLst>
                                            <p:cond delay="499"/>
                                          </p:stCondLst>
                                        </p:cTn>
                                        <p:tgtEl>
                                          <p:spTgt spid="6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6"/>
                                        </p:tgtEl>
                                      </p:cBhvr>
                                    </p:animEffect>
                                    <p:set>
                                      <p:cBhvr>
                                        <p:cTn id="86" dur="1" fill="hold">
                                          <p:stCondLst>
                                            <p:cond delay="499"/>
                                          </p:stCondLst>
                                        </p:cTn>
                                        <p:tgtEl>
                                          <p:spTgt spid="26"/>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47"/>
                                        </p:tgtEl>
                                      </p:cBhvr>
                                    </p:animEffect>
                                    <p:set>
                                      <p:cBhvr>
                                        <p:cTn id="108" dur="1" fill="hold">
                                          <p:stCondLst>
                                            <p:cond delay="499"/>
                                          </p:stCondLst>
                                        </p:cTn>
                                        <p:tgtEl>
                                          <p:spTgt spid="47"/>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54"/>
                                        </p:tgtEl>
                                      </p:cBhvr>
                                    </p:animEffect>
                                    <p:set>
                                      <p:cBhvr>
                                        <p:cTn id="116" dur="1" fill="hold">
                                          <p:stCondLst>
                                            <p:cond delay="499"/>
                                          </p:stCondLst>
                                        </p:cTn>
                                        <p:tgtEl>
                                          <p:spTgt spid="54"/>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P spid="30" grpId="0" animBg="1"/>
      <p:bldP spid="32" grpId="0" animBg="1"/>
      <p:bldP spid="36" grpId="0" animBg="1"/>
      <p:bldP spid="37" grpId="0" animBg="1"/>
      <p:bldP spid="39" grpId="0" animBg="1"/>
      <p:bldP spid="41" grpId="0" animBg="1"/>
      <p:bldP spid="45" grpId="0" animBg="1"/>
      <p:bldP spid="47" grpId="0" animBg="1"/>
      <p:bldP spid="49" grpId="0" animBg="1"/>
      <p:bldP spid="50" grpId="0" animBg="1"/>
      <p:bldP spid="53" grpId="0" animBg="1"/>
      <p:bldP spid="54" grpId="0" animBg="1"/>
      <p:bldP spid="57" grpId="0" animBg="1"/>
      <p:bldP spid="59" grpId="0" animBg="1"/>
      <p:bldP spid="61" grpId="0" animBg="1"/>
      <p:bldP spid="63" grpId="0" animBg="1"/>
      <p:bldP spid="64" grpId="0" animBg="1"/>
      <p:bldP spid="65" grpId="0" animBg="1"/>
      <p:bldP spid="69"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1:6</a:t>
            </a:r>
          </a:p>
        </p:txBody>
      </p:sp>
      <p:pic>
        <p:nvPicPr>
          <p:cNvPr id="5" name="Picture 4">
            <a:extLst>
              <a:ext uri="{FF2B5EF4-FFF2-40B4-BE49-F238E27FC236}">
                <a16:creationId xmlns:a16="http://schemas.microsoft.com/office/drawing/2014/main" id="{0AF129D8-BD79-48F9-9AD9-A116D1263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360" y="766664"/>
            <a:ext cx="5439280" cy="5731070"/>
          </a:xfrm>
          <a:prstGeom prst="rect">
            <a:avLst/>
          </a:prstGeom>
        </p:spPr>
      </p:pic>
    </p:spTree>
    <p:extLst>
      <p:ext uri="{BB962C8B-B14F-4D97-AF65-F5344CB8AC3E}">
        <p14:creationId xmlns:p14="http://schemas.microsoft.com/office/powerpoint/2010/main" val="83441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B0F7BB8-8A9D-411F-8659-1EB401E58F4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16684" y="2732147"/>
            <a:ext cx="3926726" cy="1097647"/>
          </a:xfrm>
          <a:prstGeom prst="rect">
            <a:avLst/>
          </a:prstGeom>
        </p:spPr>
      </p:pic>
      <p:pic>
        <p:nvPicPr>
          <p:cNvPr id="4" name="Picture 3">
            <a:extLst>
              <a:ext uri="{FF2B5EF4-FFF2-40B4-BE49-F238E27FC236}">
                <a16:creationId xmlns:a16="http://schemas.microsoft.com/office/drawing/2014/main" id="{16090222-AA67-4B9C-BAD1-AB92BB8408D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6302" y="2739767"/>
            <a:ext cx="4408506" cy="1097647"/>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sp>
        <p:nvSpPr>
          <p:cNvPr id="18" name="Rectangle 17">
            <a:extLst>
              <a:ext uri="{FF2B5EF4-FFF2-40B4-BE49-F238E27FC236}">
                <a16:creationId xmlns:a16="http://schemas.microsoft.com/office/drawing/2014/main" id="{25F3A0B2-B2C9-4D12-B767-202B8CCE35EF}"/>
              </a:ext>
            </a:extLst>
          </p:cNvPr>
          <p:cNvSpPr/>
          <p:nvPr/>
        </p:nvSpPr>
        <p:spPr>
          <a:xfrm>
            <a:off x="5011490" y="2749550"/>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9B91D5A-681A-4555-B68B-B4781D9464F8}"/>
              </a:ext>
            </a:extLst>
          </p:cNvPr>
          <p:cNvSpPr/>
          <p:nvPr/>
        </p:nvSpPr>
        <p:spPr>
          <a:xfrm>
            <a:off x="547696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8FBA9FA-51FE-4894-A902-410355F30853}"/>
              </a:ext>
            </a:extLst>
          </p:cNvPr>
          <p:cNvSpPr/>
          <p:nvPr/>
        </p:nvSpPr>
        <p:spPr>
          <a:xfrm>
            <a:off x="720126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E01C1736-BDEF-4DA8-9EA1-421B412FB339}"/>
              </a:ext>
            </a:extLst>
          </p:cNvPr>
          <p:cNvSpPr/>
          <p:nvPr/>
        </p:nvSpPr>
        <p:spPr>
          <a:xfrm>
            <a:off x="6385019" y="343296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7F4D0AAF-29FA-42F9-BA86-A8C6B32BBA84}"/>
              </a:ext>
            </a:extLst>
          </p:cNvPr>
          <p:cNvSpPr/>
          <p:nvPr/>
        </p:nvSpPr>
        <p:spPr>
          <a:xfrm>
            <a:off x="1122460" y="337026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DB4658F-90F4-49C9-9ADD-3F55051D557D}"/>
              </a:ext>
            </a:extLst>
          </p:cNvPr>
          <p:cNvSpPr/>
          <p:nvPr/>
        </p:nvSpPr>
        <p:spPr>
          <a:xfrm>
            <a:off x="1790378" y="3371041"/>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016B1D1B-895A-42DE-B20D-838F62475812}"/>
              </a:ext>
            </a:extLst>
          </p:cNvPr>
          <p:cNvSpPr/>
          <p:nvPr/>
        </p:nvSpPr>
        <p:spPr>
          <a:xfrm>
            <a:off x="5712776" y="2743141"/>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E77994E5-0864-494A-A4B1-F4FE17D25148}"/>
              </a:ext>
            </a:extLst>
          </p:cNvPr>
          <p:cNvSpPr/>
          <p:nvPr/>
        </p:nvSpPr>
        <p:spPr>
          <a:xfrm>
            <a:off x="6404546" y="2753673"/>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8CDC1AB-8163-451C-8D98-D8724E082FE1}"/>
              </a:ext>
            </a:extLst>
          </p:cNvPr>
          <p:cNvSpPr/>
          <p:nvPr/>
        </p:nvSpPr>
        <p:spPr>
          <a:xfrm>
            <a:off x="7105832" y="2747264"/>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EBD9CCB2-9CBD-4A3F-8E8B-6D1279D61EE3}"/>
              </a:ext>
            </a:extLst>
          </p:cNvPr>
          <p:cNvSpPr/>
          <p:nvPr/>
        </p:nvSpPr>
        <p:spPr>
          <a:xfrm>
            <a:off x="7730492" y="2755204"/>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95C69FDA-A66C-4104-AAB8-09B6BB479E67}"/>
              </a:ext>
            </a:extLst>
          </p:cNvPr>
          <p:cNvSpPr/>
          <p:nvPr/>
        </p:nvSpPr>
        <p:spPr>
          <a:xfrm>
            <a:off x="4916265" y="2931319"/>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Freeform: Shape 79">
            <a:extLst>
              <a:ext uri="{FF2B5EF4-FFF2-40B4-BE49-F238E27FC236}">
                <a16:creationId xmlns:a16="http://schemas.microsoft.com/office/drawing/2014/main" id="{F200EBE6-0283-48AA-84BB-C8DD8DC838CD}"/>
              </a:ext>
            </a:extLst>
          </p:cNvPr>
          <p:cNvSpPr/>
          <p:nvPr/>
        </p:nvSpPr>
        <p:spPr>
          <a:xfrm>
            <a:off x="5613860" y="2950445"/>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Freeform: Shape 81">
            <a:extLst>
              <a:ext uri="{FF2B5EF4-FFF2-40B4-BE49-F238E27FC236}">
                <a16:creationId xmlns:a16="http://schemas.microsoft.com/office/drawing/2014/main" id="{86105B93-C75F-4F4E-8359-343ACC8E7ADB}"/>
              </a:ext>
            </a:extLst>
          </p:cNvPr>
          <p:cNvSpPr/>
          <p:nvPr/>
        </p:nvSpPr>
        <p:spPr>
          <a:xfrm>
            <a:off x="6296152" y="2945817"/>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Freeform: Shape 83">
            <a:extLst>
              <a:ext uri="{FF2B5EF4-FFF2-40B4-BE49-F238E27FC236}">
                <a16:creationId xmlns:a16="http://schemas.microsoft.com/office/drawing/2014/main" id="{57AB5961-40E8-431F-B430-D9E49695034B}"/>
              </a:ext>
            </a:extLst>
          </p:cNvPr>
          <p:cNvSpPr/>
          <p:nvPr/>
        </p:nvSpPr>
        <p:spPr>
          <a:xfrm>
            <a:off x="6975514" y="2941037"/>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Freeform: Shape 85">
            <a:extLst>
              <a:ext uri="{FF2B5EF4-FFF2-40B4-BE49-F238E27FC236}">
                <a16:creationId xmlns:a16="http://schemas.microsoft.com/office/drawing/2014/main" id="{F44D865B-EE1B-46FA-9713-BDA4ED6E9E0C}"/>
              </a:ext>
            </a:extLst>
          </p:cNvPr>
          <p:cNvSpPr/>
          <p:nvPr/>
        </p:nvSpPr>
        <p:spPr>
          <a:xfrm>
            <a:off x="7690625" y="2944869"/>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D87AB586-6364-4FD0-BE5E-2526BA2CB52D}"/>
              </a:ext>
            </a:extLst>
          </p:cNvPr>
          <p:cNvSpPr/>
          <p:nvPr/>
        </p:nvSpPr>
        <p:spPr>
          <a:xfrm>
            <a:off x="5429112" y="3553899"/>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5E648D94-E510-4DC4-AA5C-85E3D1E8C87A}"/>
              </a:ext>
            </a:extLst>
          </p:cNvPr>
          <p:cNvSpPr/>
          <p:nvPr/>
        </p:nvSpPr>
        <p:spPr>
          <a:xfrm>
            <a:off x="6131841" y="3562059"/>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B5354730-4E50-4573-9617-D3DA64934E22}"/>
              </a:ext>
            </a:extLst>
          </p:cNvPr>
          <p:cNvSpPr/>
          <p:nvPr/>
        </p:nvSpPr>
        <p:spPr>
          <a:xfrm>
            <a:off x="6834570" y="3559223"/>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15A852D7-C9B0-470F-A0A5-D1D251FF5026}"/>
              </a:ext>
            </a:extLst>
          </p:cNvPr>
          <p:cNvSpPr/>
          <p:nvPr/>
        </p:nvSpPr>
        <p:spPr>
          <a:xfrm>
            <a:off x="7482516" y="3559222"/>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F08BD460-416A-4F77-A833-AD963CB0E432}"/>
              </a:ext>
            </a:extLst>
          </p:cNvPr>
          <p:cNvSpPr/>
          <p:nvPr/>
        </p:nvSpPr>
        <p:spPr>
          <a:xfrm>
            <a:off x="2545972" y="336864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052E9301-D3E3-4BC6-B481-39B78D5736DF}"/>
              </a:ext>
            </a:extLst>
          </p:cNvPr>
          <p:cNvSpPr/>
          <p:nvPr/>
        </p:nvSpPr>
        <p:spPr>
          <a:xfrm>
            <a:off x="3213890" y="3369417"/>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D403FBD1-CA79-4C88-9348-D4FC57278166}"/>
              </a:ext>
            </a:extLst>
          </p:cNvPr>
          <p:cNvSpPr/>
          <p:nvPr/>
        </p:nvSpPr>
        <p:spPr>
          <a:xfrm>
            <a:off x="3928441" y="336864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8261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9"/>
                                        </p:tgtEl>
                                      </p:cBhvr>
                                    </p:animEffect>
                                    <p:set>
                                      <p:cBhvr>
                                        <p:cTn id="10" dur="1" fill="hold">
                                          <p:stCondLst>
                                            <p:cond delay="499"/>
                                          </p:stCondLst>
                                        </p:cTn>
                                        <p:tgtEl>
                                          <p:spTgt spid="5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2"/>
                                        </p:tgtEl>
                                      </p:cBhvr>
                                    </p:animEffect>
                                    <p:set>
                                      <p:cBhvr>
                                        <p:cTn id="13" dur="1" fill="hold">
                                          <p:stCondLst>
                                            <p:cond delay="499"/>
                                          </p:stCondLst>
                                        </p:cTn>
                                        <p:tgtEl>
                                          <p:spTgt spid="10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3"/>
                                        </p:tgtEl>
                                      </p:cBhvr>
                                    </p:animEffect>
                                    <p:set>
                                      <p:cBhvr>
                                        <p:cTn id="16" dur="1" fill="hold">
                                          <p:stCondLst>
                                            <p:cond delay="499"/>
                                          </p:stCondLst>
                                        </p:cTn>
                                        <p:tgtEl>
                                          <p:spTgt spid="10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6"/>
                                        </p:tgtEl>
                                      </p:cBhvr>
                                    </p:animEffect>
                                    <p:set>
                                      <p:cBhvr>
                                        <p:cTn id="19" dur="1" fill="hold">
                                          <p:stCondLst>
                                            <p:cond delay="499"/>
                                          </p:stCondLst>
                                        </p:cTn>
                                        <p:tgtEl>
                                          <p:spTgt spid="106"/>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80"/>
                                        </p:tgtEl>
                                      </p:cBhvr>
                                    </p:animEffect>
                                    <p:set>
                                      <p:cBhvr>
                                        <p:cTn id="25" dur="1" fill="hold">
                                          <p:stCondLst>
                                            <p:cond delay="499"/>
                                          </p:stCondLst>
                                        </p:cTn>
                                        <p:tgtEl>
                                          <p:spTgt spid="80"/>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500"/>
                                        <p:tgtEl>
                                          <p:spTgt spid="82"/>
                                        </p:tgtEl>
                                      </p:cBhvr>
                                    </p:animEffect>
                                    <p:set>
                                      <p:cBhvr>
                                        <p:cTn id="28" dur="1" fill="hold">
                                          <p:stCondLst>
                                            <p:cond delay="499"/>
                                          </p:stCondLst>
                                        </p:cTn>
                                        <p:tgtEl>
                                          <p:spTgt spid="82"/>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22" presetClass="exit" presetSubtype="8" fill="hold" grpId="0" nodeType="withEffect">
                                  <p:stCondLst>
                                    <p:cond delay="0"/>
                                  </p:stCondLst>
                                  <p:childTnLst>
                                    <p:animEffect transition="out" filter="wipe(left)">
                                      <p:cBhvr>
                                        <p:cTn id="33" dur="500"/>
                                        <p:tgtEl>
                                          <p:spTgt spid="86"/>
                                        </p:tgtEl>
                                      </p:cBhvr>
                                    </p:animEffect>
                                    <p:set>
                                      <p:cBhvr>
                                        <p:cTn id="34" dur="1" fill="hold">
                                          <p:stCondLst>
                                            <p:cond delay="499"/>
                                          </p:stCondLst>
                                        </p:cTn>
                                        <p:tgtEl>
                                          <p:spTgt spid="8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6"/>
                                        </p:tgtEl>
                                      </p:cBhvr>
                                    </p:animEffect>
                                    <p:set>
                                      <p:cBhvr>
                                        <p:cTn id="43" dur="1" fill="hold">
                                          <p:stCondLst>
                                            <p:cond delay="499"/>
                                          </p:stCondLst>
                                        </p:cTn>
                                        <p:tgtEl>
                                          <p:spTgt spid="5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8"/>
                                        </p:tgtEl>
                                      </p:cBhvr>
                                    </p:animEffect>
                                    <p:set>
                                      <p:cBhvr>
                                        <p:cTn id="46" dur="1" fill="hold">
                                          <p:stCondLst>
                                            <p:cond delay="499"/>
                                          </p:stCondLst>
                                        </p:cTn>
                                        <p:tgtEl>
                                          <p:spTgt spid="5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94"/>
                                        </p:tgtEl>
                                      </p:cBhvr>
                                    </p:animEffect>
                                    <p:set>
                                      <p:cBhvr>
                                        <p:cTn id="54" dur="1" fill="hold">
                                          <p:stCondLst>
                                            <p:cond delay="499"/>
                                          </p:stCondLst>
                                        </p:cTn>
                                        <p:tgtEl>
                                          <p:spTgt spid="9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96"/>
                                        </p:tgtEl>
                                      </p:cBhvr>
                                    </p:animEffect>
                                    <p:set>
                                      <p:cBhvr>
                                        <p:cTn id="59" dur="1" fill="hold">
                                          <p:stCondLst>
                                            <p:cond delay="499"/>
                                          </p:stCondLst>
                                        </p:cTn>
                                        <p:tgtEl>
                                          <p:spTgt spid="9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98"/>
                                        </p:tgtEl>
                                      </p:cBhvr>
                                    </p:animEffect>
                                    <p:set>
                                      <p:cBhvr>
                                        <p:cTn id="64" dur="1" fill="hold">
                                          <p:stCondLst>
                                            <p:cond delay="499"/>
                                          </p:stCondLst>
                                        </p:cTn>
                                        <p:tgtEl>
                                          <p:spTgt spid="9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00"/>
                                        </p:tgtEl>
                                      </p:cBhvr>
                                    </p:animEffect>
                                    <p:set>
                                      <p:cBhvr>
                                        <p:cTn id="69" dur="1" fill="hold">
                                          <p:stCondLst>
                                            <p:cond delay="4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animBg="1"/>
      <p:bldP spid="59" grpId="0" animBg="1"/>
      <p:bldP spid="52" grpId="0" animBg="1"/>
      <p:bldP spid="56" grpId="0" animBg="1"/>
      <p:bldP spid="58" grpId="0" animBg="1"/>
      <p:bldP spid="66" grpId="0" animBg="1"/>
      <p:bldP spid="13" grpId="0" animBg="1"/>
      <p:bldP spid="80" grpId="0" animBg="1"/>
      <p:bldP spid="82" grpId="0" animBg="1"/>
      <p:bldP spid="84" grpId="0" animBg="1"/>
      <p:bldP spid="86" grpId="0" animBg="1"/>
      <p:bldP spid="94" grpId="0" animBg="1"/>
      <p:bldP spid="96" grpId="0" animBg="1"/>
      <p:bldP spid="98" grpId="0" animBg="1"/>
      <p:bldP spid="100" grpId="0" animBg="1"/>
      <p:bldP spid="102" grpId="0" animBg="1"/>
      <p:bldP spid="103" grpId="0" animBg="1"/>
      <p:bldP spid="1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B5FB7B8-40A3-4B0B-AE15-27F12446D19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05283" y="2729766"/>
            <a:ext cx="4028602" cy="1097647"/>
          </a:xfrm>
          <a:prstGeom prst="rect">
            <a:avLst/>
          </a:prstGeom>
        </p:spPr>
      </p:pic>
      <p:pic>
        <p:nvPicPr>
          <p:cNvPr id="4" name="Picture 3">
            <a:extLst>
              <a:ext uri="{FF2B5EF4-FFF2-40B4-BE49-F238E27FC236}">
                <a16:creationId xmlns:a16="http://schemas.microsoft.com/office/drawing/2014/main" id="{16090222-AA67-4B9C-BAD1-AB92BB8408D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6302" y="2741672"/>
            <a:ext cx="4408506" cy="1097647"/>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sp>
        <p:nvSpPr>
          <p:cNvPr id="18" name="Rectangle 17">
            <a:extLst>
              <a:ext uri="{FF2B5EF4-FFF2-40B4-BE49-F238E27FC236}">
                <a16:creationId xmlns:a16="http://schemas.microsoft.com/office/drawing/2014/main" id="{25F3A0B2-B2C9-4D12-B767-202B8CCE35EF}"/>
              </a:ext>
            </a:extLst>
          </p:cNvPr>
          <p:cNvSpPr/>
          <p:nvPr/>
        </p:nvSpPr>
        <p:spPr>
          <a:xfrm>
            <a:off x="5011490" y="2749550"/>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9B91D5A-681A-4555-B68B-B4781D9464F8}"/>
              </a:ext>
            </a:extLst>
          </p:cNvPr>
          <p:cNvSpPr/>
          <p:nvPr/>
        </p:nvSpPr>
        <p:spPr>
          <a:xfrm>
            <a:off x="547696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8FBA9FA-51FE-4894-A902-410355F30853}"/>
              </a:ext>
            </a:extLst>
          </p:cNvPr>
          <p:cNvSpPr/>
          <p:nvPr/>
        </p:nvSpPr>
        <p:spPr>
          <a:xfrm>
            <a:off x="720126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E01C1736-BDEF-4DA8-9EA1-421B412FB339}"/>
              </a:ext>
            </a:extLst>
          </p:cNvPr>
          <p:cNvSpPr/>
          <p:nvPr/>
        </p:nvSpPr>
        <p:spPr>
          <a:xfrm>
            <a:off x="6385019" y="343296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7F4D0AAF-29FA-42F9-BA86-A8C6B32BBA84}"/>
              </a:ext>
            </a:extLst>
          </p:cNvPr>
          <p:cNvSpPr/>
          <p:nvPr/>
        </p:nvSpPr>
        <p:spPr>
          <a:xfrm>
            <a:off x="1122460" y="337026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DB4658F-90F4-49C9-9ADD-3F55051D557D}"/>
              </a:ext>
            </a:extLst>
          </p:cNvPr>
          <p:cNvSpPr/>
          <p:nvPr/>
        </p:nvSpPr>
        <p:spPr>
          <a:xfrm>
            <a:off x="1790378" y="3371041"/>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016B1D1B-895A-42DE-B20D-838F62475812}"/>
              </a:ext>
            </a:extLst>
          </p:cNvPr>
          <p:cNvSpPr/>
          <p:nvPr/>
        </p:nvSpPr>
        <p:spPr>
          <a:xfrm>
            <a:off x="5712776" y="2743141"/>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E77994E5-0864-494A-A4B1-F4FE17D25148}"/>
              </a:ext>
            </a:extLst>
          </p:cNvPr>
          <p:cNvSpPr/>
          <p:nvPr/>
        </p:nvSpPr>
        <p:spPr>
          <a:xfrm>
            <a:off x="6404546" y="2753673"/>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8CDC1AB-8163-451C-8D98-D8724E082FE1}"/>
              </a:ext>
            </a:extLst>
          </p:cNvPr>
          <p:cNvSpPr/>
          <p:nvPr/>
        </p:nvSpPr>
        <p:spPr>
          <a:xfrm>
            <a:off x="7105832" y="2747264"/>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EBD9CCB2-9CBD-4A3F-8E8B-6D1279D61EE3}"/>
              </a:ext>
            </a:extLst>
          </p:cNvPr>
          <p:cNvSpPr/>
          <p:nvPr/>
        </p:nvSpPr>
        <p:spPr>
          <a:xfrm>
            <a:off x="7730492" y="2755204"/>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95C69FDA-A66C-4104-AAB8-09B6BB479E67}"/>
              </a:ext>
            </a:extLst>
          </p:cNvPr>
          <p:cNvSpPr/>
          <p:nvPr/>
        </p:nvSpPr>
        <p:spPr>
          <a:xfrm>
            <a:off x="4916265" y="2931319"/>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Freeform: Shape 79">
            <a:extLst>
              <a:ext uri="{FF2B5EF4-FFF2-40B4-BE49-F238E27FC236}">
                <a16:creationId xmlns:a16="http://schemas.microsoft.com/office/drawing/2014/main" id="{F200EBE6-0283-48AA-84BB-C8DD8DC838CD}"/>
              </a:ext>
            </a:extLst>
          </p:cNvPr>
          <p:cNvSpPr/>
          <p:nvPr/>
        </p:nvSpPr>
        <p:spPr>
          <a:xfrm>
            <a:off x="5613860" y="2950445"/>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Freeform: Shape 81">
            <a:extLst>
              <a:ext uri="{FF2B5EF4-FFF2-40B4-BE49-F238E27FC236}">
                <a16:creationId xmlns:a16="http://schemas.microsoft.com/office/drawing/2014/main" id="{86105B93-C75F-4F4E-8359-343ACC8E7ADB}"/>
              </a:ext>
            </a:extLst>
          </p:cNvPr>
          <p:cNvSpPr/>
          <p:nvPr/>
        </p:nvSpPr>
        <p:spPr>
          <a:xfrm>
            <a:off x="6296152" y="2945817"/>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Freeform: Shape 83">
            <a:extLst>
              <a:ext uri="{FF2B5EF4-FFF2-40B4-BE49-F238E27FC236}">
                <a16:creationId xmlns:a16="http://schemas.microsoft.com/office/drawing/2014/main" id="{57AB5961-40E8-431F-B430-D9E49695034B}"/>
              </a:ext>
            </a:extLst>
          </p:cNvPr>
          <p:cNvSpPr/>
          <p:nvPr/>
        </p:nvSpPr>
        <p:spPr>
          <a:xfrm>
            <a:off x="6975514" y="2941037"/>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Freeform: Shape 85">
            <a:extLst>
              <a:ext uri="{FF2B5EF4-FFF2-40B4-BE49-F238E27FC236}">
                <a16:creationId xmlns:a16="http://schemas.microsoft.com/office/drawing/2014/main" id="{F44D865B-EE1B-46FA-9713-BDA4ED6E9E0C}"/>
              </a:ext>
            </a:extLst>
          </p:cNvPr>
          <p:cNvSpPr/>
          <p:nvPr/>
        </p:nvSpPr>
        <p:spPr>
          <a:xfrm>
            <a:off x="7690625" y="2944869"/>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D87AB586-6364-4FD0-BE5E-2526BA2CB52D}"/>
              </a:ext>
            </a:extLst>
          </p:cNvPr>
          <p:cNvSpPr/>
          <p:nvPr/>
        </p:nvSpPr>
        <p:spPr>
          <a:xfrm>
            <a:off x="5429112" y="3553899"/>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5E648D94-E510-4DC4-AA5C-85E3D1E8C87A}"/>
              </a:ext>
            </a:extLst>
          </p:cNvPr>
          <p:cNvSpPr/>
          <p:nvPr/>
        </p:nvSpPr>
        <p:spPr>
          <a:xfrm>
            <a:off x="6131841" y="3562059"/>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B5354730-4E50-4573-9617-D3DA64934E22}"/>
              </a:ext>
            </a:extLst>
          </p:cNvPr>
          <p:cNvSpPr/>
          <p:nvPr/>
        </p:nvSpPr>
        <p:spPr>
          <a:xfrm>
            <a:off x="6834570" y="3559223"/>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15A852D7-C9B0-470F-A0A5-D1D251FF5026}"/>
              </a:ext>
            </a:extLst>
          </p:cNvPr>
          <p:cNvSpPr/>
          <p:nvPr/>
        </p:nvSpPr>
        <p:spPr>
          <a:xfrm>
            <a:off x="7482516" y="3559222"/>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F08BD460-416A-4F77-A833-AD963CB0E432}"/>
              </a:ext>
            </a:extLst>
          </p:cNvPr>
          <p:cNvSpPr/>
          <p:nvPr/>
        </p:nvSpPr>
        <p:spPr>
          <a:xfrm>
            <a:off x="2545972" y="336864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052E9301-D3E3-4BC6-B481-39B78D5736DF}"/>
              </a:ext>
            </a:extLst>
          </p:cNvPr>
          <p:cNvSpPr/>
          <p:nvPr/>
        </p:nvSpPr>
        <p:spPr>
          <a:xfrm>
            <a:off x="3213890" y="3369417"/>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D403FBD1-CA79-4C88-9348-D4FC57278166}"/>
              </a:ext>
            </a:extLst>
          </p:cNvPr>
          <p:cNvSpPr/>
          <p:nvPr/>
        </p:nvSpPr>
        <p:spPr>
          <a:xfrm>
            <a:off x="3928441" y="336864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2993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9"/>
                                        </p:tgtEl>
                                      </p:cBhvr>
                                    </p:animEffect>
                                    <p:set>
                                      <p:cBhvr>
                                        <p:cTn id="10" dur="1" fill="hold">
                                          <p:stCondLst>
                                            <p:cond delay="499"/>
                                          </p:stCondLst>
                                        </p:cTn>
                                        <p:tgtEl>
                                          <p:spTgt spid="5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2"/>
                                        </p:tgtEl>
                                      </p:cBhvr>
                                    </p:animEffect>
                                    <p:set>
                                      <p:cBhvr>
                                        <p:cTn id="13" dur="1" fill="hold">
                                          <p:stCondLst>
                                            <p:cond delay="499"/>
                                          </p:stCondLst>
                                        </p:cTn>
                                        <p:tgtEl>
                                          <p:spTgt spid="10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3"/>
                                        </p:tgtEl>
                                      </p:cBhvr>
                                    </p:animEffect>
                                    <p:set>
                                      <p:cBhvr>
                                        <p:cTn id="16" dur="1" fill="hold">
                                          <p:stCondLst>
                                            <p:cond delay="499"/>
                                          </p:stCondLst>
                                        </p:cTn>
                                        <p:tgtEl>
                                          <p:spTgt spid="10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6"/>
                                        </p:tgtEl>
                                      </p:cBhvr>
                                    </p:animEffect>
                                    <p:set>
                                      <p:cBhvr>
                                        <p:cTn id="19" dur="1" fill="hold">
                                          <p:stCondLst>
                                            <p:cond delay="499"/>
                                          </p:stCondLst>
                                        </p:cTn>
                                        <p:tgtEl>
                                          <p:spTgt spid="106"/>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80"/>
                                        </p:tgtEl>
                                      </p:cBhvr>
                                    </p:animEffect>
                                    <p:set>
                                      <p:cBhvr>
                                        <p:cTn id="25" dur="1" fill="hold">
                                          <p:stCondLst>
                                            <p:cond delay="499"/>
                                          </p:stCondLst>
                                        </p:cTn>
                                        <p:tgtEl>
                                          <p:spTgt spid="80"/>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500"/>
                                        <p:tgtEl>
                                          <p:spTgt spid="82"/>
                                        </p:tgtEl>
                                      </p:cBhvr>
                                    </p:animEffect>
                                    <p:set>
                                      <p:cBhvr>
                                        <p:cTn id="28" dur="1" fill="hold">
                                          <p:stCondLst>
                                            <p:cond delay="499"/>
                                          </p:stCondLst>
                                        </p:cTn>
                                        <p:tgtEl>
                                          <p:spTgt spid="82"/>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22" presetClass="exit" presetSubtype="8" fill="hold" grpId="0" nodeType="withEffect">
                                  <p:stCondLst>
                                    <p:cond delay="0"/>
                                  </p:stCondLst>
                                  <p:childTnLst>
                                    <p:animEffect transition="out" filter="wipe(left)">
                                      <p:cBhvr>
                                        <p:cTn id="33" dur="500"/>
                                        <p:tgtEl>
                                          <p:spTgt spid="86"/>
                                        </p:tgtEl>
                                      </p:cBhvr>
                                    </p:animEffect>
                                    <p:set>
                                      <p:cBhvr>
                                        <p:cTn id="34" dur="1" fill="hold">
                                          <p:stCondLst>
                                            <p:cond delay="499"/>
                                          </p:stCondLst>
                                        </p:cTn>
                                        <p:tgtEl>
                                          <p:spTgt spid="8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6"/>
                                        </p:tgtEl>
                                      </p:cBhvr>
                                    </p:animEffect>
                                    <p:set>
                                      <p:cBhvr>
                                        <p:cTn id="43" dur="1" fill="hold">
                                          <p:stCondLst>
                                            <p:cond delay="499"/>
                                          </p:stCondLst>
                                        </p:cTn>
                                        <p:tgtEl>
                                          <p:spTgt spid="5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8"/>
                                        </p:tgtEl>
                                      </p:cBhvr>
                                    </p:animEffect>
                                    <p:set>
                                      <p:cBhvr>
                                        <p:cTn id="46" dur="1" fill="hold">
                                          <p:stCondLst>
                                            <p:cond delay="499"/>
                                          </p:stCondLst>
                                        </p:cTn>
                                        <p:tgtEl>
                                          <p:spTgt spid="5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94"/>
                                        </p:tgtEl>
                                      </p:cBhvr>
                                    </p:animEffect>
                                    <p:set>
                                      <p:cBhvr>
                                        <p:cTn id="54" dur="1" fill="hold">
                                          <p:stCondLst>
                                            <p:cond delay="499"/>
                                          </p:stCondLst>
                                        </p:cTn>
                                        <p:tgtEl>
                                          <p:spTgt spid="9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96"/>
                                        </p:tgtEl>
                                      </p:cBhvr>
                                    </p:animEffect>
                                    <p:set>
                                      <p:cBhvr>
                                        <p:cTn id="59" dur="1" fill="hold">
                                          <p:stCondLst>
                                            <p:cond delay="499"/>
                                          </p:stCondLst>
                                        </p:cTn>
                                        <p:tgtEl>
                                          <p:spTgt spid="9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98"/>
                                        </p:tgtEl>
                                      </p:cBhvr>
                                    </p:animEffect>
                                    <p:set>
                                      <p:cBhvr>
                                        <p:cTn id="64" dur="1" fill="hold">
                                          <p:stCondLst>
                                            <p:cond delay="499"/>
                                          </p:stCondLst>
                                        </p:cTn>
                                        <p:tgtEl>
                                          <p:spTgt spid="9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00"/>
                                        </p:tgtEl>
                                      </p:cBhvr>
                                    </p:animEffect>
                                    <p:set>
                                      <p:cBhvr>
                                        <p:cTn id="69" dur="1" fill="hold">
                                          <p:stCondLst>
                                            <p:cond delay="4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animBg="1"/>
      <p:bldP spid="59" grpId="0" animBg="1"/>
      <p:bldP spid="52" grpId="0" animBg="1"/>
      <p:bldP spid="56" grpId="0" animBg="1"/>
      <p:bldP spid="58" grpId="0" animBg="1"/>
      <p:bldP spid="66" grpId="0" animBg="1"/>
      <p:bldP spid="13" grpId="0" animBg="1"/>
      <p:bldP spid="80" grpId="0" animBg="1"/>
      <p:bldP spid="82" grpId="0" animBg="1"/>
      <p:bldP spid="84" grpId="0" animBg="1"/>
      <p:bldP spid="86" grpId="0" animBg="1"/>
      <p:bldP spid="94" grpId="0" animBg="1"/>
      <p:bldP spid="96" grpId="0" animBg="1"/>
      <p:bldP spid="98" grpId="0" animBg="1"/>
      <p:bldP spid="100" grpId="0" animBg="1"/>
      <p:bldP spid="102" grpId="0" animBg="1"/>
      <p:bldP spid="103"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B5FB7B8-40A3-4B0B-AE15-27F12446D19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05283" y="2628900"/>
            <a:ext cx="4028602" cy="1257300"/>
          </a:xfrm>
          <a:prstGeom prst="rect">
            <a:avLst/>
          </a:prstGeom>
        </p:spPr>
      </p:pic>
      <p:pic>
        <p:nvPicPr>
          <p:cNvPr id="4" name="Picture 3">
            <a:extLst>
              <a:ext uri="{FF2B5EF4-FFF2-40B4-BE49-F238E27FC236}">
                <a16:creationId xmlns:a16="http://schemas.microsoft.com/office/drawing/2014/main" id="{16090222-AA67-4B9C-BAD1-AB92BB8408D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6302" y="2729765"/>
            <a:ext cx="4408506" cy="1097647"/>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sp>
        <p:nvSpPr>
          <p:cNvPr id="18" name="Rectangle 17">
            <a:extLst>
              <a:ext uri="{FF2B5EF4-FFF2-40B4-BE49-F238E27FC236}">
                <a16:creationId xmlns:a16="http://schemas.microsoft.com/office/drawing/2014/main" id="{25F3A0B2-B2C9-4D12-B767-202B8CCE35EF}"/>
              </a:ext>
            </a:extLst>
          </p:cNvPr>
          <p:cNvSpPr/>
          <p:nvPr/>
        </p:nvSpPr>
        <p:spPr>
          <a:xfrm>
            <a:off x="5011490" y="2749550"/>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9B91D5A-681A-4555-B68B-B4781D9464F8}"/>
              </a:ext>
            </a:extLst>
          </p:cNvPr>
          <p:cNvSpPr/>
          <p:nvPr/>
        </p:nvSpPr>
        <p:spPr>
          <a:xfrm>
            <a:off x="547696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8FBA9FA-51FE-4894-A902-410355F30853}"/>
              </a:ext>
            </a:extLst>
          </p:cNvPr>
          <p:cNvSpPr/>
          <p:nvPr/>
        </p:nvSpPr>
        <p:spPr>
          <a:xfrm>
            <a:off x="720126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E01C1736-BDEF-4DA8-9EA1-421B412FB339}"/>
              </a:ext>
            </a:extLst>
          </p:cNvPr>
          <p:cNvSpPr/>
          <p:nvPr/>
        </p:nvSpPr>
        <p:spPr>
          <a:xfrm>
            <a:off x="6385019" y="3432968"/>
            <a:ext cx="567327" cy="133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7F4D0AAF-29FA-42F9-BA86-A8C6B32BBA84}"/>
              </a:ext>
            </a:extLst>
          </p:cNvPr>
          <p:cNvSpPr/>
          <p:nvPr/>
        </p:nvSpPr>
        <p:spPr>
          <a:xfrm>
            <a:off x="1122460" y="337026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DB4658F-90F4-49C9-9ADD-3F55051D557D}"/>
              </a:ext>
            </a:extLst>
          </p:cNvPr>
          <p:cNvSpPr/>
          <p:nvPr/>
        </p:nvSpPr>
        <p:spPr>
          <a:xfrm>
            <a:off x="1790378" y="3371041"/>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016B1D1B-895A-42DE-B20D-838F62475812}"/>
              </a:ext>
            </a:extLst>
          </p:cNvPr>
          <p:cNvSpPr/>
          <p:nvPr/>
        </p:nvSpPr>
        <p:spPr>
          <a:xfrm>
            <a:off x="5712776" y="2743141"/>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E77994E5-0864-494A-A4B1-F4FE17D25148}"/>
              </a:ext>
            </a:extLst>
          </p:cNvPr>
          <p:cNvSpPr/>
          <p:nvPr/>
        </p:nvSpPr>
        <p:spPr>
          <a:xfrm>
            <a:off x="6404546" y="2753673"/>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8CDC1AB-8163-451C-8D98-D8724E082FE1}"/>
              </a:ext>
            </a:extLst>
          </p:cNvPr>
          <p:cNvSpPr/>
          <p:nvPr/>
        </p:nvSpPr>
        <p:spPr>
          <a:xfrm>
            <a:off x="7105832" y="2747264"/>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EBD9CCB2-9CBD-4A3F-8E8B-6D1279D61EE3}"/>
              </a:ext>
            </a:extLst>
          </p:cNvPr>
          <p:cNvSpPr/>
          <p:nvPr/>
        </p:nvSpPr>
        <p:spPr>
          <a:xfrm>
            <a:off x="7730492" y="2755204"/>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95C69FDA-A66C-4104-AAB8-09B6BB479E67}"/>
              </a:ext>
            </a:extLst>
          </p:cNvPr>
          <p:cNvSpPr/>
          <p:nvPr/>
        </p:nvSpPr>
        <p:spPr>
          <a:xfrm>
            <a:off x="4916265" y="2931319"/>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Freeform: Shape 79">
            <a:extLst>
              <a:ext uri="{FF2B5EF4-FFF2-40B4-BE49-F238E27FC236}">
                <a16:creationId xmlns:a16="http://schemas.microsoft.com/office/drawing/2014/main" id="{F200EBE6-0283-48AA-84BB-C8DD8DC838CD}"/>
              </a:ext>
            </a:extLst>
          </p:cNvPr>
          <p:cNvSpPr/>
          <p:nvPr/>
        </p:nvSpPr>
        <p:spPr>
          <a:xfrm>
            <a:off x="5613860" y="2950445"/>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Freeform: Shape 81">
            <a:extLst>
              <a:ext uri="{FF2B5EF4-FFF2-40B4-BE49-F238E27FC236}">
                <a16:creationId xmlns:a16="http://schemas.microsoft.com/office/drawing/2014/main" id="{86105B93-C75F-4F4E-8359-343ACC8E7ADB}"/>
              </a:ext>
            </a:extLst>
          </p:cNvPr>
          <p:cNvSpPr/>
          <p:nvPr/>
        </p:nvSpPr>
        <p:spPr>
          <a:xfrm>
            <a:off x="6296152" y="2945817"/>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Freeform: Shape 83">
            <a:extLst>
              <a:ext uri="{FF2B5EF4-FFF2-40B4-BE49-F238E27FC236}">
                <a16:creationId xmlns:a16="http://schemas.microsoft.com/office/drawing/2014/main" id="{57AB5961-40E8-431F-B430-D9E49695034B}"/>
              </a:ext>
            </a:extLst>
          </p:cNvPr>
          <p:cNvSpPr/>
          <p:nvPr/>
        </p:nvSpPr>
        <p:spPr>
          <a:xfrm>
            <a:off x="6975514" y="2941037"/>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Freeform: Shape 85">
            <a:extLst>
              <a:ext uri="{FF2B5EF4-FFF2-40B4-BE49-F238E27FC236}">
                <a16:creationId xmlns:a16="http://schemas.microsoft.com/office/drawing/2014/main" id="{F44D865B-EE1B-46FA-9713-BDA4ED6E9E0C}"/>
              </a:ext>
            </a:extLst>
          </p:cNvPr>
          <p:cNvSpPr/>
          <p:nvPr/>
        </p:nvSpPr>
        <p:spPr>
          <a:xfrm>
            <a:off x="7690625" y="2944869"/>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D87AB586-6364-4FD0-BE5E-2526BA2CB52D}"/>
              </a:ext>
            </a:extLst>
          </p:cNvPr>
          <p:cNvSpPr/>
          <p:nvPr/>
        </p:nvSpPr>
        <p:spPr>
          <a:xfrm>
            <a:off x="5429112" y="3553899"/>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5E648D94-E510-4DC4-AA5C-85E3D1E8C87A}"/>
              </a:ext>
            </a:extLst>
          </p:cNvPr>
          <p:cNvSpPr/>
          <p:nvPr/>
        </p:nvSpPr>
        <p:spPr>
          <a:xfrm>
            <a:off x="6131841" y="3562059"/>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B5354730-4E50-4573-9617-D3DA64934E22}"/>
              </a:ext>
            </a:extLst>
          </p:cNvPr>
          <p:cNvSpPr/>
          <p:nvPr/>
        </p:nvSpPr>
        <p:spPr>
          <a:xfrm>
            <a:off x="6834570" y="3559223"/>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15A852D7-C9B0-470F-A0A5-D1D251FF5026}"/>
              </a:ext>
            </a:extLst>
          </p:cNvPr>
          <p:cNvSpPr/>
          <p:nvPr/>
        </p:nvSpPr>
        <p:spPr>
          <a:xfrm>
            <a:off x="7482516" y="3559222"/>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F08BD460-416A-4F77-A833-AD963CB0E432}"/>
              </a:ext>
            </a:extLst>
          </p:cNvPr>
          <p:cNvSpPr/>
          <p:nvPr/>
        </p:nvSpPr>
        <p:spPr>
          <a:xfrm>
            <a:off x="2545972" y="336864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052E9301-D3E3-4BC6-B481-39B78D5736DF}"/>
              </a:ext>
            </a:extLst>
          </p:cNvPr>
          <p:cNvSpPr/>
          <p:nvPr/>
        </p:nvSpPr>
        <p:spPr>
          <a:xfrm>
            <a:off x="3213890" y="3369417"/>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D403FBD1-CA79-4C88-9348-D4FC57278166}"/>
              </a:ext>
            </a:extLst>
          </p:cNvPr>
          <p:cNvSpPr/>
          <p:nvPr/>
        </p:nvSpPr>
        <p:spPr>
          <a:xfrm>
            <a:off x="3928441" y="336864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0948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9"/>
                                        </p:tgtEl>
                                      </p:cBhvr>
                                    </p:animEffect>
                                    <p:set>
                                      <p:cBhvr>
                                        <p:cTn id="10" dur="1" fill="hold">
                                          <p:stCondLst>
                                            <p:cond delay="499"/>
                                          </p:stCondLst>
                                        </p:cTn>
                                        <p:tgtEl>
                                          <p:spTgt spid="5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2"/>
                                        </p:tgtEl>
                                      </p:cBhvr>
                                    </p:animEffect>
                                    <p:set>
                                      <p:cBhvr>
                                        <p:cTn id="13" dur="1" fill="hold">
                                          <p:stCondLst>
                                            <p:cond delay="499"/>
                                          </p:stCondLst>
                                        </p:cTn>
                                        <p:tgtEl>
                                          <p:spTgt spid="10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3"/>
                                        </p:tgtEl>
                                      </p:cBhvr>
                                    </p:animEffect>
                                    <p:set>
                                      <p:cBhvr>
                                        <p:cTn id="16" dur="1" fill="hold">
                                          <p:stCondLst>
                                            <p:cond delay="499"/>
                                          </p:stCondLst>
                                        </p:cTn>
                                        <p:tgtEl>
                                          <p:spTgt spid="10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6"/>
                                        </p:tgtEl>
                                      </p:cBhvr>
                                    </p:animEffect>
                                    <p:set>
                                      <p:cBhvr>
                                        <p:cTn id="19" dur="1" fill="hold">
                                          <p:stCondLst>
                                            <p:cond delay="499"/>
                                          </p:stCondLst>
                                        </p:cTn>
                                        <p:tgtEl>
                                          <p:spTgt spid="106"/>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80"/>
                                        </p:tgtEl>
                                      </p:cBhvr>
                                    </p:animEffect>
                                    <p:set>
                                      <p:cBhvr>
                                        <p:cTn id="25" dur="1" fill="hold">
                                          <p:stCondLst>
                                            <p:cond delay="499"/>
                                          </p:stCondLst>
                                        </p:cTn>
                                        <p:tgtEl>
                                          <p:spTgt spid="80"/>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500"/>
                                        <p:tgtEl>
                                          <p:spTgt spid="82"/>
                                        </p:tgtEl>
                                      </p:cBhvr>
                                    </p:animEffect>
                                    <p:set>
                                      <p:cBhvr>
                                        <p:cTn id="28" dur="1" fill="hold">
                                          <p:stCondLst>
                                            <p:cond delay="499"/>
                                          </p:stCondLst>
                                        </p:cTn>
                                        <p:tgtEl>
                                          <p:spTgt spid="82"/>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22" presetClass="exit" presetSubtype="8" fill="hold" grpId="0" nodeType="withEffect">
                                  <p:stCondLst>
                                    <p:cond delay="0"/>
                                  </p:stCondLst>
                                  <p:childTnLst>
                                    <p:animEffect transition="out" filter="wipe(left)">
                                      <p:cBhvr>
                                        <p:cTn id="33" dur="500"/>
                                        <p:tgtEl>
                                          <p:spTgt spid="86"/>
                                        </p:tgtEl>
                                      </p:cBhvr>
                                    </p:animEffect>
                                    <p:set>
                                      <p:cBhvr>
                                        <p:cTn id="34" dur="1" fill="hold">
                                          <p:stCondLst>
                                            <p:cond delay="499"/>
                                          </p:stCondLst>
                                        </p:cTn>
                                        <p:tgtEl>
                                          <p:spTgt spid="8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6"/>
                                        </p:tgtEl>
                                      </p:cBhvr>
                                    </p:animEffect>
                                    <p:set>
                                      <p:cBhvr>
                                        <p:cTn id="43" dur="1" fill="hold">
                                          <p:stCondLst>
                                            <p:cond delay="499"/>
                                          </p:stCondLst>
                                        </p:cTn>
                                        <p:tgtEl>
                                          <p:spTgt spid="5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8"/>
                                        </p:tgtEl>
                                      </p:cBhvr>
                                    </p:animEffect>
                                    <p:set>
                                      <p:cBhvr>
                                        <p:cTn id="46" dur="1" fill="hold">
                                          <p:stCondLst>
                                            <p:cond delay="499"/>
                                          </p:stCondLst>
                                        </p:cTn>
                                        <p:tgtEl>
                                          <p:spTgt spid="5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94"/>
                                        </p:tgtEl>
                                      </p:cBhvr>
                                    </p:animEffect>
                                    <p:set>
                                      <p:cBhvr>
                                        <p:cTn id="54" dur="1" fill="hold">
                                          <p:stCondLst>
                                            <p:cond delay="499"/>
                                          </p:stCondLst>
                                        </p:cTn>
                                        <p:tgtEl>
                                          <p:spTgt spid="9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96"/>
                                        </p:tgtEl>
                                      </p:cBhvr>
                                    </p:animEffect>
                                    <p:set>
                                      <p:cBhvr>
                                        <p:cTn id="59" dur="1" fill="hold">
                                          <p:stCondLst>
                                            <p:cond delay="499"/>
                                          </p:stCondLst>
                                        </p:cTn>
                                        <p:tgtEl>
                                          <p:spTgt spid="9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98"/>
                                        </p:tgtEl>
                                      </p:cBhvr>
                                    </p:animEffect>
                                    <p:set>
                                      <p:cBhvr>
                                        <p:cTn id="64" dur="1" fill="hold">
                                          <p:stCondLst>
                                            <p:cond delay="499"/>
                                          </p:stCondLst>
                                        </p:cTn>
                                        <p:tgtEl>
                                          <p:spTgt spid="9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00"/>
                                        </p:tgtEl>
                                      </p:cBhvr>
                                    </p:animEffect>
                                    <p:set>
                                      <p:cBhvr>
                                        <p:cTn id="69" dur="1" fill="hold">
                                          <p:stCondLst>
                                            <p:cond delay="4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animBg="1"/>
      <p:bldP spid="59" grpId="0" animBg="1"/>
      <p:bldP spid="52" grpId="0" animBg="1"/>
      <p:bldP spid="56" grpId="0" animBg="1"/>
      <p:bldP spid="58" grpId="0" animBg="1"/>
      <p:bldP spid="66" grpId="0" animBg="1"/>
      <p:bldP spid="13" grpId="0" animBg="1"/>
      <p:bldP spid="80" grpId="0" animBg="1"/>
      <p:bldP spid="82" grpId="0" animBg="1"/>
      <p:bldP spid="84" grpId="0" animBg="1"/>
      <p:bldP spid="86" grpId="0" animBg="1"/>
      <p:bldP spid="94" grpId="0" animBg="1"/>
      <p:bldP spid="96" grpId="0" animBg="1"/>
      <p:bldP spid="98" grpId="0" animBg="1"/>
      <p:bldP spid="100" grpId="0" animBg="1"/>
      <p:bldP spid="102" grpId="0" animBg="1"/>
      <p:bldP spid="103" grpId="0" animBg="1"/>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3.10 Linking fractions, decimals and percentages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B5FB7B8-40A3-4B0B-AE15-27F12446D196}"/>
              </a:ext>
            </a:extLst>
          </p:cNvPr>
          <p:cNvPicPr>
            <a:picLocks noChangeAspect="1"/>
          </p:cNvPicPr>
          <p:nvPr/>
        </p:nvPicPr>
        <p:blipFill rotWithShape="1">
          <a:blip r:embed="rId3">
            <a:extLst>
              <a:ext uri="{28A0092B-C50C-407E-A947-70E740481C1C}">
                <a14:useLocalDpi xmlns:a14="http://schemas.microsoft.com/office/drawing/2010/main" val="0"/>
              </a:ext>
            </a:extLst>
          </a:blip>
          <a:srcRect b="-11078"/>
          <a:stretch/>
        </p:blipFill>
        <p:spPr>
          <a:xfrm>
            <a:off x="4705283" y="2600265"/>
            <a:ext cx="4028602" cy="1457384"/>
          </a:xfrm>
          <a:prstGeom prst="rect">
            <a:avLst/>
          </a:prstGeom>
        </p:spPr>
      </p:pic>
      <p:pic>
        <p:nvPicPr>
          <p:cNvPr id="4" name="Picture 3">
            <a:extLst>
              <a:ext uri="{FF2B5EF4-FFF2-40B4-BE49-F238E27FC236}">
                <a16:creationId xmlns:a16="http://schemas.microsoft.com/office/drawing/2014/main" id="{16090222-AA67-4B9C-BAD1-AB92BB8408DB}"/>
              </a:ext>
            </a:extLst>
          </p:cNvPr>
          <p:cNvPicPr>
            <a:picLocks noChangeAspect="1"/>
          </p:cNvPicPr>
          <p:nvPr/>
        </p:nvPicPr>
        <p:blipFill rotWithShape="1">
          <a:blip r:embed="rId4">
            <a:extLst>
              <a:ext uri="{28A0092B-C50C-407E-A947-70E740481C1C}">
                <a14:useLocalDpi xmlns:a14="http://schemas.microsoft.com/office/drawing/2010/main" val="0"/>
              </a:ext>
            </a:extLst>
          </a:blip>
          <a:srcRect b="-25064"/>
          <a:stretch/>
        </p:blipFill>
        <p:spPr>
          <a:xfrm>
            <a:off x="306302" y="2752666"/>
            <a:ext cx="4408506" cy="1457384"/>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sp>
        <p:nvSpPr>
          <p:cNvPr id="18" name="Rectangle 17">
            <a:extLst>
              <a:ext uri="{FF2B5EF4-FFF2-40B4-BE49-F238E27FC236}">
                <a16:creationId xmlns:a16="http://schemas.microsoft.com/office/drawing/2014/main" id="{25F3A0B2-B2C9-4D12-B767-202B8CCE35EF}"/>
              </a:ext>
            </a:extLst>
          </p:cNvPr>
          <p:cNvSpPr/>
          <p:nvPr/>
        </p:nvSpPr>
        <p:spPr>
          <a:xfrm>
            <a:off x="5011490" y="2749550"/>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E9B91D5A-681A-4555-B68B-B4781D9464F8}"/>
              </a:ext>
            </a:extLst>
          </p:cNvPr>
          <p:cNvSpPr/>
          <p:nvPr/>
        </p:nvSpPr>
        <p:spPr>
          <a:xfrm>
            <a:off x="547696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8FBA9FA-51FE-4894-A902-410355F30853}"/>
              </a:ext>
            </a:extLst>
          </p:cNvPr>
          <p:cNvSpPr/>
          <p:nvPr/>
        </p:nvSpPr>
        <p:spPr>
          <a:xfrm>
            <a:off x="720126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7F4D0AAF-29FA-42F9-BA86-A8C6B32BBA84}"/>
              </a:ext>
            </a:extLst>
          </p:cNvPr>
          <p:cNvSpPr/>
          <p:nvPr/>
        </p:nvSpPr>
        <p:spPr>
          <a:xfrm>
            <a:off x="1122460" y="3370264"/>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CDB4658F-90F4-49C9-9ADD-3F55051D557D}"/>
              </a:ext>
            </a:extLst>
          </p:cNvPr>
          <p:cNvSpPr/>
          <p:nvPr/>
        </p:nvSpPr>
        <p:spPr>
          <a:xfrm>
            <a:off x="1790378" y="3371041"/>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016B1D1B-895A-42DE-B20D-838F62475812}"/>
              </a:ext>
            </a:extLst>
          </p:cNvPr>
          <p:cNvSpPr/>
          <p:nvPr/>
        </p:nvSpPr>
        <p:spPr>
          <a:xfrm>
            <a:off x="5712776" y="2743141"/>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E77994E5-0864-494A-A4B1-F4FE17D25148}"/>
              </a:ext>
            </a:extLst>
          </p:cNvPr>
          <p:cNvSpPr/>
          <p:nvPr/>
        </p:nvSpPr>
        <p:spPr>
          <a:xfrm>
            <a:off x="6404546" y="2753673"/>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8CDC1AB-8163-451C-8D98-D8724E082FE1}"/>
              </a:ext>
            </a:extLst>
          </p:cNvPr>
          <p:cNvSpPr/>
          <p:nvPr/>
        </p:nvSpPr>
        <p:spPr>
          <a:xfrm>
            <a:off x="7105832" y="2747264"/>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EBD9CCB2-9CBD-4A3F-8E8B-6D1279D61EE3}"/>
              </a:ext>
            </a:extLst>
          </p:cNvPr>
          <p:cNvSpPr/>
          <p:nvPr/>
        </p:nvSpPr>
        <p:spPr>
          <a:xfrm>
            <a:off x="7730492" y="2755204"/>
            <a:ext cx="557238"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95C69FDA-A66C-4104-AAB8-09B6BB479E67}"/>
              </a:ext>
            </a:extLst>
          </p:cNvPr>
          <p:cNvSpPr/>
          <p:nvPr/>
        </p:nvSpPr>
        <p:spPr>
          <a:xfrm>
            <a:off x="4916265" y="2931319"/>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Freeform: Shape 79">
            <a:extLst>
              <a:ext uri="{FF2B5EF4-FFF2-40B4-BE49-F238E27FC236}">
                <a16:creationId xmlns:a16="http://schemas.microsoft.com/office/drawing/2014/main" id="{F200EBE6-0283-48AA-84BB-C8DD8DC838CD}"/>
              </a:ext>
            </a:extLst>
          </p:cNvPr>
          <p:cNvSpPr/>
          <p:nvPr/>
        </p:nvSpPr>
        <p:spPr>
          <a:xfrm>
            <a:off x="5613860" y="2950445"/>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Freeform: Shape 81">
            <a:extLst>
              <a:ext uri="{FF2B5EF4-FFF2-40B4-BE49-F238E27FC236}">
                <a16:creationId xmlns:a16="http://schemas.microsoft.com/office/drawing/2014/main" id="{86105B93-C75F-4F4E-8359-343ACC8E7ADB}"/>
              </a:ext>
            </a:extLst>
          </p:cNvPr>
          <p:cNvSpPr/>
          <p:nvPr/>
        </p:nvSpPr>
        <p:spPr>
          <a:xfrm>
            <a:off x="6296152" y="2945817"/>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Freeform: Shape 83">
            <a:extLst>
              <a:ext uri="{FF2B5EF4-FFF2-40B4-BE49-F238E27FC236}">
                <a16:creationId xmlns:a16="http://schemas.microsoft.com/office/drawing/2014/main" id="{57AB5961-40E8-431F-B430-D9E49695034B}"/>
              </a:ext>
            </a:extLst>
          </p:cNvPr>
          <p:cNvSpPr/>
          <p:nvPr/>
        </p:nvSpPr>
        <p:spPr>
          <a:xfrm>
            <a:off x="6975514" y="2941037"/>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Freeform: Shape 85">
            <a:extLst>
              <a:ext uri="{FF2B5EF4-FFF2-40B4-BE49-F238E27FC236}">
                <a16:creationId xmlns:a16="http://schemas.microsoft.com/office/drawing/2014/main" id="{F44D865B-EE1B-46FA-9713-BDA4ED6E9E0C}"/>
              </a:ext>
            </a:extLst>
          </p:cNvPr>
          <p:cNvSpPr/>
          <p:nvPr/>
        </p:nvSpPr>
        <p:spPr>
          <a:xfrm>
            <a:off x="7690625" y="2944869"/>
            <a:ext cx="750215" cy="364331"/>
          </a:xfrm>
          <a:custGeom>
            <a:avLst/>
            <a:gdLst>
              <a:gd name="connsiteX0" fmla="*/ 738188 w 750215"/>
              <a:gd name="connsiteY0" fmla="*/ 221456 h 364331"/>
              <a:gd name="connsiteX1" fmla="*/ 745331 w 750215"/>
              <a:gd name="connsiteY1" fmla="*/ 233362 h 364331"/>
              <a:gd name="connsiteX2" fmla="*/ 750094 w 750215"/>
              <a:gd name="connsiteY2" fmla="*/ 240506 h 364331"/>
              <a:gd name="connsiteX3" fmla="*/ 747713 w 750215"/>
              <a:gd name="connsiteY3" fmla="*/ 259556 h 364331"/>
              <a:gd name="connsiteX4" fmla="*/ 742950 w 750215"/>
              <a:gd name="connsiteY4" fmla="*/ 273844 h 364331"/>
              <a:gd name="connsiteX5" fmla="*/ 740569 w 750215"/>
              <a:gd name="connsiteY5" fmla="*/ 280987 h 364331"/>
              <a:gd name="connsiteX6" fmla="*/ 738188 w 750215"/>
              <a:gd name="connsiteY6" fmla="*/ 290512 h 364331"/>
              <a:gd name="connsiteX7" fmla="*/ 733425 w 750215"/>
              <a:gd name="connsiteY7" fmla="*/ 300037 h 364331"/>
              <a:gd name="connsiteX8" fmla="*/ 728663 w 750215"/>
              <a:gd name="connsiteY8" fmla="*/ 323850 h 364331"/>
              <a:gd name="connsiteX9" fmla="*/ 723900 w 750215"/>
              <a:gd name="connsiteY9" fmla="*/ 330994 h 364331"/>
              <a:gd name="connsiteX10" fmla="*/ 719138 w 750215"/>
              <a:gd name="connsiteY10" fmla="*/ 345281 h 364331"/>
              <a:gd name="connsiteX11" fmla="*/ 716756 w 750215"/>
              <a:gd name="connsiteY11" fmla="*/ 352425 h 364331"/>
              <a:gd name="connsiteX12" fmla="*/ 711994 w 750215"/>
              <a:gd name="connsiteY12" fmla="*/ 359569 h 364331"/>
              <a:gd name="connsiteX13" fmla="*/ 661988 w 750215"/>
              <a:gd name="connsiteY13" fmla="*/ 354806 h 364331"/>
              <a:gd name="connsiteX14" fmla="*/ 650081 w 750215"/>
              <a:gd name="connsiteY14" fmla="*/ 350044 h 364331"/>
              <a:gd name="connsiteX15" fmla="*/ 619125 w 750215"/>
              <a:gd name="connsiteY15" fmla="*/ 347662 h 364331"/>
              <a:gd name="connsiteX16" fmla="*/ 597694 w 750215"/>
              <a:gd name="connsiteY16" fmla="*/ 342900 h 364331"/>
              <a:gd name="connsiteX17" fmla="*/ 561975 w 750215"/>
              <a:gd name="connsiteY17" fmla="*/ 340519 h 364331"/>
              <a:gd name="connsiteX18" fmla="*/ 297656 w 750215"/>
              <a:gd name="connsiteY18" fmla="*/ 342900 h 364331"/>
              <a:gd name="connsiteX19" fmla="*/ 271463 w 750215"/>
              <a:gd name="connsiteY19" fmla="*/ 345281 h 364331"/>
              <a:gd name="connsiteX20" fmla="*/ 240506 w 750215"/>
              <a:gd name="connsiteY20" fmla="*/ 347662 h 364331"/>
              <a:gd name="connsiteX21" fmla="*/ 188119 w 750215"/>
              <a:gd name="connsiteY21" fmla="*/ 350044 h 364331"/>
              <a:gd name="connsiteX22" fmla="*/ 166688 w 750215"/>
              <a:gd name="connsiteY22" fmla="*/ 359569 h 364331"/>
              <a:gd name="connsiteX23" fmla="*/ 154781 w 750215"/>
              <a:gd name="connsiteY23" fmla="*/ 364331 h 364331"/>
              <a:gd name="connsiteX24" fmla="*/ 66675 w 750215"/>
              <a:gd name="connsiteY24" fmla="*/ 361950 h 364331"/>
              <a:gd name="connsiteX25" fmla="*/ 52388 w 750215"/>
              <a:gd name="connsiteY25" fmla="*/ 359569 h 364331"/>
              <a:gd name="connsiteX26" fmla="*/ 45244 w 750215"/>
              <a:gd name="connsiteY26" fmla="*/ 352425 h 364331"/>
              <a:gd name="connsiteX27" fmla="*/ 33338 w 750215"/>
              <a:gd name="connsiteY27" fmla="*/ 347662 h 364331"/>
              <a:gd name="connsiteX28" fmla="*/ 21431 w 750215"/>
              <a:gd name="connsiteY28" fmla="*/ 333375 h 364331"/>
              <a:gd name="connsiteX29" fmla="*/ 11906 w 750215"/>
              <a:gd name="connsiteY29" fmla="*/ 319087 h 364331"/>
              <a:gd name="connsiteX30" fmla="*/ 7144 w 750215"/>
              <a:gd name="connsiteY30" fmla="*/ 309562 h 364331"/>
              <a:gd name="connsiteX31" fmla="*/ 4763 w 750215"/>
              <a:gd name="connsiteY31" fmla="*/ 302419 h 364331"/>
              <a:gd name="connsiteX32" fmla="*/ 0 w 750215"/>
              <a:gd name="connsiteY32" fmla="*/ 285750 h 364331"/>
              <a:gd name="connsiteX33" fmla="*/ 2381 w 750215"/>
              <a:gd name="connsiteY33" fmla="*/ 226219 h 364331"/>
              <a:gd name="connsiteX34" fmla="*/ 4763 w 750215"/>
              <a:gd name="connsiteY34" fmla="*/ 211931 h 364331"/>
              <a:gd name="connsiteX35" fmla="*/ 9525 w 750215"/>
              <a:gd name="connsiteY35" fmla="*/ 204787 h 364331"/>
              <a:gd name="connsiteX36" fmla="*/ 35719 w 750215"/>
              <a:gd name="connsiteY36" fmla="*/ 166687 h 364331"/>
              <a:gd name="connsiteX37" fmla="*/ 50006 w 750215"/>
              <a:gd name="connsiteY37" fmla="*/ 152400 h 364331"/>
              <a:gd name="connsiteX38" fmla="*/ 76200 w 750215"/>
              <a:gd name="connsiteY38" fmla="*/ 128587 h 364331"/>
              <a:gd name="connsiteX39" fmla="*/ 83344 w 750215"/>
              <a:gd name="connsiteY39" fmla="*/ 123825 h 364331"/>
              <a:gd name="connsiteX40" fmla="*/ 128588 w 750215"/>
              <a:gd name="connsiteY40" fmla="*/ 90487 h 364331"/>
              <a:gd name="connsiteX41" fmla="*/ 204788 w 750215"/>
              <a:gd name="connsiteY41" fmla="*/ 57150 h 364331"/>
              <a:gd name="connsiteX42" fmla="*/ 219075 w 750215"/>
              <a:gd name="connsiteY42" fmla="*/ 50006 h 364331"/>
              <a:gd name="connsiteX43" fmla="*/ 226219 w 750215"/>
              <a:gd name="connsiteY43" fmla="*/ 45244 h 364331"/>
              <a:gd name="connsiteX44" fmla="*/ 240506 w 750215"/>
              <a:gd name="connsiteY44" fmla="*/ 40481 h 364331"/>
              <a:gd name="connsiteX45" fmla="*/ 269081 w 750215"/>
              <a:gd name="connsiteY45" fmla="*/ 26194 h 364331"/>
              <a:gd name="connsiteX46" fmla="*/ 304800 w 750215"/>
              <a:gd name="connsiteY46" fmla="*/ 19050 h 364331"/>
              <a:gd name="connsiteX47" fmla="*/ 328613 w 750215"/>
              <a:gd name="connsiteY47" fmla="*/ 9525 h 364331"/>
              <a:gd name="connsiteX48" fmla="*/ 426244 w 750215"/>
              <a:gd name="connsiteY48" fmla="*/ 0 h 364331"/>
              <a:gd name="connsiteX49" fmla="*/ 531019 w 750215"/>
              <a:gd name="connsiteY49" fmla="*/ 2381 h 364331"/>
              <a:gd name="connsiteX50" fmla="*/ 538163 w 750215"/>
              <a:gd name="connsiteY50" fmla="*/ 7144 h 364331"/>
              <a:gd name="connsiteX51" fmla="*/ 633413 w 750215"/>
              <a:gd name="connsiteY51" fmla="*/ 80962 h 364331"/>
              <a:gd name="connsiteX52" fmla="*/ 647700 w 750215"/>
              <a:gd name="connsiteY52" fmla="*/ 88106 h 364331"/>
              <a:gd name="connsiteX53" fmla="*/ 671513 w 750215"/>
              <a:gd name="connsiteY53" fmla="*/ 116681 h 364331"/>
              <a:gd name="connsiteX54" fmla="*/ 688181 w 750215"/>
              <a:gd name="connsiteY54" fmla="*/ 145256 h 364331"/>
              <a:gd name="connsiteX55" fmla="*/ 692944 w 750215"/>
              <a:gd name="connsiteY55" fmla="*/ 161925 h 364331"/>
              <a:gd name="connsiteX56" fmla="*/ 738188 w 750215"/>
              <a:gd name="connsiteY56" fmla="*/ 221456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50215" h="364331">
                <a:moveTo>
                  <a:pt x="738188" y="221456"/>
                </a:moveTo>
                <a:cubicBezTo>
                  <a:pt x="746919" y="233362"/>
                  <a:pt x="742878" y="229437"/>
                  <a:pt x="745331" y="233362"/>
                </a:cubicBezTo>
                <a:cubicBezTo>
                  <a:pt x="746848" y="235789"/>
                  <a:pt x="749835" y="237656"/>
                  <a:pt x="750094" y="240506"/>
                </a:cubicBezTo>
                <a:cubicBezTo>
                  <a:pt x="750674" y="246879"/>
                  <a:pt x="749054" y="253299"/>
                  <a:pt x="747713" y="259556"/>
                </a:cubicBezTo>
                <a:cubicBezTo>
                  <a:pt x="746661" y="264465"/>
                  <a:pt x="744538" y="269081"/>
                  <a:pt x="742950" y="273844"/>
                </a:cubicBezTo>
                <a:cubicBezTo>
                  <a:pt x="742156" y="276225"/>
                  <a:pt x="741178" y="278552"/>
                  <a:pt x="740569" y="280987"/>
                </a:cubicBezTo>
                <a:cubicBezTo>
                  <a:pt x="739775" y="284162"/>
                  <a:pt x="739337" y="287448"/>
                  <a:pt x="738188" y="290512"/>
                </a:cubicBezTo>
                <a:cubicBezTo>
                  <a:pt x="736942" y="293836"/>
                  <a:pt x="735013" y="296862"/>
                  <a:pt x="733425" y="300037"/>
                </a:cubicBezTo>
                <a:cubicBezTo>
                  <a:pt x="732548" y="306177"/>
                  <a:pt x="731987" y="317201"/>
                  <a:pt x="728663" y="323850"/>
                </a:cubicBezTo>
                <a:cubicBezTo>
                  <a:pt x="727383" y="326410"/>
                  <a:pt x="725488" y="328613"/>
                  <a:pt x="723900" y="330994"/>
                </a:cubicBezTo>
                <a:lnTo>
                  <a:pt x="719138" y="345281"/>
                </a:lnTo>
                <a:cubicBezTo>
                  <a:pt x="718344" y="347662"/>
                  <a:pt x="718148" y="350336"/>
                  <a:pt x="716756" y="352425"/>
                </a:cubicBezTo>
                <a:lnTo>
                  <a:pt x="711994" y="359569"/>
                </a:lnTo>
                <a:cubicBezTo>
                  <a:pt x="695325" y="357981"/>
                  <a:pt x="678537" y="357352"/>
                  <a:pt x="661988" y="354806"/>
                </a:cubicBezTo>
                <a:cubicBezTo>
                  <a:pt x="657763" y="354156"/>
                  <a:pt x="654297" y="350747"/>
                  <a:pt x="650081" y="350044"/>
                </a:cubicBezTo>
                <a:cubicBezTo>
                  <a:pt x="639873" y="348343"/>
                  <a:pt x="629444" y="348456"/>
                  <a:pt x="619125" y="347662"/>
                </a:cubicBezTo>
                <a:cubicBezTo>
                  <a:pt x="613822" y="346336"/>
                  <a:pt x="602732" y="343404"/>
                  <a:pt x="597694" y="342900"/>
                </a:cubicBezTo>
                <a:cubicBezTo>
                  <a:pt x="585820" y="341713"/>
                  <a:pt x="573881" y="341313"/>
                  <a:pt x="561975" y="340519"/>
                </a:cubicBezTo>
                <a:lnTo>
                  <a:pt x="297656" y="342900"/>
                </a:lnTo>
                <a:cubicBezTo>
                  <a:pt x="288890" y="343044"/>
                  <a:pt x="280200" y="344553"/>
                  <a:pt x="271463" y="345281"/>
                </a:cubicBezTo>
                <a:lnTo>
                  <a:pt x="240506" y="347662"/>
                </a:lnTo>
                <a:cubicBezTo>
                  <a:pt x="223054" y="348659"/>
                  <a:pt x="205581" y="349250"/>
                  <a:pt x="188119" y="350044"/>
                </a:cubicBezTo>
                <a:lnTo>
                  <a:pt x="166688" y="359569"/>
                </a:lnTo>
                <a:cubicBezTo>
                  <a:pt x="162759" y="361253"/>
                  <a:pt x="159054" y="364229"/>
                  <a:pt x="154781" y="364331"/>
                </a:cubicBezTo>
                <a:lnTo>
                  <a:pt x="66675" y="361950"/>
                </a:lnTo>
                <a:cubicBezTo>
                  <a:pt x="61913" y="361156"/>
                  <a:pt x="56800" y="361530"/>
                  <a:pt x="52388" y="359569"/>
                </a:cubicBezTo>
                <a:cubicBezTo>
                  <a:pt x="49311" y="358201"/>
                  <a:pt x="48100" y="354210"/>
                  <a:pt x="45244" y="352425"/>
                </a:cubicBezTo>
                <a:cubicBezTo>
                  <a:pt x="41619" y="350159"/>
                  <a:pt x="37307" y="349250"/>
                  <a:pt x="33338" y="347662"/>
                </a:cubicBezTo>
                <a:cubicBezTo>
                  <a:pt x="28071" y="342396"/>
                  <a:pt x="24746" y="340006"/>
                  <a:pt x="21431" y="333375"/>
                </a:cubicBezTo>
                <a:cubicBezTo>
                  <a:pt x="14538" y="319589"/>
                  <a:pt x="25450" y="332631"/>
                  <a:pt x="11906" y="319087"/>
                </a:cubicBezTo>
                <a:cubicBezTo>
                  <a:pt x="10319" y="315912"/>
                  <a:pt x="8542" y="312825"/>
                  <a:pt x="7144" y="309562"/>
                </a:cubicBezTo>
                <a:cubicBezTo>
                  <a:pt x="6155" y="307255"/>
                  <a:pt x="5484" y="304823"/>
                  <a:pt x="4763" y="302419"/>
                </a:cubicBezTo>
                <a:cubicBezTo>
                  <a:pt x="3102" y="296884"/>
                  <a:pt x="1588" y="291306"/>
                  <a:pt x="0" y="285750"/>
                </a:cubicBezTo>
                <a:cubicBezTo>
                  <a:pt x="794" y="265906"/>
                  <a:pt x="1102" y="246037"/>
                  <a:pt x="2381" y="226219"/>
                </a:cubicBezTo>
                <a:cubicBezTo>
                  <a:pt x="2692" y="221401"/>
                  <a:pt x="3236" y="216512"/>
                  <a:pt x="4763" y="211931"/>
                </a:cubicBezTo>
                <a:cubicBezTo>
                  <a:pt x="5668" y="209216"/>
                  <a:pt x="8008" y="207214"/>
                  <a:pt x="9525" y="204787"/>
                </a:cubicBezTo>
                <a:cubicBezTo>
                  <a:pt x="31206" y="170097"/>
                  <a:pt x="19767" y="182639"/>
                  <a:pt x="35719" y="166687"/>
                </a:cubicBezTo>
                <a:cubicBezTo>
                  <a:pt x="40072" y="153629"/>
                  <a:pt x="35011" y="163647"/>
                  <a:pt x="50006" y="152400"/>
                </a:cubicBezTo>
                <a:cubicBezTo>
                  <a:pt x="81969" y="128427"/>
                  <a:pt x="54208" y="147436"/>
                  <a:pt x="76200" y="128587"/>
                </a:cubicBezTo>
                <a:cubicBezTo>
                  <a:pt x="78373" y="126725"/>
                  <a:pt x="81171" y="125687"/>
                  <a:pt x="83344" y="123825"/>
                </a:cubicBezTo>
                <a:cubicBezTo>
                  <a:pt x="105514" y="104823"/>
                  <a:pt x="81082" y="114745"/>
                  <a:pt x="128588" y="90487"/>
                </a:cubicBezTo>
                <a:cubicBezTo>
                  <a:pt x="153280" y="77879"/>
                  <a:pt x="181721" y="72531"/>
                  <a:pt x="204788" y="57150"/>
                </a:cubicBezTo>
                <a:cubicBezTo>
                  <a:pt x="225244" y="43510"/>
                  <a:pt x="199371" y="59857"/>
                  <a:pt x="219075" y="50006"/>
                </a:cubicBezTo>
                <a:cubicBezTo>
                  <a:pt x="221635" y="48726"/>
                  <a:pt x="223604" y="46406"/>
                  <a:pt x="226219" y="45244"/>
                </a:cubicBezTo>
                <a:cubicBezTo>
                  <a:pt x="230806" y="43205"/>
                  <a:pt x="235936" y="42558"/>
                  <a:pt x="240506" y="40481"/>
                </a:cubicBezTo>
                <a:cubicBezTo>
                  <a:pt x="257534" y="32740"/>
                  <a:pt x="248240" y="31878"/>
                  <a:pt x="269081" y="26194"/>
                </a:cubicBezTo>
                <a:cubicBezTo>
                  <a:pt x="280795" y="22999"/>
                  <a:pt x="292894" y="21431"/>
                  <a:pt x="304800" y="19050"/>
                </a:cubicBezTo>
                <a:cubicBezTo>
                  <a:pt x="316295" y="11386"/>
                  <a:pt x="310115" y="14458"/>
                  <a:pt x="328613" y="9525"/>
                </a:cubicBezTo>
                <a:cubicBezTo>
                  <a:pt x="369527" y="-1385"/>
                  <a:pt x="355537" y="4285"/>
                  <a:pt x="426244" y="0"/>
                </a:cubicBezTo>
                <a:cubicBezTo>
                  <a:pt x="461169" y="794"/>
                  <a:pt x="496156" y="156"/>
                  <a:pt x="531019" y="2381"/>
                </a:cubicBezTo>
                <a:cubicBezTo>
                  <a:pt x="533875" y="2563"/>
                  <a:pt x="535892" y="5402"/>
                  <a:pt x="538163" y="7144"/>
                </a:cubicBezTo>
                <a:cubicBezTo>
                  <a:pt x="570029" y="31599"/>
                  <a:pt x="597486" y="62997"/>
                  <a:pt x="633413" y="80962"/>
                </a:cubicBezTo>
                <a:cubicBezTo>
                  <a:pt x="638175" y="83343"/>
                  <a:pt x="643440" y="84911"/>
                  <a:pt x="647700" y="88106"/>
                </a:cubicBezTo>
                <a:cubicBezTo>
                  <a:pt x="657813" y="95691"/>
                  <a:pt x="665239" y="105925"/>
                  <a:pt x="671513" y="116681"/>
                </a:cubicBezTo>
                <a:lnTo>
                  <a:pt x="688181" y="145256"/>
                </a:lnTo>
                <a:cubicBezTo>
                  <a:pt x="689091" y="148896"/>
                  <a:pt x="691124" y="158058"/>
                  <a:pt x="692944" y="161925"/>
                </a:cubicBezTo>
                <a:cubicBezTo>
                  <a:pt x="708206" y="194356"/>
                  <a:pt x="729457" y="209550"/>
                  <a:pt x="738188" y="221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D87AB586-6364-4FD0-BE5E-2526BA2CB52D}"/>
              </a:ext>
            </a:extLst>
          </p:cNvPr>
          <p:cNvSpPr/>
          <p:nvPr/>
        </p:nvSpPr>
        <p:spPr>
          <a:xfrm>
            <a:off x="5429112" y="3553899"/>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5E648D94-E510-4DC4-AA5C-85E3D1E8C87A}"/>
              </a:ext>
            </a:extLst>
          </p:cNvPr>
          <p:cNvSpPr/>
          <p:nvPr/>
        </p:nvSpPr>
        <p:spPr>
          <a:xfrm>
            <a:off x="6131841" y="3562059"/>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B5354730-4E50-4573-9617-D3DA64934E22}"/>
              </a:ext>
            </a:extLst>
          </p:cNvPr>
          <p:cNvSpPr/>
          <p:nvPr/>
        </p:nvSpPr>
        <p:spPr>
          <a:xfrm>
            <a:off x="6834570" y="3559223"/>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15A852D7-C9B0-470F-A0A5-D1D251FF5026}"/>
              </a:ext>
            </a:extLst>
          </p:cNvPr>
          <p:cNvSpPr/>
          <p:nvPr/>
        </p:nvSpPr>
        <p:spPr>
          <a:xfrm>
            <a:off x="7482516" y="3559222"/>
            <a:ext cx="39679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F08BD460-416A-4F77-A833-AD963CB0E432}"/>
              </a:ext>
            </a:extLst>
          </p:cNvPr>
          <p:cNvSpPr/>
          <p:nvPr/>
        </p:nvSpPr>
        <p:spPr>
          <a:xfrm>
            <a:off x="2545972" y="336864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052E9301-D3E3-4BC6-B481-39B78D5736DF}"/>
              </a:ext>
            </a:extLst>
          </p:cNvPr>
          <p:cNvSpPr/>
          <p:nvPr/>
        </p:nvSpPr>
        <p:spPr>
          <a:xfrm>
            <a:off x="3213890" y="3369417"/>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Rectangle 105">
            <a:extLst>
              <a:ext uri="{FF2B5EF4-FFF2-40B4-BE49-F238E27FC236}">
                <a16:creationId xmlns:a16="http://schemas.microsoft.com/office/drawing/2014/main" id="{D403FBD1-CA79-4C88-9348-D4FC57278166}"/>
              </a:ext>
            </a:extLst>
          </p:cNvPr>
          <p:cNvSpPr/>
          <p:nvPr/>
        </p:nvSpPr>
        <p:spPr>
          <a:xfrm>
            <a:off x="3928441" y="3368640"/>
            <a:ext cx="592817"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155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9"/>
                                        </p:tgtEl>
                                      </p:cBhvr>
                                    </p:animEffect>
                                    <p:set>
                                      <p:cBhvr>
                                        <p:cTn id="10" dur="1" fill="hold">
                                          <p:stCondLst>
                                            <p:cond delay="499"/>
                                          </p:stCondLst>
                                        </p:cTn>
                                        <p:tgtEl>
                                          <p:spTgt spid="5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2"/>
                                        </p:tgtEl>
                                      </p:cBhvr>
                                    </p:animEffect>
                                    <p:set>
                                      <p:cBhvr>
                                        <p:cTn id="13" dur="1" fill="hold">
                                          <p:stCondLst>
                                            <p:cond delay="499"/>
                                          </p:stCondLst>
                                        </p:cTn>
                                        <p:tgtEl>
                                          <p:spTgt spid="10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3"/>
                                        </p:tgtEl>
                                      </p:cBhvr>
                                    </p:animEffect>
                                    <p:set>
                                      <p:cBhvr>
                                        <p:cTn id="16" dur="1" fill="hold">
                                          <p:stCondLst>
                                            <p:cond delay="499"/>
                                          </p:stCondLst>
                                        </p:cTn>
                                        <p:tgtEl>
                                          <p:spTgt spid="10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6"/>
                                        </p:tgtEl>
                                      </p:cBhvr>
                                    </p:animEffect>
                                    <p:set>
                                      <p:cBhvr>
                                        <p:cTn id="19" dur="1" fill="hold">
                                          <p:stCondLst>
                                            <p:cond delay="499"/>
                                          </p:stCondLst>
                                        </p:cTn>
                                        <p:tgtEl>
                                          <p:spTgt spid="106"/>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8" fill="hold" grpId="0" nodeType="withEffect">
                                  <p:stCondLst>
                                    <p:cond delay="0"/>
                                  </p:stCondLst>
                                  <p:childTnLst>
                                    <p:animEffect transition="out" filter="wipe(left)">
                                      <p:cBhvr>
                                        <p:cTn id="24" dur="500"/>
                                        <p:tgtEl>
                                          <p:spTgt spid="80"/>
                                        </p:tgtEl>
                                      </p:cBhvr>
                                    </p:animEffect>
                                    <p:set>
                                      <p:cBhvr>
                                        <p:cTn id="25" dur="1" fill="hold">
                                          <p:stCondLst>
                                            <p:cond delay="499"/>
                                          </p:stCondLst>
                                        </p:cTn>
                                        <p:tgtEl>
                                          <p:spTgt spid="80"/>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500"/>
                                        <p:tgtEl>
                                          <p:spTgt spid="82"/>
                                        </p:tgtEl>
                                      </p:cBhvr>
                                    </p:animEffect>
                                    <p:set>
                                      <p:cBhvr>
                                        <p:cTn id="28" dur="1" fill="hold">
                                          <p:stCondLst>
                                            <p:cond delay="499"/>
                                          </p:stCondLst>
                                        </p:cTn>
                                        <p:tgtEl>
                                          <p:spTgt spid="82"/>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22" presetClass="exit" presetSubtype="8" fill="hold" grpId="0" nodeType="withEffect">
                                  <p:stCondLst>
                                    <p:cond delay="0"/>
                                  </p:stCondLst>
                                  <p:childTnLst>
                                    <p:animEffect transition="out" filter="wipe(left)">
                                      <p:cBhvr>
                                        <p:cTn id="33" dur="500"/>
                                        <p:tgtEl>
                                          <p:spTgt spid="86"/>
                                        </p:tgtEl>
                                      </p:cBhvr>
                                    </p:animEffect>
                                    <p:set>
                                      <p:cBhvr>
                                        <p:cTn id="34" dur="1" fill="hold">
                                          <p:stCondLst>
                                            <p:cond delay="499"/>
                                          </p:stCondLst>
                                        </p:cTn>
                                        <p:tgtEl>
                                          <p:spTgt spid="8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6"/>
                                        </p:tgtEl>
                                      </p:cBhvr>
                                    </p:animEffect>
                                    <p:set>
                                      <p:cBhvr>
                                        <p:cTn id="43" dur="1" fill="hold">
                                          <p:stCondLst>
                                            <p:cond delay="499"/>
                                          </p:stCondLst>
                                        </p:cTn>
                                        <p:tgtEl>
                                          <p:spTgt spid="5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8"/>
                                        </p:tgtEl>
                                      </p:cBhvr>
                                    </p:animEffect>
                                    <p:set>
                                      <p:cBhvr>
                                        <p:cTn id="46" dur="1" fill="hold">
                                          <p:stCondLst>
                                            <p:cond delay="499"/>
                                          </p:stCondLst>
                                        </p:cTn>
                                        <p:tgtEl>
                                          <p:spTgt spid="5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94"/>
                                        </p:tgtEl>
                                      </p:cBhvr>
                                    </p:animEffect>
                                    <p:set>
                                      <p:cBhvr>
                                        <p:cTn id="54" dur="1" fill="hold">
                                          <p:stCondLst>
                                            <p:cond delay="499"/>
                                          </p:stCondLst>
                                        </p:cTn>
                                        <p:tgtEl>
                                          <p:spTgt spid="9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96"/>
                                        </p:tgtEl>
                                      </p:cBhvr>
                                    </p:animEffect>
                                    <p:set>
                                      <p:cBhvr>
                                        <p:cTn id="59" dur="1" fill="hold">
                                          <p:stCondLst>
                                            <p:cond delay="499"/>
                                          </p:stCondLst>
                                        </p:cTn>
                                        <p:tgtEl>
                                          <p:spTgt spid="9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98"/>
                                        </p:tgtEl>
                                      </p:cBhvr>
                                    </p:animEffect>
                                    <p:set>
                                      <p:cBhvr>
                                        <p:cTn id="64" dur="1" fill="hold">
                                          <p:stCondLst>
                                            <p:cond delay="499"/>
                                          </p:stCondLst>
                                        </p:cTn>
                                        <p:tgtEl>
                                          <p:spTgt spid="9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00"/>
                                        </p:tgtEl>
                                      </p:cBhvr>
                                    </p:animEffect>
                                    <p:set>
                                      <p:cBhvr>
                                        <p:cTn id="69" dur="1" fill="hold">
                                          <p:stCondLst>
                                            <p:cond delay="4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7" grpId="0" animBg="1"/>
      <p:bldP spid="59" grpId="0" animBg="1"/>
      <p:bldP spid="52" grpId="0" animBg="1"/>
      <p:bldP spid="56" grpId="0" animBg="1"/>
      <p:bldP spid="58" grpId="0" animBg="1"/>
      <p:bldP spid="66" grpId="0" animBg="1"/>
      <p:bldP spid="13" grpId="0" animBg="1"/>
      <p:bldP spid="80" grpId="0" animBg="1"/>
      <p:bldP spid="82" grpId="0" animBg="1"/>
      <p:bldP spid="84" grpId="0" animBg="1"/>
      <p:bldP spid="86" grpId="0" animBg="1"/>
      <p:bldP spid="94" grpId="0" animBg="1"/>
      <p:bldP spid="96" grpId="0" animBg="1"/>
      <p:bldP spid="98" grpId="0" animBg="1"/>
      <p:bldP spid="100" grpId="0" animBg="1"/>
      <p:bldP spid="102" grpId="0" animBg="1"/>
      <p:bldP spid="103" grpId="0" animBg="1"/>
      <p:bldP spid="1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pic>
        <p:nvPicPr>
          <p:cNvPr id="5" name="Picture 4">
            <a:extLst>
              <a:ext uri="{FF2B5EF4-FFF2-40B4-BE49-F238E27FC236}">
                <a16:creationId xmlns:a16="http://schemas.microsoft.com/office/drawing/2014/main" id="{D77EEC45-2723-4352-BA2D-A72428188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49" y="837090"/>
            <a:ext cx="8461102" cy="5499134"/>
          </a:xfrm>
          <a:prstGeom prst="rect">
            <a:avLst/>
          </a:prstGeom>
        </p:spPr>
      </p:pic>
    </p:spTree>
    <p:extLst>
      <p:ext uri="{BB962C8B-B14F-4D97-AF65-F5344CB8AC3E}">
        <p14:creationId xmlns:p14="http://schemas.microsoft.com/office/powerpoint/2010/main" val="4315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0EFA27-11E8-45C3-9910-DF15852DF7C7}"/>
              </a:ext>
            </a:extLst>
          </p:cNvPr>
          <p:cNvPicPr>
            <a:picLocks noChangeAspect="1"/>
          </p:cNvPicPr>
          <p:nvPr/>
        </p:nvPicPr>
        <p:blipFill rotWithShape="1">
          <a:blip r:embed="rId3">
            <a:extLst>
              <a:ext uri="{28A0092B-C50C-407E-A947-70E740481C1C}">
                <a14:useLocalDpi xmlns:a14="http://schemas.microsoft.com/office/drawing/2010/main" val="0"/>
              </a:ext>
            </a:extLst>
          </a:blip>
          <a:srcRect r="-1620"/>
          <a:stretch/>
        </p:blipFill>
        <p:spPr>
          <a:xfrm>
            <a:off x="302601" y="2814690"/>
            <a:ext cx="8621784" cy="1086632"/>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sp>
        <p:nvSpPr>
          <p:cNvPr id="9" name="Rectangle 8">
            <a:extLst>
              <a:ext uri="{FF2B5EF4-FFF2-40B4-BE49-F238E27FC236}">
                <a16:creationId xmlns:a16="http://schemas.microsoft.com/office/drawing/2014/main" id="{47B3D534-B094-449D-A462-2E1B1878D1FE}"/>
              </a:ext>
            </a:extLst>
          </p:cNvPr>
          <p:cNvSpPr/>
          <p:nvPr/>
        </p:nvSpPr>
        <p:spPr>
          <a:xfrm>
            <a:off x="4880546" y="2768600"/>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75BCC77-E7E9-4030-80F7-1AD65AD148BF}"/>
              </a:ext>
            </a:extLst>
          </p:cNvPr>
          <p:cNvSpPr/>
          <p:nvPr/>
        </p:nvSpPr>
        <p:spPr>
          <a:xfrm>
            <a:off x="547696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36B7594-5E20-4A2E-A922-83A75390D0F9}"/>
              </a:ext>
            </a:extLst>
          </p:cNvPr>
          <p:cNvSpPr/>
          <p:nvPr/>
        </p:nvSpPr>
        <p:spPr>
          <a:xfrm>
            <a:off x="720126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9E40CFC-0F50-4BBA-98D9-0181882661F3}"/>
              </a:ext>
            </a:extLst>
          </p:cNvPr>
          <p:cNvSpPr/>
          <p:nvPr/>
        </p:nvSpPr>
        <p:spPr>
          <a:xfrm>
            <a:off x="1061500" y="337026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BFF596A-990B-44C9-87C8-E0CC4AE03539}"/>
              </a:ext>
            </a:extLst>
          </p:cNvPr>
          <p:cNvSpPr/>
          <p:nvPr/>
        </p:nvSpPr>
        <p:spPr>
          <a:xfrm>
            <a:off x="5125262" y="3583328"/>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5C7F30-CEFC-404A-B0A0-1ED220BBD396}"/>
              </a:ext>
            </a:extLst>
          </p:cNvPr>
          <p:cNvSpPr/>
          <p:nvPr/>
        </p:nvSpPr>
        <p:spPr>
          <a:xfrm>
            <a:off x="6200430" y="3562059"/>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35134297-C6AF-4D35-9435-05693B6986F9}"/>
              </a:ext>
            </a:extLst>
          </p:cNvPr>
          <p:cNvSpPr/>
          <p:nvPr/>
        </p:nvSpPr>
        <p:spPr>
          <a:xfrm>
            <a:off x="6579971" y="3579394"/>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2F77FF7-E108-431E-A94B-9A6354CC7D94}"/>
              </a:ext>
            </a:extLst>
          </p:cNvPr>
          <p:cNvSpPr/>
          <p:nvPr/>
        </p:nvSpPr>
        <p:spPr>
          <a:xfrm>
            <a:off x="7329717" y="3583329"/>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5ED33706-1DA9-4D0D-B420-295D862A0766}"/>
              </a:ext>
            </a:extLst>
          </p:cNvPr>
          <p:cNvSpPr/>
          <p:nvPr/>
        </p:nvSpPr>
        <p:spPr>
          <a:xfrm>
            <a:off x="1403657" y="337165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CBDC83B9-EB0E-466E-9AD2-FA0F0ECFFC42}"/>
              </a:ext>
            </a:extLst>
          </p:cNvPr>
          <p:cNvSpPr/>
          <p:nvPr/>
        </p:nvSpPr>
        <p:spPr>
          <a:xfrm>
            <a:off x="1780170" y="337026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86A61AD-F066-4AD0-B506-2B7D34EDDF47}"/>
              </a:ext>
            </a:extLst>
          </p:cNvPr>
          <p:cNvSpPr/>
          <p:nvPr/>
        </p:nvSpPr>
        <p:spPr>
          <a:xfrm>
            <a:off x="2122327" y="337165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B33ED390-D59A-4733-A2B4-4D3C2BE998B2}"/>
              </a:ext>
            </a:extLst>
          </p:cNvPr>
          <p:cNvSpPr/>
          <p:nvPr/>
        </p:nvSpPr>
        <p:spPr>
          <a:xfrm>
            <a:off x="2498840" y="339260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6E4690C4-1317-492C-9A5F-17CB842F98CC}"/>
              </a:ext>
            </a:extLst>
          </p:cNvPr>
          <p:cNvSpPr/>
          <p:nvPr/>
        </p:nvSpPr>
        <p:spPr>
          <a:xfrm>
            <a:off x="2840997" y="339400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5C484416-5B61-426A-A4C5-8BB3260BB844}"/>
              </a:ext>
            </a:extLst>
          </p:cNvPr>
          <p:cNvSpPr/>
          <p:nvPr/>
        </p:nvSpPr>
        <p:spPr>
          <a:xfrm>
            <a:off x="3215054" y="336974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F85C2C1B-E09A-47E5-A6A5-A87222986EF9}"/>
              </a:ext>
            </a:extLst>
          </p:cNvPr>
          <p:cNvSpPr/>
          <p:nvPr/>
        </p:nvSpPr>
        <p:spPr>
          <a:xfrm>
            <a:off x="3557211" y="337114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B84D573C-6784-4457-9475-540698FBA39B}"/>
              </a:ext>
            </a:extLst>
          </p:cNvPr>
          <p:cNvSpPr/>
          <p:nvPr/>
        </p:nvSpPr>
        <p:spPr>
          <a:xfrm>
            <a:off x="3916165" y="3376770"/>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6648E491-3627-4B9F-8BCB-92F61FCA6C36}"/>
              </a:ext>
            </a:extLst>
          </p:cNvPr>
          <p:cNvSpPr/>
          <p:nvPr/>
        </p:nvSpPr>
        <p:spPr>
          <a:xfrm>
            <a:off x="4258322" y="3378165"/>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9425D340-A096-4111-ACA4-0340D800CF4E}"/>
              </a:ext>
            </a:extLst>
          </p:cNvPr>
          <p:cNvSpPr/>
          <p:nvPr/>
        </p:nvSpPr>
        <p:spPr>
          <a:xfrm>
            <a:off x="5235352" y="2788497"/>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E50B268F-F326-4AD9-8624-9DEDEE361173}"/>
              </a:ext>
            </a:extLst>
          </p:cNvPr>
          <p:cNvSpPr/>
          <p:nvPr/>
        </p:nvSpPr>
        <p:spPr>
          <a:xfrm>
            <a:off x="5611590" y="2773044"/>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FE64599F-8749-4B71-A29E-5CC7032938D3}"/>
              </a:ext>
            </a:extLst>
          </p:cNvPr>
          <p:cNvSpPr/>
          <p:nvPr/>
        </p:nvSpPr>
        <p:spPr>
          <a:xfrm>
            <a:off x="5966396" y="2792941"/>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A66D9925-3857-4784-80C4-EEF847EEBEE9}"/>
              </a:ext>
            </a:extLst>
          </p:cNvPr>
          <p:cNvSpPr/>
          <p:nvPr/>
        </p:nvSpPr>
        <p:spPr>
          <a:xfrm>
            <a:off x="6375968" y="2752311"/>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9E4D7248-004A-417D-A4F6-220FA57B7C24}"/>
              </a:ext>
            </a:extLst>
          </p:cNvPr>
          <p:cNvSpPr/>
          <p:nvPr/>
        </p:nvSpPr>
        <p:spPr>
          <a:xfrm>
            <a:off x="6735536" y="2772208"/>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9BA55740-B718-47B1-B449-AFAF23CF8DC8}"/>
              </a:ext>
            </a:extLst>
          </p:cNvPr>
          <p:cNvSpPr/>
          <p:nvPr/>
        </p:nvSpPr>
        <p:spPr>
          <a:xfrm>
            <a:off x="7111774" y="2756755"/>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3577CC96-349D-4DBE-8FA7-EE260B42AEE6}"/>
              </a:ext>
            </a:extLst>
          </p:cNvPr>
          <p:cNvSpPr/>
          <p:nvPr/>
        </p:nvSpPr>
        <p:spPr>
          <a:xfrm>
            <a:off x="7466580" y="2776652"/>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E5ECD371-D974-41AD-B73D-EFD3E410C8D7}"/>
              </a:ext>
            </a:extLst>
          </p:cNvPr>
          <p:cNvSpPr/>
          <p:nvPr/>
        </p:nvSpPr>
        <p:spPr>
          <a:xfrm>
            <a:off x="7864487" y="2766444"/>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66191F08-E09D-4404-B38B-AD3A26CAA1AC}"/>
              </a:ext>
            </a:extLst>
          </p:cNvPr>
          <p:cNvSpPr/>
          <p:nvPr/>
        </p:nvSpPr>
        <p:spPr>
          <a:xfrm>
            <a:off x="8219293" y="2786341"/>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reeform: Shape 91">
            <a:extLst>
              <a:ext uri="{FF2B5EF4-FFF2-40B4-BE49-F238E27FC236}">
                <a16:creationId xmlns:a16="http://schemas.microsoft.com/office/drawing/2014/main" id="{231E8BA8-25AA-472E-A281-F299495734EB}"/>
              </a:ext>
            </a:extLst>
          </p:cNvPr>
          <p:cNvSpPr/>
          <p:nvPr/>
        </p:nvSpPr>
        <p:spPr>
          <a:xfrm>
            <a:off x="4865278"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Freeform: Shape 92">
            <a:extLst>
              <a:ext uri="{FF2B5EF4-FFF2-40B4-BE49-F238E27FC236}">
                <a16:creationId xmlns:a16="http://schemas.microsoft.com/office/drawing/2014/main" id="{2889E803-0AF1-4EDD-B26D-C1779FB7EEA0}"/>
              </a:ext>
            </a:extLst>
          </p:cNvPr>
          <p:cNvSpPr/>
          <p:nvPr/>
        </p:nvSpPr>
        <p:spPr>
          <a:xfrm>
            <a:off x="5232975"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reeform: Shape 94">
            <a:extLst>
              <a:ext uri="{FF2B5EF4-FFF2-40B4-BE49-F238E27FC236}">
                <a16:creationId xmlns:a16="http://schemas.microsoft.com/office/drawing/2014/main" id="{D2042F5D-C8A8-44B2-866A-A67B5F5714FB}"/>
              </a:ext>
            </a:extLst>
          </p:cNvPr>
          <p:cNvSpPr/>
          <p:nvPr/>
        </p:nvSpPr>
        <p:spPr>
          <a:xfrm>
            <a:off x="5610196" y="298055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Freeform: Shape 95">
            <a:extLst>
              <a:ext uri="{FF2B5EF4-FFF2-40B4-BE49-F238E27FC236}">
                <a16:creationId xmlns:a16="http://schemas.microsoft.com/office/drawing/2014/main" id="{385EFB8A-44CE-4111-B10A-112084A6531B}"/>
              </a:ext>
            </a:extLst>
          </p:cNvPr>
          <p:cNvSpPr/>
          <p:nvPr/>
        </p:nvSpPr>
        <p:spPr>
          <a:xfrm>
            <a:off x="5977893" y="298055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Freeform: Shape 98">
            <a:extLst>
              <a:ext uri="{FF2B5EF4-FFF2-40B4-BE49-F238E27FC236}">
                <a16:creationId xmlns:a16="http://schemas.microsoft.com/office/drawing/2014/main" id="{5213C989-8E2E-42C3-B0C4-1198DC0E53DE}"/>
              </a:ext>
            </a:extLst>
          </p:cNvPr>
          <p:cNvSpPr/>
          <p:nvPr/>
        </p:nvSpPr>
        <p:spPr>
          <a:xfrm>
            <a:off x="6352114" y="2976645"/>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Freeform: Shape 99">
            <a:extLst>
              <a:ext uri="{FF2B5EF4-FFF2-40B4-BE49-F238E27FC236}">
                <a16:creationId xmlns:a16="http://schemas.microsoft.com/office/drawing/2014/main" id="{9ADB97C1-D523-4F0C-BF41-9A413BB478A6}"/>
              </a:ext>
            </a:extLst>
          </p:cNvPr>
          <p:cNvSpPr/>
          <p:nvPr/>
        </p:nvSpPr>
        <p:spPr>
          <a:xfrm>
            <a:off x="6719811" y="2976645"/>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Freeform: Shape 102">
            <a:extLst>
              <a:ext uri="{FF2B5EF4-FFF2-40B4-BE49-F238E27FC236}">
                <a16:creationId xmlns:a16="http://schemas.microsoft.com/office/drawing/2014/main" id="{2F97020F-8C6C-42A4-81E9-98E26573077B}"/>
              </a:ext>
            </a:extLst>
          </p:cNvPr>
          <p:cNvSpPr/>
          <p:nvPr/>
        </p:nvSpPr>
        <p:spPr>
          <a:xfrm>
            <a:off x="7097813" y="298123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Freeform: Shape 103">
            <a:extLst>
              <a:ext uri="{FF2B5EF4-FFF2-40B4-BE49-F238E27FC236}">
                <a16:creationId xmlns:a16="http://schemas.microsoft.com/office/drawing/2014/main" id="{55544EC6-1BD6-4491-B91D-85DF32635D37}"/>
              </a:ext>
            </a:extLst>
          </p:cNvPr>
          <p:cNvSpPr/>
          <p:nvPr/>
        </p:nvSpPr>
        <p:spPr>
          <a:xfrm>
            <a:off x="7465510" y="298123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Freeform: Shape 106">
            <a:extLst>
              <a:ext uri="{FF2B5EF4-FFF2-40B4-BE49-F238E27FC236}">
                <a16:creationId xmlns:a16="http://schemas.microsoft.com/office/drawing/2014/main" id="{2CEBA61F-2196-4841-AD00-1BAE15426583}"/>
              </a:ext>
            </a:extLst>
          </p:cNvPr>
          <p:cNvSpPr/>
          <p:nvPr/>
        </p:nvSpPr>
        <p:spPr>
          <a:xfrm>
            <a:off x="7847224"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5FCF6652-6D6F-452F-82A9-5249A387D343}"/>
              </a:ext>
            </a:extLst>
          </p:cNvPr>
          <p:cNvSpPr/>
          <p:nvPr/>
        </p:nvSpPr>
        <p:spPr>
          <a:xfrm>
            <a:off x="8214921"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0AFFF39F-C303-4043-A1A5-0867E4DDF615}"/>
              </a:ext>
            </a:extLst>
          </p:cNvPr>
          <p:cNvSpPr/>
          <p:nvPr/>
        </p:nvSpPr>
        <p:spPr>
          <a:xfrm>
            <a:off x="5483694" y="3579395"/>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C0834330-91DB-4ADE-A1BF-FEDC54C31084}"/>
              </a:ext>
            </a:extLst>
          </p:cNvPr>
          <p:cNvSpPr/>
          <p:nvPr/>
        </p:nvSpPr>
        <p:spPr>
          <a:xfrm>
            <a:off x="5858659" y="3579395"/>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85EDA579-91E5-4839-AAFA-F9C3B16D6562}"/>
              </a:ext>
            </a:extLst>
          </p:cNvPr>
          <p:cNvSpPr/>
          <p:nvPr/>
        </p:nvSpPr>
        <p:spPr>
          <a:xfrm>
            <a:off x="6958194" y="3579394"/>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E0473352-4069-47EF-83DB-A540BD4BD762}"/>
              </a:ext>
            </a:extLst>
          </p:cNvPr>
          <p:cNvSpPr/>
          <p:nvPr/>
        </p:nvSpPr>
        <p:spPr>
          <a:xfrm>
            <a:off x="7656452" y="3572374"/>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9850A404-1098-4C0A-99B0-F409EA0F2B13}"/>
              </a:ext>
            </a:extLst>
          </p:cNvPr>
          <p:cNvSpPr/>
          <p:nvPr/>
        </p:nvSpPr>
        <p:spPr>
          <a:xfrm>
            <a:off x="8018891" y="3595234"/>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1126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5"/>
                                        </p:tgtEl>
                                      </p:cBhvr>
                                    </p:animEffect>
                                    <p:set>
                                      <p:cBhvr>
                                        <p:cTn id="10" dur="1" fill="hold">
                                          <p:stCondLst>
                                            <p:cond delay="499"/>
                                          </p:stCondLst>
                                        </p:cTn>
                                        <p:tgtEl>
                                          <p:spTgt spid="5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8"/>
                                        </p:tgtEl>
                                      </p:cBhvr>
                                    </p:animEffect>
                                    <p:set>
                                      <p:cBhvr>
                                        <p:cTn id="16" dur="1" fill="hold">
                                          <p:stCondLst>
                                            <p:cond delay="499"/>
                                          </p:stCondLst>
                                        </p:cTn>
                                        <p:tgtEl>
                                          <p:spTgt spid="5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2"/>
                                        </p:tgtEl>
                                      </p:cBhvr>
                                    </p:animEffect>
                                    <p:set>
                                      <p:cBhvr>
                                        <p:cTn id="22" dur="1" fill="hold">
                                          <p:stCondLst>
                                            <p:cond delay="499"/>
                                          </p:stCondLst>
                                        </p:cTn>
                                        <p:tgtEl>
                                          <p:spTgt spid="6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0"/>
                                        </p:tgtEl>
                                      </p:cBhvr>
                                    </p:animEffect>
                                    <p:set>
                                      <p:cBhvr>
                                        <p:cTn id="34" dur="1" fill="hold">
                                          <p:stCondLst>
                                            <p:cond delay="499"/>
                                          </p:stCondLst>
                                        </p:cTn>
                                        <p:tgtEl>
                                          <p:spTgt spid="70"/>
                                        </p:tgtEl>
                                        <p:attrNameLst>
                                          <p:attrName>style.visibility</p:attrName>
                                        </p:attrNameLst>
                                      </p:cBhvr>
                                      <p:to>
                                        <p:strVal val="hidden"/>
                                      </p:to>
                                    </p:set>
                                  </p:childTnLst>
                                </p:cTn>
                              </p:par>
                              <p:par>
                                <p:cTn id="35" presetID="22" presetClass="exit" presetSubtype="8" fill="hold" grpId="0" nodeType="withEffect">
                                  <p:stCondLst>
                                    <p:cond delay="0"/>
                                  </p:stCondLst>
                                  <p:childTnLst>
                                    <p:animEffect transition="out" filter="wipe(left)">
                                      <p:cBhvr>
                                        <p:cTn id="36" dur="500"/>
                                        <p:tgtEl>
                                          <p:spTgt spid="92"/>
                                        </p:tgtEl>
                                      </p:cBhvr>
                                    </p:animEffect>
                                    <p:set>
                                      <p:cBhvr>
                                        <p:cTn id="37" dur="1" fill="hold">
                                          <p:stCondLst>
                                            <p:cond delay="499"/>
                                          </p:stCondLst>
                                        </p:cTn>
                                        <p:tgtEl>
                                          <p:spTgt spid="92"/>
                                        </p:tgtEl>
                                        <p:attrNameLst>
                                          <p:attrName>style.visibility</p:attrName>
                                        </p:attrNameLst>
                                      </p:cBhvr>
                                      <p:to>
                                        <p:strVal val="hidden"/>
                                      </p:to>
                                    </p:set>
                                  </p:childTnLst>
                                </p:cTn>
                              </p:par>
                              <p:par>
                                <p:cTn id="38" presetID="22" presetClass="exit" presetSubtype="8" fill="hold" grpId="0" nodeType="withEffect">
                                  <p:stCondLst>
                                    <p:cond delay="0"/>
                                  </p:stCondLst>
                                  <p:childTnLst>
                                    <p:animEffect transition="out" filter="wipe(left)">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par>
                                <p:cTn id="41" presetID="22" presetClass="exit" presetSubtype="8" fill="hold" grpId="0" nodeType="withEffect">
                                  <p:stCondLst>
                                    <p:cond delay="0"/>
                                  </p:stCondLst>
                                  <p:childTnLst>
                                    <p:animEffect transition="out" filter="wipe(left)">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par>
                                <p:cTn id="44" presetID="22" presetClass="exit" presetSubtype="8" fill="hold" grpId="0" nodeType="withEffect">
                                  <p:stCondLst>
                                    <p:cond delay="0"/>
                                  </p:stCondLst>
                                  <p:childTnLst>
                                    <p:animEffect transition="out" filter="wipe(left)">
                                      <p:cBhvr>
                                        <p:cTn id="45" dur="500"/>
                                        <p:tgtEl>
                                          <p:spTgt spid="96"/>
                                        </p:tgtEl>
                                      </p:cBhvr>
                                    </p:animEffect>
                                    <p:set>
                                      <p:cBhvr>
                                        <p:cTn id="46" dur="1" fill="hold">
                                          <p:stCondLst>
                                            <p:cond delay="499"/>
                                          </p:stCondLst>
                                        </p:cTn>
                                        <p:tgtEl>
                                          <p:spTgt spid="96"/>
                                        </p:tgtEl>
                                        <p:attrNameLst>
                                          <p:attrName>style.visibility</p:attrName>
                                        </p:attrNameLst>
                                      </p:cBhvr>
                                      <p:to>
                                        <p:strVal val="hidden"/>
                                      </p:to>
                                    </p:set>
                                  </p:childTnLst>
                                </p:cTn>
                              </p:par>
                              <p:par>
                                <p:cTn id="47" presetID="22" presetClass="exit" presetSubtype="8" fill="hold" grpId="0" nodeType="withEffect">
                                  <p:stCondLst>
                                    <p:cond delay="0"/>
                                  </p:stCondLst>
                                  <p:childTnLst>
                                    <p:animEffect transition="out" filter="wipe(left)">
                                      <p:cBhvr>
                                        <p:cTn id="48" dur="500"/>
                                        <p:tgtEl>
                                          <p:spTgt spid="99"/>
                                        </p:tgtEl>
                                      </p:cBhvr>
                                    </p:animEffect>
                                    <p:set>
                                      <p:cBhvr>
                                        <p:cTn id="49" dur="1" fill="hold">
                                          <p:stCondLst>
                                            <p:cond delay="499"/>
                                          </p:stCondLst>
                                        </p:cTn>
                                        <p:tgtEl>
                                          <p:spTgt spid="99"/>
                                        </p:tgtEl>
                                        <p:attrNameLst>
                                          <p:attrName>style.visibility</p:attrName>
                                        </p:attrNameLst>
                                      </p:cBhvr>
                                      <p:to>
                                        <p:strVal val="hidden"/>
                                      </p:to>
                                    </p:set>
                                  </p:childTnLst>
                                </p:cTn>
                              </p:par>
                              <p:par>
                                <p:cTn id="50" presetID="22" presetClass="exit" presetSubtype="8" fill="hold" grpId="0" nodeType="withEffect">
                                  <p:stCondLst>
                                    <p:cond delay="0"/>
                                  </p:stCondLst>
                                  <p:childTnLst>
                                    <p:animEffect transition="out" filter="wipe(left)">
                                      <p:cBhvr>
                                        <p:cTn id="51" dur="500"/>
                                        <p:tgtEl>
                                          <p:spTgt spid="100"/>
                                        </p:tgtEl>
                                      </p:cBhvr>
                                    </p:animEffect>
                                    <p:set>
                                      <p:cBhvr>
                                        <p:cTn id="52" dur="1" fill="hold">
                                          <p:stCondLst>
                                            <p:cond delay="499"/>
                                          </p:stCondLst>
                                        </p:cTn>
                                        <p:tgtEl>
                                          <p:spTgt spid="100"/>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103"/>
                                        </p:tgtEl>
                                      </p:cBhvr>
                                    </p:animEffect>
                                    <p:set>
                                      <p:cBhvr>
                                        <p:cTn id="55" dur="1" fill="hold">
                                          <p:stCondLst>
                                            <p:cond delay="499"/>
                                          </p:stCondLst>
                                        </p:cTn>
                                        <p:tgtEl>
                                          <p:spTgt spid="103"/>
                                        </p:tgtEl>
                                        <p:attrNameLst>
                                          <p:attrName>style.visibility</p:attrName>
                                        </p:attrNameLst>
                                      </p:cBhvr>
                                      <p:to>
                                        <p:strVal val="hidden"/>
                                      </p:to>
                                    </p:set>
                                  </p:childTnLst>
                                </p:cTn>
                              </p:par>
                              <p:par>
                                <p:cTn id="56" presetID="22" presetClass="exit" presetSubtype="8" fill="hold" grpId="0" nodeType="withEffect">
                                  <p:stCondLst>
                                    <p:cond delay="0"/>
                                  </p:stCondLst>
                                  <p:childTnLst>
                                    <p:animEffect transition="out" filter="wipe(left)">
                                      <p:cBhvr>
                                        <p:cTn id="57" dur="500"/>
                                        <p:tgtEl>
                                          <p:spTgt spid="104"/>
                                        </p:tgtEl>
                                      </p:cBhvr>
                                    </p:animEffect>
                                    <p:set>
                                      <p:cBhvr>
                                        <p:cTn id="58" dur="1" fill="hold">
                                          <p:stCondLst>
                                            <p:cond delay="499"/>
                                          </p:stCondLst>
                                        </p:cTn>
                                        <p:tgtEl>
                                          <p:spTgt spid="104"/>
                                        </p:tgtEl>
                                        <p:attrNameLst>
                                          <p:attrName>style.visibility</p:attrName>
                                        </p:attrNameLst>
                                      </p:cBhvr>
                                      <p:to>
                                        <p:strVal val="hidden"/>
                                      </p:to>
                                    </p:set>
                                  </p:childTnLst>
                                </p:cTn>
                              </p:par>
                              <p:par>
                                <p:cTn id="59" presetID="22" presetClass="exit" presetSubtype="8" fill="hold" grpId="0" nodeType="withEffect">
                                  <p:stCondLst>
                                    <p:cond delay="0"/>
                                  </p:stCondLst>
                                  <p:childTnLst>
                                    <p:animEffect transition="out" filter="wipe(left)">
                                      <p:cBhvr>
                                        <p:cTn id="60" dur="500"/>
                                        <p:tgtEl>
                                          <p:spTgt spid="107"/>
                                        </p:tgtEl>
                                      </p:cBhvr>
                                    </p:animEffect>
                                    <p:set>
                                      <p:cBhvr>
                                        <p:cTn id="61" dur="1" fill="hold">
                                          <p:stCondLst>
                                            <p:cond delay="499"/>
                                          </p:stCondLst>
                                        </p:cTn>
                                        <p:tgtEl>
                                          <p:spTgt spid="107"/>
                                        </p:tgtEl>
                                        <p:attrNameLst>
                                          <p:attrName>style.visibility</p:attrName>
                                        </p:attrNameLst>
                                      </p:cBhvr>
                                      <p:to>
                                        <p:strVal val="hidden"/>
                                      </p:to>
                                    </p:set>
                                  </p:childTnLst>
                                </p:cTn>
                              </p:par>
                              <p:par>
                                <p:cTn id="62" presetID="22" presetClass="exit" presetSubtype="8" fill="hold" grpId="0" nodeType="withEffect">
                                  <p:stCondLst>
                                    <p:cond delay="0"/>
                                  </p:stCondLst>
                                  <p:childTnLst>
                                    <p:animEffect transition="out" filter="wipe(left)">
                                      <p:cBhvr>
                                        <p:cTn id="63" dur="500"/>
                                        <p:tgtEl>
                                          <p:spTgt spid="108"/>
                                        </p:tgtEl>
                                      </p:cBhvr>
                                    </p:animEffect>
                                    <p:set>
                                      <p:cBhvr>
                                        <p:cTn id="64" dur="1" fill="hold">
                                          <p:stCondLst>
                                            <p:cond delay="499"/>
                                          </p:stCondLst>
                                        </p:cTn>
                                        <p:tgtEl>
                                          <p:spTgt spid="10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75"/>
                                        </p:tgtEl>
                                      </p:cBhvr>
                                    </p:animEffect>
                                    <p:set>
                                      <p:cBhvr>
                                        <p:cTn id="73" dur="1" fill="hold">
                                          <p:stCondLst>
                                            <p:cond delay="499"/>
                                          </p:stCondLst>
                                        </p:cTn>
                                        <p:tgtEl>
                                          <p:spTgt spid="75"/>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6"/>
                                        </p:tgtEl>
                                      </p:cBhvr>
                                    </p:animEffect>
                                    <p:set>
                                      <p:cBhvr>
                                        <p:cTn id="76" dur="1" fill="hold">
                                          <p:stCondLst>
                                            <p:cond delay="499"/>
                                          </p:stCondLst>
                                        </p:cTn>
                                        <p:tgtEl>
                                          <p:spTgt spid="76"/>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79"/>
                                        </p:tgtEl>
                                      </p:cBhvr>
                                    </p:animEffect>
                                    <p:set>
                                      <p:cBhvr>
                                        <p:cTn id="79" dur="1" fill="hold">
                                          <p:stCondLst>
                                            <p:cond delay="499"/>
                                          </p:stCondLst>
                                        </p:cTn>
                                        <p:tgtEl>
                                          <p:spTgt spid="79"/>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80"/>
                                        </p:tgtEl>
                                      </p:cBhvr>
                                    </p:animEffect>
                                    <p:set>
                                      <p:cBhvr>
                                        <p:cTn id="82" dur="1" fill="hold">
                                          <p:stCondLst>
                                            <p:cond delay="499"/>
                                          </p:stCondLst>
                                        </p:cTn>
                                        <p:tgtEl>
                                          <p:spTgt spid="80"/>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81"/>
                                        </p:tgtEl>
                                      </p:cBhvr>
                                    </p:animEffect>
                                    <p:set>
                                      <p:cBhvr>
                                        <p:cTn id="85" dur="1" fill="hold">
                                          <p:stCondLst>
                                            <p:cond delay="499"/>
                                          </p:stCondLst>
                                        </p:cTn>
                                        <p:tgtEl>
                                          <p:spTgt spid="81"/>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82"/>
                                        </p:tgtEl>
                                      </p:cBhvr>
                                    </p:animEffect>
                                    <p:set>
                                      <p:cBhvr>
                                        <p:cTn id="88" dur="1" fill="hold">
                                          <p:stCondLst>
                                            <p:cond delay="499"/>
                                          </p:stCondLst>
                                        </p:cTn>
                                        <p:tgtEl>
                                          <p:spTgt spid="82"/>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87"/>
                                        </p:tgtEl>
                                      </p:cBhvr>
                                    </p:animEffect>
                                    <p:set>
                                      <p:cBhvr>
                                        <p:cTn id="91" dur="1" fill="hold">
                                          <p:stCondLst>
                                            <p:cond delay="499"/>
                                          </p:stCondLst>
                                        </p:cTn>
                                        <p:tgtEl>
                                          <p:spTgt spid="87"/>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88"/>
                                        </p:tgtEl>
                                      </p:cBhvr>
                                    </p:animEffect>
                                    <p:set>
                                      <p:cBhvr>
                                        <p:cTn id="94" dur="1" fill="hold">
                                          <p:stCondLst>
                                            <p:cond delay="499"/>
                                          </p:stCondLst>
                                        </p:cTn>
                                        <p:tgtEl>
                                          <p:spTgt spid="8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11"/>
                                        </p:tgtEl>
                                      </p:cBhvr>
                                    </p:animEffect>
                                    <p:set>
                                      <p:cBhvr>
                                        <p:cTn id="102" dur="1" fill="hold">
                                          <p:stCondLst>
                                            <p:cond delay="499"/>
                                          </p:stCondLst>
                                        </p:cTn>
                                        <p:tgtEl>
                                          <p:spTgt spid="111"/>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3"/>
                                        </p:tgtEl>
                                      </p:cBhvr>
                                    </p:animEffect>
                                    <p:set>
                                      <p:cBhvr>
                                        <p:cTn id="105" dur="1" fill="hold">
                                          <p:stCondLst>
                                            <p:cond delay="499"/>
                                          </p:stCondLst>
                                        </p:cTn>
                                        <p:tgtEl>
                                          <p:spTgt spid="113"/>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5"/>
                                        </p:tgtEl>
                                      </p:cBhvr>
                                    </p:animEffect>
                                    <p:set>
                                      <p:cBhvr>
                                        <p:cTn id="108" dur="1" fill="hold">
                                          <p:stCondLst>
                                            <p:cond delay="499"/>
                                          </p:stCondLst>
                                        </p:cTn>
                                        <p:tgtEl>
                                          <p:spTgt spid="25"/>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15"/>
                                        </p:tgtEl>
                                      </p:cBhvr>
                                    </p:animEffect>
                                    <p:set>
                                      <p:cBhvr>
                                        <p:cTn id="114" dur="1" fill="hold">
                                          <p:stCondLst>
                                            <p:cond delay="499"/>
                                          </p:stCondLst>
                                        </p:cTn>
                                        <p:tgtEl>
                                          <p:spTgt spid="115"/>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117"/>
                                        </p:tgtEl>
                                      </p:cBhvr>
                                    </p:animEffect>
                                    <p:set>
                                      <p:cBhvr>
                                        <p:cTn id="120" dur="1" fill="hold">
                                          <p:stCondLst>
                                            <p:cond delay="499"/>
                                          </p:stCondLst>
                                        </p:cTn>
                                        <p:tgtEl>
                                          <p:spTgt spid="117"/>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119"/>
                                        </p:tgtEl>
                                      </p:cBhvr>
                                    </p:animEffect>
                                    <p:set>
                                      <p:cBhvr>
                                        <p:cTn id="123" dur="1" fill="hold">
                                          <p:stCondLst>
                                            <p:cond delay="49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4" grpId="0" animBg="1"/>
      <p:bldP spid="25" grpId="0" animBg="1"/>
      <p:bldP spid="26" grpId="0" animBg="1"/>
      <p:bldP spid="27" grpId="0" animBg="1"/>
      <p:bldP spid="55" grpId="0" animBg="1"/>
      <p:bldP spid="57" grpId="0" animBg="1"/>
      <p:bldP spid="58" grpId="0" animBg="1"/>
      <p:bldP spid="61" grpId="0" animBg="1"/>
      <p:bldP spid="62" grpId="0" animBg="1"/>
      <p:bldP spid="65" grpId="0" animBg="1"/>
      <p:bldP spid="66" grpId="0" animBg="1"/>
      <p:bldP spid="69" grpId="0" animBg="1"/>
      <p:bldP spid="70" grpId="0" animBg="1"/>
      <p:bldP spid="73" grpId="0" animBg="1"/>
      <p:bldP spid="75" grpId="0" animBg="1"/>
      <p:bldP spid="76" grpId="0" animBg="1"/>
      <p:bldP spid="79" grpId="0" animBg="1"/>
      <p:bldP spid="80" grpId="0" animBg="1"/>
      <p:bldP spid="81" grpId="0" animBg="1"/>
      <p:bldP spid="82" grpId="0" animBg="1"/>
      <p:bldP spid="87" grpId="0" animBg="1"/>
      <p:bldP spid="88" grpId="0" animBg="1"/>
      <p:bldP spid="92" grpId="0" animBg="1"/>
      <p:bldP spid="93" grpId="0" animBg="1"/>
      <p:bldP spid="95" grpId="0" animBg="1"/>
      <p:bldP spid="96" grpId="0" animBg="1"/>
      <p:bldP spid="99" grpId="0" animBg="1"/>
      <p:bldP spid="100" grpId="0" animBg="1"/>
      <p:bldP spid="103" grpId="0" animBg="1"/>
      <p:bldP spid="104" grpId="0" animBg="1"/>
      <p:bldP spid="107" grpId="0" animBg="1"/>
      <p:bldP spid="108" grpId="0" animBg="1"/>
      <p:bldP spid="111" grpId="0" animBg="1"/>
      <p:bldP spid="113" grpId="0" animBg="1"/>
      <p:bldP spid="115" grpId="0" animBg="1"/>
      <p:bldP spid="117" grpId="0" animBg="1"/>
      <p:bldP spid="1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B499B4F-C181-4214-9640-5E852C4E9B16}"/>
              </a:ext>
            </a:extLst>
          </p:cNvPr>
          <p:cNvPicPr>
            <a:picLocks noChangeAspect="1"/>
          </p:cNvPicPr>
          <p:nvPr/>
        </p:nvPicPr>
        <p:blipFill rotWithShape="1">
          <a:blip r:embed="rId3">
            <a:extLst>
              <a:ext uri="{28A0092B-C50C-407E-A947-70E740481C1C}">
                <a14:useLocalDpi xmlns:a14="http://schemas.microsoft.com/office/drawing/2010/main" val="0"/>
              </a:ext>
            </a:extLst>
          </a:blip>
          <a:srcRect r="-1620"/>
          <a:stretch/>
        </p:blipFill>
        <p:spPr>
          <a:xfrm>
            <a:off x="302601" y="2549526"/>
            <a:ext cx="8621784" cy="1414174"/>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sp>
        <p:nvSpPr>
          <p:cNvPr id="9" name="Rectangle 8">
            <a:extLst>
              <a:ext uri="{FF2B5EF4-FFF2-40B4-BE49-F238E27FC236}">
                <a16:creationId xmlns:a16="http://schemas.microsoft.com/office/drawing/2014/main" id="{47B3D534-B094-449D-A462-2E1B1878D1FE}"/>
              </a:ext>
            </a:extLst>
          </p:cNvPr>
          <p:cNvSpPr/>
          <p:nvPr/>
        </p:nvSpPr>
        <p:spPr>
          <a:xfrm>
            <a:off x="4874196" y="2768600"/>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75BCC77-E7E9-4030-80F7-1AD65AD148BF}"/>
              </a:ext>
            </a:extLst>
          </p:cNvPr>
          <p:cNvSpPr/>
          <p:nvPr/>
        </p:nvSpPr>
        <p:spPr>
          <a:xfrm>
            <a:off x="547696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36B7594-5E20-4A2E-A922-83A75390D0F9}"/>
              </a:ext>
            </a:extLst>
          </p:cNvPr>
          <p:cNvSpPr/>
          <p:nvPr/>
        </p:nvSpPr>
        <p:spPr>
          <a:xfrm>
            <a:off x="720126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9E40CFC-0F50-4BBA-98D9-0181882661F3}"/>
              </a:ext>
            </a:extLst>
          </p:cNvPr>
          <p:cNvSpPr/>
          <p:nvPr/>
        </p:nvSpPr>
        <p:spPr>
          <a:xfrm>
            <a:off x="1061500" y="337026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BFF596A-990B-44C9-87C8-E0CC4AE03539}"/>
              </a:ext>
            </a:extLst>
          </p:cNvPr>
          <p:cNvSpPr/>
          <p:nvPr/>
        </p:nvSpPr>
        <p:spPr>
          <a:xfrm>
            <a:off x="5125262" y="3583328"/>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5C7F30-CEFC-404A-B0A0-1ED220BBD396}"/>
              </a:ext>
            </a:extLst>
          </p:cNvPr>
          <p:cNvSpPr/>
          <p:nvPr/>
        </p:nvSpPr>
        <p:spPr>
          <a:xfrm>
            <a:off x="6200430" y="3562059"/>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35134297-C6AF-4D35-9435-05693B6986F9}"/>
              </a:ext>
            </a:extLst>
          </p:cNvPr>
          <p:cNvSpPr/>
          <p:nvPr/>
        </p:nvSpPr>
        <p:spPr>
          <a:xfrm>
            <a:off x="6579971" y="3579394"/>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2F77FF7-E108-431E-A94B-9A6354CC7D94}"/>
              </a:ext>
            </a:extLst>
          </p:cNvPr>
          <p:cNvSpPr/>
          <p:nvPr/>
        </p:nvSpPr>
        <p:spPr>
          <a:xfrm>
            <a:off x="7329717" y="3583329"/>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5ED33706-1DA9-4D0D-B420-295D862A0766}"/>
              </a:ext>
            </a:extLst>
          </p:cNvPr>
          <p:cNvSpPr/>
          <p:nvPr/>
        </p:nvSpPr>
        <p:spPr>
          <a:xfrm>
            <a:off x="1403657" y="337165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CBDC83B9-EB0E-466E-9AD2-FA0F0ECFFC42}"/>
              </a:ext>
            </a:extLst>
          </p:cNvPr>
          <p:cNvSpPr/>
          <p:nvPr/>
        </p:nvSpPr>
        <p:spPr>
          <a:xfrm>
            <a:off x="1780170" y="337026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86A61AD-F066-4AD0-B506-2B7D34EDDF47}"/>
              </a:ext>
            </a:extLst>
          </p:cNvPr>
          <p:cNvSpPr/>
          <p:nvPr/>
        </p:nvSpPr>
        <p:spPr>
          <a:xfrm>
            <a:off x="2122327" y="337165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B33ED390-D59A-4733-A2B4-4D3C2BE998B2}"/>
              </a:ext>
            </a:extLst>
          </p:cNvPr>
          <p:cNvSpPr/>
          <p:nvPr/>
        </p:nvSpPr>
        <p:spPr>
          <a:xfrm>
            <a:off x="2498840" y="339260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6E4690C4-1317-492C-9A5F-17CB842F98CC}"/>
              </a:ext>
            </a:extLst>
          </p:cNvPr>
          <p:cNvSpPr/>
          <p:nvPr/>
        </p:nvSpPr>
        <p:spPr>
          <a:xfrm>
            <a:off x="2840997" y="339400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5C484416-5B61-426A-A4C5-8BB3260BB844}"/>
              </a:ext>
            </a:extLst>
          </p:cNvPr>
          <p:cNvSpPr/>
          <p:nvPr/>
        </p:nvSpPr>
        <p:spPr>
          <a:xfrm>
            <a:off x="3215054" y="336974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F85C2C1B-E09A-47E5-A6A5-A87222986EF9}"/>
              </a:ext>
            </a:extLst>
          </p:cNvPr>
          <p:cNvSpPr/>
          <p:nvPr/>
        </p:nvSpPr>
        <p:spPr>
          <a:xfrm>
            <a:off x="3557211" y="337114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B84D573C-6784-4457-9475-540698FBA39B}"/>
              </a:ext>
            </a:extLst>
          </p:cNvPr>
          <p:cNvSpPr/>
          <p:nvPr/>
        </p:nvSpPr>
        <p:spPr>
          <a:xfrm>
            <a:off x="3916165" y="3376770"/>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6648E491-3627-4B9F-8BCB-92F61FCA6C36}"/>
              </a:ext>
            </a:extLst>
          </p:cNvPr>
          <p:cNvSpPr/>
          <p:nvPr/>
        </p:nvSpPr>
        <p:spPr>
          <a:xfrm>
            <a:off x="4258322" y="3378165"/>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9425D340-A096-4111-ACA4-0340D800CF4E}"/>
              </a:ext>
            </a:extLst>
          </p:cNvPr>
          <p:cNvSpPr/>
          <p:nvPr/>
        </p:nvSpPr>
        <p:spPr>
          <a:xfrm>
            <a:off x="5235352" y="2788497"/>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E50B268F-F326-4AD9-8624-9DEDEE361173}"/>
              </a:ext>
            </a:extLst>
          </p:cNvPr>
          <p:cNvSpPr/>
          <p:nvPr/>
        </p:nvSpPr>
        <p:spPr>
          <a:xfrm>
            <a:off x="5611590" y="2773044"/>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FE64599F-8749-4B71-A29E-5CC7032938D3}"/>
              </a:ext>
            </a:extLst>
          </p:cNvPr>
          <p:cNvSpPr/>
          <p:nvPr/>
        </p:nvSpPr>
        <p:spPr>
          <a:xfrm>
            <a:off x="5966396" y="2792941"/>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A66D9925-3857-4784-80C4-EEF847EEBEE9}"/>
              </a:ext>
            </a:extLst>
          </p:cNvPr>
          <p:cNvSpPr/>
          <p:nvPr/>
        </p:nvSpPr>
        <p:spPr>
          <a:xfrm>
            <a:off x="6375968" y="2752311"/>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9E4D7248-004A-417D-A4F6-220FA57B7C24}"/>
              </a:ext>
            </a:extLst>
          </p:cNvPr>
          <p:cNvSpPr/>
          <p:nvPr/>
        </p:nvSpPr>
        <p:spPr>
          <a:xfrm>
            <a:off x="6735536" y="2772208"/>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9BA55740-B718-47B1-B449-AFAF23CF8DC8}"/>
              </a:ext>
            </a:extLst>
          </p:cNvPr>
          <p:cNvSpPr/>
          <p:nvPr/>
        </p:nvSpPr>
        <p:spPr>
          <a:xfrm>
            <a:off x="7111774" y="2756755"/>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3577CC96-349D-4DBE-8FA7-EE260B42AEE6}"/>
              </a:ext>
            </a:extLst>
          </p:cNvPr>
          <p:cNvSpPr/>
          <p:nvPr/>
        </p:nvSpPr>
        <p:spPr>
          <a:xfrm>
            <a:off x="7466580" y="2776652"/>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E5ECD371-D974-41AD-B73D-EFD3E410C8D7}"/>
              </a:ext>
            </a:extLst>
          </p:cNvPr>
          <p:cNvSpPr/>
          <p:nvPr/>
        </p:nvSpPr>
        <p:spPr>
          <a:xfrm>
            <a:off x="7864487" y="2766444"/>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66191F08-E09D-4404-B38B-AD3A26CAA1AC}"/>
              </a:ext>
            </a:extLst>
          </p:cNvPr>
          <p:cNvSpPr/>
          <p:nvPr/>
        </p:nvSpPr>
        <p:spPr>
          <a:xfrm>
            <a:off x="8219293" y="2786341"/>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reeform: Shape 91">
            <a:extLst>
              <a:ext uri="{FF2B5EF4-FFF2-40B4-BE49-F238E27FC236}">
                <a16:creationId xmlns:a16="http://schemas.microsoft.com/office/drawing/2014/main" id="{231E8BA8-25AA-472E-A281-F299495734EB}"/>
              </a:ext>
            </a:extLst>
          </p:cNvPr>
          <p:cNvSpPr/>
          <p:nvPr/>
        </p:nvSpPr>
        <p:spPr>
          <a:xfrm>
            <a:off x="4865278"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Freeform: Shape 92">
            <a:extLst>
              <a:ext uri="{FF2B5EF4-FFF2-40B4-BE49-F238E27FC236}">
                <a16:creationId xmlns:a16="http://schemas.microsoft.com/office/drawing/2014/main" id="{2889E803-0AF1-4EDD-B26D-C1779FB7EEA0}"/>
              </a:ext>
            </a:extLst>
          </p:cNvPr>
          <p:cNvSpPr/>
          <p:nvPr/>
        </p:nvSpPr>
        <p:spPr>
          <a:xfrm>
            <a:off x="5232975"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reeform: Shape 94">
            <a:extLst>
              <a:ext uri="{FF2B5EF4-FFF2-40B4-BE49-F238E27FC236}">
                <a16:creationId xmlns:a16="http://schemas.microsoft.com/office/drawing/2014/main" id="{D2042F5D-C8A8-44B2-866A-A67B5F5714FB}"/>
              </a:ext>
            </a:extLst>
          </p:cNvPr>
          <p:cNvSpPr/>
          <p:nvPr/>
        </p:nvSpPr>
        <p:spPr>
          <a:xfrm>
            <a:off x="5610196" y="298055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Freeform: Shape 95">
            <a:extLst>
              <a:ext uri="{FF2B5EF4-FFF2-40B4-BE49-F238E27FC236}">
                <a16:creationId xmlns:a16="http://schemas.microsoft.com/office/drawing/2014/main" id="{385EFB8A-44CE-4111-B10A-112084A6531B}"/>
              </a:ext>
            </a:extLst>
          </p:cNvPr>
          <p:cNvSpPr/>
          <p:nvPr/>
        </p:nvSpPr>
        <p:spPr>
          <a:xfrm>
            <a:off x="5977893" y="298055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Freeform: Shape 98">
            <a:extLst>
              <a:ext uri="{FF2B5EF4-FFF2-40B4-BE49-F238E27FC236}">
                <a16:creationId xmlns:a16="http://schemas.microsoft.com/office/drawing/2014/main" id="{5213C989-8E2E-42C3-B0C4-1198DC0E53DE}"/>
              </a:ext>
            </a:extLst>
          </p:cNvPr>
          <p:cNvSpPr/>
          <p:nvPr/>
        </p:nvSpPr>
        <p:spPr>
          <a:xfrm>
            <a:off x="6352114" y="2976645"/>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Freeform: Shape 99">
            <a:extLst>
              <a:ext uri="{FF2B5EF4-FFF2-40B4-BE49-F238E27FC236}">
                <a16:creationId xmlns:a16="http://schemas.microsoft.com/office/drawing/2014/main" id="{9ADB97C1-D523-4F0C-BF41-9A413BB478A6}"/>
              </a:ext>
            </a:extLst>
          </p:cNvPr>
          <p:cNvSpPr/>
          <p:nvPr/>
        </p:nvSpPr>
        <p:spPr>
          <a:xfrm>
            <a:off x="6719811" y="2976645"/>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Freeform: Shape 102">
            <a:extLst>
              <a:ext uri="{FF2B5EF4-FFF2-40B4-BE49-F238E27FC236}">
                <a16:creationId xmlns:a16="http://schemas.microsoft.com/office/drawing/2014/main" id="{2F97020F-8C6C-42A4-81E9-98E26573077B}"/>
              </a:ext>
            </a:extLst>
          </p:cNvPr>
          <p:cNvSpPr/>
          <p:nvPr/>
        </p:nvSpPr>
        <p:spPr>
          <a:xfrm>
            <a:off x="7097813" y="298123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Freeform: Shape 103">
            <a:extLst>
              <a:ext uri="{FF2B5EF4-FFF2-40B4-BE49-F238E27FC236}">
                <a16:creationId xmlns:a16="http://schemas.microsoft.com/office/drawing/2014/main" id="{55544EC6-1BD6-4491-B91D-85DF32635D37}"/>
              </a:ext>
            </a:extLst>
          </p:cNvPr>
          <p:cNvSpPr/>
          <p:nvPr/>
        </p:nvSpPr>
        <p:spPr>
          <a:xfrm>
            <a:off x="7465510" y="298123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Freeform: Shape 106">
            <a:extLst>
              <a:ext uri="{FF2B5EF4-FFF2-40B4-BE49-F238E27FC236}">
                <a16:creationId xmlns:a16="http://schemas.microsoft.com/office/drawing/2014/main" id="{2CEBA61F-2196-4841-AD00-1BAE15426583}"/>
              </a:ext>
            </a:extLst>
          </p:cNvPr>
          <p:cNvSpPr/>
          <p:nvPr/>
        </p:nvSpPr>
        <p:spPr>
          <a:xfrm>
            <a:off x="7847224"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5FCF6652-6D6F-452F-82A9-5249A387D343}"/>
              </a:ext>
            </a:extLst>
          </p:cNvPr>
          <p:cNvSpPr/>
          <p:nvPr/>
        </p:nvSpPr>
        <p:spPr>
          <a:xfrm>
            <a:off x="8214921"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0AFFF39F-C303-4043-A1A5-0867E4DDF615}"/>
              </a:ext>
            </a:extLst>
          </p:cNvPr>
          <p:cNvSpPr/>
          <p:nvPr/>
        </p:nvSpPr>
        <p:spPr>
          <a:xfrm>
            <a:off x="5483694" y="3579395"/>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C0834330-91DB-4ADE-A1BF-FEDC54C31084}"/>
              </a:ext>
            </a:extLst>
          </p:cNvPr>
          <p:cNvSpPr/>
          <p:nvPr/>
        </p:nvSpPr>
        <p:spPr>
          <a:xfrm>
            <a:off x="5858659" y="3579395"/>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85EDA579-91E5-4839-AAFA-F9C3B16D6562}"/>
              </a:ext>
            </a:extLst>
          </p:cNvPr>
          <p:cNvSpPr/>
          <p:nvPr/>
        </p:nvSpPr>
        <p:spPr>
          <a:xfrm>
            <a:off x="6958194" y="3579394"/>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E0473352-4069-47EF-83DB-A540BD4BD762}"/>
              </a:ext>
            </a:extLst>
          </p:cNvPr>
          <p:cNvSpPr/>
          <p:nvPr/>
        </p:nvSpPr>
        <p:spPr>
          <a:xfrm>
            <a:off x="7656452" y="3572374"/>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9850A404-1098-4C0A-99B0-F409EA0F2B13}"/>
              </a:ext>
            </a:extLst>
          </p:cNvPr>
          <p:cNvSpPr/>
          <p:nvPr/>
        </p:nvSpPr>
        <p:spPr>
          <a:xfrm>
            <a:off x="8018891" y="3595234"/>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443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5"/>
                                        </p:tgtEl>
                                      </p:cBhvr>
                                    </p:animEffect>
                                    <p:set>
                                      <p:cBhvr>
                                        <p:cTn id="10" dur="1" fill="hold">
                                          <p:stCondLst>
                                            <p:cond delay="499"/>
                                          </p:stCondLst>
                                        </p:cTn>
                                        <p:tgtEl>
                                          <p:spTgt spid="5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8"/>
                                        </p:tgtEl>
                                      </p:cBhvr>
                                    </p:animEffect>
                                    <p:set>
                                      <p:cBhvr>
                                        <p:cTn id="16" dur="1" fill="hold">
                                          <p:stCondLst>
                                            <p:cond delay="499"/>
                                          </p:stCondLst>
                                        </p:cTn>
                                        <p:tgtEl>
                                          <p:spTgt spid="5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2"/>
                                        </p:tgtEl>
                                      </p:cBhvr>
                                    </p:animEffect>
                                    <p:set>
                                      <p:cBhvr>
                                        <p:cTn id="22" dur="1" fill="hold">
                                          <p:stCondLst>
                                            <p:cond delay="499"/>
                                          </p:stCondLst>
                                        </p:cTn>
                                        <p:tgtEl>
                                          <p:spTgt spid="6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0"/>
                                        </p:tgtEl>
                                      </p:cBhvr>
                                    </p:animEffect>
                                    <p:set>
                                      <p:cBhvr>
                                        <p:cTn id="34" dur="1" fill="hold">
                                          <p:stCondLst>
                                            <p:cond delay="499"/>
                                          </p:stCondLst>
                                        </p:cTn>
                                        <p:tgtEl>
                                          <p:spTgt spid="70"/>
                                        </p:tgtEl>
                                        <p:attrNameLst>
                                          <p:attrName>style.visibility</p:attrName>
                                        </p:attrNameLst>
                                      </p:cBhvr>
                                      <p:to>
                                        <p:strVal val="hidden"/>
                                      </p:to>
                                    </p:set>
                                  </p:childTnLst>
                                </p:cTn>
                              </p:par>
                              <p:par>
                                <p:cTn id="35" presetID="22" presetClass="exit" presetSubtype="8" fill="hold" grpId="0" nodeType="withEffect">
                                  <p:stCondLst>
                                    <p:cond delay="0"/>
                                  </p:stCondLst>
                                  <p:childTnLst>
                                    <p:animEffect transition="out" filter="wipe(left)">
                                      <p:cBhvr>
                                        <p:cTn id="36" dur="500"/>
                                        <p:tgtEl>
                                          <p:spTgt spid="92"/>
                                        </p:tgtEl>
                                      </p:cBhvr>
                                    </p:animEffect>
                                    <p:set>
                                      <p:cBhvr>
                                        <p:cTn id="37" dur="1" fill="hold">
                                          <p:stCondLst>
                                            <p:cond delay="499"/>
                                          </p:stCondLst>
                                        </p:cTn>
                                        <p:tgtEl>
                                          <p:spTgt spid="92"/>
                                        </p:tgtEl>
                                        <p:attrNameLst>
                                          <p:attrName>style.visibility</p:attrName>
                                        </p:attrNameLst>
                                      </p:cBhvr>
                                      <p:to>
                                        <p:strVal val="hidden"/>
                                      </p:to>
                                    </p:set>
                                  </p:childTnLst>
                                </p:cTn>
                              </p:par>
                              <p:par>
                                <p:cTn id="38" presetID="22" presetClass="exit" presetSubtype="8" fill="hold" grpId="0" nodeType="withEffect">
                                  <p:stCondLst>
                                    <p:cond delay="0"/>
                                  </p:stCondLst>
                                  <p:childTnLst>
                                    <p:animEffect transition="out" filter="wipe(left)">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par>
                                <p:cTn id="41" presetID="22" presetClass="exit" presetSubtype="8" fill="hold" grpId="0" nodeType="withEffect">
                                  <p:stCondLst>
                                    <p:cond delay="0"/>
                                  </p:stCondLst>
                                  <p:childTnLst>
                                    <p:animEffect transition="out" filter="wipe(left)">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par>
                                <p:cTn id="44" presetID="22" presetClass="exit" presetSubtype="8" fill="hold" grpId="0" nodeType="withEffect">
                                  <p:stCondLst>
                                    <p:cond delay="0"/>
                                  </p:stCondLst>
                                  <p:childTnLst>
                                    <p:animEffect transition="out" filter="wipe(left)">
                                      <p:cBhvr>
                                        <p:cTn id="45" dur="500"/>
                                        <p:tgtEl>
                                          <p:spTgt spid="96"/>
                                        </p:tgtEl>
                                      </p:cBhvr>
                                    </p:animEffect>
                                    <p:set>
                                      <p:cBhvr>
                                        <p:cTn id="46" dur="1" fill="hold">
                                          <p:stCondLst>
                                            <p:cond delay="499"/>
                                          </p:stCondLst>
                                        </p:cTn>
                                        <p:tgtEl>
                                          <p:spTgt spid="96"/>
                                        </p:tgtEl>
                                        <p:attrNameLst>
                                          <p:attrName>style.visibility</p:attrName>
                                        </p:attrNameLst>
                                      </p:cBhvr>
                                      <p:to>
                                        <p:strVal val="hidden"/>
                                      </p:to>
                                    </p:set>
                                  </p:childTnLst>
                                </p:cTn>
                              </p:par>
                              <p:par>
                                <p:cTn id="47" presetID="22" presetClass="exit" presetSubtype="8" fill="hold" grpId="0" nodeType="withEffect">
                                  <p:stCondLst>
                                    <p:cond delay="0"/>
                                  </p:stCondLst>
                                  <p:childTnLst>
                                    <p:animEffect transition="out" filter="wipe(left)">
                                      <p:cBhvr>
                                        <p:cTn id="48" dur="500"/>
                                        <p:tgtEl>
                                          <p:spTgt spid="99"/>
                                        </p:tgtEl>
                                      </p:cBhvr>
                                    </p:animEffect>
                                    <p:set>
                                      <p:cBhvr>
                                        <p:cTn id="49" dur="1" fill="hold">
                                          <p:stCondLst>
                                            <p:cond delay="499"/>
                                          </p:stCondLst>
                                        </p:cTn>
                                        <p:tgtEl>
                                          <p:spTgt spid="99"/>
                                        </p:tgtEl>
                                        <p:attrNameLst>
                                          <p:attrName>style.visibility</p:attrName>
                                        </p:attrNameLst>
                                      </p:cBhvr>
                                      <p:to>
                                        <p:strVal val="hidden"/>
                                      </p:to>
                                    </p:set>
                                  </p:childTnLst>
                                </p:cTn>
                              </p:par>
                              <p:par>
                                <p:cTn id="50" presetID="22" presetClass="exit" presetSubtype="8" fill="hold" grpId="0" nodeType="withEffect">
                                  <p:stCondLst>
                                    <p:cond delay="0"/>
                                  </p:stCondLst>
                                  <p:childTnLst>
                                    <p:animEffect transition="out" filter="wipe(left)">
                                      <p:cBhvr>
                                        <p:cTn id="51" dur="500"/>
                                        <p:tgtEl>
                                          <p:spTgt spid="100"/>
                                        </p:tgtEl>
                                      </p:cBhvr>
                                    </p:animEffect>
                                    <p:set>
                                      <p:cBhvr>
                                        <p:cTn id="52" dur="1" fill="hold">
                                          <p:stCondLst>
                                            <p:cond delay="499"/>
                                          </p:stCondLst>
                                        </p:cTn>
                                        <p:tgtEl>
                                          <p:spTgt spid="100"/>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103"/>
                                        </p:tgtEl>
                                      </p:cBhvr>
                                    </p:animEffect>
                                    <p:set>
                                      <p:cBhvr>
                                        <p:cTn id="55" dur="1" fill="hold">
                                          <p:stCondLst>
                                            <p:cond delay="499"/>
                                          </p:stCondLst>
                                        </p:cTn>
                                        <p:tgtEl>
                                          <p:spTgt spid="103"/>
                                        </p:tgtEl>
                                        <p:attrNameLst>
                                          <p:attrName>style.visibility</p:attrName>
                                        </p:attrNameLst>
                                      </p:cBhvr>
                                      <p:to>
                                        <p:strVal val="hidden"/>
                                      </p:to>
                                    </p:set>
                                  </p:childTnLst>
                                </p:cTn>
                              </p:par>
                              <p:par>
                                <p:cTn id="56" presetID="22" presetClass="exit" presetSubtype="8" fill="hold" grpId="0" nodeType="withEffect">
                                  <p:stCondLst>
                                    <p:cond delay="0"/>
                                  </p:stCondLst>
                                  <p:childTnLst>
                                    <p:animEffect transition="out" filter="wipe(left)">
                                      <p:cBhvr>
                                        <p:cTn id="57" dur="500"/>
                                        <p:tgtEl>
                                          <p:spTgt spid="104"/>
                                        </p:tgtEl>
                                      </p:cBhvr>
                                    </p:animEffect>
                                    <p:set>
                                      <p:cBhvr>
                                        <p:cTn id="58" dur="1" fill="hold">
                                          <p:stCondLst>
                                            <p:cond delay="499"/>
                                          </p:stCondLst>
                                        </p:cTn>
                                        <p:tgtEl>
                                          <p:spTgt spid="104"/>
                                        </p:tgtEl>
                                        <p:attrNameLst>
                                          <p:attrName>style.visibility</p:attrName>
                                        </p:attrNameLst>
                                      </p:cBhvr>
                                      <p:to>
                                        <p:strVal val="hidden"/>
                                      </p:to>
                                    </p:set>
                                  </p:childTnLst>
                                </p:cTn>
                              </p:par>
                              <p:par>
                                <p:cTn id="59" presetID="22" presetClass="exit" presetSubtype="8" fill="hold" grpId="0" nodeType="withEffect">
                                  <p:stCondLst>
                                    <p:cond delay="0"/>
                                  </p:stCondLst>
                                  <p:childTnLst>
                                    <p:animEffect transition="out" filter="wipe(left)">
                                      <p:cBhvr>
                                        <p:cTn id="60" dur="500"/>
                                        <p:tgtEl>
                                          <p:spTgt spid="107"/>
                                        </p:tgtEl>
                                      </p:cBhvr>
                                    </p:animEffect>
                                    <p:set>
                                      <p:cBhvr>
                                        <p:cTn id="61" dur="1" fill="hold">
                                          <p:stCondLst>
                                            <p:cond delay="499"/>
                                          </p:stCondLst>
                                        </p:cTn>
                                        <p:tgtEl>
                                          <p:spTgt spid="107"/>
                                        </p:tgtEl>
                                        <p:attrNameLst>
                                          <p:attrName>style.visibility</p:attrName>
                                        </p:attrNameLst>
                                      </p:cBhvr>
                                      <p:to>
                                        <p:strVal val="hidden"/>
                                      </p:to>
                                    </p:set>
                                  </p:childTnLst>
                                </p:cTn>
                              </p:par>
                              <p:par>
                                <p:cTn id="62" presetID="22" presetClass="exit" presetSubtype="8" fill="hold" grpId="0" nodeType="withEffect">
                                  <p:stCondLst>
                                    <p:cond delay="0"/>
                                  </p:stCondLst>
                                  <p:childTnLst>
                                    <p:animEffect transition="out" filter="wipe(left)">
                                      <p:cBhvr>
                                        <p:cTn id="63" dur="500"/>
                                        <p:tgtEl>
                                          <p:spTgt spid="108"/>
                                        </p:tgtEl>
                                      </p:cBhvr>
                                    </p:animEffect>
                                    <p:set>
                                      <p:cBhvr>
                                        <p:cTn id="64" dur="1" fill="hold">
                                          <p:stCondLst>
                                            <p:cond delay="499"/>
                                          </p:stCondLst>
                                        </p:cTn>
                                        <p:tgtEl>
                                          <p:spTgt spid="10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75"/>
                                        </p:tgtEl>
                                      </p:cBhvr>
                                    </p:animEffect>
                                    <p:set>
                                      <p:cBhvr>
                                        <p:cTn id="73" dur="1" fill="hold">
                                          <p:stCondLst>
                                            <p:cond delay="499"/>
                                          </p:stCondLst>
                                        </p:cTn>
                                        <p:tgtEl>
                                          <p:spTgt spid="75"/>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6"/>
                                        </p:tgtEl>
                                      </p:cBhvr>
                                    </p:animEffect>
                                    <p:set>
                                      <p:cBhvr>
                                        <p:cTn id="76" dur="1" fill="hold">
                                          <p:stCondLst>
                                            <p:cond delay="499"/>
                                          </p:stCondLst>
                                        </p:cTn>
                                        <p:tgtEl>
                                          <p:spTgt spid="76"/>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79"/>
                                        </p:tgtEl>
                                      </p:cBhvr>
                                    </p:animEffect>
                                    <p:set>
                                      <p:cBhvr>
                                        <p:cTn id="79" dur="1" fill="hold">
                                          <p:stCondLst>
                                            <p:cond delay="499"/>
                                          </p:stCondLst>
                                        </p:cTn>
                                        <p:tgtEl>
                                          <p:spTgt spid="79"/>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80"/>
                                        </p:tgtEl>
                                      </p:cBhvr>
                                    </p:animEffect>
                                    <p:set>
                                      <p:cBhvr>
                                        <p:cTn id="82" dur="1" fill="hold">
                                          <p:stCondLst>
                                            <p:cond delay="499"/>
                                          </p:stCondLst>
                                        </p:cTn>
                                        <p:tgtEl>
                                          <p:spTgt spid="80"/>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81"/>
                                        </p:tgtEl>
                                      </p:cBhvr>
                                    </p:animEffect>
                                    <p:set>
                                      <p:cBhvr>
                                        <p:cTn id="85" dur="1" fill="hold">
                                          <p:stCondLst>
                                            <p:cond delay="499"/>
                                          </p:stCondLst>
                                        </p:cTn>
                                        <p:tgtEl>
                                          <p:spTgt spid="81"/>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82"/>
                                        </p:tgtEl>
                                      </p:cBhvr>
                                    </p:animEffect>
                                    <p:set>
                                      <p:cBhvr>
                                        <p:cTn id="88" dur="1" fill="hold">
                                          <p:stCondLst>
                                            <p:cond delay="499"/>
                                          </p:stCondLst>
                                        </p:cTn>
                                        <p:tgtEl>
                                          <p:spTgt spid="82"/>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87"/>
                                        </p:tgtEl>
                                      </p:cBhvr>
                                    </p:animEffect>
                                    <p:set>
                                      <p:cBhvr>
                                        <p:cTn id="91" dur="1" fill="hold">
                                          <p:stCondLst>
                                            <p:cond delay="499"/>
                                          </p:stCondLst>
                                        </p:cTn>
                                        <p:tgtEl>
                                          <p:spTgt spid="87"/>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88"/>
                                        </p:tgtEl>
                                      </p:cBhvr>
                                    </p:animEffect>
                                    <p:set>
                                      <p:cBhvr>
                                        <p:cTn id="94" dur="1" fill="hold">
                                          <p:stCondLst>
                                            <p:cond delay="499"/>
                                          </p:stCondLst>
                                        </p:cTn>
                                        <p:tgtEl>
                                          <p:spTgt spid="8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11"/>
                                        </p:tgtEl>
                                      </p:cBhvr>
                                    </p:animEffect>
                                    <p:set>
                                      <p:cBhvr>
                                        <p:cTn id="102" dur="1" fill="hold">
                                          <p:stCondLst>
                                            <p:cond delay="499"/>
                                          </p:stCondLst>
                                        </p:cTn>
                                        <p:tgtEl>
                                          <p:spTgt spid="111"/>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3"/>
                                        </p:tgtEl>
                                      </p:cBhvr>
                                    </p:animEffect>
                                    <p:set>
                                      <p:cBhvr>
                                        <p:cTn id="105" dur="1" fill="hold">
                                          <p:stCondLst>
                                            <p:cond delay="499"/>
                                          </p:stCondLst>
                                        </p:cTn>
                                        <p:tgtEl>
                                          <p:spTgt spid="113"/>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5"/>
                                        </p:tgtEl>
                                      </p:cBhvr>
                                    </p:animEffect>
                                    <p:set>
                                      <p:cBhvr>
                                        <p:cTn id="108" dur="1" fill="hold">
                                          <p:stCondLst>
                                            <p:cond delay="499"/>
                                          </p:stCondLst>
                                        </p:cTn>
                                        <p:tgtEl>
                                          <p:spTgt spid="25"/>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15"/>
                                        </p:tgtEl>
                                      </p:cBhvr>
                                    </p:animEffect>
                                    <p:set>
                                      <p:cBhvr>
                                        <p:cTn id="114" dur="1" fill="hold">
                                          <p:stCondLst>
                                            <p:cond delay="499"/>
                                          </p:stCondLst>
                                        </p:cTn>
                                        <p:tgtEl>
                                          <p:spTgt spid="115"/>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117"/>
                                        </p:tgtEl>
                                      </p:cBhvr>
                                    </p:animEffect>
                                    <p:set>
                                      <p:cBhvr>
                                        <p:cTn id="120" dur="1" fill="hold">
                                          <p:stCondLst>
                                            <p:cond delay="499"/>
                                          </p:stCondLst>
                                        </p:cTn>
                                        <p:tgtEl>
                                          <p:spTgt spid="117"/>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119"/>
                                        </p:tgtEl>
                                      </p:cBhvr>
                                    </p:animEffect>
                                    <p:set>
                                      <p:cBhvr>
                                        <p:cTn id="123" dur="1" fill="hold">
                                          <p:stCondLst>
                                            <p:cond delay="49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4" grpId="0" animBg="1"/>
      <p:bldP spid="25" grpId="0" animBg="1"/>
      <p:bldP spid="26" grpId="0" animBg="1"/>
      <p:bldP spid="27" grpId="0" animBg="1"/>
      <p:bldP spid="55" grpId="0" animBg="1"/>
      <p:bldP spid="57" grpId="0" animBg="1"/>
      <p:bldP spid="58" grpId="0" animBg="1"/>
      <p:bldP spid="61" grpId="0" animBg="1"/>
      <p:bldP spid="62" grpId="0" animBg="1"/>
      <p:bldP spid="65" grpId="0" animBg="1"/>
      <p:bldP spid="66" grpId="0" animBg="1"/>
      <p:bldP spid="69" grpId="0" animBg="1"/>
      <p:bldP spid="70" grpId="0" animBg="1"/>
      <p:bldP spid="73" grpId="0" animBg="1"/>
      <p:bldP spid="75" grpId="0" animBg="1"/>
      <p:bldP spid="76" grpId="0" animBg="1"/>
      <p:bldP spid="79" grpId="0" animBg="1"/>
      <p:bldP spid="80" grpId="0" animBg="1"/>
      <p:bldP spid="81" grpId="0" animBg="1"/>
      <p:bldP spid="82" grpId="0" animBg="1"/>
      <p:bldP spid="87" grpId="0" animBg="1"/>
      <p:bldP spid="88" grpId="0" animBg="1"/>
      <p:bldP spid="92" grpId="0" animBg="1"/>
      <p:bldP spid="93" grpId="0" animBg="1"/>
      <p:bldP spid="95" grpId="0" animBg="1"/>
      <p:bldP spid="96" grpId="0" animBg="1"/>
      <p:bldP spid="99" grpId="0" animBg="1"/>
      <p:bldP spid="100" grpId="0" animBg="1"/>
      <p:bldP spid="103" grpId="0" animBg="1"/>
      <p:bldP spid="104" grpId="0" animBg="1"/>
      <p:bldP spid="107" grpId="0" animBg="1"/>
      <p:bldP spid="108" grpId="0" animBg="1"/>
      <p:bldP spid="111" grpId="0" animBg="1"/>
      <p:bldP spid="113" grpId="0" animBg="1"/>
      <p:bldP spid="115" grpId="0" animBg="1"/>
      <p:bldP spid="117" grpId="0" animBg="1"/>
      <p:bldP spid="1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95E2C7F4-B7B2-4399-860B-AFD02922DE82}"/>
              </a:ext>
            </a:extLst>
          </p:cNvPr>
          <p:cNvPicPr>
            <a:picLocks noChangeAspect="1"/>
          </p:cNvPicPr>
          <p:nvPr/>
        </p:nvPicPr>
        <p:blipFill rotWithShape="1">
          <a:blip r:embed="rId3">
            <a:extLst>
              <a:ext uri="{28A0092B-C50C-407E-A947-70E740481C1C}">
                <a14:useLocalDpi xmlns:a14="http://schemas.microsoft.com/office/drawing/2010/main" val="0"/>
              </a:ext>
            </a:extLst>
          </a:blip>
          <a:srcRect r="-1620"/>
          <a:stretch/>
        </p:blipFill>
        <p:spPr>
          <a:xfrm>
            <a:off x="302601" y="2606040"/>
            <a:ext cx="8621784" cy="1357660"/>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sp>
        <p:nvSpPr>
          <p:cNvPr id="9" name="Rectangle 8">
            <a:extLst>
              <a:ext uri="{FF2B5EF4-FFF2-40B4-BE49-F238E27FC236}">
                <a16:creationId xmlns:a16="http://schemas.microsoft.com/office/drawing/2014/main" id="{47B3D534-B094-449D-A462-2E1B1878D1FE}"/>
              </a:ext>
            </a:extLst>
          </p:cNvPr>
          <p:cNvSpPr/>
          <p:nvPr/>
        </p:nvSpPr>
        <p:spPr>
          <a:xfrm>
            <a:off x="4880546" y="2768600"/>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75BCC77-E7E9-4030-80F7-1AD65AD148BF}"/>
              </a:ext>
            </a:extLst>
          </p:cNvPr>
          <p:cNvSpPr/>
          <p:nvPr/>
        </p:nvSpPr>
        <p:spPr>
          <a:xfrm>
            <a:off x="547696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36B7594-5E20-4A2E-A922-83A75390D0F9}"/>
              </a:ext>
            </a:extLst>
          </p:cNvPr>
          <p:cNvSpPr/>
          <p:nvPr/>
        </p:nvSpPr>
        <p:spPr>
          <a:xfrm>
            <a:off x="720126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9E40CFC-0F50-4BBA-98D9-0181882661F3}"/>
              </a:ext>
            </a:extLst>
          </p:cNvPr>
          <p:cNvSpPr/>
          <p:nvPr/>
        </p:nvSpPr>
        <p:spPr>
          <a:xfrm>
            <a:off x="1061500" y="337026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BFF596A-990B-44C9-87C8-E0CC4AE03539}"/>
              </a:ext>
            </a:extLst>
          </p:cNvPr>
          <p:cNvSpPr/>
          <p:nvPr/>
        </p:nvSpPr>
        <p:spPr>
          <a:xfrm>
            <a:off x="5125262" y="3583328"/>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5C7F30-CEFC-404A-B0A0-1ED220BBD396}"/>
              </a:ext>
            </a:extLst>
          </p:cNvPr>
          <p:cNvSpPr/>
          <p:nvPr/>
        </p:nvSpPr>
        <p:spPr>
          <a:xfrm>
            <a:off x="6200430" y="3562059"/>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35134297-C6AF-4D35-9435-05693B6986F9}"/>
              </a:ext>
            </a:extLst>
          </p:cNvPr>
          <p:cNvSpPr/>
          <p:nvPr/>
        </p:nvSpPr>
        <p:spPr>
          <a:xfrm>
            <a:off x="6579971" y="3579394"/>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2F77FF7-E108-431E-A94B-9A6354CC7D94}"/>
              </a:ext>
            </a:extLst>
          </p:cNvPr>
          <p:cNvSpPr/>
          <p:nvPr/>
        </p:nvSpPr>
        <p:spPr>
          <a:xfrm>
            <a:off x="7329717" y="3583329"/>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5ED33706-1DA9-4D0D-B420-295D862A0766}"/>
              </a:ext>
            </a:extLst>
          </p:cNvPr>
          <p:cNvSpPr/>
          <p:nvPr/>
        </p:nvSpPr>
        <p:spPr>
          <a:xfrm>
            <a:off x="1403657" y="337165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CBDC83B9-EB0E-466E-9AD2-FA0F0ECFFC42}"/>
              </a:ext>
            </a:extLst>
          </p:cNvPr>
          <p:cNvSpPr/>
          <p:nvPr/>
        </p:nvSpPr>
        <p:spPr>
          <a:xfrm>
            <a:off x="1780170" y="337026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86A61AD-F066-4AD0-B506-2B7D34EDDF47}"/>
              </a:ext>
            </a:extLst>
          </p:cNvPr>
          <p:cNvSpPr/>
          <p:nvPr/>
        </p:nvSpPr>
        <p:spPr>
          <a:xfrm>
            <a:off x="2122327" y="337165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B33ED390-D59A-4733-A2B4-4D3C2BE998B2}"/>
              </a:ext>
            </a:extLst>
          </p:cNvPr>
          <p:cNvSpPr/>
          <p:nvPr/>
        </p:nvSpPr>
        <p:spPr>
          <a:xfrm>
            <a:off x="2498840" y="339260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6E4690C4-1317-492C-9A5F-17CB842F98CC}"/>
              </a:ext>
            </a:extLst>
          </p:cNvPr>
          <p:cNvSpPr/>
          <p:nvPr/>
        </p:nvSpPr>
        <p:spPr>
          <a:xfrm>
            <a:off x="2840997" y="339400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5C484416-5B61-426A-A4C5-8BB3260BB844}"/>
              </a:ext>
            </a:extLst>
          </p:cNvPr>
          <p:cNvSpPr/>
          <p:nvPr/>
        </p:nvSpPr>
        <p:spPr>
          <a:xfrm>
            <a:off x="3215054" y="336974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F85C2C1B-E09A-47E5-A6A5-A87222986EF9}"/>
              </a:ext>
            </a:extLst>
          </p:cNvPr>
          <p:cNvSpPr/>
          <p:nvPr/>
        </p:nvSpPr>
        <p:spPr>
          <a:xfrm>
            <a:off x="3557211" y="337114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B84D573C-6784-4457-9475-540698FBA39B}"/>
              </a:ext>
            </a:extLst>
          </p:cNvPr>
          <p:cNvSpPr/>
          <p:nvPr/>
        </p:nvSpPr>
        <p:spPr>
          <a:xfrm>
            <a:off x="3916165" y="3376770"/>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6648E491-3627-4B9F-8BCB-92F61FCA6C36}"/>
              </a:ext>
            </a:extLst>
          </p:cNvPr>
          <p:cNvSpPr/>
          <p:nvPr/>
        </p:nvSpPr>
        <p:spPr>
          <a:xfrm>
            <a:off x="4258322" y="3378165"/>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9425D340-A096-4111-ACA4-0340D800CF4E}"/>
              </a:ext>
            </a:extLst>
          </p:cNvPr>
          <p:cNvSpPr/>
          <p:nvPr/>
        </p:nvSpPr>
        <p:spPr>
          <a:xfrm>
            <a:off x="5235352" y="2788497"/>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E50B268F-F326-4AD9-8624-9DEDEE361173}"/>
              </a:ext>
            </a:extLst>
          </p:cNvPr>
          <p:cNvSpPr/>
          <p:nvPr/>
        </p:nvSpPr>
        <p:spPr>
          <a:xfrm>
            <a:off x="5611590" y="2773044"/>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FE64599F-8749-4B71-A29E-5CC7032938D3}"/>
              </a:ext>
            </a:extLst>
          </p:cNvPr>
          <p:cNvSpPr/>
          <p:nvPr/>
        </p:nvSpPr>
        <p:spPr>
          <a:xfrm>
            <a:off x="5966396" y="2792941"/>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A66D9925-3857-4784-80C4-EEF847EEBEE9}"/>
              </a:ext>
            </a:extLst>
          </p:cNvPr>
          <p:cNvSpPr/>
          <p:nvPr/>
        </p:nvSpPr>
        <p:spPr>
          <a:xfrm>
            <a:off x="6375968" y="2752311"/>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9E4D7248-004A-417D-A4F6-220FA57B7C24}"/>
              </a:ext>
            </a:extLst>
          </p:cNvPr>
          <p:cNvSpPr/>
          <p:nvPr/>
        </p:nvSpPr>
        <p:spPr>
          <a:xfrm>
            <a:off x="6735536" y="2772208"/>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9BA55740-B718-47B1-B449-AFAF23CF8DC8}"/>
              </a:ext>
            </a:extLst>
          </p:cNvPr>
          <p:cNvSpPr/>
          <p:nvPr/>
        </p:nvSpPr>
        <p:spPr>
          <a:xfrm>
            <a:off x="7111774" y="2756755"/>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3577CC96-349D-4DBE-8FA7-EE260B42AEE6}"/>
              </a:ext>
            </a:extLst>
          </p:cNvPr>
          <p:cNvSpPr/>
          <p:nvPr/>
        </p:nvSpPr>
        <p:spPr>
          <a:xfrm>
            <a:off x="7466580" y="2776652"/>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E5ECD371-D974-41AD-B73D-EFD3E410C8D7}"/>
              </a:ext>
            </a:extLst>
          </p:cNvPr>
          <p:cNvSpPr/>
          <p:nvPr/>
        </p:nvSpPr>
        <p:spPr>
          <a:xfrm>
            <a:off x="7864487" y="2766444"/>
            <a:ext cx="32146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66191F08-E09D-4404-B38B-AD3A26CAA1AC}"/>
              </a:ext>
            </a:extLst>
          </p:cNvPr>
          <p:cNvSpPr/>
          <p:nvPr/>
        </p:nvSpPr>
        <p:spPr>
          <a:xfrm>
            <a:off x="8219293" y="2786341"/>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reeform: Shape 91">
            <a:extLst>
              <a:ext uri="{FF2B5EF4-FFF2-40B4-BE49-F238E27FC236}">
                <a16:creationId xmlns:a16="http://schemas.microsoft.com/office/drawing/2014/main" id="{231E8BA8-25AA-472E-A281-F299495734EB}"/>
              </a:ext>
            </a:extLst>
          </p:cNvPr>
          <p:cNvSpPr/>
          <p:nvPr/>
        </p:nvSpPr>
        <p:spPr>
          <a:xfrm>
            <a:off x="4865278"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Freeform: Shape 92">
            <a:extLst>
              <a:ext uri="{FF2B5EF4-FFF2-40B4-BE49-F238E27FC236}">
                <a16:creationId xmlns:a16="http://schemas.microsoft.com/office/drawing/2014/main" id="{2889E803-0AF1-4EDD-B26D-C1779FB7EEA0}"/>
              </a:ext>
            </a:extLst>
          </p:cNvPr>
          <p:cNvSpPr/>
          <p:nvPr/>
        </p:nvSpPr>
        <p:spPr>
          <a:xfrm>
            <a:off x="5232975"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reeform: Shape 94">
            <a:extLst>
              <a:ext uri="{FF2B5EF4-FFF2-40B4-BE49-F238E27FC236}">
                <a16:creationId xmlns:a16="http://schemas.microsoft.com/office/drawing/2014/main" id="{D2042F5D-C8A8-44B2-866A-A67B5F5714FB}"/>
              </a:ext>
            </a:extLst>
          </p:cNvPr>
          <p:cNvSpPr/>
          <p:nvPr/>
        </p:nvSpPr>
        <p:spPr>
          <a:xfrm>
            <a:off x="5610196" y="298055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Freeform: Shape 95">
            <a:extLst>
              <a:ext uri="{FF2B5EF4-FFF2-40B4-BE49-F238E27FC236}">
                <a16:creationId xmlns:a16="http://schemas.microsoft.com/office/drawing/2014/main" id="{385EFB8A-44CE-4111-B10A-112084A6531B}"/>
              </a:ext>
            </a:extLst>
          </p:cNvPr>
          <p:cNvSpPr/>
          <p:nvPr/>
        </p:nvSpPr>
        <p:spPr>
          <a:xfrm>
            <a:off x="5977893" y="298055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Freeform: Shape 98">
            <a:extLst>
              <a:ext uri="{FF2B5EF4-FFF2-40B4-BE49-F238E27FC236}">
                <a16:creationId xmlns:a16="http://schemas.microsoft.com/office/drawing/2014/main" id="{5213C989-8E2E-42C3-B0C4-1198DC0E53DE}"/>
              </a:ext>
            </a:extLst>
          </p:cNvPr>
          <p:cNvSpPr/>
          <p:nvPr/>
        </p:nvSpPr>
        <p:spPr>
          <a:xfrm>
            <a:off x="6352114" y="2976645"/>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Freeform: Shape 99">
            <a:extLst>
              <a:ext uri="{FF2B5EF4-FFF2-40B4-BE49-F238E27FC236}">
                <a16:creationId xmlns:a16="http://schemas.microsoft.com/office/drawing/2014/main" id="{9ADB97C1-D523-4F0C-BF41-9A413BB478A6}"/>
              </a:ext>
            </a:extLst>
          </p:cNvPr>
          <p:cNvSpPr/>
          <p:nvPr/>
        </p:nvSpPr>
        <p:spPr>
          <a:xfrm>
            <a:off x="6719811" y="2976645"/>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Freeform: Shape 102">
            <a:extLst>
              <a:ext uri="{FF2B5EF4-FFF2-40B4-BE49-F238E27FC236}">
                <a16:creationId xmlns:a16="http://schemas.microsoft.com/office/drawing/2014/main" id="{2F97020F-8C6C-42A4-81E9-98E26573077B}"/>
              </a:ext>
            </a:extLst>
          </p:cNvPr>
          <p:cNvSpPr/>
          <p:nvPr/>
        </p:nvSpPr>
        <p:spPr>
          <a:xfrm>
            <a:off x="7097813" y="298123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Freeform: Shape 103">
            <a:extLst>
              <a:ext uri="{FF2B5EF4-FFF2-40B4-BE49-F238E27FC236}">
                <a16:creationId xmlns:a16="http://schemas.microsoft.com/office/drawing/2014/main" id="{55544EC6-1BD6-4491-B91D-85DF32635D37}"/>
              </a:ext>
            </a:extLst>
          </p:cNvPr>
          <p:cNvSpPr/>
          <p:nvPr/>
        </p:nvSpPr>
        <p:spPr>
          <a:xfrm>
            <a:off x="7465510" y="298123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Freeform: Shape 106">
            <a:extLst>
              <a:ext uri="{FF2B5EF4-FFF2-40B4-BE49-F238E27FC236}">
                <a16:creationId xmlns:a16="http://schemas.microsoft.com/office/drawing/2014/main" id="{2CEBA61F-2196-4841-AD00-1BAE15426583}"/>
              </a:ext>
            </a:extLst>
          </p:cNvPr>
          <p:cNvSpPr/>
          <p:nvPr/>
        </p:nvSpPr>
        <p:spPr>
          <a:xfrm>
            <a:off x="7847224"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5FCF6652-6D6F-452F-82A9-5249A387D343}"/>
              </a:ext>
            </a:extLst>
          </p:cNvPr>
          <p:cNvSpPr/>
          <p:nvPr/>
        </p:nvSpPr>
        <p:spPr>
          <a:xfrm>
            <a:off x="8214921"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0AFFF39F-C303-4043-A1A5-0867E4DDF615}"/>
              </a:ext>
            </a:extLst>
          </p:cNvPr>
          <p:cNvSpPr/>
          <p:nvPr/>
        </p:nvSpPr>
        <p:spPr>
          <a:xfrm>
            <a:off x="5483694" y="3579395"/>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C0834330-91DB-4ADE-A1BF-FEDC54C31084}"/>
              </a:ext>
            </a:extLst>
          </p:cNvPr>
          <p:cNvSpPr/>
          <p:nvPr/>
        </p:nvSpPr>
        <p:spPr>
          <a:xfrm>
            <a:off x="5858659" y="3579395"/>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85EDA579-91E5-4839-AAFA-F9C3B16D6562}"/>
              </a:ext>
            </a:extLst>
          </p:cNvPr>
          <p:cNvSpPr/>
          <p:nvPr/>
        </p:nvSpPr>
        <p:spPr>
          <a:xfrm>
            <a:off x="6958194" y="3579394"/>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E0473352-4069-47EF-83DB-A540BD4BD762}"/>
              </a:ext>
            </a:extLst>
          </p:cNvPr>
          <p:cNvSpPr/>
          <p:nvPr/>
        </p:nvSpPr>
        <p:spPr>
          <a:xfrm>
            <a:off x="7656452" y="3572374"/>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9850A404-1098-4C0A-99B0-F409EA0F2B13}"/>
              </a:ext>
            </a:extLst>
          </p:cNvPr>
          <p:cNvSpPr/>
          <p:nvPr/>
        </p:nvSpPr>
        <p:spPr>
          <a:xfrm>
            <a:off x="8018891" y="3595234"/>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2585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5"/>
                                        </p:tgtEl>
                                      </p:cBhvr>
                                    </p:animEffect>
                                    <p:set>
                                      <p:cBhvr>
                                        <p:cTn id="10" dur="1" fill="hold">
                                          <p:stCondLst>
                                            <p:cond delay="499"/>
                                          </p:stCondLst>
                                        </p:cTn>
                                        <p:tgtEl>
                                          <p:spTgt spid="5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8"/>
                                        </p:tgtEl>
                                      </p:cBhvr>
                                    </p:animEffect>
                                    <p:set>
                                      <p:cBhvr>
                                        <p:cTn id="16" dur="1" fill="hold">
                                          <p:stCondLst>
                                            <p:cond delay="499"/>
                                          </p:stCondLst>
                                        </p:cTn>
                                        <p:tgtEl>
                                          <p:spTgt spid="5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2"/>
                                        </p:tgtEl>
                                      </p:cBhvr>
                                    </p:animEffect>
                                    <p:set>
                                      <p:cBhvr>
                                        <p:cTn id="22" dur="1" fill="hold">
                                          <p:stCondLst>
                                            <p:cond delay="499"/>
                                          </p:stCondLst>
                                        </p:cTn>
                                        <p:tgtEl>
                                          <p:spTgt spid="6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0"/>
                                        </p:tgtEl>
                                      </p:cBhvr>
                                    </p:animEffect>
                                    <p:set>
                                      <p:cBhvr>
                                        <p:cTn id="34" dur="1" fill="hold">
                                          <p:stCondLst>
                                            <p:cond delay="499"/>
                                          </p:stCondLst>
                                        </p:cTn>
                                        <p:tgtEl>
                                          <p:spTgt spid="70"/>
                                        </p:tgtEl>
                                        <p:attrNameLst>
                                          <p:attrName>style.visibility</p:attrName>
                                        </p:attrNameLst>
                                      </p:cBhvr>
                                      <p:to>
                                        <p:strVal val="hidden"/>
                                      </p:to>
                                    </p:set>
                                  </p:childTnLst>
                                </p:cTn>
                              </p:par>
                              <p:par>
                                <p:cTn id="35" presetID="22" presetClass="exit" presetSubtype="8" fill="hold" grpId="0" nodeType="withEffect">
                                  <p:stCondLst>
                                    <p:cond delay="0"/>
                                  </p:stCondLst>
                                  <p:childTnLst>
                                    <p:animEffect transition="out" filter="wipe(left)">
                                      <p:cBhvr>
                                        <p:cTn id="36" dur="500"/>
                                        <p:tgtEl>
                                          <p:spTgt spid="92"/>
                                        </p:tgtEl>
                                      </p:cBhvr>
                                    </p:animEffect>
                                    <p:set>
                                      <p:cBhvr>
                                        <p:cTn id="37" dur="1" fill="hold">
                                          <p:stCondLst>
                                            <p:cond delay="499"/>
                                          </p:stCondLst>
                                        </p:cTn>
                                        <p:tgtEl>
                                          <p:spTgt spid="92"/>
                                        </p:tgtEl>
                                        <p:attrNameLst>
                                          <p:attrName>style.visibility</p:attrName>
                                        </p:attrNameLst>
                                      </p:cBhvr>
                                      <p:to>
                                        <p:strVal val="hidden"/>
                                      </p:to>
                                    </p:set>
                                  </p:childTnLst>
                                </p:cTn>
                              </p:par>
                              <p:par>
                                <p:cTn id="38" presetID="22" presetClass="exit" presetSubtype="8" fill="hold" grpId="0" nodeType="withEffect">
                                  <p:stCondLst>
                                    <p:cond delay="0"/>
                                  </p:stCondLst>
                                  <p:childTnLst>
                                    <p:animEffect transition="out" filter="wipe(left)">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par>
                                <p:cTn id="41" presetID="22" presetClass="exit" presetSubtype="8" fill="hold" grpId="0" nodeType="withEffect">
                                  <p:stCondLst>
                                    <p:cond delay="0"/>
                                  </p:stCondLst>
                                  <p:childTnLst>
                                    <p:animEffect transition="out" filter="wipe(left)">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par>
                                <p:cTn id="44" presetID="22" presetClass="exit" presetSubtype="8" fill="hold" grpId="0" nodeType="withEffect">
                                  <p:stCondLst>
                                    <p:cond delay="0"/>
                                  </p:stCondLst>
                                  <p:childTnLst>
                                    <p:animEffect transition="out" filter="wipe(left)">
                                      <p:cBhvr>
                                        <p:cTn id="45" dur="500"/>
                                        <p:tgtEl>
                                          <p:spTgt spid="96"/>
                                        </p:tgtEl>
                                      </p:cBhvr>
                                    </p:animEffect>
                                    <p:set>
                                      <p:cBhvr>
                                        <p:cTn id="46" dur="1" fill="hold">
                                          <p:stCondLst>
                                            <p:cond delay="499"/>
                                          </p:stCondLst>
                                        </p:cTn>
                                        <p:tgtEl>
                                          <p:spTgt spid="96"/>
                                        </p:tgtEl>
                                        <p:attrNameLst>
                                          <p:attrName>style.visibility</p:attrName>
                                        </p:attrNameLst>
                                      </p:cBhvr>
                                      <p:to>
                                        <p:strVal val="hidden"/>
                                      </p:to>
                                    </p:set>
                                  </p:childTnLst>
                                </p:cTn>
                              </p:par>
                              <p:par>
                                <p:cTn id="47" presetID="22" presetClass="exit" presetSubtype="8" fill="hold" grpId="0" nodeType="withEffect">
                                  <p:stCondLst>
                                    <p:cond delay="0"/>
                                  </p:stCondLst>
                                  <p:childTnLst>
                                    <p:animEffect transition="out" filter="wipe(left)">
                                      <p:cBhvr>
                                        <p:cTn id="48" dur="500"/>
                                        <p:tgtEl>
                                          <p:spTgt spid="99"/>
                                        </p:tgtEl>
                                      </p:cBhvr>
                                    </p:animEffect>
                                    <p:set>
                                      <p:cBhvr>
                                        <p:cTn id="49" dur="1" fill="hold">
                                          <p:stCondLst>
                                            <p:cond delay="499"/>
                                          </p:stCondLst>
                                        </p:cTn>
                                        <p:tgtEl>
                                          <p:spTgt spid="99"/>
                                        </p:tgtEl>
                                        <p:attrNameLst>
                                          <p:attrName>style.visibility</p:attrName>
                                        </p:attrNameLst>
                                      </p:cBhvr>
                                      <p:to>
                                        <p:strVal val="hidden"/>
                                      </p:to>
                                    </p:set>
                                  </p:childTnLst>
                                </p:cTn>
                              </p:par>
                              <p:par>
                                <p:cTn id="50" presetID="22" presetClass="exit" presetSubtype="8" fill="hold" grpId="0" nodeType="withEffect">
                                  <p:stCondLst>
                                    <p:cond delay="0"/>
                                  </p:stCondLst>
                                  <p:childTnLst>
                                    <p:animEffect transition="out" filter="wipe(left)">
                                      <p:cBhvr>
                                        <p:cTn id="51" dur="500"/>
                                        <p:tgtEl>
                                          <p:spTgt spid="100"/>
                                        </p:tgtEl>
                                      </p:cBhvr>
                                    </p:animEffect>
                                    <p:set>
                                      <p:cBhvr>
                                        <p:cTn id="52" dur="1" fill="hold">
                                          <p:stCondLst>
                                            <p:cond delay="499"/>
                                          </p:stCondLst>
                                        </p:cTn>
                                        <p:tgtEl>
                                          <p:spTgt spid="100"/>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103"/>
                                        </p:tgtEl>
                                      </p:cBhvr>
                                    </p:animEffect>
                                    <p:set>
                                      <p:cBhvr>
                                        <p:cTn id="55" dur="1" fill="hold">
                                          <p:stCondLst>
                                            <p:cond delay="499"/>
                                          </p:stCondLst>
                                        </p:cTn>
                                        <p:tgtEl>
                                          <p:spTgt spid="103"/>
                                        </p:tgtEl>
                                        <p:attrNameLst>
                                          <p:attrName>style.visibility</p:attrName>
                                        </p:attrNameLst>
                                      </p:cBhvr>
                                      <p:to>
                                        <p:strVal val="hidden"/>
                                      </p:to>
                                    </p:set>
                                  </p:childTnLst>
                                </p:cTn>
                              </p:par>
                              <p:par>
                                <p:cTn id="56" presetID="22" presetClass="exit" presetSubtype="8" fill="hold" grpId="0" nodeType="withEffect">
                                  <p:stCondLst>
                                    <p:cond delay="0"/>
                                  </p:stCondLst>
                                  <p:childTnLst>
                                    <p:animEffect transition="out" filter="wipe(left)">
                                      <p:cBhvr>
                                        <p:cTn id="57" dur="500"/>
                                        <p:tgtEl>
                                          <p:spTgt spid="104"/>
                                        </p:tgtEl>
                                      </p:cBhvr>
                                    </p:animEffect>
                                    <p:set>
                                      <p:cBhvr>
                                        <p:cTn id="58" dur="1" fill="hold">
                                          <p:stCondLst>
                                            <p:cond delay="499"/>
                                          </p:stCondLst>
                                        </p:cTn>
                                        <p:tgtEl>
                                          <p:spTgt spid="104"/>
                                        </p:tgtEl>
                                        <p:attrNameLst>
                                          <p:attrName>style.visibility</p:attrName>
                                        </p:attrNameLst>
                                      </p:cBhvr>
                                      <p:to>
                                        <p:strVal val="hidden"/>
                                      </p:to>
                                    </p:set>
                                  </p:childTnLst>
                                </p:cTn>
                              </p:par>
                              <p:par>
                                <p:cTn id="59" presetID="22" presetClass="exit" presetSubtype="8" fill="hold" grpId="0" nodeType="withEffect">
                                  <p:stCondLst>
                                    <p:cond delay="0"/>
                                  </p:stCondLst>
                                  <p:childTnLst>
                                    <p:animEffect transition="out" filter="wipe(left)">
                                      <p:cBhvr>
                                        <p:cTn id="60" dur="500"/>
                                        <p:tgtEl>
                                          <p:spTgt spid="107"/>
                                        </p:tgtEl>
                                      </p:cBhvr>
                                    </p:animEffect>
                                    <p:set>
                                      <p:cBhvr>
                                        <p:cTn id="61" dur="1" fill="hold">
                                          <p:stCondLst>
                                            <p:cond delay="499"/>
                                          </p:stCondLst>
                                        </p:cTn>
                                        <p:tgtEl>
                                          <p:spTgt spid="107"/>
                                        </p:tgtEl>
                                        <p:attrNameLst>
                                          <p:attrName>style.visibility</p:attrName>
                                        </p:attrNameLst>
                                      </p:cBhvr>
                                      <p:to>
                                        <p:strVal val="hidden"/>
                                      </p:to>
                                    </p:set>
                                  </p:childTnLst>
                                </p:cTn>
                              </p:par>
                              <p:par>
                                <p:cTn id="62" presetID="22" presetClass="exit" presetSubtype="8" fill="hold" grpId="0" nodeType="withEffect">
                                  <p:stCondLst>
                                    <p:cond delay="0"/>
                                  </p:stCondLst>
                                  <p:childTnLst>
                                    <p:animEffect transition="out" filter="wipe(left)">
                                      <p:cBhvr>
                                        <p:cTn id="63" dur="500"/>
                                        <p:tgtEl>
                                          <p:spTgt spid="108"/>
                                        </p:tgtEl>
                                      </p:cBhvr>
                                    </p:animEffect>
                                    <p:set>
                                      <p:cBhvr>
                                        <p:cTn id="64" dur="1" fill="hold">
                                          <p:stCondLst>
                                            <p:cond delay="499"/>
                                          </p:stCondLst>
                                        </p:cTn>
                                        <p:tgtEl>
                                          <p:spTgt spid="10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75"/>
                                        </p:tgtEl>
                                      </p:cBhvr>
                                    </p:animEffect>
                                    <p:set>
                                      <p:cBhvr>
                                        <p:cTn id="73" dur="1" fill="hold">
                                          <p:stCondLst>
                                            <p:cond delay="499"/>
                                          </p:stCondLst>
                                        </p:cTn>
                                        <p:tgtEl>
                                          <p:spTgt spid="75"/>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6"/>
                                        </p:tgtEl>
                                      </p:cBhvr>
                                    </p:animEffect>
                                    <p:set>
                                      <p:cBhvr>
                                        <p:cTn id="76" dur="1" fill="hold">
                                          <p:stCondLst>
                                            <p:cond delay="499"/>
                                          </p:stCondLst>
                                        </p:cTn>
                                        <p:tgtEl>
                                          <p:spTgt spid="76"/>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79"/>
                                        </p:tgtEl>
                                      </p:cBhvr>
                                    </p:animEffect>
                                    <p:set>
                                      <p:cBhvr>
                                        <p:cTn id="79" dur="1" fill="hold">
                                          <p:stCondLst>
                                            <p:cond delay="499"/>
                                          </p:stCondLst>
                                        </p:cTn>
                                        <p:tgtEl>
                                          <p:spTgt spid="79"/>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80"/>
                                        </p:tgtEl>
                                      </p:cBhvr>
                                    </p:animEffect>
                                    <p:set>
                                      <p:cBhvr>
                                        <p:cTn id="82" dur="1" fill="hold">
                                          <p:stCondLst>
                                            <p:cond delay="499"/>
                                          </p:stCondLst>
                                        </p:cTn>
                                        <p:tgtEl>
                                          <p:spTgt spid="80"/>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81"/>
                                        </p:tgtEl>
                                      </p:cBhvr>
                                    </p:animEffect>
                                    <p:set>
                                      <p:cBhvr>
                                        <p:cTn id="85" dur="1" fill="hold">
                                          <p:stCondLst>
                                            <p:cond delay="499"/>
                                          </p:stCondLst>
                                        </p:cTn>
                                        <p:tgtEl>
                                          <p:spTgt spid="81"/>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82"/>
                                        </p:tgtEl>
                                      </p:cBhvr>
                                    </p:animEffect>
                                    <p:set>
                                      <p:cBhvr>
                                        <p:cTn id="88" dur="1" fill="hold">
                                          <p:stCondLst>
                                            <p:cond delay="499"/>
                                          </p:stCondLst>
                                        </p:cTn>
                                        <p:tgtEl>
                                          <p:spTgt spid="82"/>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87"/>
                                        </p:tgtEl>
                                      </p:cBhvr>
                                    </p:animEffect>
                                    <p:set>
                                      <p:cBhvr>
                                        <p:cTn id="91" dur="1" fill="hold">
                                          <p:stCondLst>
                                            <p:cond delay="499"/>
                                          </p:stCondLst>
                                        </p:cTn>
                                        <p:tgtEl>
                                          <p:spTgt spid="87"/>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88"/>
                                        </p:tgtEl>
                                      </p:cBhvr>
                                    </p:animEffect>
                                    <p:set>
                                      <p:cBhvr>
                                        <p:cTn id="94" dur="1" fill="hold">
                                          <p:stCondLst>
                                            <p:cond delay="499"/>
                                          </p:stCondLst>
                                        </p:cTn>
                                        <p:tgtEl>
                                          <p:spTgt spid="8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11"/>
                                        </p:tgtEl>
                                      </p:cBhvr>
                                    </p:animEffect>
                                    <p:set>
                                      <p:cBhvr>
                                        <p:cTn id="102" dur="1" fill="hold">
                                          <p:stCondLst>
                                            <p:cond delay="499"/>
                                          </p:stCondLst>
                                        </p:cTn>
                                        <p:tgtEl>
                                          <p:spTgt spid="111"/>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3"/>
                                        </p:tgtEl>
                                      </p:cBhvr>
                                    </p:animEffect>
                                    <p:set>
                                      <p:cBhvr>
                                        <p:cTn id="105" dur="1" fill="hold">
                                          <p:stCondLst>
                                            <p:cond delay="499"/>
                                          </p:stCondLst>
                                        </p:cTn>
                                        <p:tgtEl>
                                          <p:spTgt spid="113"/>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5"/>
                                        </p:tgtEl>
                                      </p:cBhvr>
                                    </p:animEffect>
                                    <p:set>
                                      <p:cBhvr>
                                        <p:cTn id="108" dur="1" fill="hold">
                                          <p:stCondLst>
                                            <p:cond delay="499"/>
                                          </p:stCondLst>
                                        </p:cTn>
                                        <p:tgtEl>
                                          <p:spTgt spid="25"/>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15"/>
                                        </p:tgtEl>
                                      </p:cBhvr>
                                    </p:animEffect>
                                    <p:set>
                                      <p:cBhvr>
                                        <p:cTn id="114" dur="1" fill="hold">
                                          <p:stCondLst>
                                            <p:cond delay="499"/>
                                          </p:stCondLst>
                                        </p:cTn>
                                        <p:tgtEl>
                                          <p:spTgt spid="115"/>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117"/>
                                        </p:tgtEl>
                                      </p:cBhvr>
                                    </p:animEffect>
                                    <p:set>
                                      <p:cBhvr>
                                        <p:cTn id="120" dur="1" fill="hold">
                                          <p:stCondLst>
                                            <p:cond delay="499"/>
                                          </p:stCondLst>
                                        </p:cTn>
                                        <p:tgtEl>
                                          <p:spTgt spid="117"/>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119"/>
                                        </p:tgtEl>
                                      </p:cBhvr>
                                    </p:animEffect>
                                    <p:set>
                                      <p:cBhvr>
                                        <p:cTn id="123" dur="1" fill="hold">
                                          <p:stCondLst>
                                            <p:cond delay="49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4" grpId="0" animBg="1"/>
      <p:bldP spid="25" grpId="0" animBg="1"/>
      <p:bldP spid="26" grpId="0" animBg="1"/>
      <p:bldP spid="27" grpId="0" animBg="1"/>
      <p:bldP spid="55" grpId="0" animBg="1"/>
      <p:bldP spid="57" grpId="0" animBg="1"/>
      <p:bldP spid="58" grpId="0" animBg="1"/>
      <p:bldP spid="61" grpId="0" animBg="1"/>
      <p:bldP spid="62" grpId="0" animBg="1"/>
      <p:bldP spid="65" grpId="0" animBg="1"/>
      <p:bldP spid="66" grpId="0" animBg="1"/>
      <p:bldP spid="69" grpId="0" animBg="1"/>
      <p:bldP spid="70" grpId="0" animBg="1"/>
      <p:bldP spid="73" grpId="0" animBg="1"/>
      <p:bldP spid="75" grpId="0" animBg="1"/>
      <p:bldP spid="76" grpId="0" animBg="1"/>
      <p:bldP spid="79" grpId="0" animBg="1"/>
      <p:bldP spid="80" grpId="0" animBg="1"/>
      <p:bldP spid="81" grpId="0" animBg="1"/>
      <p:bldP spid="82" grpId="0" animBg="1"/>
      <p:bldP spid="87" grpId="0" animBg="1"/>
      <p:bldP spid="88" grpId="0" animBg="1"/>
      <p:bldP spid="92" grpId="0" animBg="1"/>
      <p:bldP spid="93" grpId="0" animBg="1"/>
      <p:bldP spid="95" grpId="0" animBg="1"/>
      <p:bldP spid="96" grpId="0" animBg="1"/>
      <p:bldP spid="99" grpId="0" animBg="1"/>
      <p:bldP spid="100" grpId="0" animBg="1"/>
      <p:bldP spid="103" grpId="0" animBg="1"/>
      <p:bldP spid="104" grpId="0" animBg="1"/>
      <p:bldP spid="107" grpId="0" animBg="1"/>
      <p:bldP spid="108" grpId="0" animBg="1"/>
      <p:bldP spid="111" grpId="0" animBg="1"/>
      <p:bldP spid="113" grpId="0" animBg="1"/>
      <p:bldP spid="115" grpId="0" animBg="1"/>
      <p:bldP spid="117" grpId="0" animBg="1"/>
      <p:bldP spid="1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A669257-DA59-4123-8D31-F8B023155C2A}"/>
              </a:ext>
            </a:extLst>
          </p:cNvPr>
          <p:cNvPicPr>
            <a:picLocks noChangeAspect="1"/>
          </p:cNvPicPr>
          <p:nvPr/>
        </p:nvPicPr>
        <p:blipFill rotWithShape="1">
          <a:blip r:embed="rId3">
            <a:extLst>
              <a:ext uri="{28A0092B-C50C-407E-A947-70E740481C1C}">
                <a14:useLocalDpi xmlns:a14="http://schemas.microsoft.com/office/drawing/2010/main" val="0"/>
              </a:ext>
            </a:extLst>
          </a:blip>
          <a:srcRect r="-1620"/>
          <a:stretch/>
        </p:blipFill>
        <p:spPr>
          <a:xfrm>
            <a:off x="304506" y="2544764"/>
            <a:ext cx="8621784" cy="1336673"/>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sp>
        <p:nvSpPr>
          <p:cNvPr id="9" name="Rectangle 8">
            <a:extLst>
              <a:ext uri="{FF2B5EF4-FFF2-40B4-BE49-F238E27FC236}">
                <a16:creationId xmlns:a16="http://schemas.microsoft.com/office/drawing/2014/main" id="{47B3D534-B094-449D-A462-2E1B1878D1FE}"/>
              </a:ext>
            </a:extLst>
          </p:cNvPr>
          <p:cNvSpPr/>
          <p:nvPr/>
        </p:nvSpPr>
        <p:spPr>
          <a:xfrm>
            <a:off x="4836891" y="2768600"/>
            <a:ext cx="349250"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75BCC77-E7E9-4030-80F7-1AD65AD148BF}"/>
              </a:ext>
            </a:extLst>
          </p:cNvPr>
          <p:cNvSpPr/>
          <p:nvPr/>
        </p:nvSpPr>
        <p:spPr>
          <a:xfrm>
            <a:off x="5476969" y="2540000"/>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36B7594-5E20-4A2E-A922-83A75390D0F9}"/>
              </a:ext>
            </a:extLst>
          </p:cNvPr>
          <p:cNvSpPr/>
          <p:nvPr/>
        </p:nvSpPr>
        <p:spPr>
          <a:xfrm>
            <a:off x="7201265" y="2549526"/>
            <a:ext cx="56732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9E40CFC-0F50-4BBA-98D9-0181882661F3}"/>
              </a:ext>
            </a:extLst>
          </p:cNvPr>
          <p:cNvSpPr/>
          <p:nvPr/>
        </p:nvSpPr>
        <p:spPr>
          <a:xfrm>
            <a:off x="1061500" y="337026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BBFF596A-990B-44C9-87C8-E0CC4AE03539}"/>
              </a:ext>
            </a:extLst>
          </p:cNvPr>
          <p:cNvSpPr/>
          <p:nvPr/>
        </p:nvSpPr>
        <p:spPr>
          <a:xfrm>
            <a:off x="5125262" y="3583328"/>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5C7F30-CEFC-404A-B0A0-1ED220BBD396}"/>
              </a:ext>
            </a:extLst>
          </p:cNvPr>
          <p:cNvSpPr/>
          <p:nvPr/>
        </p:nvSpPr>
        <p:spPr>
          <a:xfrm>
            <a:off x="6200430" y="3562059"/>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35134297-C6AF-4D35-9435-05693B6986F9}"/>
              </a:ext>
            </a:extLst>
          </p:cNvPr>
          <p:cNvSpPr/>
          <p:nvPr/>
        </p:nvSpPr>
        <p:spPr>
          <a:xfrm>
            <a:off x="6579971" y="3579394"/>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2F77FF7-E108-431E-A94B-9A6354CC7D94}"/>
              </a:ext>
            </a:extLst>
          </p:cNvPr>
          <p:cNvSpPr/>
          <p:nvPr/>
        </p:nvSpPr>
        <p:spPr>
          <a:xfrm>
            <a:off x="7329717" y="3583329"/>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5ED33706-1DA9-4D0D-B420-295D862A0766}"/>
              </a:ext>
            </a:extLst>
          </p:cNvPr>
          <p:cNvSpPr/>
          <p:nvPr/>
        </p:nvSpPr>
        <p:spPr>
          <a:xfrm>
            <a:off x="1403657" y="337165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CBDC83B9-EB0E-466E-9AD2-FA0F0ECFFC42}"/>
              </a:ext>
            </a:extLst>
          </p:cNvPr>
          <p:cNvSpPr/>
          <p:nvPr/>
        </p:nvSpPr>
        <p:spPr>
          <a:xfrm>
            <a:off x="1780170" y="337026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a:extLst>
              <a:ext uri="{FF2B5EF4-FFF2-40B4-BE49-F238E27FC236}">
                <a16:creationId xmlns:a16="http://schemas.microsoft.com/office/drawing/2014/main" id="{986A61AD-F066-4AD0-B506-2B7D34EDDF47}"/>
              </a:ext>
            </a:extLst>
          </p:cNvPr>
          <p:cNvSpPr/>
          <p:nvPr/>
        </p:nvSpPr>
        <p:spPr>
          <a:xfrm>
            <a:off x="2122327" y="337165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B33ED390-D59A-4733-A2B4-4D3C2BE998B2}"/>
              </a:ext>
            </a:extLst>
          </p:cNvPr>
          <p:cNvSpPr/>
          <p:nvPr/>
        </p:nvSpPr>
        <p:spPr>
          <a:xfrm>
            <a:off x="2498840" y="339260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6E4690C4-1317-492C-9A5F-17CB842F98CC}"/>
              </a:ext>
            </a:extLst>
          </p:cNvPr>
          <p:cNvSpPr/>
          <p:nvPr/>
        </p:nvSpPr>
        <p:spPr>
          <a:xfrm>
            <a:off x="2840997" y="339400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5C484416-5B61-426A-A4C5-8BB3260BB844}"/>
              </a:ext>
            </a:extLst>
          </p:cNvPr>
          <p:cNvSpPr/>
          <p:nvPr/>
        </p:nvSpPr>
        <p:spPr>
          <a:xfrm>
            <a:off x="3215054" y="3369749"/>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F85C2C1B-E09A-47E5-A6A5-A87222986EF9}"/>
              </a:ext>
            </a:extLst>
          </p:cNvPr>
          <p:cNvSpPr/>
          <p:nvPr/>
        </p:nvSpPr>
        <p:spPr>
          <a:xfrm>
            <a:off x="3557211" y="3371144"/>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B84D573C-6784-4457-9475-540698FBA39B}"/>
              </a:ext>
            </a:extLst>
          </p:cNvPr>
          <p:cNvSpPr/>
          <p:nvPr/>
        </p:nvSpPr>
        <p:spPr>
          <a:xfrm>
            <a:off x="3916165" y="3376770"/>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6648E491-3627-4B9F-8BCB-92F61FCA6C36}"/>
              </a:ext>
            </a:extLst>
          </p:cNvPr>
          <p:cNvSpPr/>
          <p:nvPr/>
        </p:nvSpPr>
        <p:spPr>
          <a:xfrm>
            <a:off x="4258322" y="3378165"/>
            <a:ext cx="288629"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9425D340-A096-4111-ACA4-0340D800CF4E}"/>
              </a:ext>
            </a:extLst>
          </p:cNvPr>
          <p:cNvSpPr/>
          <p:nvPr/>
        </p:nvSpPr>
        <p:spPr>
          <a:xfrm>
            <a:off x="5232177" y="2788497"/>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E50B268F-F326-4AD9-8624-9DEDEE361173}"/>
              </a:ext>
            </a:extLst>
          </p:cNvPr>
          <p:cNvSpPr/>
          <p:nvPr/>
        </p:nvSpPr>
        <p:spPr>
          <a:xfrm>
            <a:off x="5602065" y="2773044"/>
            <a:ext cx="339912"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FE64599F-8749-4B71-A29E-5CC7032938D3}"/>
              </a:ext>
            </a:extLst>
          </p:cNvPr>
          <p:cNvSpPr/>
          <p:nvPr/>
        </p:nvSpPr>
        <p:spPr>
          <a:xfrm>
            <a:off x="5966396" y="2792941"/>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A66D9925-3857-4784-80C4-EEF847EEBEE9}"/>
              </a:ext>
            </a:extLst>
          </p:cNvPr>
          <p:cNvSpPr/>
          <p:nvPr/>
        </p:nvSpPr>
        <p:spPr>
          <a:xfrm>
            <a:off x="6342634" y="2752311"/>
            <a:ext cx="354803"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9E4D7248-004A-417D-A4F6-220FA57B7C24}"/>
              </a:ext>
            </a:extLst>
          </p:cNvPr>
          <p:cNvSpPr/>
          <p:nvPr/>
        </p:nvSpPr>
        <p:spPr>
          <a:xfrm>
            <a:off x="6729186" y="2772208"/>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9BA55740-B718-47B1-B449-AFAF23CF8DC8}"/>
              </a:ext>
            </a:extLst>
          </p:cNvPr>
          <p:cNvSpPr/>
          <p:nvPr/>
        </p:nvSpPr>
        <p:spPr>
          <a:xfrm>
            <a:off x="7105424" y="2756755"/>
            <a:ext cx="327819"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3577CC96-349D-4DBE-8FA7-EE260B42AEE6}"/>
              </a:ext>
            </a:extLst>
          </p:cNvPr>
          <p:cNvSpPr/>
          <p:nvPr/>
        </p:nvSpPr>
        <p:spPr>
          <a:xfrm>
            <a:off x="7466580" y="2776652"/>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E5ECD371-D974-41AD-B73D-EFD3E410C8D7}"/>
              </a:ext>
            </a:extLst>
          </p:cNvPr>
          <p:cNvSpPr/>
          <p:nvPr/>
        </p:nvSpPr>
        <p:spPr>
          <a:xfrm>
            <a:off x="7851973" y="2766444"/>
            <a:ext cx="333983"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66191F08-E09D-4404-B38B-AD3A26CAA1AC}"/>
              </a:ext>
            </a:extLst>
          </p:cNvPr>
          <p:cNvSpPr/>
          <p:nvPr/>
        </p:nvSpPr>
        <p:spPr>
          <a:xfrm>
            <a:off x="8219293" y="2786341"/>
            <a:ext cx="342901" cy="18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Freeform: Shape 91">
            <a:extLst>
              <a:ext uri="{FF2B5EF4-FFF2-40B4-BE49-F238E27FC236}">
                <a16:creationId xmlns:a16="http://schemas.microsoft.com/office/drawing/2014/main" id="{231E8BA8-25AA-472E-A281-F299495734EB}"/>
              </a:ext>
            </a:extLst>
          </p:cNvPr>
          <p:cNvSpPr/>
          <p:nvPr/>
        </p:nvSpPr>
        <p:spPr>
          <a:xfrm>
            <a:off x="4865278"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Freeform: Shape 92">
            <a:extLst>
              <a:ext uri="{FF2B5EF4-FFF2-40B4-BE49-F238E27FC236}">
                <a16:creationId xmlns:a16="http://schemas.microsoft.com/office/drawing/2014/main" id="{2889E803-0AF1-4EDD-B26D-C1779FB7EEA0}"/>
              </a:ext>
            </a:extLst>
          </p:cNvPr>
          <p:cNvSpPr/>
          <p:nvPr/>
        </p:nvSpPr>
        <p:spPr>
          <a:xfrm>
            <a:off x="5232975"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reeform: Shape 94">
            <a:extLst>
              <a:ext uri="{FF2B5EF4-FFF2-40B4-BE49-F238E27FC236}">
                <a16:creationId xmlns:a16="http://schemas.microsoft.com/office/drawing/2014/main" id="{D2042F5D-C8A8-44B2-866A-A67B5F5714FB}"/>
              </a:ext>
            </a:extLst>
          </p:cNvPr>
          <p:cNvSpPr/>
          <p:nvPr/>
        </p:nvSpPr>
        <p:spPr>
          <a:xfrm>
            <a:off x="5610196" y="298055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Freeform: Shape 95">
            <a:extLst>
              <a:ext uri="{FF2B5EF4-FFF2-40B4-BE49-F238E27FC236}">
                <a16:creationId xmlns:a16="http://schemas.microsoft.com/office/drawing/2014/main" id="{385EFB8A-44CE-4111-B10A-112084A6531B}"/>
              </a:ext>
            </a:extLst>
          </p:cNvPr>
          <p:cNvSpPr/>
          <p:nvPr/>
        </p:nvSpPr>
        <p:spPr>
          <a:xfrm>
            <a:off x="5977893" y="298055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Freeform: Shape 98">
            <a:extLst>
              <a:ext uri="{FF2B5EF4-FFF2-40B4-BE49-F238E27FC236}">
                <a16:creationId xmlns:a16="http://schemas.microsoft.com/office/drawing/2014/main" id="{5213C989-8E2E-42C3-B0C4-1198DC0E53DE}"/>
              </a:ext>
            </a:extLst>
          </p:cNvPr>
          <p:cNvSpPr/>
          <p:nvPr/>
        </p:nvSpPr>
        <p:spPr>
          <a:xfrm>
            <a:off x="6352114" y="2976645"/>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Freeform: Shape 99">
            <a:extLst>
              <a:ext uri="{FF2B5EF4-FFF2-40B4-BE49-F238E27FC236}">
                <a16:creationId xmlns:a16="http://schemas.microsoft.com/office/drawing/2014/main" id="{9ADB97C1-D523-4F0C-BF41-9A413BB478A6}"/>
              </a:ext>
            </a:extLst>
          </p:cNvPr>
          <p:cNvSpPr/>
          <p:nvPr/>
        </p:nvSpPr>
        <p:spPr>
          <a:xfrm>
            <a:off x="6719811" y="2976645"/>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Freeform: Shape 102">
            <a:extLst>
              <a:ext uri="{FF2B5EF4-FFF2-40B4-BE49-F238E27FC236}">
                <a16:creationId xmlns:a16="http://schemas.microsoft.com/office/drawing/2014/main" id="{2F97020F-8C6C-42A4-81E9-98E26573077B}"/>
              </a:ext>
            </a:extLst>
          </p:cNvPr>
          <p:cNvSpPr/>
          <p:nvPr/>
        </p:nvSpPr>
        <p:spPr>
          <a:xfrm>
            <a:off x="7097813" y="298123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Freeform: Shape 103">
            <a:extLst>
              <a:ext uri="{FF2B5EF4-FFF2-40B4-BE49-F238E27FC236}">
                <a16:creationId xmlns:a16="http://schemas.microsoft.com/office/drawing/2014/main" id="{55544EC6-1BD6-4491-B91D-85DF32635D37}"/>
              </a:ext>
            </a:extLst>
          </p:cNvPr>
          <p:cNvSpPr/>
          <p:nvPr/>
        </p:nvSpPr>
        <p:spPr>
          <a:xfrm>
            <a:off x="7465510" y="2981239"/>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Freeform: Shape 106">
            <a:extLst>
              <a:ext uri="{FF2B5EF4-FFF2-40B4-BE49-F238E27FC236}">
                <a16:creationId xmlns:a16="http://schemas.microsoft.com/office/drawing/2014/main" id="{2CEBA61F-2196-4841-AD00-1BAE15426583}"/>
              </a:ext>
            </a:extLst>
          </p:cNvPr>
          <p:cNvSpPr/>
          <p:nvPr/>
        </p:nvSpPr>
        <p:spPr>
          <a:xfrm>
            <a:off x="7847224"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5FCF6652-6D6F-452F-82A9-5249A387D343}"/>
              </a:ext>
            </a:extLst>
          </p:cNvPr>
          <p:cNvSpPr/>
          <p:nvPr/>
        </p:nvSpPr>
        <p:spPr>
          <a:xfrm>
            <a:off x="8214921" y="2976563"/>
            <a:ext cx="396000" cy="338137"/>
          </a:xfrm>
          <a:custGeom>
            <a:avLst/>
            <a:gdLst>
              <a:gd name="connsiteX0" fmla="*/ 386744 w 390304"/>
              <a:gd name="connsiteY0" fmla="*/ 202406 h 338137"/>
              <a:gd name="connsiteX1" fmla="*/ 386744 w 390304"/>
              <a:gd name="connsiteY1" fmla="*/ 269081 h 338137"/>
              <a:gd name="connsiteX2" fmla="*/ 381981 w 390304"/>
              <a:gd name="connsiteY2" fmla="*/ 278606 h 338137"/>
              <a:gd name="connsiteX3" fmla="*/ 370075 w 390304"/>
              <a:gd name="connsiteY3" fmla="*/ 292893 h 338137"/>
              <a:gd name="connsiteX4" fmla="*/ 365312 w 390304"/>
              <a:gd name="connsiteY4" fmla="*/ 316706 h 338137"/>
              <a:gd name="connsiteX5" fmla="*/ 343881 w 390304"/>
              <a:gd name="connsiteY5" fmla="*/ 328612 h 338137"/>
              <a:gd name="connsiteX6" fmla="*/ 248631 w 390304"/>
              <a:gd name="connsiteY6" fmla="*/ 330993 h 338137"/>
              <a:gd name="connsiteX7" fmla="*/ 229581 w 390304"/>
              <a:gd name="connsiteY7" fmla="*/ 333375 h 338137"/>
              <a:gd name="connsiteX8" fmla="*/ 193862 w 390304"/>
              <a:gd name="connsiteY8" fmla="*/ 338137 h 338137"/>
              <a:gd name="connsiteX9" fmla="*/ 31937 w 390304"/>
              <a:gd name="connsiteY9" fmla="*/ 335756 h 338137"/>
              <a:gd name="connsiteX10" fmla="*/ 17650 w 390304"/>
              <a:gd name="connsiteY10" fmla="*/ 330993 h 338137"/>
              <a:gd name="connsiteX11" fmla="*/ 8125 w 390304"/>
              <a:gd name="connsiteY11" fmla="*/ 326231 h 338137"/>
              <a:gd name="connsiteX12" fmla="*/ 3362 w 390304"/>
              <a:gd name="connsiteY12" fmla="*/ 319087 h 338137"/>
              <a:gd name="connsiteX13" fmla="*/ 3362 w 390304"/>
              <a:gd name="connsiteY13" fmla="*/ 271462 h 338137"/>
              <a:gd name="connsiteX14" fmla="*/ 12887 w 390304"/>
              <a:gd name="connsiteY14" fmla="*/ 250031 h 338137"/>
              <a:gd name="connsiteX15" fmla="*/ 15269 w 390304"/>
              <a:gd name="connsiteY15" fmla="*/ 240506 h 338137"/>
              <a:gd name="connsiteX16" fmla="*/ 17650 w 390304"/>
              <a:gd name="connsiteY16" fmla="*/ 228600 h 338137"/>
              <a:gd name="connsiteX17" fmla="*/ 20031 w 390304"/>
              <a:gd name="connsiteY17" fmla="*/ 221456 h 338137"/>
              <a:gd name="connsiteX18" fmla="*/ 22412 w 390304"/>
              <a:gd name="connsiteY18" fmla="*/ 164306 h 338137"/>
              <a:gd name="connsiteX19" fmla="*/ 24794 w 390304"/>
              <a:gd name="connsiteY19" fmla="*/ 154781 h 338137"/>
              <a:gd name="connsiteX20" fmla="*/ 29556 w 390304"/>
              <a:gd name="connsiteY20" fmla="*/ 145256 h 338137"/>
              <a:gd name="connsiteX21" fmla="*/ 31937 w 390304"/>
              <a:gd name="connsiteY21" fmla="*/ 133350 h 338137"/>
              <a:gd name="connsiteX22" fmla="*/ 36700 w 390304"/>
              <a:gd name="connsiteY22" fmla="*/ 111918 h 338137"/>
              <a:gd name="connsiteX23" fmla="*/ 41462 w 390304"/>
              <a:gd name="connsiteY23" fmla="*/ 90487 h 338137"/>
              <a:gd name="connsiteX24" fmla="*/ 50987 w 390304"/>
              <a:gd name="connsiteY24" fmla="*/ 76200 h 338137"/>
              <a:gd name="connsiteX25" fmla="*/ 55750 w 390304"/>
              <a:gd name="connsiteY25" fmla="*/ 69056 h 338137"/>
              <a:gd name="connsiteX26" fmla="*/ 65275 w 390304"/>
              <a:gd name="connsiteY26" fmla="*/ 52387 h 338137"/>
              <a:gd name="connsiteX27" fmla="*/ 72419 w 390304"/>
              <a:gd name="connsiteY27" fmla="*/ 42862 h 338137"/>
              <a:gd name="connsiteX28" fmla="*/ 84325 w 390304"/>
              <a:gd name="connsiteY28" fmla="*/ 26193 h 338137"/>
              <a:gd name="connsiteX29" fmla="*/ 89087 w 390304"/>
              <a:gd name="connsiteY29" fmla="*/ 16668 h 338137"/>
              <a:gd name="connsiteX30" fmla="*/ 103375 w 390304"/>
              <a:gd name="connsiteY30" fmla="*/ 14287 h 338137"/>
              <a:gd name="connsiteX31" fmla="*/ 129569 w 390304"/>
              <a:gd name="connsiteY31" fmla="*/ 9525 h 338137"/>
              <a:gd name="connsiteX32" fmla="*/ 139094 w 390304"/>
              <a:gd name="connsiteY32" fmla="*/ 4762 h 338137"/>
              <a:gd name="connsiteX33" fmla="*/ 153381 w 390304"/>
              <a:gd name="connsiteY33" fmla="*/ 0 h 338137"/>
              <a:gd name="connsiteX34" fmla="*/ 234344 w 390304"/>
              <a:gd name="connsiteY34" fmla="*/ 2381 h 338137"/>
              <a:gd name="connsiteX35" fmla="*/ 248631 w 390304"/>
              <a:gd name="connsiteY35" fmla="*/ 11906 h 338137"/>
              <a:gd name="connsiteX36" fmla="*/ 255775 w 390304"/>
              <a:gd name="connsiteY36" fmla="*/ 16668 h 338137"/>
              <a:gd name="connsiteX37" fmla="*/ 270062 w 390304"/>
              <a:gd name="connsiteY37" fmla="*/ 28575 h 338137"/>
              <a:gd name="connsiteX38" fmla="*/ 274825 w 390304"/>
              <a:gd name="connsiteY38" fmla="*/ 35718 h 338137"/>
              <a:gd name="connsiteX39" fmla="*/ 281969 w 390304"/>
              <a:gd name="connsiteY39" fmla="*/ 40481 h 338137"/>
              <a:gd name="connsiteX40" fmla="*/ 284350 w 390304"/>
              <a:gd name="connsiteY40" fmla="*/ 47625 h 338137"/>
              <a:gd name="connsiteX41" fmla="*/ 296256 w 390304"/>
              <a:gd name="connsiteY41" fmla="*/ 61912 h 338137"/>
              <a:gd name="connsiteX42" fmla="*/ 305781 w 390304"/>
              <a:gd name="connsiteY42" fmla="*/ 66675 h 338137"/>
              <a:gd name="connsiteX43" fmla="*/ 312925 w 390304"/>
              <a:gd name="connsiteY43" fmla="*/ 71437 h 338137"/>
              <a:gd name="connsiteX44" fmla="*/ 320069 w 390304"/>
              <a:gd name="connsiteY44" fmla="*/ 85725 h 338137"/>
              <a:gd name="connsiteX45" fmla="*/ 324831 w 390304"/>
              <a:gd name="connsiteY45" fmla="*/ 100012 h 338137"/>
              <a:gd name="connsiteX46" fmla="*/ 327212 w 390304"/>
              <a:gd name="connsiteY46" fmla="*/ 123825 h 338137"/>
              <a:gd name="connsiteX47" fmla="*/ 329594 w 390304"/>
              <a:gd name="connsiteY47" fmla="*/ 130968 h 338137"/>
              <a:gd name="connsiteX48" fmla="*/ 341500 w 390304"/>
              <a:gd name="connsiteY48" fmla="*/ 152400 h 338137"/>
              <a:gd name="connsiteX49" fmla="*/ 360550 w 390304"/>
              <a:gd name="connsiteY49" fmla="*/ 176212 h 338137"/>
              <a:gd name="connsiteX50" fmla="*/ 386744 w 390304"/>
              <a:gd name="connsiteY50" fmla="*/ 202406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304" h="338137">
                <a:moveTo>
                  <a:pt x="386744" y="202406"/>
                </a:moveTo>
                <a:cubicBezTo>
                  <a:pt x="391110" y="217884"/>
                  <a:pt x="391858" y="223056"/>
                  <a:pt x="386744" y="269081"/>
                </a:cubicBezTo>
                <a:cubicBezTo>
                  <a:pt x="386352" y="272609"/>
                  <a:pt x="383742" y="275524"/>
                  <a:pt x="381981" y="278606"/>
                </a:cubicBezTo>
                <a:cubicBezTo>
                  <a:pt x="377559" y="286345"/>
                  <a:pt x="376645" y="286324"/>
                  <a:pt x="370075" y="292893"/>
                </a:cubicBezTo>
                <a:cubicBezTo>
                  <a:pt x="369929" y="293767"/>
                  <a:pt x="366986" y="313777"/>
                  <a:pt x="365312" y="316706"/>
                </a:cubicBezTo>
                <a:cubicBezTo>
                  <a:pt x="361363" y="323616"/>
                  <a:pt x="351310" y="328426"/>
                  <a:pt x="343881" y="328612"/>
                </a:cubicBezTo>
                <a:lnTo>
                  <a:pt x="248631" y="330993"/>
                </a:lnTo>
                <a:cubicBezTo>
                  <a:pt x="242281" y="331787"/>
                  <a:pt x="235949" y="332738"/>
                  <a:pt x="229581" y="333375"/>
                </a:cubicBezTo>
                <a:cubicBezTo>
                  <a:pt x="196282" y="336705"/>
                  <a:pt x="210657" y="332539"/>
                  <a:pt x="193862" y="338137"/>
                </a:cubicBezTo>
                <a:cubicBezTo>
                  <a:pt x="139887" y="337343"/>
                  <a:pt x="85874" y="337943"/>
                  <a:pt x="31937" y="335756"/>
                </a:cubicBezTo>
                <a:cubicBezTo>
                  <a:pt x="26921" y="335553"/>
                  <a:pt x="22140" y="333238"/>
                  <a:pt x="17650" y="330993"/>
                </a:cubicBezTo>
                <a:lnTo>
                  <a:pt x="8125" y="326231"/>
                </a:lnTo>
                <a:cubicBezTo>
                  <a:pt x="6537" y="323850"/>
                  <a:pt x="4642" y="321647"/>
                  <a:pt x="3362" y="319087"/>
                </a:cubicBezTo>
                <a:cubicBezTo>
                  <a:pt x="-3528" y="305307"/>
                  <a:pt x="2101" y="281131"/>
                  <a:pt x="3362" y="271462"/>
                </a:cubicBezTo>
                <a:cubicBezTo>
                  <a:pt x="4740" y="260896"/>
                  <a:pt x="7786" y="257683"/>
                  <a:pt x="12887" y="250031"/>
                </a:cubicBezTo>
                <a:cubicBezTo>
                  <a:pt x="13681" y="246856"/>
                  <a:pt x="14559" y="243701"/>
                  <a:pt x="15269" y="240506"/>
                </a:cubicBezTo>
                <a:cubicBezTo>
                  <a:pt x="16147" y="236555"/>
                  <a:pt x="16668" y="232526"/>
                  <a:pt x="17650" y="228600"/>
                </a:cubicBezTo>
                <a:cubicBezTo>
                  <a:pt x="18259" y="226165"/>
                  <a:pt x="19237" y="223837"/>
                  <a:pt x="20031" y="221456"/>
                </a:cubicBezTo>
                <a:cubicBezTo>
                  <a:pt x="20825" y="202406"/>
                  <a:pt x="21053" y="183324"/>
                  <a:pt x="22412" y="164306"/>
                </a:cubicBezTo>
                <a:cubicBezTo>
                  <a:pt x="22645" y="161042"/>
                  <a:pt x="23645" y="157845"/>
                  <a:pt x="24794" y="154781"/>
                </a:cubicBezTo>
                <a:cubicBezTo>
                  <a:pt x="26040" y="151457"/>
                  <a:pt x="27969" y="148431"/>
                  <a:pt x="29556" y="145256"/>
                </a:cubicBezTo>
                <a:cubicBezTo>
                  <a:pt x="30350" y="141287"/>
                  <a:pt x="31059" y="137301"/>
                  <a:pt x="31937" y="133350"/>
                </a:cubicBezTo>
                <a:cubicBezTo>
                  <a:pt x="35763" y="116133"/>
                  <a:pt x="33105" y="131690"/>
                  <a:pt x="36700" y="111918"/>
                </a:cubicBezTo>
                <a:cubicBezTo>
                  <a:pt x="37433" y="107886"/>
                  <a:pt x="38626" y="95592"/>
                  <a:pt x="41462" y="90487"/>
                </a:cubicBezTo>
                <a:cubicBezTo>
                  <a:pt x="44242" y="85484"/>
                  <a:pt x="47812" y="80962"/>
                  <a:pt x="50987" y="76200"/>
                </a:cubicBezTo>
                <a:cubicBezTo>
                  <a:pt x="52575" y="73819"/>
                  <a:pt x="54470" y="71616"/>
                  <a:pt x="55750" y="69056"/>
                </a:cubicBezTo>
                <a:cubicBezTo>
                  <a:pt x="60401" y="59752"/>
                  <a:pt x="59664" y="60242"/>
                  <a:pt x="65275" y="52387"/>
                </a:cubicBezTo>
                <a:cubicBezTo>
                  <a:pt x="67582" y="49158"/>
                  <a:pt x="70316" y="46228"/>
                  <a:pt x="72419" y="42862"/>
                </a:cubicBezTo>
                <a:cubicBezTo>
                  <a:pt x="82867" y="26145"/>
                  <a:pt x="70705" y="39813"/>
                  <a:pt x="84325" y="26193"/>
                </a:cubicBezTo>
                <a:cubicBezTo>
                  <a:pt x="85912" y="23018"/>
                  <a:pt x="86077" y="18549"/>
                  <a:pt x="89087" y="16668"/>
                </a:cubicBezTo>
                <a:cubicBezTo>
                  <a:pt x="93181" y="14109"/>
                  <a:pt x="98640" y="15234"/>
                  <a:pt x="103375" y="14287"/>
                </a:cubicBezTo>
                <a:cubicBezTo>
                  <a:pt x="131446" y="8674"/>
                  <a:pt x="87193" y="15578"/>
                  <a:pt x="129569" y="9525"/>
                </a:cubicBezTo>
                <a:cubicBezTo>
                  <a:pt x="132744" y="7937"/>
                  <a:pt x="135798" y="6080"/>
                  <a:pt x="139094" y="4762"/>
                </a:cubicBezTo>
                <a:cubicBezTo>
                  <a:pt x="143755" y="2898"/>
                  <a:pt x="153381" y="0"/>
                  <a:pt x="153381" y="0"/>
                </a:cubicBezTo>
                <a:cubicBezTo>
                  <a:pt x="180369" y="794"/>
                  <a:pt x="207553" y="-968"/>
                  <a:pt x="234344" y="2381"/>
                </a:cubicBezTo>
                <a:cubicBezTo>
                  <a:pt x="240023" y="3091"/>
                  <a:pt x="243869" y="8731"/>
                  <a:pt x="248631" y="11906"/>
                </a:cubicBezTo>
                <a:lnTo>
                  <a:pt x="255775" y="16668"/>
                </a:lnTo>
                <a:cubicBezTo>
                  <a:pt x="267374" y="34069"/>
                  <a:pt x="251939" y="13473"/>
                  <a:pt x="270062" y="28575"/>
                </a:cubicBezTo>
                <a:cubicBezTo>
                  <a:pt x="272261" y="30407"/>
                  <a:pt x="272801" y="33694"/>
                  <a:pt x="274825" y="35718"/>
                </a:cubicBezTo>
                <a:cubicBezTo>
                  <a:pt x="276849" y="37742"/>
                  <a:pt x="279588" y="38893"/>
                  <a:pt x="281969" y="40481"/>
                </a:cubicBezTo>
                <a:cubicBezTo>
                  <a:pt x="282763" y="42862"/>
                  <a:pt x="283228" y="45380"/>
                  <a:pt x="284350" y="47625"/>
                </a:cubicBezTo>
                <a:cubicBezTo>
                  <a:pt x="286670" y="52266"/>
                  <a:pt x="292160" y="58986"/>
                  <a:pt x="296256" y="61912"/>
                </a:cubicBezTo>
                <a:cubicBezTo>
                  <a:pt x="299145" y="63975"/>
                  <a:pt x="302699" y="64914"/>
                  <a:pt x="305781" y="66675"/>
                </a:cubicBezTo>
                <a:cubicBezTo>
                  <a:pt x="308266" y="68095"/>
                  <a:pt x="310544" y="69850"/>
                  <a:pt x="312925" y="71437"/>
                </a:cubicBezTo>
                <a:cubicBezTo>
                  <a:pt x="321607" y="97486"/>
                  <a:pt x="307761" y="58033"/>
                  <a:pt x="320069" y="85725"/>
                </a:cubicBezTo>
                <a:cubicBezTo>
                  <a:pt x="322108" y="90312"/>
                  <a:pt x="323244" y="95250"/>
                  <a:pt x="324831" y="100012"/>
                </a:cubicBezTo>
                <a:cubicBezTo>
                  <a:pt x="325625" y="107950"/>
                  <a:pt x="325999" y="115941"/>
                  <a:pt x="327212" y="123825"/>
                </a:cubicBezTo>
                <a:cubicBezTo>
                  <a:pt x="327594" y="126306"/>
                  <a:pt x="328605" y="128661"/>
                  <a:pt x="329594" y="130968"/>
                </a:cubicBezTo>
                <a:cubicBezTo>
                  <a:pt x="332579" y="137933"/>
                  <a:pt x="337546" y="146186"/>
                  <a:pt x="341500" y="152400"/>
                </a:cubicBezTo>
                <a:cubicBezTo>
                  <a:pt x="358521" y="179147"/>
                  <a:pt x="343051" y="155796"/>
                  <a:pt x="360550" y="176212"/>
                </a:cubicBezTo>
                <a:cubicBezTo>
                  <a:pt x="365752" y="182282"/>
                  <a:pt x="382378" y="186928"/>
                  <a:pt x="386744" y="2024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0AFFF39F-C303-4043-A1A5-0867E4DDF615}"/>
              </a:ext>
            </a:extLst>
          </p:cNvPr>
          <p:cNvSpPr/>
          <p:nvPr/>
        </p:nvSpPr>
        <p:spPr>
          <a:xfrm>
            <a:off x="5483694" y="3579395"/>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C0834330-91DB-4ADE-A1BF-FEDC54C31084}"/>
              </a:ext>
            </a:extLst>
          </p:cNvPr>
          <p:cNvSpPr/>
          <p:nvPr/>
        </p:nvSpPr>
        <p:spPr>
          <a:xfrm>
            <a:off x="5858659" y="3579395"/>
            <a:ext cx="288630"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85EDA579-91E5-4839-AAFA-F9C3B16D6562}"/>
              </a:ext>
            </a:extLst>
          </p:cNvPr>
          <p:cNvSpPr/>
          <p:nvPr/>
        </p:nvSpPr>
        <p:spPr>
          <a:xfrm>
            <a:off x="6958194" y="3579394"/>
            <a:ext cx="288631"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E0473352-4069-47EF-83DB-A540BD4BD762}"/>
              </a:ext>
            </a:extLst>
          </p:cNvPr>
          <p:cNvSpPr/>
          <p:nvPr/>
        </p:nvSpPr>
        <p:spPr>
          <a:xfrm>
            <a:off x="7656452" y="3572374"/>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9850A404-1098-4C0A-99B0-F409EA0F2B13}"/>
              </a:ext>
            </a:extLst>
          </p:cNvPr>
          <p:cNvSpPr/>
          <p:nvPr/>
        </p:nvSpPr>
        <p:spPr>
          <a:xfrm>
            <a:off x="8018891" y="3595234"/>
            <a:ext cx="328202" cy="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050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5"/>
                                        </p:tgtEl>
                                      </p:cBhvr>
                                    </p:animEffect>
                                    <p:set>
                                      <p:cBhvr>
                                        <p:cTn id="10" dur="1" fill="hold">
                                          <p:stCondLst>
                                            <p:cond delay="499"/>
                                          </p:stCondLst>
                                        </p:cTn>
                                        <p:tgtEl>
                                          <p:spTgt spid="5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8"/>
                                        </p:tgtEl>
                                      </p:cBhvr>
                                    </p:animEffect>
                                    <p:set>
                                      <p:cBhvr>
                                        <p:cTn id="16" dur="1" fill="hold">
                                          <p:stCondLst>
                                            <p:cond delay="499"/>
                                          </p:stCondLst>
                                        </p:cTn>
                                        <p:tgtEl>
                                          <p:spTgt spid="5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2"/>
                                        </p:tgtEl>
                                      </p:cBhvr>
                                    </p:animEffect>
                                    <p:set>
                                      <p:cBhvr>
                                        <p:cTn id="22" dur="1" fill="hold">
                                          <p:stCondLst>
                                            <p:cond delay="499"/>
                                          </p:stCondLst>
                                        </p:cTn>
                                        <p:tgtEl>
                                          <p:spTgt spid="6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70"/>
                                        </p:tgtEl>
                                      </p:cBhvr>
                                    </p:animEffect>
                                    <p:set>
                                      <p:cBhvr>
                                        <p:cTn id="34" dur="1" fill="hold">
                                          <p:stCondLst>
                                            <p:cond delay="499"/>
                                          </p:stCondLst>
                                        </p:cTn>
                                        <p:tgtEl>
                                          <p:spTgt spid="70"/>
                                        </p:tgtEl>
                                        <p:attrNameLst>
                                          <p:attrName>style.visibility</p:attrName>
                                        </p:attrNameLst>
                                      </p:cBhvr>
                                      <p:to>
                                        <p:strVal val="hidden"/>
                                      </p:to>
                                    </p:set>
                                  </p:childTnLst>
                                </p:cTn>
                              </p:par>
                              <p:par>
                                <p:cTn id="35" presetID="22" presetClass="exit" presetSubtype="8" fill="hold" grpId="0" nodeType="withEffect">
                                  <p:stCondLst>
                                    <p:cond delay="0"/>
                                  </p:stCondLst>
                                  <p:childTnLst>
                                    <p:animEffect transition="out" filter="wipe(left)">
                                      <p:cBhvr>
                                        <p:cTn id="36" dur="500"/>
                                        <p:tgtEl>
                                          <p:spTgt spid="92"/>
                                        </p:tgtEl>
                                      </p:cBhvr>
                                    </p:animEffect>
                                    <p:set>
                                      <p:cBhvr>
                                        <p:cTn id="37" dur="1" fill="hold">
                                          <p:stCondLst>
                                            <p:cond delay="499"/>
                                          </p:stCondLst>
                                        </p:cTn>
                                        <p:tgtEl>
                                          <p:spTgt spid="92"/>
                                        </p:tgtEl>
                                        <p:attrNameLst>
                                          <p:attrName>style.visibility</p:attrName>
                                        </p:attrNameLst>
                                      </p:cBhvr>
                                      <p:to>
                                        <p:strVal val="hidden"/>
                                      </p:to>
                                    </p:set>
                                  </p:childTnLst>
                                </p:cTn>
                              </p:par>
                              <p:par>
                                <p:cTn id="38" presetID="22" presetClass="exit" presetSubtype="8" fill="hold" grpId="0" nodeType="withEffect">
                                  <p:stCondLst>
                                    <p:cond delay="0"/>
                                  </p:stCondLst>
                                  <p:childTnLst>
                                    <p:animEffect transition="out" filter="wipe(left)">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par>
                                <p:cTn id="41" presetID="22" presetClass="exit" presetSubtype="8" fill="hold" grpId="0" nodeType="withEffect">
                                  <p:stCondLst>
                                    <p:cond delay="0"/>
                                  </p:stCondLst>
                                  <p:childTnLst>
                                    <p:animEffect transition="out" filter="wipe(left)">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par>
                                <p:cTn id="44" presetID="22" presetClass="exit" presetSubtype="8" fill="hold" grpId="0" nodeType="withEffect">
                                  <p:stCondLst>
                                    <p:cond delay="0"/>
                                  </p:stCondLst>
                                  <p:childTnLst>
                                    <p:animEffect transition="out" filter="wipe(left)">
                                      <p:cBhvr>
                                        <p:cTn id="45" dur="500"/>
                                        <p:tgtEl>
                                          <p:spTgt spid="96"/>
                                        </p:tgtEl>
                                      </p:cBhvr>
                                    </p:animEffect>
                                    <p:set>
                                      <p:cBhvr>
                                        <p:cTn id="46" dur="1" fill="hold">
                                          <p:stCondLst>
                                            <p:cond delay="499"/>
                                          </p:stCondLst>
                                        </p:cTn>
                                        <p:tgtEl>
                                          <p:spTgt spid="96"/>
                                        </p:tgtEl>
                                        <p:attrNameLst>
                                          <p:attrName>style.visibility</p:attrName>
                                        </p:attrNameLst>
                                      </p:cBhvr>
                                      <p:to>
                                        <p:strVal val="hidden"/>
                                      </p:to>
                                    </p:set>
                                  </p:childTnLst>
                                </p:cTn>
                              </p:par>
                              <p:par>
                                <p:cTn id="47" presetID="22" presetClass="exit" presetSubtype="8" fill="hold" grpId="0" nodeType="withEffect">
                                  <p:stCondLst>
                                    <p:cond delay="0"/>
                                  </p:stCondLst>
                                  <p:childTnLst>
                                    <p:animEffect transition="out" filter="wipe(left)">
                                      <p:cBhvr>
                                        <p:cTn id="48" dur="500"/>
                                        <p:tgtEl>
                                          <p:spTgt spid="99"/>
                                        </p:tgtEl>
                                      </p:cBhvr>
                                    </p:animEffect>
                                    <p:set>
                                      <p:cBhvr>
                                        <p:cTn id="49" dur="1" fill="hold">
                                          <p:stCondLst>
                                            <p:cond delay="499"/>
                                          </p:stCondLst>
                                        </p:cTn>
                                        <p:tgtEl>
                                          <p:spTgt spid="99"/>
                                        </p:tgtEl>
                                        <p:attrNameLst>
                                          <p:attrName>style.visibility</p:attrName>
                                        </p:attrNameLst>
                                      </p:cBhvr>
                                      <p:to>
                                        <p:strVal val="hidden"/>
                                      </p:to>
                                    </p:set>
                                  </p:childTnLst>
                                </p:cTn>
                              </p:par>
                              <p:par>
                                <p:cTn id="50" presetID="22" presetClass="exit" presetSubtype="8" fill="hold" grpId="0" nodeType="withEffect">
                                  <p:stCondLst>
                                    <p:cond delay="0"/>
                                  </p:stCondLst>
                                  <p:childTnLst>
                                    <p:animEffect transition="out" filter="wipe(left)">
                                      <p:cBhvr>
                                        <p:cTn id="51" dur="500"/>
                                        <p:tgtEl>
                                          <p:spTgt spid="100"/>
                                        </p:tgtEl>
                                      </p:cBhvr>
                                    </p:animEffect>
                                    <p:set>
                                      <p:cBhvr>
                                        <p:cTn id="52" dur="1" fill="hold">
                                          <p:stCondLst>
                                            <p:cond delay="499"/>
                                          </p:stCondLst>
                                        </p:cTn>
                                        <p:tgtEl>
                                          <p:spTgt spid="100"/>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103"/>
                                        </p:tgtEl>
                                      </p:cBhvr>
                                    </p:animEffect>
                                    <p:set>
                                      <p:cBhvr>
                                        <p:cTn id="55" dur="1" fill="hold">
                                          <p:stCondLst>
                                            <p:cond delay="499"/>
                                          </p:stCondLst>
                                        </p:cTn>
                                        <p:tgtEl>
                                          <p:spTgt spid="103"/>
                                        </p:tgtEl>
                                        <p:attrNameLst>
                                          <p:attrName>style.visibility</p:attrName>
                                        </p:attrNameLst>
                                      </p:cBhvr>
                                      <p:to>
                                        <p:strVal val="hidden"/>
                                      </p:to>
                                    </p:set>
                                  </p:childTnLst>
                                </p:cTn>
                              </p:par>
                              <p:par>
                                <p:cTn id="56" presetID="22" presetClass="exit" presetSubtype="8" fill="hold" grpId="0" nodeType="withEffect">
                                  <p:stCondLst>
                                    <p:cond delay="0"/>
                                  </p:stCondLst>
                                  <p:childTnLst>
                                    <p:animEffect transition="out" filter="wipe(left)">
                                      <p:cBhvr>
                                        <p:cTn id="57" dur="500"/>
                                        <p:tgtEl>
                                          <p:spTgt spid="104"/>
                                        </p:tgtEl>
                                      </p:cBhvr>
                                    </p:animEffect>
                                    <p:set>
                                      <p:cBhvr>
                                        <p:cTn id="58" dur="1" fill="hold">
                                          <p:stCondLst>
                                            <p:cond delay="499"/>
                                          </p:stCondLst>
                                        </p:cTn>
                                        <p:tgtEl>
                                          <p:spTgt spid="104"/>
                                        </p:tgtEl>
                                        <p:attrNameLst>
                                          <p:attrName>style.visibility</p:attrName>
                                        </p:attrNameLst>
                                      </p:cBhvr>
                                      <p:to>
                                        <p:strVal val="hidden"/>
                                      </p:to>
                                    </p:set>
                                  </p:childTnLst>
                                </p:cTn>
                              </p:par>
                              <p:par>
                                <p:cTn id="59" presetID="22" presetClass="exit" presetSubtype="8" fill="hold" grpId="0" nodeType="withEffect">
                                  <p:stCondLst>
                                    <p:cond delay="0"/>
                                  </p:stCondLst>
                                  <p:childTnLst>
                                    <p:animEffect transition="out" filter="wipe(left)">
                                      <p:cBhvr>
                                        <p:cTn id="60" dur="500"/>
                                        <p:tgtEl>
                                          <p:spTgt spid="107"/>
                                        </p:tgtEl>
                                      </p:cBhvr>
                                    </p:animEffect>
                                    <p:set>
                                      <p:cBhvr>
                                        <p:cTn id="61" dur="1" fill="hold">
                                          <p:stCondLst>
                                            <p:cond delay="499"/>
                                          </p:stCondLst>
                                        </p:cTn>
                                        <p:tgtEl>
                                          <p:spTgt spid="107"/>
                                        </p:tgtEl>
                                        <p:attrNameLst>
                                          <p:attrName>style.visibility</p:attrName>
                                        </p:attrNameLst>
                                      </p:cBhvr>
                                      <p:to>
                                        <p:strVal val="hidden"/>
                                      </p:to>
                                    </p:set>
                                  </p:childTnLst>
                                </p:cTn>
                              </p:par>
                              <p:par>
                                <p:cTn id="62" presetID="22" presetClass="exit" presetSubtype="8" fill="hold" grpId="0" nodeType="withEffect">
                                  <p:stCondLst>
                                    <p:cond delay="0"/>
                                  </p:stCondLst>
                                  <p:childTnLst>
                                    <p:animEffect transition="out" filter="wipe(left)">
                                      <p:cBhvr>
                                        <p:cTn id="63" dur="500"/>
                                        <p:tgtEl>
                                          <p:spTgt spid="108"/>
                                        </p:tgtEl>
                                      </p:cBhvr>
                                    </p:animEffect>
                                    <p:set>
                                      <p:cBhvr>
                                        <p:cTn id="64" dur="1" fill="hold">
                                          <p:stCondLst>
                                            <p:cond delay="499"/>
                                          </p:stCondLst>
                                        </p:cTn>
                                        <p:tgtEl>
                                          <p:spTgt spid="10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75"/>
                                        </p:tgtEl>
                                      </p:cBhvr>
                                    </p:animEffect>
                                    <p:set>
                                      <p:cBhvr>
                                        <p:cTn id="73" dur="1" fill="hold">
                                          <p:stCondLst>
                                            <p:cond delay="499"/>
                                          </p:stCondLst>
                                        </p:cTn>
                                        <p:tgtEl>
                                          <p:spTgt spid="75"/>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6"/>
                                        </p:tgtEl>
                                      </p:cBhvr>
                                    </p:animEffect>
                                    <p:set>
                                      <p:cBhvr>
                                        <p:cTn id="76" dur="1" fill="hold">
                                          <p:stCondLst>
                                            <p:cond delay="499"/>
                                          </p:stCondLst>
                                        </p:cTn>
                                        <p:tgtEl>
                                          <p:spTgt spid="76"/>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79"/>
                                        </p:tgtEl>
                                      </p:cBhvr>
                                    </p:animEffect>
                                    <p:set>
                                      <p:cBhvr>
                                        <p:cTn id="79" dur="1" fill="hold">
                                          <p:stCondLst>
                                            <p:cond delay="499"/>
                                          </p:stCondLst>
                                        </p:cTn>
                                        <p:tgtEl>
                                          <p:spTgt spid="79"/>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80"/>
                                        </p:tgtEl>
                                      </p:cBhvr>
                                    </p:animEffect>
                                    <p:set>
                                      <p:cBhvr>
                                        <p:cTn id="82" dur="1" fill="hold">
                                          <p:stCondLst>
                                            <p:cond delay="499"/>
                                          </p:stCondLst>
                                        </p:cTn>
                                        <p:tgtEl>
                                          <p:spTgt spid="80"/>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81"/>
                                        </p:tgtEl>
                                      </p:cBhvr>
                                    </p:animEffect>
                                    <p:set>
                                      <p:cBhvr>
                                        <p:cTn id="85" dur="1" fill="hold">
                                          <p:stCondLst>
                                            <p:cond delay="499"/>
                                          </p:stCondLst>
                                        </p:cTn>
                                        <p:tgtEl>
                                          <p:spTgt spid="81"/>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82"/>
                                        </p:tgtEl>
                                      </p:cBhvr>
                                    </p:animEffect>
                                    <p:set>
                                      <p:cBhvr>
                                        <p:cTn id="88" dur="1" fill="hold">
                                          <p:stCondLst>
                                            <p:cond delay="499"/>
                                          </p:stCondLst>
                                        </p:cTn>
                                        <p:tgtEl>
                                          <p:spTgt spid="82"/>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87"/>
                                        </p:tgtEl>
                                      </p:cBhvr>
                                    </p:animEffect>
                                    <p:set>
                                      <p:cBhvr>
                                        <p:cTn id="91" dur="1" fill="hold">
                                          <p:stCondLst>
                                            <p:cond delay="499"/>
                                          </p:stCondLst>
                                        </p:cTn>
                                        <p:tgtEl>
                                          <p:spTgt spid="87"/>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88"/>
                                        </p:tgtEl>
                                      </p:cBhvr>
                                    </p:animEffect>
                                    <p:set>
                                      <p:cBhvr>
                                        <p:cTn id="94" dur="1" fill="hold">
                                          <p:stCondLst>
                                            <p:cond delay="499"/>
                                          </p:stCondLst>
                                        </p:cTn>
                                        <p:tgtEl>
                                          <p:spTgt spid="88"/>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11"/>
                                        </p:tgtEl>
                                      </p:cBhvr>
                                    </p:animEffect>
                                    <p:set>
                                      <p:cBhvr>
                                        <p:cTn id="102" dur="1" fill="hold">
                                          <p:stCondLst>
                                            <p:cond delay="499"/>
                                          </p:stCondLst>
                                        </p:cTn>
                                        <p:tgtEl>
                                          <p:spTgt spid="111"/>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3"/>
                                        </p:tgtEl>
                                      </p:cBhvr>
                                    </p:animEffect>
                                    <p:set>
                                      <p:cBhvr>
                                        <p:cTn id="105" dur="1" fill="hold">
                                          <p:stCondLst>
                                            <p:cond delay="499"/>
                                          </p:stCondLst>
                                        </p:cTn>
                                        <p:tgtEl>
                                          <p:spTgt spid="113"/>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25"/>
                                        </p:tgtEl>
                                      </p:cBhvr>
                                    </p:animEffect>
                                    <p:set>
                                      <p:cBhvr>
                                        <p:cTn id="108" dur="1" fill="hold">
                                          <p:stCondLst>
                                            <p:cond delay="499"/>
                                          </p:stCondLst>
                                        </p:cTn>
                                        <p:tgtEl>
                                          <p:spTgt spid="25"/>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15"/>
                                        </p:tgtEl>
                                      </p:cBhvr>
                                    </p:animEffect>
                                    <p:set>
                                      <p:cBhvr>
                                        <p:cTn id="114" dur="1" fill="hold">
                                          <p:stCondLst>
                                            <p:cond delay="499"/>
                                          </p:stCondLst>
                                        </p:cTn>
                                        <p:tgtEl>
                                          <p:spTgt spid="115"/>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117"/>
                                        </p:tgtEl>
                                      </p:cBhvr>
                                    </p:animEffect>
                                    <p:set>
                                      <p:cBhvr>
                                        <p:cTn id="120" dur="1" fill="hold">
                                          <p:stCondLst>
                                            <p:cond delay="499"/>
                                          </p:stCondLst>
                                        </p:cTn>
                                        <p:tgtEl>
                                          <p:spTgt spid="117"/>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119"/>
                                        </p:tgtEl>
                                      </p:cBhvr>
                                    </p:animEffect>
                                    <p:set>
                                      <p:cBhvr>
                                        <p:cTn id="123" dur="1" fill="hold">
                                          <p:stCondLst>
                                            <p:cond delay="49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4" grpId="0" animBg="1"/>
      <p:bldP spid="25" grpId="0" animBg="1"/>
      <p:bldP spid="26" grpId="0" animBg="1"/>
      <p:bldP spid="27" grpId="0" animBg="1"/>
      <p:bldP spid="55" grpId="0" animBg="1"/>
      <p:bldP spid="57" grpId="0" animBg="1"/>
      <p:bldP spid="58" grpId="0" animBg="1"/>
      <p:bldP spid="61" grpId="0" animBg="1"/>
      <p:bldP spid="62" grpId="0" animBg="1"/>
      <p:bldP spid="65" grpId="0" animBg="1"/>
      <p:bldP spid="66" grpId="0" animBg="1"/>
      <p:bldP spid="69" grpId="0" animBg="1"/>
      <p:bldP spid="70" grpId="0" animBg="1"/>
      <p:bldP spid="73" grpId="0" animBg="1"/>
      <p:bldP spid="75" grpId="0" animBg="1"/>
      <p:bldP spid="76" grpId="0" animBg="1"/>
      <p:bldP spid="79" grpId="0" animBg="1"/>
      <p:bldP spid="80" grpId="0" animBg="1"/>
      <p:bldP spid="81" grpId="0" animBg="1"/>
      <p:bldP spid="82" grpId="0" animBg="1"/>
      <p:bldP spid="87" grpId="0" animBg="1"/>
      <p:bldP spid="88" grpId="0" animBg="1"/>
      <p:bldP spid="92" grpId="0" animBg="1"/>
      <p:bldP spid="93" grpId="0" animBg="1"/>
      <p:bldP spid="95" grpId="0" animBg="1"/>
      <p:bldP spid="96" grpId="0" animBg="1"/>
      <p:bldP spid="99" grpId="0" animBg="1"/>
      <p:bldP spid="100" grpId="0" animBg="1"/>
      <p:bldP spid="103" grpId="0" animBg="1"/>
      <p:bldP spid="104" grpId="0" animBg="1"/>
      <p:bldP spid="107" grpId="0" animBg="1"/>
      <p:bldP spid="108" grpId="0" animBg="1"/>
      <p:bldP spid="111" grpId="0" animBg="1"/>
      <p:bldP spid="113" grpId="0" animBg="1"/>
      <p:bldP spid="115" grpId="0" animBg="1"/>
      <p:bldP spid="117"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1:7</a:t>
            </a:r>
          </a:p>
        </p:txBody>
      </p:sp>
      <p:pic>
        <p:nvPicPr>
          <p:cNvPr id="4" name="Picture 3">
            <a:extLst>
              <a:ext uri="{FF2B5EF4-FFF2-40B4-BE49-F238E27FC236}">
                <a16:creationId xmlns:a16="http://schemas.microsoft.com/office/drawing/2014/main" id="{F6594A7D-100D-4FFD-8256-E5EA97D9E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11" y="911793"/>
            <a:ext cx="8484378" cy="5382751"/>
          </a:xfrm>
          <a:prstGeom prst="rect">
            <a:avLst/>
          </a:prstGeom>
        </p:spPr>
      </p:pic>
    </p:spTree>
    <p:extLst>
      <p:ext uri="{BB962C8B-B14F-4D97-AF65-F5344CB8AC3E}">
        <p14:creationId xmlns:p14="http://schemas.microsoft.com/office/powerpoint/2010/main" val="2951284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1:9</a:t>
            </a:r>
          </a:p>
        </p:txBody>
      </p:sp>
      <p:pic>
        <p:nvPicPr>
          <p:cNvPr id="5" name="Picture 4">
            <a:extLst>
              <a:ext uri="{FF2B5EF4-FFF2-40B4-BE49-F238E27FC236}">
                <a16:creationId xmlns:a16="http://schemas.microsoft.com/office/drawing/2014/main" id="{062F1A75-30DA-4361-92BB-0F7588A7B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970046"/>
            <a:ext cx="6135088" cy="2917908"/>
          </a:xfrm>
          <a:prstGeom prst="rect">
            <a:avLst/>
          </a:prstGeom>
        </p:spPr>
      </p:pic>
      <p:sp>
        <p:nvSpPr>
          <p:cNvPr id="7" name="Rectangle 6">
            <a:extLst>
              <a:ext uri="{FF2B5EF4-FFF2-40B4-BE49-F238E27FC236}">
                <a16:creationId xmlns:a16="http://schemas.microsoft.com/office/drawing/2014/main" id="{8EBA247D-1A6C-4A3D-A938-1E763F25BBE9}"/>
              </a:ext>
            </a:extLst>
          </p:cNvPr>
          <p:cNvSpPr/>
          <p:nvPr/>
        </p:nvSpPr>
        <p:spPr>
          <a:xfrm>
            <a:off x="3323771" y="2902857"/>
            <a:ext cx="2191658"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3FD0A5C-E783-4076-A7D6-09622C3D798B}"/>
              </a:ext>
            </a:extLst>
          </p:cNvPr>
          <p:cNvSpPr/>
          <p:nvPr/>
        </p:nvSpPr>
        <p:spPr>
          <a:xfrm>
            <a:off x="3352800" y="3971606"/>
            <a:ext cx="2191658"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09C515A-8553-4D98-81AF-01D4CDCA34EF}"/>
              </a:ext>
            </a:extLst>
          </p:cNvPr>
          <p:cNvSpPr/>
          <p:nvPr/>
        </p:nvSpPr>
        <p:spPr>
          <a:xfrm>
            <a:off x="5507808" y="2149528"/>
            <a:ext cx="812801" cy="2917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8B2C827F-12E0-4535-821F-0289935EADA0}"/>
              </a:ext>
            </a:extLst>
          </p:cNvPr>
          <p:cNvSpPr/>
          <p:nvPr/>
        </p:nvSpPr>
        <p:spPr>
          <a:xfrm>
            <a:off x="4373880" y="2149528"/>
            <a:ext cx="312420" cy="312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421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71A84-E8E9-4BD8-A94B-FE564C633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973606"/>
            <a:ext cx="6135088" cy="2753309"/>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1:9</a:t>
            </a:r>
          </a:p>
        </p:txBody>
      </p:sp>
      <p:sp>
        <p:nvSpPr>
          <p:cNvPr id="7" name="Rectangle 6">
            <a:extLst>
              <a:ext uri="{FF2B5EF4-FFF2-40B4-BE49-F238E27FC236}">
                <a16:creationId xmlns:a16="http://schemas.microsoft.com/office/drawing/2014/main" id="{8EBA247D-1A6C-4A3D-A938-1E763F25BBE9}"/>
              </a:ext>
            </a:extLst>
          </p:cNvPr>
          <p:cNvSpPr/>
          <p:nvPr/>
        </p:nvSpPr>
        <p:spPr>
          <a:xfrm>
            <a:off x="3323771" y="2902857"/>
            <a:ext cx="2191658"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3FD0A5C-E783-4076-A7D6-09622C3D798B}"/>
              </a:ext>
            </a:extLst>
          </p:cNvPr>
          <p:cNvSpPr/>
          <p:nvPr/>
        </p:nvSpPr>
        <p:spPr>
          <a:xfrm>
            <a:off x="3352800" y="3971606"/>
            <a:ext cx="2191658"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09C515A-8553-4D98-81AF-01D4CDCA34EF}"/>
              </a:ext>
            </a:extLst>
          </p:cNvPr>
          <p:cNvSpPr/>
          <p:nvPr/>
        </p:nvSpPr>
        <p:spPr>
          <a:xfrm>
            <a:off x="5507808" y="2149528"/>
            <a:ext cx="812801" cy="2917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8B2C827F-12E0-4535-821F-0289935EADA0}"/>
              </a:ext>
            </a:extLst>
          </p:cNvPr>
          <p:cNvSpPr/>
          <p:nvPr/>
        </p:nvSpPr>
        <p:spPr>
          <a:xfrm>
            <a:off x="4373880" y="2149528"/>
            <a:ext cx="312420" cy="312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330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a:t>
            </a:r>
          </a:p>
        </p:txBody>
      </p:sp>
      <p:pic>
        <p:nvPicPr>
          <p:cNvPr id="5" name="Picture 4">
            <a:extLst>
              <a:ext uri="{FF2B5EF4-FFF2-40B4-BE49-F238E27FC236}">
                <a16:creationId xmlns:a16="http://schemas.microsoft.com/office/drawing/2014/main" id="{F1710A44-C552-40D4-AED4-690F08D5B4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866550"/>
            <a:ext cx="7907446" cy="1255507"/>
          </a:xfrm>
          <a:prstGeom prst="rect">
            <a:avLst/>
          </a:prstGeom>
        </p:spPr>
      </p:pic>
      <p:pic>
        <p:nvPicPr>
          <p:cNvPr id="11" name="Picture 10">
            <a:extLst>
              <a:ext uri="{FF2B5EF4-FFF2-40B4-BE49-F238E27FC236}">
                <a16:creationId xmlns:a16="http://schemas.microsoft.com/office/drawing/2014/main" id="{92D3C30F-3F98-4FE0-98C7-2AA939E3168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583543"/>
            <a:ext cx="7907446" cy="1683657"/>
          </a:xfrm>
          <a:prstGeom prst="rect">
            <a:avLst/>
          </a:prstGeom>
        </p:spPr>
      </p:pic>
      <p:pic>
        <p:nvPicPr>
          <p:cNvPr id="14" name="Picture 13">
            <a:extLst>
              <a:ext uri="{FF2B5EF4-FFF2-40B4-BE49-F238E27FC236}">
                <a16:creationId xmlns:a16="http://schemas.microsoft.com/office/drawing/2014/main" id="{0FC1EA1B-7793-44E3-A1F4-9D3E7698283E}"/>
              </a:ext>
            </a:extLst>
          </p:cNvPr>
          <p:cNvPicPr>
            <a:picLocks noChangeAspect="1"/>
          </p:cNvPicPr>
          <p:nvPr/>
        </p:nvPicPr>
        <p:blipFill rotWithShape="1">
          <a:blip r:embed="rId5">
            <a:extLst>
              <a:ext uri="{28A0092B-C50C-407E-A947-70E740481C1C}">
                <a14:useLocalDpi xmlns:a14="http://schemas.microsoft.com/office/drawing/2010/main" val="0"/>
              </a:ext>
            </a:extLst>
          </a:blip>
          <a:srcRect b="-36003"/>
          <a:stretch/>
        </p:blipFill>
        <p:spPr>
          <a:xfrm>
            <a:off x="618277" y="2351314"/>
            <a:ext cx="7907446" cy="2525486"/>
          </a:xfrm>
          <a:prstGeom prst="rect">
            <a:avLst/>
          </a:prstGeom>
        </p:spPr>
      </p:pic>
    </p:spTree>
    <p:extLst>
      <p:ext uri="{BB962C8B-B14F-4D97-AF65-F5344CB8AC3E}">
        <p14:creationId xmlns:p14="http://schemas.microsoft.com/office/powerpoint/2010/main" val="290892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7" name="Picture 6">
            <a:extLst>
              <a:ext uri="{FF2B5EF4-FFF2-40B4-BE49-F238E27FC236}">
                <a16:creationId xmlns:a16="http://schemas.microsoft.com/office/drawing/2014/main" id="{61B9714B-5C81-44D3-A0CE-1E6D69643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775187"/>
            <a:ext cx="7907446" cy="3307626"/>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a:t>
            </a:r>
          </a:p>
        </p:txBody>
      </p:sp>
      <p:pic>
        <p:nvPicPr>
          <p:cNvPr id="4" name="Picture 3">
            <a:extLst>
              <a:ext uri="{FF2B5EF4-FFF2-40B4-BE49-F238E27FC236}">
                <a16:creationId xmlns:a16="http://schemas.microsoft.com/office/drawing/2014/main" id="{3DA59671-969C-4F1F-89C6-0B15AE26511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114000"/>
            <a:ext cx="7907446" cy="630000"/>
          </a:xfrm>
          <a:prstGeom prst="rect">
            <a:avLst/>
          </a:prstGeom>
        </p:spPr>
      </p:pic>
      <p:sp>
        <p:nvSpPr>
          <p:cNvPr id="7" name="Rectangle 6">
            <a:extLst>
              <a:ext uri="{FF2B5EF4-FFF2-40B4-BE49-F238E27FC236}">
                <a16:creationId xmlns:a16="http://schemas.microsoft.com/office/drawing/2014/main" id="{49799F4A-2744-4765-B4F7-FDFFF45BC19B}"/>
              </a:ext>
            </a:extLst>
          </p:cNvPr>
          <p:cNvSpPr/>
          <p:nvPr/>
        </p:nvSpPr>
        <p:spPr>
          <a:xfrm>
            <a:off x="4281714" y="3492057"/>
            <a:ext cx="420915"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103C2519-2E0D-4986-BC80-C6BCFA190FE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598056"/>
            <a:ext cx="7907446" cy="514799"/>
          </a:xfrm>
          <a:prstGeom prst="rect">
            <a:avLst/>
          </a:prstGeom>
        </p:spPr>
      </p:pic>
      <p:pic>
        <p:nvPicPr>
          <p:cNvPr id="13" name="Picture 12">
            <a:extLst>
              <a:ext uri="{FF2B5EF4-FFF2-40B4-BE49-F238E27FC236}">
                <a16:creationId xmlns:a16="http://schemas.microsoft.com/office/drawing/2014/main" id="{7BB70273-D9FA-465A-915C-15EF411D1C8E}"/>
              </a:ext>
            </a:extLst>
          </p:cNvPr>
          <p:cNvPicPr>
            <a:picLocks noChangeAspect="1"/>
          </p:cNvPicPr>
          <p:nvPr/>
        </p:nvPicPr>
        <p:blipFill rotWithShape="1">
          <a:blip r:embed="rId5">
            <a:extLst>
              <a:ext uri="{28A0092B-C50C-407E-A947-70E740481C1C}">
                <a14:useLocalDpi xmlns:a14="http://schemas.microsoft.com/office/drawing/2010/main" val="0"/>
              </a:ext>
            </a:extLst>
          </a:blip>
          <a:srcRect b="-20769"/>
          <a:stretch/>
        </p:blipFill>
        <p:spPr>
          <a:xfrm>
            <a:off x="618277" y="3428999"/>
            <a:ext cx="1544352" cy="693058"/>
          </a:xfrm>
          <a:prstGeom prst="rect">
            <a:avLst/>
          </a:prstGeom>
        </p:spPr>
      </p:pic>
      <p:pic>
        <p:nvPicPr>
          <p:cNvPr id="16" name="Picture 15">
            <a:extLst>
              <a:ext uri="{FF2B5EF4-FFF2-40B4-BE49-F238E27FC236}">
                <a16:creationId xmlns:a16="http://schemas.microsoft.com/office/drawing/2014/main" id="{9360752A-099F-468D-9555-34D3E8E16D7E}"/>
              </a:ext>
            </a:extLst>
          </p:cNvPr>
          <p:cNvPicPr>
            <a:picLocks noChangeAspect="1"/>
          </p:cNvPicPr>
          <p:nvPr/>
        </p:nvPicPr>
        <p:blipFill rotWithShape="1">
          <a:blip r:embed="rId6">
            <a:extLst>
              <a:ext uri="{28A0092B-C50C-407E-A947-70E740481C1C}">
                <a14:useLocalDpi xmlns:a14="http://schemas.microsoft.com/office/drawing/2010/main" val="0"/>
              </a:ext>
            </a:extLst>
          </a:blip>
          <a:srcRect b="-70439"/>
          <a:stretch/>
        </p:blipFill>
        <p:spPr>
          <a:xfrm>
            <a:off x="2873829" y="3428999"/>
            <a:ext cx="3164114" cy="968829"/>
          </a:xfrm>
          <a:prstGeom prst="rect">
            <a:avLst/>
          </a:prstGeom>
        </p:spPr>
      </p:pic>
      <p:pic>
        <p:nvPicPr>
          <p:cNvPr id="18" name="Picture 17">
            <a:extLst>
              <a:ext uri="{FF2B5EF4-FFF2-40B4-BE49-F238E27FC236}">
                <a16:creationId xmlns:a16="http://schemas.microsoft.com/office/drawing/2014/main" id="{8560A47D-C0F0-4051-A2AF-08CF39FFE93F}"/>
              </a:ext>
            </a:extLst>
          </p:cNvPr>
          <p:cNvPicPr>
            <a:picLocks noChangeAspect="1"/>
          </p:cNvPicPr>
          <p:nvPr/>
        </p:nvPicPr>
        <p:blipFill rotWithShape="1">
          <a:blip r:embed="rId7">
            <a:extLst>
              <a:ext uri="{28A0092B-C50C-407E-A947-70E740481C1C}">
                <a14:useLocalDpi xmlns:a14="http://schemas.microsoft.com/office/drawing/2010/main" val="0"/>
              </a:ext>
            </a:extLst>
          </a:blip>
          <a:srcRect r="-8218" b="-68834"/>
          <a:stretch/>
        </p:blipFill>
        <p:spPr>
          <a:xfrm>
            <a:off x="7010400" y="3429000"/>
            <a:ext cx="1640113" cy="982197"/>
          </a:xfrm>
          <a:prstGeom prst="rect">
            <a:avLst/>
          </a:prstGeom>
        </p:spPr>
      </p:pic>
      <p:sp>
        <p:nvSpPr>
          <p:cNvPr id="8" name="Rectangle 7">
            <a:extLst>
              <a:ext uri="{FF2B5EF4-FFF2-40B4-BE49-F238E27FC236}">
                <a16:creationId xmlns:a16="http://schemas.microsoft.com/office/drawing/2014/main" id="{91F4216C-42D4-4F53-BCB3-E1D8F9431331}"/>
              </a:ext>
            </a:extLst>
          </p:cNvPr>
          <p:cNvSpPr/>
          <p:nvPr/>
        </p:nvSpPr>
        <p:spPr>
          <a:xfrm>
            <a:off x="685800" y="2362200"/>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99229FE7-BE51-4090-929B-9ADFBFA3E171}"/>
              </a:ext>
            </a:extLst>
          </p:cNvPr>
          <p:cNvSpPr/>
          <p:nvPr/>
        </p:nvSpPr>
        <p:spPr>
          <a:xfrm>
            <a:off x="692150" y="3450779"/>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C069CD0D-9F77-4EF6-8C1A-18FF6B486D61}"/>
              </a:ext>
            </a:extLst>
          </p:cNvPr>
          <p:cNvSpPr/>
          <p:nvPr/>
        </p:nvSpPr>
        <p:spPr>
          <a:xfrm>
            <a:off x="1444172" y="2362200"/>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2A006FA7-6F0A-4CCD-9115-D2E988B0D70B}"/>
              </a:ext>
            </a:extLst>
          </p:cNvPr>
          <p:cNvSpPr/>
          <p:nvPr/>
        </p:nvSpPr>
        <p:spPr>
          <a:xfrm>
            <a:off x="1469572" y="3450779"/>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BE8F07D4-C42D-4711-8E52-56FDA6E9FB19}"/>
              </a:ext>
            </a:extLst>
          </p:cNvPr>
          <p:cNvSpPr/>
          <p:nvPr/>
        </p:nvSpPr>
        <p:spPr>
          <a:xfrm>
            <a:off x="2232026" y="2379665"/>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6A006227-F0A8-4EA6-B7D2-A5150ACE378B}"/>
              </a:ext>
            </a:extLst>
          </p:cNvPr>
          <p:cNvSpPr/>
          <p:nvPr/>
        </p:nvSpPr>
        <p:spPr>
          <a:xfrm>
            <a:off x="3074307" y="2350630"/>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6623F25-22D3-4615-BD5C-82AED20DBE88}"/>
              </a:ext>
            </a:extLst>
          </p:cNvPr>
          <p:cNvSpPr/>
          <p:nvPr/>
        </p:nvSpPr>
        <p:spPr>
          <a:xfrm>
            <a:off x="3099707" y="3439209"/>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A5E77CC-F35A-4023-8D04-8E7A3C336753}"/>
              </a:ext>
            </a:extLst>
          </p:cNvPr>
          <p:cNvSpPr/>
          <p:nvPr/>
        </p:nvSpPr>
        <p:spPr>
          <a:xfrm>
            <a:off x="3903436" y="2379665"/>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4F46A839-21C9-45A0-8B64-CF93D00F3134}"/>
              </a:ext>
            </a:extLst>
          </p:cNvPr>
          <p:cNvSpPr/>
          <p:nvPr/>
        </p:nvSpPr>
        <p:spPr>
          <a:xfrm>
            <a:off x="3928836" y="3468244"/>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C4173064-23A6-436C-9D61-B6A677DE36BD}"/>
              </a:ext>
            </a:extLst>
          </p:cNvPr>
          <p:cNvSpPr/>
          <p:nvPr/>
        </p:nvSpPr>
        <p:spPr>
          <a:xfrm>
            <a:off x="4728936" y="2349498"/>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7998FDE-AE61-422C-BE68-A7D8DE6C3538}"/>
              </a:ext>
            </a:extLst>
          </p:cNvPr>
          <p:cNvSpPr/>
          <p:nvPr/>
        </p:nvSpPr>
        <p:spPr>
          <a:xfrm>
            <a:off x="4754336" y="3438077"/>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5D16A33C-A0C8-41BB-860D-A9BC13466BDC}"/>
              </a:ext>
            </a:extLst>
          </p:cNvPr>
          <p:cNvSpPr/>
          <p:nvPr/>
        </p:nvSpPr>
        <p:spPr>
          <a:xfrm>
            <a:off x="5566909" y="2359023"/>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E070489C-B220-42A5-AEF6-41180346E435}"/>
              </a:ext>
            </a:extLst>
          </p:cNvPr>
          <p:cNvSpPr/>
          <p:nvPr/>
        </p:nvSpPr>
        <p:spPr>
          <a:xfrm>
            <a:off x="5592309" y="3428552"/>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B144EFD6-6995-4533-9CFF-3C3ABA48901C}"/>
              </a:ext>
            </a:extLst>
          </p:cNvPr>
          <p:cNvSpPr/>
          <p:nvPr/>
        </p:nvSpPr>
        <p:spPr>
          <a:xfrm>
            <a:off x="6404882" y="2370937"/>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B4D2404-7751-4A77-86D8-D26BE2BAFAC1}"/>
              </a:ext>
            </a:extLst>
          </p:cNvPr>
          <p:cNvSpPr/>
          <p:nvPr/>
        </p:nvSpPr>
        <p:spPr>
          <a:xfrm>
            <a:off x="7148908" y="2379665"/>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AE138C9C-8F35-4B84-9C01-5EDF636485A2}"/>
              </a:ext>
            </a:extLst>
          </p:cNvPr>
          <p:cNvSpPr/>
          <p:nvPr/>
        </p:nvSpPr>
        <p:spPr>
          <a:xfrm>
            <a:off x="7174308" y="3449194"/>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8CE68919-B6DC-482A-A7AE-130DF8371CAC}"/>
              </a:ext>
            </a:extLst>
          </p:cNvPr>
          <p:cNvSpPr/>
          <p:nvPr/>
        </p:nvSpPr>
        <p:spPr>
          <a:xfrm>
            <a:off x="8002361" y="2398715"/>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DC5862BC-1543-42F6-8A2F-4AB6DA44B6DD}"/>
              </a:ext>
            </a:extLst>
          </p:cNvPr>
          <p:cNvSpPr/>
          <p:nvPr/>
        </p:nvSpPr>
        <p:spPr>
          <a:xfrm>
            <a:off x="8027761" y="3468244"/>
            <a:ext cx="444500" cy="71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65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3"/>
                                        </p:tgtEl>
                                      </p:cBhvr>
                                    </p:animEffect>
                                    <p:set>
                                      <p:cBhvr>
                                        <p:cTn id="36" dur="1" fill="hold">
                                          <p:stCondLst>
                                            <p:cond delay="499"/>
                                          </p:stCondLst>
                                        </p:cTn>
                                        <p:tgtEl>
                                          <p:spTgt spid="33"/>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7"/>
                                        </p:tgtEl>
                                      </p:cBhvr>
                                    </p:animEffect>
                                    <p:set>
                                      <p:cBhvr>
                                        <p:cTn id="44" dur="1" fill="hold">
                                          <p:stCondLst>
                                            <p:cond delay="499"/>
                                          </p:stCondLst>
                                        </p:cTn>
                                        <p:tgtEl>
                                          <p:spTgt spid="37"/>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44"/>
                                        </p:tgtEl>
                                      </p:cBhvr>
                                    </p:animEffect>
                                    <p:set>
                                      <p:cBhvr>
                                        <p:cTn id="60" dur="1" fill="hold">
                                          <p:stCondLst>
                                            <p:cond delay="499"/>
                                          </p:stCondLst>
                                        </p:cTn>
                                        <p:tgtEl>
                                          <p:spTgt spid="4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47"/>
                                        </p:tgtEl>
                                      </p:cBhvr>
                                    </p:animEffect>
                                    <p:set>
                                      <p:cBhvr>
                                        <p:cTn id="65" dur="1" fill="hold">
                                          <p:stCondLst>
                                            <p:cond delay="499"/>
                                          </p:stCondLst>
                                        </p:cTn>
                                        <p:tgtEl>
                                          <p:spTgt spid="47"/>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46"/>
                                        </p:tgtEl>
                                      </p:cBhvr>
                                    </p:animEffect>
                                    <p:set>
                                      <p:cBhvr>
                                        <p:cTn id="68" dur="1" fill="hold">
                                          <p:stCondLst>
                                            <p:cond delay="499"/>
                                          </p:stCondLst>
                                        </p:cTn>
                                        <p:tgtEl>
                                          <p:spTgt spid="4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1"/>
                                        </p:tgtEl>
                                      </p:cBhvr>
                                    </p:animEffect>
                                    <p:set>
                                      <p:cBhvr>
                                        <p:cTn id="73" dur="1" fill="hold">
                                          <p:stCondLst>
                                            <p:cond delay="499"/>
                                          </p:stCondLst>
                                        </p:cTn>
                                        <p:tgtEl>
                                          <p:spTgt spid="51"/>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50"/>
                                        </p:tgtEl>
                                      </p:cBhvr>
                                    </p:animEffect>
                                    <p:set>
                                      <p:cBhvr>
                                        <p:cTn id="76"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3" grpId="0" animBg="1"/>
      <p:bldP spid="26" grpId="0" animBg="1"/>
      <p:bldP spid="28" grpId="0" animBg="1"/>
      <p:bldP spid="29" grpId="0" animBg="1"/>
      <p:bldP spid="32" grpId="0" animBg="1"/>
      <p:bldP spid="33" grpId="0" animBg="1"/>
      <p:bldP spid="36" grpId="0" animBg="1"/>
      <p:bldP spid="37" grpId="0" animBg="1"/>
      <p:bldP spid="40" grpId="0" animBg="1"/>
      <p:bldP spid="41" grpId="0" animBg="1"/>
      <p:bldP spid="44" grpId="0" animBg="1"/>
      <p:bldP spid="46" grpId="0" animBg="1"/>
      <p:bldP spid="47" grpId="0" animBg="1"/>
      <p:bldP spid="50" grpId="0" animBg="1"/>
      <p:bldP spid="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pic>
        <p:nvPicPr>
          <p:cNvPr id="5" name="Picture 4">
            <a:extLst>
              <a:ext uri="{FF2B5EF4-FFF2-40B4-BE49-F238E27FC236}">
                <a16:creationId xmlns:a16="http://schemas.microsoft.com/office/drawing/2014/main" id="{D595EFD2-7C72-423C-B501-6303E7167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908605"/>
            <a:ext cx="7907446" cy="5525570"/>
          </a:xfrm>
          <a:prstGeom prst="rect">
            <a:avLst/>
          </a:prstGeom>
        </p:spPr>
      </p:pic>
    </p:spTree>
    <p:extLst>
      <p:ext uri="{BB962C8B-B14F-4D97-AF65-F5344CB8AC3E}">
        <p14:creationId xmlns:p14="http://schemas.microsoft.com/office/powerpoint/2010/main" val="1692408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2:5</a:t>
            </a:r>
          </a:p>
        </p:txBody>
      </p:sp>
      <p:pic>
        <p:nvPicPr>
          <p:cNvPr id="4" name="Picture 3">
            <a:extLst>
              <a:ext uri="{FF2B5EF4-FFF2-40B4-BE49-F238E27FC236}">
                <a16:creationId xmlns:a16="http://schemas.microsoft.com/office/drawing/2014/main" id="{017BCEB9-F012-4DDB-AB21-29D11CEC4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389457"/>
            <a:ext cx="7907446" cy="4079087"/>
          </a:xfrm>
          <a:prstGeom prst="rect">
            <a:avLst/>
          </a:prstGeom>
        </p:spPr>
      </p:pic>
    </p:spTree>
    <p:extLst>
      <p:ext uri="{BB962C8B-B14F-4D97-AF65-F5344CB8AC3E}">
        <p14:creationId xmlns:p14="http://schemas.microsoft.com/office/powerpoint/2010/main" val="2397961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pic>
        <p:nvPicPr>
          <p:cNvPr id="5" name="Picture 4">
            <a:extLst>
              <a:ext uri="{FF2B5EF4-FFF2-40B4-BE49-F238E27FC236}">
                <a16:creationId xmlns:a16="http://schemas.microsoft.com/office/drawing/2014/main" id="{C5CF02F5-47CC-4B74-8C81-94D73FBCF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059828"/>
            <a:ext cx="6135088" cy="2738344"/>
          </a:xfrm>
          <a:prstGeom prst="rect">
            <a:avLst/>
          </a:prstGeom>
        </p:spPr>
      </p:pic>
      <p:sp>
        <p:nvSpPr>
          <p:cNvPr id="7" name="Rectangle 6">
            <a:extLst>
              <a:ext uri="{FF2B5EF4-FFF2-40B4-BE49-F238E27FC236}">
                <a16:creationId xmlns:a16="http://schemas.microsoft.com/office/drawing/2014/main" id="{69B7F549-7C08-4E0E-9229-4C135CE0F5CF}"/>
              </a:ext>
            </a:extLst>
          </p:cNvPr>
          <p:cNvSpPr/>
          <p:nvPr/>
        </p:nvSpPr>
        <p:spPr>
          <a:xfrm>
            <a:off x="3248025" y="3007632"/>
            <a:ext cx="2391229"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051EC0B2-8153-4005-973B-E7FC06DEC0D2}"/>
              </a:ext>
            </a:extLst>
          </p:cNvPr>
          <p:cNvSpPr/>
          <p:nvPr/>
        </p:nvSpPr>
        <p:spPr>
          <a:xfrm>
            <a:off x="2933700" y="4076381"/>
            <a:ext cx="2620283"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C7DC43DB-4416-419E-A084-3A39BAECBF3F}"/>
              </a:ext>
            </a:extLst>
          </p:cNvPr>
          <p:cNvSpPr/>
          <p:nvPr/>
        </p:nvSpPr>
        <p:spPr>
          <a:xfrm>
            <a:off x="5679258" y="2254303"/>
            <a:ext cx="812801" cy="2917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6BE6B3D3-E803-4459-A0FE-0917F6BEFAD0}"/>
              </a:ext>
            </a:extLst>
          </p:cNvPr>
          <p:cNvSpPr/>
          <p:nvPr/>
        </p:nvSpPr>
        <p:spPr>
          <a:xfrm>
            <a:off x="4259580" y="2254303"/>
            <a:ext cx="312420" cy="312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195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4AA73D-424D-45F2-A490-9175E1002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476247"/>
            <a:ext cx="6135088" cy="3905507"/>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sp>
        <p:nvSpPr>
          <p:cNvPr id="7" name="Rectangle 6">
            <a:extLst>
              <a:ext uri="{FF2B5EF4-FFF2-40B4-BE49-F238E27FC236}">
                <a16:creationId xmlns:a16="http://schemas.microsoft.com/office/drawing/2014/main" id="{69B7F549-7C08-4E0E-9229-4C135CE0F5CF}"/>
              </a:ext>
            </a:extLst>
          </p:cNvPr>
          <p:cNvSpPr/>
          <p:nvPr/>
        </p:nvSpPr>
        <p:spPr>
          <a:xfrm>
            <a:off x="2288178" y="2407558"/>
            <a:ext cx="4045947" cy="80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051EC0B2-8153-4005-973B-E7FC06DEC0D2}"/>
              </a:ext>
            </a:extLst>
          </p:cNvPr>
          <p:cNvSpPr/>
          <p:nvPr/>
        </p:nvSpPr>
        <p:spPr>
          <a:xfrm>
            <a:off x="2145802" y="3350540"/>
            <a:ext cx="2550024"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6BE6B3D3-E803-4459-A0FE-0917F6BEFAD0}"/>
              </a:ext>
            </a:extLst>
          </p:cNvPr>
          <p:cNvSpPr/>
          <p:nvPr/>
        </p:nvSpPr>
        <p:spPr>
          <a:xfrm>
            <a:off x="3299733" y="1654228"/>
            <a:ext cx="312420" cy="312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27571EE-D27F-43AC-B7EB-782E0571ADAC}"/>
              </a:ext>
            </a:extLst>
          </p:cNvPr>
          <p:cNvSpPr/>
          <p:nvPr/>
        </p:nvSpPr>
        <p:spPr>
          <a:xfrm>
            <a:off x="2316845" y="4293969"/>
            <a:ext cx="2378981" cy="943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E9C8A6E4-EB30-48F1-9350-0ED04D95AB13}"/>
              </a:ext>
            </a:extLst>
          </p:cNvPr>
          <p:cNvSpPr/>
          <p:nvPr/>
        </p:nvSpPr>
        <p:spPr>
          <a:xfrm>
            <a:off x="4638675" y="1609348"/>
            <a:ext cx="2609850" cy="3438902"/>
          </a:xfrm>
          <a:custGeom>
            <a:avLst/>
            <a:gdLst>
              <a:gd name="connsiteX0" fmla="*/ 257175 w 2609850"/>
              <a:gd name="connsiteY0" fmla="*/ 3096002 h 3438902"/>
              <a:gd name="connsiteX1" fmla="*/ 142875 w 2609850"/>
              <a:gd name="connsiteY1" fmla="*/ 3105527 h 3438902"/>
              <a:gd name="connsiteX2" fmla="*/ 57150 w 2609850"/>
              <a:gd name="connsiteY2" fmla="*/ 3172202 h 3438902"/>
              <a:gd name="connsiteX3" fmla="*/ 57150 w 2609850"/>
              <a:gd name="connsiteY3" fmla="*/ 3315077 h 3438902"/>
              <a:gd name="connsiteX4" fmla="*/ 85725 w 2609850"/>
              <a:gd name="connsiteY4" fmla="*/ 3372227 h 3438902"/>
              <a:gd name="connsiteX5" fmla="*/ 114300 w 2609850"/>
              <a:gd name="connsiteY5" fmla="*/ 3381752 h 3438902"/>
              <a:gd name="connsiteX6" fmla="*/ 142875 w 2609850"/>
              <a:gd name="connsiteY6" fmla="*/ 3410327 h 3438902"/>
              <a:gd name="connsiteX7" fmla="*/ 171450 w 2609850"/>
              <a:gd name="connsiteY7" fmla="*/ 3419852 h 3438902"/>
              <a:gd name="connsiteX8" fmla="*/ 238125 w 2609850"/>
              <a:gd name="connsiteY8" fmla="*/ 3438902 h 3438902"/>
              <a:gd name="connsiteX9" fmla="*/ 790575 w 2609850"/>
              <a:gd name="connsiteY9" fmla="*/ 3429377 h 3438902"/>
              <a:gd name="connsiteX10" fmla="*/ 857250 w 2609850"/>
              <a:gd name="connsiteY10" fmla="*/ 3410327 h 3438902"/>
              <a:gd name="connsiteX11" fmla="*/ 1028700 w 2609850"/>
              <a:gd name="connsiteY11" fmla="*/ 3372227 h 3438902"/>
              <a:gd name="connsiteX12" fmla="*/ 1085850 w 2609850"/>
              <a:gd name="connsiteY12" fmla="*/ 3353177 h 3438902"/>
              <a:gd name="connsiteX13" fmla="*/ 1133475 w 2609850"/>
              <a:gd name="connsiteY13" fmla="*/ 3334127 h 3438902"/>
              <a:gd name="connsiteX14" fmla="*/ 1190625 w 2609850"/>
              <a:gd name="connsiteY14" fmla="*/ 3324602 h 3438902"/>
              <a:gd name="connsiteX15" fmla="*/ 1276350 w 2609850"/>
              <a:gd name="connsiteY15" fmla="*/ 3296027 h 3438902"/>
              <a:gd name="connsiteX16" fmla="*/ 1323975 w 2609850"/>
              <a:gd name="connsiteY16" fmla="*/ 3276977 h 3438902"/>
              <a:gd name="connsiteX17" fmla="*/ 1362075 w 2609850"/>
              <a:gd name="connsiteY17" fmla="*/ 3267452 h 3438902"/>
              <a:gd name="connsiteX18" fmla="*/ 1447800 w 2609850"/>
              <a:gd name="connsiteY18" fmla="*/ 3248402 h 3438902"/>
              <a:gd name="connsiteX19" fmla="*/ 1524000 w 2609850"/>
              <a:gd name="connsiteY19" fmla="*/ 3219827 h 3438902"/>
              <a:gd name="connsiteX20" fmla="*/ 1562100 w 2609850"/>
              <a:gd name="connsiteY20" fmla="*/ 3200777 h 3438902"/>
              <a:gd name="connsiteX21" fmla="*/ 1647825 w 2609850"/>
              <a:gd name="connsiteY21" fmla="*/ 3181727 h 3438902"/>
              <a:gd name="connsiteX22" fmla="*/ 1724025 w 2609850"/>
              <a:gd name="connsiteY22" fmla="*/ 3153152 h 3438902"/>
              <a:gd name="connsiteX23" fmla="*/ 1762125 w 2609850"/>
              <a:gd name="connsiteY23" fmla="*/ 3143627 h 3438902"/>
              <a:gd name="connsiteX24" fmla="*/ 1866900 w 2609850"/>
              <a:gd name="connsiteY24" fmla="*/ 3067427 h 3438902"/>
              <a:gd name="connsiteX25" fmla="*/ 1962150 w 2609850"/>
              <a:gd name="connsiteY25" fmla="*/ 2991227 h 3438902"/>
              <a:gd name="connsiteX26" fmla="*/ 1990725 w 2609850"/>
              <a:gd name="connsiteY26" fmla="*/ 2972177 h 3438902"/>
              <a:gd name="connsiteX27" fmla="*/ 2076450 w 2609850"/>
              <a:gd name="connsiteY27" fmla="*/ 2895977 h 3438902"/>
              <a:gd name="connsiteX28" fmla="*/ 2152650 w 2609850"/>
              <a:gd name="connsiteY28" fmla="*/ 2838827 h 3438902"/>
              <a:gd name="connsiteX29" fmla="*/ 2171700 w 2609850"/>
              <a:gd name="connsiteY29" fmla="*/ 2810252 h 3438902"/>
              <a:gd name="connsiteX30" fmla="*/ 2228850 w 2609850"/>
              <a:gd name="connsiteY30" fmla="*/ 2743577 h 3438902"/>
              <a:gd name="connsiteX31" fmla="*/ 2333625 w 2609850"/>
              <a:gd name="connsiteY31" fmla="*/ 2572127 h 3438902"/>
              <a:gd name="connsiteX32" fmla="*/ 2352675 w 2609850"/>
              <a:gd name="connsiteY32" fmla="*/ 2543552 h 3438902"/>
              <a:gd name="connsiteX33" fmla="*/ 2371725 w 2609850"/>
              <a:gd name="connsiteY33" fmla="*/ 2514977 h 3438902"/>
              <a:gd name="connsiteX34" fmla="*/ 2409825 w 2609850"/>
              <a:gd name="connsiteY34" fmla="*/ 2438777 h 3438902"/>
              <a:gd name="connsiteX35" fmla="*/ 2419350 w 2609850"/>
              <a:gd name="connsiteY35" fmla="*/ 2410202 h 3438902"/>
              <a:gd name="connsiteX36" fmla="*/ 2438400 w 2609850"/>
              <a:gd name="connsiteY36" fmla="*/ 2372102 h 3438902"/>
              <a:gd name="connsiteX37" fmla="*/ 2457450 w 2609850"/>
              <a:gd name="connsiteY37" fmla="*/ 2324477 h 3438902"/>
              <a:gd name="connsiteX38" fmla="*/ 2495550 w 2609850"/>
              <a:gd name="connsiteY38" fmla="*/ 2257802 h 3438902"/>
              <a:gd name="connsiteX39" fmla="*/ 2514600 w 2609850"/>
              <a:gd name="connsiteY39" fmla="*/ 2191127 h 3438902"/>
              <a:gd name="connsiteX40" fmla="*/ 2524125 w 2609850"/>
              <a:gd name="connsiteY40" fmla="*/ 2162552 h 3438902"/>
              <a:gd name="connsiteX41" fmla="*/ 2543175 w 2609850"/>
              <a:gd name="connsiteY41" fmla="*/ 2114927 h 3438902"/>
              <a:gd name="connsiteX42" fmla="*/ 2562225 w 2609850"/>
              <a:gd name="connsiteY42" fmla="*/ 2086352 h 3438902"/>
              <a:gd name="connsiteX43" fmla="*/ 2590800 w 2609850"/>
              <a:gd name="connsiteY43" fmla="*/ 1991102 h 3438902"/>
              <a:gd name="connsiteX44" fmla="*/ 2609850 w 2609850"/>
              <a:gd name="connsiteY44" fmla="*/ 1895852 h 3438902"/>
              <a:gd name="connsiteX45" fmla="*/ 2600325 w 2609850"/>
              <a:gd name="connsiteY45" fmla="*/ 1305302 h 3438902"/>
              <a:gd name="connsiteX46" fmla="*/ 2590800 w 2609850"/>
              <a:gd name="connsiteY46" fmla="*/ 1257677 h 3438902"/>
              <a:gd name="connsiteX47" fmla="*/ 2571750 w 2609850"/>
              <a:gd name="connsiteY47" fmla="*/ 1200527 h 3438902"/>
              <a:gd name="connsiteX48" fmla="*/ 2543175 w 2609850"/>
              <a:gd name="connsiteY48" fmla="*/ 1010027 h 3438902"/>
              <a:gd name="connsiteX49" fmla="*/ 2524125 w 2609850"/>
              <a:gd name="connsiteY49" fmla="*/ 943352 h 3438902"/>
              <a:gd name="connsiteX50" fmla="*/ 2419350 w 2609850"/>
              <a:gd name="connsiteY50" fmla="*/ 829052 h 3438902"/>
              <a:gd name="connsiteX51" fmla="*/ 2400300 w 2609850"/>
              <a:gd name="connsiteY51" fmla="*/ 800477 h 3438902"/>
              <a:gd name="connsiteX52" fmla="*/ 2343150 w 2609850"/>
              <a:gd name="connsiteY52" fmla="*/ 724277 h 3438902"/>
              <a:gd name="connsiteX53" fmla="*/ 2305050 w 2609850"/>
              <a:gd name="connsiteY53" fmla="*/ 648077 h 3438902"/>
              <a:gd name="connsiteX54" fmla="*/ 2247900 w 2609850"/>
              <a:gd name="connsiteY54" fmla="*/ 562352 h 3438902"/>
              <a:gd name="connsiteX55" fmla="*/ 2190750 w 2609850"/>
              <a:gd name="connsiteY55" fmla="*/ 448052 h 3438902"/>
              <a:gd name="connsiteX56" fmla="*/ 2152650 w 2609850"/>
              <a:gd name="connsiteY56" fmla="*/ 400427 h 3438902"/>
              <a:gd name="connsiteX57" fmla="*/ 2133600 w 2609850"/>
              <a:gd name="connsiteY57" fmla="*/ 362327 h 3438902"/>
              <a:gd name="connsiteX58" fmla="*/ 2124075 w 2609850"/>
              <a:gd name="connsiteY58" fmla="*/ 333752 h 3438902"/>
              <a:gd name="connsiteX59" fmla="*/ 2009775 w 2609850"/>
              <a:gd name="connsiteY59" fmla="*/ 276602 h 3438902"/>
              <a:gd name="connsiteX60" fmla="*/ 1905000 w 2609850"/>
              <a:gd name="connsiteY60" fmla="*/ 238502 h 3438902"/>
              <a:gd name="connsiteX61" fmla="*/ 1819275 w 2609850"/>
              <a:gd name="connsiteY61" fmla="*/ 181352 h 3438902"/>
              <a:gd name="connsiteX62" fmla="*/ 1790700 w 2609850"/>
              <a:gd name="connsiteY62" fmla="*/ 171827 h 3438902"/>
              <a:gd name="connsiteX63" fmla="*/ 1724025 w 2609850"/>
              <a:gd name="connsiteY63" fmla="*/ 143252 h 3438902"/>
              <a:gd name="connsiteX64" fmla="*/ 1571625 w 2609850"/>
              <a:gd name="connsiteY64" fmla="*/ 105152 h 3438902"/>
              <a:gd name="connsiteX65" fmla="*/ 1152525 w 2609850"/>
              <a:gd name="connsiteY65" fmla="*/ 86102 h 3438902"/>
              <a:gd name="connsiteX66" fmla="*/ 990600 w 2609850"/>
              <a:gd name="connsiteY66" fmla="*/ 67052 h 3438902"/>
              <a:gd name="connsiteX67" fmla="*/ 962025 w 2609850"/>
              <a:gd name="connsiteY67" fmla="*/ 57527 h 3438902"/>
              <a:gd name="connsiteX68" fmla="*/ 876300 w 2609850"/>
              <a:gd name="connsiteY68" fmla="*/ 48002 h 3438902"/>
              <a:gd name="connsiteX69" fmla="*/ 533400 w 2609850"/>
              <a:gd name="connsiteY69" fmla="*/ 38477 h 3438902"/>
              <a:gd name="connsiteX70" fmla="*/ 371475 w 2609850"/>
              <a:gd name="connsiteY70" fmla="*/ 28952 h 3438902"/>
              <a:gd name="connsiteX71" fmla="*/ 342900 w 2609850"/>
              <a:gd name="connsiteY71" fmla="*/ 19427 h 3438902"/>
              <a:gd name="connsiteX72" fmla="*/ 266700 w 2609850"/>
              <a:gd name="connsiteY72" fmla="*/ 9902 h 3438902"/>
              <a:gd name="connsiteX73" fmla="*/ 238125 w 2609850"/>
              <a:gd name="connsiteY73" fmla="*/ 377 h 3438902"/>
              <a:gd name="connsiteX74" fmla="*/ 66675 w 2609850"/>
              <a:gd name="connsiteY74" fmla="*/ 38477 h 3438902"/>
              <a:gd name="connsiteX75" fmla="*/ 38100 w 2609850"/>
              <a:gd name="connsiteY75" fmla="*/ 67052 h 3438902"/>
              <a:gd name="connsiteX76" fmla="*/ 19050 w 2609850"/>
              <a:gd name="connsiteY76" fmla="*/ 105152 h 3438902"/>
              <a:gd name="connsiteX77" fmla="*/ 0 w 2609850"/>
              <a:gd name="connsiteY77" fmla="*/ 181352 h 3438902"/>
              <a:gd name="connsiteX78" fmla="*/ 9525 w 2609850"/>
              <a:gd name="connsiteY78" fmla="*/ 305177 h 3438902"/>
              <a:gd name="connsiteX79" fmla="*/ 47625 w 2609850"/>
              <a:gd name="connsiteY79" fmla="*/ 314702 h 3438902"/>
              <a:gd name="connsiteX80" fmla="*/ 104775 w 2609850"/>
              <a:gd name="connsiteY80" fmla="*/ 343277 h 3438902"/>
              <a:gd name="connsiteX81" fmla="*/ 171450 w 2609850"/>
              <a:gd name="connsiteY81" fmla="*/ 362327 h 3438902"/>
              <a:gd name="connsiteX82" fmla="*/ 342900 w 2609850"/>
              <a:gd name="connsiteY82" fmla="*/ 390902 h 3438902"/>
              <a:gd name="connsiteX83" fmla="*/ 466725 w 2609850"/>
              <a:gd name="connsiteY83" fmla="*/ 409952 h 3438902"/>
              <a:gd name="connsiteX84" fmla="*/ 514350 w 2609850"/>
              <a:gd name="connsiteY84" fmla="*/ 419477 h 3438902"/>
              <a:gd name="connsiteX85" fmla="*/ 666750 w 2609850"/>
              <a:gd name="connsiteY85" fmla="*/ 448052 h 3438902"/>
              <a:gd name="connsiteX86" fmla="*/ 723900 w 2609850"/>
              <a:gd name="connsiteY86" fmla="*/ 476627 h 3438902"/>
              <a:gd name="connsiteX87" fmla="*/ 800100 w 2609850"/>
              <a:gd name="connsiteY87" fmla="*/ 505202 h 3438902"/>
              <a:gd name="connsiteX88" fmla="*/ 904875 w 2609850"/>
              <a:gd name="connsiteY88" fmla="*/ 571877 h 3438902"/>
              <a:gd name="connsiteX89" fmla="*/ 942975 w 2609850"/>
              <a:gd name="connsiteY89" fmla="*/ 590927 h 3438902"/>
              <a:gd name="connsiteX90" fmla="*/ 1028700 w 2609850"/>
              <a:gd name="connsiteY90" fmla="*/ 638552 h 3438902"/>
              <a:gd name="connsiteX91" fmla="*/ 1057275 w 2609850"/>
              <a:gd name="connsiteY91" fmla="*/ 648077 h 3438902"/>
              <a:gd name="connsiteX92" fmla="*/ 1095375 w 2609850"/>
              <a:gd name="connsiteY92" fmla="*/ 695702 h 3438902"/>
              <a:gd name="connsiteX93" fmla="*/ 1152525 w 2609850"/>
              <a:gd name="connsiteY93" fmla="*/ 714752 h 3438902"/>
              <a:gd name="connsiteX94" fmla="*/ 1181100 w 2609850"/>
              <a:gd name="connsiteY94" fmla="*/ 724277 h 3438902"/>
              <a:gd name="connsiteX95" fmla="*/ 1209675 w 2609850"/>
              <a:gd name="connsiteY95" fmla="*/ 733802 h 3438902"/>
              <a:gd name="connsiteX96" fmla="*/ 1257300 w 2609850"/>
              <a:gd name="connsiteY96" fmla="*/ 762377 h 3438902"/>
              <a:gd name="connsiteX97" fmla="*/ 1295400 w 2609850"/>
              <a:gd name="connsiteY97" fmla="*/ 771902 h 3438902"/>
              <a:gd name="connsiteX98" fmla="*/ 1343025 w 2609850"/>
              <a:gd name="connsiteY98" fmla="*/ 790952 h 3438902"/>
              <a:gd name="connsiteX99" fmla="*/ 1371600 w 2609850"/>
              <a:gd name="connsiteY99" fmla="*/ 810002 h 3438902"/>
              <a:gd name="connsiteX100" fmla="*/ 1428750 w 2609850"/>
              <a:gd name="connsiteY100" fmla="*/ 829052 h 3438902"/>
              <a:gd name="connsiteX101" fmla="*/ 1457325 w 2609850"/>
              <a:gd name="connsiteY101" fmla="*/ 848102 h 3438902"/>
              <a:gd name="connsiteX102" fmla="*/ 1552575 w 2609850"/>
              <a:gd name="connsiteY102" fmla="*/ 886202 h 3438902"/>
              <a:gd name="connsiteX103" fmla="*/ 1628775 w 2609850"/>
              <a:gd name="connsiteY103" fmla="*/ 905252 h 3438902"/>
              <a:gd name="connsiteX104" fmla="*/ 1714500 w 2609850"/>
              <a:gd name="connsiteY104" fmla="*/ 924302 h 3438902"/>
              <a:gd name="connsiteX105" fmla="*/ 1743075 w 2609850"/>
              <a:gd name="connsiteY105" fmla="*/ 952877 h 3438902"/>
              <a:gd name="connsiteX106" fmla="*/ 1762125 w 2609850"/>
              <a:gd name="connsiteY106" fmla="*/ 1010027 h 3438902"/>
              <a:gd name="connsiteX107" fmla="*/ 1781175 w 2609850"/>
              <a:gd name="connsiteY107" fmla="*/ 1038602 h 3438902"/>
              <a:gd name="connsiteX108" fmla="*/ 1809750 w 2609850"/>
              <a:gd name="connsiteY108" fmla="*/ 1133852 h 3438902"/>
              <a:gd name="connsiteX109" fmla="*/ 1819275 w 2609850"/>
              <a:gd name="connsiteY109" fmla="*/ 1171952 h 3438902"/>
              <a:gd name="connsiteX110" fmla="*/ 1828800 w 2609850"/>
              <a:gd name="connsiteY110" fmla="*/ 1200527 h 3438902"/>
              <a:gd name="connsiteX111" fmla="*/ 1838325 w 2609850"/>
              <a:gd name="connsiteY111" fmla="*/ 1257677 h 3438902"/>
              <a:gd name="connsiteX112" fmla="*/ 1866900 w 2609850"/>
              <a:gd name="connsiteY112" fmla="*/ 1343402 h 3438902"/>
              <a:gd name="connsiteX113" fmla="*/ 1876425 w 2609850"/>
              <a:gd name="connsiteY113" fmla="*/ 1410077 h 3438902"/>
              <a:gd name="connsiteX114" fmla="*/ 1895475 w 2609850"/>
              <a:gd name="connsiteY114" fmla="*/ 1562477 h 3438902"/>
              <a:gd name="connsiteX115" fmla="*/ 1914525 w 2609850"/>
              <a:gd name="connsiteY115" fmla="*/ 1705352 h 3438902"/>
              <a:gd name="connsiteX116" fmla="*/ 1933575 w 2609850"/>
              <a:gd name="connsiteY116" fmla="*/ 1810127 h 3438902"/>
              <a:gd name="connsiteX117" fmla="*/ 1914525 w 2609850"/>
              <a:gd name="connsiteY117" fmla="*/ 2133977 h 3438902"/>
              <a:gd name="connsiteX118" fmla="*/ 1905000 w 2609850"/>
              <a:gd name="connsiteY118" fmla="*/ 2172077 h 3438902"/>
              <a:gd name="connsiteX119" fmla="*/ 1876425 w 2609850"/>
              <a:gd name="connsiteY119" fmla="*/ 2200652 h 3438902"/>
              <a:gd name="connsiteX120" fmla="*/ 1857375 w 2609850"/>
              <a:gd name="connsiteY120" fmla="*/ 2229227 h 3438902"/>
              <a:gd name="connsiteX121" fmla="*/ 1819275 w 2609850"/>
              <a:gd name="connsiteY121" fmla="*/ 2248277 h 3438902"/>
              <a:gd name="connsiteX122" fmla="*/ 1781175 w 2609850"/>
              <a:gd name="connsiteY122" fmla="*/ 2305427 h 3438902"/>
              <a:gd name="connsiteX123" fmla="*/ 1695450 w 2609850"/>
              <a:gd name="connsiteY123" fmla="*/ 2400677 h 3438902"/>
              <a:gd name="connsiteX124" fmla="*/ 1638300 w 2609850"/>
              <a:gd name="connsiteY124" fmla="*/ 2438777 h 3438902"/>
              <a:gd name="connsiteX125" fmla="*/ 1571625 w 2609850"/>
              <a:gd name="connsiteY125" fmla="*/ 2486402 h 3438902"/>
              <a:gd name="connsiteX126" fmla="*/ 1524000 w 2609850"/>
              <a:gd name="connsiteY126" fmla="*/ 2524502 h 3438902"/>
              <a:gd name="connsiteX127" fmla="*/ 1381125 w 2609850"/>
              <a:gd name="connsiteY127" fmla="*/ 2619752 h 3438902"/>
              <a:gd name="connsiteX128" fmla="*/ 1352550 w 2609850"/>
              <a:gd name="connsiteY128" fmla="*/ 2638802 h 3438902"/>
              <a:gd name="connsiteX129" fmla="*/ 1304925 w 2609850"/>
              <a:gd name="connsiteY129" fmla="*/ 2686427 h 3438902"/>
              <a:gd name="connsiteX130" fmla="*/ 1190625 w 2609850"/>
              <a:gd name="connsiteY130" fmla="*/ 2753102 h 3438902"/>
              <a:gd name="connsiteX131" fmla="*/ 1047750 w 2609850"/>
              <a:gd name="connsiteY131" fmla="*/ 2791202 h 3438902"/>
              <a:gd name="connsiteX132" fmla="*/ 971550 w 2609850"/>
              <a:gd name="connsiteY132" fmla="*/ 2810252 h 3438902"/>
              <a:gd name="connsiteX133" fmla="*/ 933450 w 2609850"/>
              <a:gd name="connsiteY133" fmla="*/ 2819777 h 3438902"/>
              <a:gd name="connsiteX134" fmla="*/ 838200 w 2609850"/>
              <a:gd name="connsiteY134" fmla="*/ 2838827 h 3438902"/>
              <a:gd name="connsiteX135" fmla="*/ 723900 w 2609850"/>
              <a:gd name="connsiteY135" fmla="*/ 2876927 h 3438902"/>
              <a:gd name="connsiteX136" fmla="*/ 647700 w 2609850"/>
              <a:gd name="connsiteY136" fmla="*/ 2915027 h 3438902"/>
              <a:gd name="connsiteX137" fmla="*/ 619125 w 2609850"/>
              <a:gd name="connsiteY137" fmla="*/ 2924552 h 3438902"/>
              <a:gd name="connsiteX138" fmla="*/ 571500 w 2609850"/>
              <a:gd name="connsiteY138" fmla="*/ 2953127 h 3438902"/>
              <a:gd name="connsiteX139" fmla="*/ 542925 w 2609850"/>
              <a:gd name="connsiteY139" fmla="*/ 2962652 h 3438902"/>
              <a:gd name="connsiteX140" fmla="*/ 476250 w 2609850"/>
              <a:gd name="connsiteY140" fmla="*/ 3000752 h 3438902"/>
              <a:gd name="connsiteX141" fmla="*/ 447675 w 2609850"/>
              <a:gd name="connsiteY141" fmla="*/ 3010277 h 3438902"/>
              <a:gd name="connsiteX142" fmla="*/ 390525 w 2609850"/>
              <a:gd name="connsiteY142" fmla="*/ 3057902 h 3438902"/>
              <a:gd name="connsiteX143" fmla="*/ 352425 w 2609850"/>
              <a:gd name="connsiteY143" fmla="*/ 3067427 h 3438902"/>
              <a:gd name="connsiteX144" fmla="*/ 295275 w 2609850"/>
              <a:gd name="connsiteY144" fmla="*/ 3105527 h 3438902"/>
              <a:gd name="connsiteX145" fmla="*/ 219075 w 2609850"/>
              <a:gd name="connsiteY145" fmla="*/ 3124577 h 3438902"/>
              <a:gd name="connsiteX146" fmla="*/ 209550 w 2609850"/>
              <a:gd name="connsiteY146" fmla="*/ 3134102 h 343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2609850" h="3438902">
                <a:moveTo>
                  <a:pt x="257175" y="3096002"/>
                </a:moveTo>
                <a:cubicBezTo>
                  <a:pt x="219075" y="3099177"/>
                  <a:pt x="179712" y="3095294"/>
                  <a:pt x="142875" y="3105527"/>
                </a:cubicBezTo>
                <a:cubicBezTo>
                  <a:pt x="111325" y="3114291"/>
                  <a:pt x="80258" y="3149094"/>
                  <a:pt x="57150" y="3172202"/>
                </a:cubicBezTo>
                <a:cubicBezTo>
                  <a:pt x="40573" y="3238509"/>
                  <a:pt x="42545" y="3212843"/>
                  <a:pt x="57150" y="3315077"/>
                </a:cubicBezTo>
                <a:cubicBezTo>
                  <a:pt x="59377" y="3330663"/>
                  <a:pt x="73555" y="3362491"/>
                  <a:pt x="85725" y="3372227"/>
                </a:cubicBezTo>
                <a:cubicBezTo>
                  <a:pt x="93565" y="3378499"/>
                  <a:pt x="104775" y="3378577"/>
                  <a:pt x="114300" y="3381752"/>
                </a:cubicBezTo>
                <a:cubicBezTo>
                  <a:pt x="123825" y="3391277"/>
                  <a:pt x="131667" y="3402855"/>
                  <a:pt x="142875" y="3410327"/>
                </a:cubicBezTo>
                <a:cubicBezTo>
                  <a:pt x="151229" y="3415896"/>
                  <a:pt x="161833" y="3416967"/>
                  <a:pt x="171450" y="3419852"/>
                </a:cubicBezTo>
                <a:cubicBezTo>
                  <a:pt x="193590" y="3426494"/>
                  <a:pt x="215900" y="3432552"/>
                  <a:pt x="238125" y="3438902"/>
                </a:cubicBezTo>
                <a:cubicBezTo>
                  <a:pt x="422275" y="3435727"/>
                  <a:pt x="606593" y="3437868"/>
                  <a:pt x="790575" y="3429377"/>
                </a:cubicBezTo>
                <a:cubicBezTo>
                  <a:pt x="813665" y="3428311"/>
                  <a:pt x="834686" y="3415341"/>
                  <a:pt x="857250" y="3410327"/>
                </a:cubicBezTo>
                <a:cubicBezTo>
                  <a:pt x="1005238" y="3377441"/>
                  <a:pt x="914563" y="3407346"/>
                  <a:pt x="1028700" y="3372227"/>
                </a:cubicBezTo>
                <a:cubicBezTo>
                  <a:pt x="1047892" y="3366322"/>
                  <a:pt x="1066979" y="3360039"/>
                  <a:pt x="1085850" y="3353177"/>
                </a:cubicBezTo>
                <a:cubicBezTo>
                  <a:pt x="1101918" y="3347334"/>
                  <a:pt x="1116980" y="3338626"/>
                  <a:pt x="1133475" y="3334127"/>
                </a:cubicBezTo>
                <a:cubicBezTo>
                  <a:pt x="1152107" y="3329045"/>
                  <a:pt x="1171575" y="3327777"/>
                  <a:pt x="1190625" y="3324602"/>
                </a:cubicBezTo>
                <a:cubicBezTo>
                  <a:pt x="1339688" y="3264977"/>
                  <a:pt x="1153303" y="3337043"/>
                  <a:pt x="1276350" y="3296027"/>
                </a:cubicBezTo>
                <a:cubicBezTo>
                  <a:pt x="1292570" y="3290620"/>
                  <a:pt x="1307755" y="3282384"/>
                  <a:pt x="1323975" y="3276977"/>
                </a:cubicBezTo>
                <a:cubicBezTo>
                  <a:pt x="1336394" y="3272837"/>
                  <a:pt x="1349488" y="3271048"/>
                  <a:pt x="1362075" y="3267452"/>
                </a:cubicBezTo>
                <a:cubicBezTo>
                  <a:pt x="1427730" y="3248693"/>
                  <a:pt x="1344663" y="3265591"/>
                  <a:pt x="1447800" y="3248402"/>
                </a:cubicBezTo>
                <a:cubicBezTo>
                  <a:pt x="1553875" y="3195364"/>
                  <a:pt x="1420250" y="3258733"/>
                  <a:pt x="1524000" y="3219827"/>
                </a:cubicBezTo>
                <a:cubicBezTo>
                  <a:pt x="1537295" y="3214841"/>
                  <a:pt x="1548529" y="3204953"/>
                  <a:pt x="1562100" y="3200777"/>
                </a:cubicBezTo>
                <a:cubicBezTo>
                  <a:pt x="1590078" y="3192169"/>
                  <a:pt x="1619427" y="3188827"/>
                  <a:pt x="1647825" y="3181727"/>
                </a:cubicBezTo>
                <a:cubicBezTo>
                  <a:pt x="1674577" y="3175039"/>
                  <a:pt x="1697804" y="3161892"/>
                  <a:pt x="1724025" y="3153152"/>
                </a:cubicBezTo>
                <a:cubicBezTo>
                  <a:pt x="1736444" y="3149012"/>
                  <a:pt x="1749425" y="3146802"/>
                  <a:pt x="1762125" y="3143627"/>
                </a:cubicBezTo>
                <a:cubicBezTo>
                  <a:pt x="1825672" y="3080080"/>
                  <a:pt x="1748609" y="3152859"/>
                  <a:pt x="1866900" y="3067427"/>
                </a:cubicBezTo>
                <a:cubicBezTo>
                  <a:pt x="1899862" y="3043621"/>
                  <a:pt x="1930400" y="3016627"/>
                  <a:pt x="1962150" y="2991227"/>
                </a:cubicBezTo>
                <a:cubicBezTo>
                  <a:pt x="1971089" y="2984076"/>
                  <a:pt x="1981410" y="2978831"/>
                  <a:pt x="1990725" y="2972177"/>
                </a:cubicBezTo>
                <a:cubicBezTo>
                  <a:pt x="2058412" y="2923829"/>
                  <a:pt x="2001157" y="2963740"/>
                  <a:pt x="2076450" y="2895977"/>
                </a:cubicBezTo>
                <a:cubicBezTo>
                  <a:pt x="2108772" y="2866887"/>
                  <a:pt x="2120810" y="2860054"/>
                  <a:pt x="2152650" y="2838827"/>
                </a:cubicBezTo>
                <a:cubicBezTo>
                  <a:pt x="2159000" y="2829302"/>
                  <a:pt x="2164371" y="2819046"/>
                  <a:pt x="2171700" y="2810252"/>
                </a:cubicBezTo>
                <a:cubicBezTo>
                  <a:pt x="2240932" y="2727173"/>
                  <a:pt x="2157507" y="2843458"/>
                  <a:pt x="2228850" y="2743577"/>
                </a:cubicBezTo>
                <a:cubicBezTo>
                  <a:pt x="2260035" y="2699918"/>
                  <a:pt x="2332604" y="2573797"/>
                  <a:pt x="2333625" y="2572127"/>
                </a:cubicBezTo>
                <a:cubicBezTo>
                  <a:pt x="2339594" y="2562359"/>
                  <a:pt x="2346325" y="2553077"/>
                  <a:pt x="2352675" y="2543552"/>
                </a:cubicBezTo>
                <a:lnTo>
                  <a:pt x="2371725" y="2514977"/>
                </a:lnTo>
                <a:cubicBezTo>
                  <a:pt x="2390763" y="2419785"/>
                  <a:pt x="2364085" y="2507387"/>
                  <a:pt x="2409825" y="2438777"/>
                </a:cubicBezTo>
                <a:cubicBezTo>
                  <a:pt x="2415394" y="2430423"/>
                  <a:pt x="2415395" y="2419430"/>
                  <a:pt x="2419350" y="2410202"/>
                </a:cubicBezTo>
                <a:cubicBezTo>
                  <a:pt x="2424943" y="2397151"/>
                  <a:pt x="2432633" y="2385077"/>
                  <a:pt x="2438400" y="2372102"/>
                </a:cubicBezTo>
                <a:cubicBezTo>
                  <a:pt x="2445344" y="2356478"/>
                  <a:pt x="2449804" y="2339770"/>
                  <a:pt x="2457450" y="2324477"/>
                </a:cubicBezTo>
                <a:cubicBezTo>
                  <a:pt x="2468898" y="2301582"/>
                  <a:pt x="2485467" y="2281330"/>
                  <a:pt x="2495550" y="2257802"/>
                </a:cubicBezTo>
                <a:cubicBezTo>
                  <a:pt x="2504655" y="2236557"/>
                  <a:pt x="2507958" y="2213267"/>
                  <a:pt x="2514600" y="2191127"/>
                </a:cubicBezTo>
                <a:cubicBezTo>
                  <a:pt x="2517485" y="2181510"/>
                  <a:pt x="2520600" y="2171953"/>
                  <a:pt x="2524125" y="2162552"/>
                </a:cubicBezTo>
                <a:cubicBezTo>
                  <a:pt x="2530128" y="2146543"/>
                  <a:pt x="2535529" y="2130220"/>
                  <a:pt x="2543175" y="2114927"/>
                </a:cubicBezTo>
                <a:cubicBezTo>
                  <a:pt x="2548295" y="2104688"/>
                  <a:pt x="2557576" y="2096813"/>
                  <a:pt x="2562225" y="2086352"/>
                </a:cubicBezTo>
                <a:cubicBezTo>
                  <a:pt x="2572127" y="2064074"/>
                  <a:pt x="2585068" y="2017853"/>
                  <a:pt x="2590800" y="1991102"/>
                </a:cubicBezTo>
                <a:cubicBezTo>
                  <a:pt x="2597584" y="1959442"/>
                  <a:pt x="2609850" y="1895852"/>
                  <a:pt x="2609850" y="1895852"/>
                </a:cubicBezTo>
                <a:cubicBezTo>
                  <a:pt x="2606675" y="1699002"/>
                  <a:pt x="2606199" y="1502090"/>
                  <a:pt x="2600325" y="1305302"/>
                </a:cubicBezTo>
                <a:cubicBezTo>
                  <a:pt x="2599842" y="1289120"/>
                  <a:pt x="2595060" y="1273296"/>
                  <a:pt x="2590800" y="1257677"/>
                </a:cubicBezTo>
                <a:cubicBezTo>
                  <a:pt x="2585516" y="1238304"/>
                  <a:pt x="2571750" y="1200527"/>
                  <a:pt x="2571750" y="1200527"/>
                </a:cubicBezTo>
                <a:cubicBezTo>
                  <a:pt x="2562484" y="1089330"/>
                  <a:pt x="2569832" y="1103325"/>
                  <a:pt x="2543175" y="1010027"/>
                </a:cubicBezTo>
                <a:cubicBezTo>
                  <a:pt x="2536825" y="987802"/>
                  <a:pt x="2535457" y="963498"/>
                  <a:pt x="2524125" y="943352"/>
                </a:cubicBezTo>
                <a:cubicBezTo>
                  <a:pt x="2446899" y="806061"/>
                  <a:pt x="2486764" y="896466"/>
                  <a:pt x="2419350" y="829052"/>
                </a:cubicBezTo>
                <a:cubicBezTo>
                  <a:pt x="2411255" y="820957"/>
                  <a:pt x="2407033" y="809735"/>
                  <a:pt x="2400300" y="800477"/>
                </a:cubicBezTo>
                <a:cubicBezTo>
                  <a:pt x="2381626" y="774800"/>
                  <a:pt x="2359977" y="751201"/>
                  <a:pt x="2343150" y="724277"/>
                </a:cubicBezTo>
                <a:cubicBezTo>
                  <a:pt x="2328099" y="700195"/>
                  <a:pt x="2319448" y="672554"/>
                  <a:pt x="2305050" y="648077"/>
                </a:cubicBezTo>
                <a:cubicBezTo>
                  <a:pt x="2287637" y="618476"/>
                  <a:pt x="2264939" y="592170"/>
                  <a:pt x="2247900" y="562352"/>
                </a:cubicBezTo>
                <a:cubicBezTo>
                  <a:pt x="2226766" y="525367"/>
                  <a:pt x="2212348" y="484768"/>
                  <a:pt x="2190750" y="448052"/>
                </a:cubicBezTo>
                <a:cubicBezTo>
                  <a:pt x="2180442" y="430529"/>
                  <a:pt x="2163927" y="417343"/>
                  <a:pt x="2152650" y="400427"/>
                </a:cubicBezTo>
                <a:cubicBezTo>
                  <a:pt x="2144774" y="388613"/>
                  <a:pt x="2139193" y="375378"/>
                  <a:pt x="2133600" y="362327"/>
                </a:cubicBezTo>
                <a:cubicBezTo>
                  <a:pt x="2129645" y="353099"/>
                  <a:pt x="2132330" y="339467"/>
                  <a:pt x="2124075" y="333752"/>
                </a:cubicBezTo>
                <a:cubicBezTo>
                  <a:pt x="2089052" y="309505"/>
                  <a:pt x="2048701" y="293902"/>
                  <a:pt x="2009775" y="276602"/>
                </a:cubicBezTo>
                <a:cubicBezTo>
                  <a:pt x="1977275" y="262157"/>
                  <a:pt x="1936469" y="256485"/>
                  <a:pt x="1905000" y="238502"/>
                </a:cubicBezTo>
                <a:cubicBezTo>
                  <a:pt x="1875182" y="221463"/>
                  <a:pt x="1848940" y="198656"/>
                  <a:pt x="1819275" y="181352"/>
                </a:cubicBezTo>
                <a:cubicBezTo>
                  <a:pt x="1810602" y="176293"/>
                  <a:pt x="1800022" y="175556"/>
                  <a:pt x="1790700" y="171827"/>
                </a:cubicBezTo>
                <a:cubicBezTo>
                  <a:pt x="1768249" y="162847"/>
                  <a:pt x="1747157" y="150292"/>
                  <a:pt x="1724025" y="143252"/>
                </a:cubicBezTo>
                <a:cubicBezTo>
                  <a:pt x="1673930" y="128006"/>
                  <a:pt x="1623668" y="110935"/>
                  <a:pt x="1571625" y="105152"/>
                </a:cubicBezTo>
                <a:cubicBezTo>
                  <a:pt x="1375410" y="83350"/>
                  <a:pt x="1514639" y="96448"/>
                  <a:pt x="1152525" y="86102"/>
                </a:cubicBezTo>
                <a:cubicBezTo>
                  <a:pt x="1074752" y="60178"/>
                  <a:pt x="1164686" y="87533"/>
                  <a:pt x="990600" y="67052"/>
                </a:cubicBezTo>
                <a:cubicBezTo>
                  <a:pt x="980629" y="65879"/>
                  <a:pt x="971929" y="59178"/>
                  <a:pt x="962025" y="57527"/>
                </a:cubicBezTo>
                <a:cubicBezTo>
                  <a:pt x="933665" y="52800"/>
                  <a:pt x="905022" y="49279"/>
                  <a:pt x="876300" y="48002"/>
                </a:cubicBezTo>
                <a:cubicBezTo>
                  <a:pt x="762069" y="42925"/>
                  <a:pt x="647700" y="41652"/>
                  <a:pt x="533400" y="38477"/>
                </a:cubicBezTo>
                <a:cubicBezTo>
                  <a:pt x="479425" y="35302"/>
                  <a:pt x="425275" y="34332"/>
                  <a:pt x="371475" y="28952"/>
                </a:cubicBezTo>
                <a:cubicBezTo>
                  <a:pt x="361485" y="27953"/>
                  <a:pt x="352778" y="21223"/>
                  <a:pt x="342900" y="19427"/>
                </a:cubicBezTo>
                <a:cubicBezTo>
                  <a:pt x="317715" y="14848"/>
                  <a:pt x="292100" y="13077"/>
                  <a:pt x="266700" y="9902"/>
                </a:cubicBezTo>
                <a:cubicBezTo>
                  <a:pt x="257175" y="6727"/>
                  <a:pt x="248165" y="377"/>
                  <a:pt x="238125" y="377"/>
                </a:cubicBezTo>
                <a:cubicBezTo>
                  <a:pt x="147608" y="377"/>
                  <a:pt x="126647" y="-6502"/>
                  <a:pt x="66675" y="38477"/>
                </a:cubicBezTo>
                <a:cubicBezTo>
                  <a:pt x="55899" y="46559"/>
                  <a:pt x="45930" y="56091"/>
                  <a:pt x="38100" y="67052"/>
                </a:cubicBezTo>
                <a:cubicBezTo>
                  <a:pt x="29847" y="78606"/>
                  <a:pt x="23540" y="91682"/>
                  <a:pt x="19050" y="105152"/>
                </a:cubicBezTo>
                <a:cubicBezTo>
                  <a:pt x="10771" y="129990"/>
                  <a:pt x="0" y="181352"/>
                  <a:pt x="0" y="181352"/>
                </a:cubicBezTo>
                <a:cubicBezTo>
                  <a:pt x="3175" y="222627"/>
                  <a:pt x="-4398" y="266192"/>
                  <a:pt x="9525" y="305177"/>
                </a:cubicBezTo>
                <a:cubicBezTo>
                  <a:pt x="13928" y="317505"/>
                  <a:pt x="35038" y="311106"/>
                  <a:pt x="47625" y="314702"/>
                </a:cubicBezTo>
                <a:cubicBezTo>
                  <a:pt x="103488" y="330663"/>
                  <a:pt x="49115" y="315447"/>
                  <a:pt x="104775" y="343277"/>
                </a:cubicBezTo>
                <a:cubicBezTo>
                  <a:pt x="127802" y="354791"/>
                  <a:pt x="147035" y="353172"/>
                  <a:pt x="171450" y="362327"/>
                </a:cubicBezTo>
                <a:cubicBezTo>
                  <a:pt x="288241" y="406124"/>
                  <a:pt x="73512" y="365246"/>
                  <a:pt x="342900" y="390902"/>
                </a:cubicBezTo>
                <a:cubicBezTo>
                  <a:pt x="365376" y="393043"/>
                  <a:pt x="441898" y="405438"/>
                  <a:pt x="466725" y="409952"/>
                </a:cubicBezTo>
                <a:cubicBezTo>
                  <a:pt x="482653" y="412848"/>
                  <a:pt x="498349" y="417015"/>
                  <a:pt x="514350" y="419477"/>
                </a:cubicBezTo>
                <a:cubicBezTo>
                  <a:pt x="578968" y="429418"/>
                  <a:pt x="604135" y="425689"/>
                  <a:pt x="666750" y="448052"/>
                </a:cubicBezTo>
                <a:cubicBezTo>
                  <a:pt x="686808" y="455215"/>
                  <a:pt x="704437" y="467977"/>
                  <a:pt x="723900" y="476627"/>
                </a:cubicBezTo>
                <a:cubicBezTo>
                  <a:pt x="798094" y="509602"/>
                  <a:pt x="693090" y="451697"/>
                  <a:pt x="800100" y="505202"/>
                </a:cubicBezTo>
                <a:cubicBezTo>
                  <a:pt x="839212" y="524758"/>
                  <a:pt x="867129" y="549229"/>
                  <a:pt x="904875" y="571877"/>
                </a:cubicBezTo>
                <a:cubicBezTo>
                  <a:pt x="917051" y="579182"/>
                  <a:pt x="930563" y="584031"/>
                  <a:pt x="942975" y="590927"/>
                </a:cubicBezTo>
                <a:cubicBezTo>
                  <a:pt x="983618" y="613507"/>
                  <a:pt x="988734" y="621424"/>
                  <a:pt x="1028700" y="638552"/>
                </a:cubicBezTo>
                <a:cubicBezTo>
                  <a:pt x="1037928" y="642507"/>
                  <a:pt x="1047750" y="644902"/>
                  <a:pt x="1057275" y="648077"/>
                </a:cubicBezTo>
                <a:cubicBezTo>
                  <a:pt x="1069975" y="663952"/>
                  <a:pt x="1078720" y="684044"/>
                  <a:pt x="1095375" y="695702"/>
                </a:cubicBezTo>
                <a:cubicBezTo>
                  <a:pt x="1111826" y="707217"/>
                  <a:pt x="1133475" y="708402"/>
                  <a:pt x="1152525" y="714752"/>
                </a:cubicBezTo>
                <a:lnTo>
                  <a:pt x="1181100" y="724277"/>
                </a:lnTo>
                <a:cubicBezTo>
                  <a:pt x="1190625" y="727452"/>
                  <a:pt x="1201066" y="728636"/>
                  <a:pt x="1209675" y="733802"/>
                </a:cubicBezTo>
                <a:cubicBezTo>
                  <a:pt x="1225550" y="743327"/>
                  <a:pt x="1240382" y="754858"/>
                  <a:pt x="1257300" y="762377"/>
                </a:cubicBezTo>
                <a:cubicBezTo>
                  <a:pt x="1269263" y="767694"/>
                  <a:pt x="1282981" y="767762"/>
                  <a:pt x="1295400" y="771902"/>
                </a:cubicBezTo>
                <a:cubicBezTo>
                  <a:pt x="1311620" y="777309"/>
                  <a:pt x="1327732" y="783306"/>
                  <a:pt x="1343025" y="790952"/>
                </a:cubicBezTo>
                <a:cubicBezTo>
                  <a:pt x="1353264" y="796072"/>
                  <a:pt x="1361139" y="805353"/>
                  <a:pt x="1371600" y="810002"/>
                </a:cubicBezTo>
                <a:cubicBezTo>
                  <a:pt x="1389950" y="818157"/>
                  <a:pt x="1412042" y="817913"/>
                  <a:pt x="1428750" y="829052"/>
                </a:cubicBezTo>
                <a:cubicBezTo>
                  <a:pt x="1438275" y="835402"/>
                  <a:pt x="1447386" y="842422"/>
                  <a:pt x="1457325" y="848102"/>
                </a:cubicBezTo>
                <a:cubicBezTo>
                  <a:pt x="1487981" y="865620"/>
                  <a:pt x="1517882" y="877529"/>
                  <a:pt x="1552575" y="886202"/>
                </a:cubicBezTo>
                <a:cubicBezTo>
                  <a:pt x="1577975" y="892552"/>
                  <a:pt x="1602950" y="900948"/>
                  <a:pt x="1628775" y="905252"/>
                </a:cubicBezTo>
                <a:cubicBezTo>
                  <a:pt x="1695829" y="916428"/>
                  <a:pt x="1667603" y="908670"/>
                  <a:pt x="1714500" y="924302"/>
                </a:cubicBezTo>
                <a:cubicBezTo>
                  <a:pt x="1724025" y="933827"/>
                  <a:pt x="1736533" y="941102"/>
                  <a:pt x="1743075" y="952877"/>
                </a:cubicBezTo>
                <a:cubicBezTo>
                  <a:pt x="1752827" y="970430"/>
                  <a:pt x="1750986" y="993319"/>
                  <a:pt x="1762125" y="1010027"/>
                </a:cubicBezTo>
                <a:lnTo>
                  <a:pt x="1781175" y="1038602"/>
                </a:lnTo>
                <a:cubicBezTo>
                  <a:pt x="1803129" y="1126419"/>
                  <a:pt x="1774965" y="1017904"/>
                  <a:pt x="1809750" y="1133852"/>
                </a:cubicBezTo>
                <a:cubicBezTo>
                  <a:pt x="1813512" y="1146391"/>
                  <a:pt x="1815679" y="1159365"/>
                  <a:pt x="1819275" y="1171952"/>
                </a:cubicBezTo>
                <a:cubicBezTo>
                  <a:pt x="1822033" y="1181606"/>
                  <a:pt x="1826622" y="1190726"/>
                  <a:pt x="1828800" y="1200527"/>
                </a:cubicBezTo>
                <a:cubicBezTo>
                  <a:pt x="1832990" y="1219380"/>
                  <a:pt x="1833349" y="1239016"/>
                  <a:pt x="1838325" y="1257677"/>
                </a:cubicBezTo>
                <a:cubicBezTo>
                  <a:pt x="1846086" y="1286781"/>
                  <a:pt x="1866900" y="1343402"/>
                  <a:pt x="1866900" y="1343402"/>
                </a:cubicBezTo>
                <a:cubicBezTo>
                  <a:pt x="1870075" y="1365627"/>
                  <a:pt x="1874191" y="1387738"/>
                  <a:pt x="1876425" y="1410077"/>
                </a:cubicBezTo>
                <a:cubicBezTo>
                  <a:pt x="1891132" y="1557149"/>
                  <a:pt x="1871789" y="1491419"/>
                  <a:pt x="1895475" y="1562477"/>
                </a:cubicBezTo>
                <a:cubicBezTo>
                  <a:pt x="1914388" y="1751603"/>
                  <a:pt x="1894797" y="1586981"/>
                  <a:pt x="1914525" y="1705352"/>
                </a:cubicBezTo>
                <a:cubicBezTo>
                  <a:pt x="1931589" y="1807739"/>
                  <a:pt x="1915288" y="1736980"/>
                  <a:pt x="1933575" y="1810127"/>
                </a:cubicBezTo>
                <a:cubicBezTo>
                  <a:pt x="1927225" y="1918077"/>
                  <a:pt x="1923036" y="2026176"/>
                  <a:pt x="1914525" y="2133977"/>
                </a:cubicBezTo>
                <a:cubicBezTo>
                  <a:pt x="1913495" y="2147027"/>
                  <a:pt x="1911495" y="2160711"/>
                  <a:pt x="1905000" y="2172077"/>
                </a:cubicBezTo>
                <a:cubicBezTo>
                  <a:pt x="1898317" y="2183773"/>
                  <a:pt x="1885049" y="2190304"/>
                  <a:pt x="1876425" y="2200652"/>
                </a:cubicBezTo>
                <a:cubicBezTo>
                  <a:pt x="1869096" y="2209446"/>
                  <a:pt x="1866169" y="2221898"/>
                  <a:pt x="1857375" y="2229227"/>
                </a:cubicBezTo>
                <a:cubicBezTo>
                  <a:pt x="1846467" y="2238317"/>
                  <a:pt x="1831975" y="2241927"/>
                  <a:pt x="1819275" y="2248277"/>
                </a:cubicBezTo>
                <a:cubicBezTo>
                  <a:pt x="1803073" y="2296883"/>
                  <a:pt x="1820093" y="2260023"/>
                  <a:pt x="1781175" y="2305427"/>
                </a:cubicBezTo>
                <a:cubicBezTo>
                  <a:pt x="1734211" y="2360218"/>
                  <a:pt x="1767600" y="2340552"/>
                  <a:pt x="1695450" y="2400677"/>
                </a:cubicBezTo>
                <a:cubicBezTo>
                  <a:pt x="1677861" y="2415334"/>
                  <a:pt x="1654489" y="2422588"/>
                  <a:pt x="1638300" y="2438777"/>
                </a:cubicBezTo>
                <a:cubicBezTo>
                  <a:pt x="1575897" y="2501180"/>
                  <a:pt x="1646847" y="2436254"/>
                  <a:pt x="1571625" y="2486402"/>
                </a:cubicBezTo>
                <a:cubicBezTo>
                  <a:pt x="1554709" y="2497679"/>
                  <a:pt x="1540655" y="2512844"/>
                  <a:pt x="1524000" y="2524502"/>
                </a:cubicBezTo>
                <a:cubicBezTo>
                  <a:pt x="1477109" y="2557326"/>
                  <a:pt x="1428750" y="2588002"/>
                  <a:pt x="1381125" y="2619752"/>
                </a:cubicBezTo>
                <a:cubicBezTo>
                  <a:pt x="1371600" y="2626102"/>
                  <a:pt x="1360645" y="2630707"/>
                  <a:pt x="1352550" y="2638802"/>
                </a:cubicBezTo>
                <a:cubicBezTo>
                  <a:pt x="1336675" y="2654677"/>
                  <a:pt x="1321705" y="2671512"/>
                  <a:pt x="1304925" y="2686427"/>
                </a:cubicBezTo>
                <a:cubicBezTo>
                  <a:pt x="1271156" y="2716444"/>
                  <a:pt x="1232637" y="2735803"/>
                  <a:pt x="1190625" y="2753102"/>
                </a:cubicBezTo>
                <a:cubicBezTo>
                  <a:pt x="1095235" y="2792380"/>
                  <a:pt x="1129060" y="2773778"/>
                  <a:pt x="1047750" y="2791202"/>
                </a:cubicBezTo>
                <a:cubicBezTo>
                  <a:pt x="1022149" y="2796688"/>
                  <a:pt x="996950" y="2803902"/>
                  <a:pt x="971550" y="2810252"/>
                </a:cubicBezTo>
                <a:cubicBezTo>
                  <a:pt x="958850" y="2813427"/>
                  <a:pt x="946287" y="2817210"/>
                  <a:pt x="933450" y="2819777"/>
                </a:cubicBezTo>
                <a:cubicBezTo>
                  <a:pt x="901700" y="2826127"/>
                  <a:pt x="868263" y="2826802"/>
                  <a:pt x="838200" y="2838827"/>
                </a:cubicBezTo>
                <a:cubicBezTo>
                  <a:pt x="725199" y="2884027"/>
                  <a:pt x="866383" y="2829433"/>
                  <a:pt x="723900" y="2876927"/>
                </a:cubicBezTo>
                <a:cubicBezTo>
                  <a:pt x="625021" y="2909887"/>
                  <a:pt x="717701" y="2880026"/>
                  <a:pt x="647700" y="2915027"/>
                </a:cubicBezTo>
                <a:cubicBezTo>
                  <a:pt x="638720" y="2919517"/>
                  <a:pt x="628105" y="2920062"/>
                  <a:pt x="619125" y="2924552"/>
                </a:cubicBezTo>
                <a:cubicBezTo>
                  <a:pt x="602566" y="2932831"/>
                  <a:pt x="588059" y="2944848"/>
                  <a:pt x="571500" y="2953127"/>
                </a:cubicBezTo>
                <a:cubicBezTo>
                  <a:pt x="562520" y="2957617"/>
                  <a:pt x="552153" y="2958697"/>
                  <a:pt x="542925" y="2962652"/>
                </a:cubicBezTo>
                <a:cubicBezTo>
                  <a:pt x="426033" y="3012749"/>
                  <a:pt x="571909" y="2952923"/>
                  <a:pt x="476250" y="3000752"/>
                </a:cubicBezTo>
                <a:cubicBezTo>
                  <a:pt x="467270" y="3005242"/>
                  <a:pt x="457200" y="3007102"/>
                  <a:pt x="447675" y="3010277"/>
                </a:cubicBezTo>
                <a:cubicBezTo>
                  <a:pt x="430511" y="3027441"/>
                  <a:pt x="413732" y="3047956"/>
                  <a:pt x="390525" y="3057902"/>
                </a:cubicBezTo>
                <a:cubicBezTo>
                  <a:pt x="378493" y="3063059"/>
                  <a:pt x="365125" y="3064252"/>
                  <a:pt x="352425" y="3067427"/>
                </a:cubicBezTo>
                <a:cubicBezTo>
                  <a:pt x="333375" y="3080127"/>
                  <a:pt x="316118" y="3096053"/>
                  <a:pt x="295275" y="3105527"/>
                </a:cubicBezTo>
                <a:cubicBezTo>
                  <a:pt x="175721" y="3159870"/>
                  <a:pt x="301511" y="3083359"/>
                  <a:pt x="219075" y="3124577"/>
                </a:cubicBezTo>
                <a:cubicBezTo>
                  <a:pt x="215059" y="3126585"/>
                  <a:pt x="212725" y="3130927"/>
                  <a:pt x="209550" y="3134102"/>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650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1000"/>
                                        <p:tgtEl>
                                          <p:spTgt spid="13"/>
                                        </p:tgtEl>
                                      </p:cBhvr>
                                    </p:animEffect>
                                    <p:set>
                                      <p:cBhvr>
                                        <p:cTn id="22" dur="1" fill="hold">
                                          <p:stCondLst>
                                            <p:cond delay="9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CB90B84-111C-482B-94B6-7E16982D7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23" y="2526846"/>
            <a:ext cx="8109954" cy="2352949"/>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sp>
        <p:nvSpPr>
          <p:cNvPr id="9" name="Rectangle 8">
            <a:extLst>
              <a:ext uri="{FF2B5EF4-FFF2-40B4-BE49-F238E27FC236}">
                <a16:creationId xmlns:a16="http://schemas.microsoft.com/office/drawing/2014/main" id="{D5C31F93-693D-4B32-A70B-8451C2D01643}"/>
              </a:ext>
            </a:extLst>
          </p:cNvPr>
          <p:cNvSpPr/>
          <p:nvPr/>
        </p:nvSpPr>
        <p:spPr>
          <a:xfrm>
            <a:off x="2952750" y="3696482"/>
            <a:ext cx="523875" cy="586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E879606-30D8-4A42-A943-05E1B0892574}"/>
              </a:ext>
            </a:extLst>
          </p:cNvPr>
          <p:cNvSpPr/>
          <p:nvPr/>
        </p:nvSpPr>
        <p:spPr>
          <a:xfrm>
            <a:off x="1854993" y="3581400"/>
            <a:ext cx="5239227" cy="115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A9033DC0-32CE-49E4-AB7A-1C1934AA4B8B}"/>
              </a:ext>
            </a:extLst>
          </p:cNvPr>
          <p:cNvSpPr/>
          <p:nvPr/>
        </p:nvSpPr>
        <p:spPr>
          <a:xfrm>
            <a:off x="1854993" y="3410039"/>
            <a:ext cx="5239227" cy="139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AAA6CD0F-6E8D-43EF-A667-3044A88E8989}"/>
              </a:ext>
            </a:extLst>
          </p:cNvPr>
          <p:cNvSpPr/>
          <p:nvPr/>
        </p:nvSpPr>
        <p:spPr>
          <a:xfrm>
            <a:off x="3981450" y="2324233"/>
            <a:ext cx="523875" cy="5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B422DAEA-F656-4AEF-8481-9175EEFA1DF9}"/>
              </a:ext>
            </a:extLst>
          </p:cNvPr>
          <p:cNvSpPr/>
          <p:nvPr/>
        </p:nvSpPr>
        <p:spPr>
          <a:xfrm>
            <a:off x="3981451" y="2882975"/>
            <a:ext cx="330200" cy="660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8F88AF2E-3F92-4245-8FD7-6CE7ACD009F6}"/>
              </a:ext>
            </a:extLst>
          </p:cNvPr>
          <p:cNvSpPr/>
          <p:nvPr/>
        </p:nvSpPr>
        <p:spPr>
          <a:xfrm>
            <a:off x="2892426" y="4283017"/>
            <a:ext cx="523875" cy="558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9742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childTnLst>
                          </p:cTn>
                        </p:par>
                        <p:par>
                          <p:cTn id="15" fill="hold">
                            <p:stCondLst>
                              <p:cond delay="1000"/>
                            </p:stCondLst>
                            <p:childTnLst>
                              <p:par>
                                <p:cTn id="16" presetID="22" presetClass="exit" presetSubtype="4" fill="hold" grpId="0" nodeType="afterEffect">
                                  <p:stCondLst>
                                    <p:cond delay="0"/>
                                  </p:stCondLst>
                                  <p:childTnLst>
                                    <p:animEffect transition="out" filter="wipe(dow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par>
                          <p:cTn id="24" fill="hold">
                            <p:stCondLst>
                              <p:cond delay="500"/>
                            </p:stCondLst>
                            <p:childTnLst>
                              <p:par>
                                <p:cTn id="25" presetID="22" presetClass="exit" presetSubtype="1" fill="hold" grpId="0" nodeType="afterEffect">
                                  <p:stCondLst>
                                    <p:cond delay="0"/>
                                  </p:stCondLst>
                                  <p:childTnLst>
                                    <p:animEffect transition="out" filter="wipe(up)">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9" grpId="0" animBg="1"/>
      <p:bldP spid="26" grpId="0" animBg="1"/>
      <p:bldP spid="28"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pic>
        <p:nvPicPr>
          <p:cNvPr id="8" name="Picture 7">
            <a:extLst>
              <a:ext uri="{FF2B5EF4-FFF2-40B4-BE49-F238E27FC236}">
                <a16:creationId xmlns:a16="http://schemas.microsoft.com/office/drawing/2014/main" id="{098B3EAF-85DF-4807-B465-11CF8C570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647" y="1128294"/>
            <a:ext cx="2726706" cy="1217042"/>
          </a:xfrm>
          <a:prstGeom prst="rect">
            <a:avLst/>
          </a:prstGeom>
        </p:spPr>
      </p:pic>
      <p:pic>
        <p:nvPicPr>
          <p:cNvPr id="11" name="Picture 10">
            <a:extLst>
              <a:ext uri="{FF2B5EF4-FFF2-40B4-BE49-F238E27FC236}">
                <a16:creationId xmlns:a16="http://schemas.microsoft.com/office/drawing/2014/main" id="{446783CA-F0E0-494C-8728-3BCCBCF2C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647" y="2764118"/>
            <a:ext cx="2726706" cy="1732456"/>
          </a:xfrm>
          <a:prstGeom prst="rect">
            <a:avLst/>
          </a:prstGeom>
        </p:spPr>
      </p:pic>
      <p:grpSp>
        <p:nvGrpSpPr>
          <p:cNvPr id="3" name="Group 2">
            <a:extLst>
              <a:ext uri="{FF2B5EF4-FFF2-40B4-BE49-F238E27FC236}">
                <a16:creationId xmlns:a16="http://schemas.microsoft.com/office/drawing/2014/main" id="{5AE7865B-3227-44E7-AFA6-620930857B66}"/>
              </a:ext>
            </a:extLst>
          </p:cNvPr>
          <p:cNvGrpSpPr>
            <a:grpSpLocks noChangeAspect="1"/>
          </p:cNvGrpSpPr>
          <p:nvPr/>
        </p:nvGrpSpPr>
        <p:grpSpPr>
          <a:xfrm>
            <a:off x="2176724" y="4891763"/>
            <a:ext cx="4790553" cy="1389888"/>
            <a:chOff x="614416" y="4891763"/>
            <a:chExt cx="8109954" cy="2352949"/>
          </a:xfrm>
        </p:grpSpPr>
        <p:pic>
          <p:nvPicPr>
            <p:cNvPr id="7" name="Picture 6">
              <a:extLst>
                <a:ext uri="{FF2B5EF4-FFF2-40B4-BE49-F238E27FC236}">
                  <a16:creationId xmlns:a16="http://schemas.microsoft.com/office/drawing/2014/main" id="{172AFEBA-6399-486A-96CA-6491D4AE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16" y="4891763"/>
              <a:ext cx="8109954" cy="2352949"/>
            </a:xfrm>
            <a:prstGeom prst="rect">
              <a:avLst/>
            </a:prstGeom>
          </p:spPr>
        </p:pic>
        <p:sp>
          <p:nvSpPr>
            <p:cNvPr id="10" name="Rectangle 9">
              <a:extLst>
                <a:ext uri="{FF2B5EF4-FFF2-40B4-BE49-F238E27FC236}">
                  <a16:creationId xmlns:a16="http://schemas.microsoft.com/office/drawing/2014/main" id="{7C2B4667-51F9-4763-B636-82C543B14A09}"/>
                </a:ext>
              </a:extLst>
            </p:cNvPr>
            <p:cNvSpPr/>
            <p:nvPr/>
          </p:nvSpPr>
          <p:spPr>
            <a:xfrm>
              <a:off x="1952386" y="5946317"/>
              <a:ext cx="5239227" cy="115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76215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2:7</a:t>
            </a:r>
          </a:p>
        </p:txBody>
      </p:sp>
      <p:pic>
        <p:nvPicPr>
          <p:cNvPr id="5" name="Picture 4">
            <a:extLst>
              <a:ext uri="{FF2B5EF4-FFF2-40B4-BE49-F238E27FC236}">
                <a16:creationId xmlns:a16="http://schemas.microsoft.com/office/drawing/2014/main" id="{F30A7D39-019B-4FEE-82CB-21EF4D139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23" y="1669111"/>
            <a:ext cx="8109954" cy="3519779"/>
          </a:xfrm>
          <a:prstGeom prst="rect">
            <a:avLst/>
          </a:prstGeom>
        </p:spPr>
      </p:pic>
    </p:spTree>
    <p:extLst>
      <p:ext uri="{BB962C8B-B14F-4D97-AF65-F5344CB8AC3E}">
        <p14:creationId xmlns:p14="http://schemas.microsoft.com/office/powerpoint/2010/main" val="4209825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3.10 Fractions, decimals and percentages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normAutofit/>
          </a:bodyPr>
          <a:lstStyle/>
          <a:p>
            <a:pPr marL="0" indent="0">
              <a:buNone/>
            </a:pPr>
            <a:r>
              <a:rPr lang="en-GB" sz="2400" dirty="0">
                <a:solidFill>
                  <a:srgbClr val="3875A1"/>
                </a:solidFill>
              </a:rPr>
              <a:t>S</a:t>
            </a:r>
            <a:r>
              <a:rPr lang="en-US" sz="2400" dirty="0">
                <a:solidFill>
                  <a:srgbClr val="3875A1"/>
                </a:solidFill>
              </a:rPr>
              <a:t>teps 3:1</a:t>
            </a:r>
            <a:r>
              <a:rPr lang="en-GB" sz="2400" dirty="0">
                <a:solidFill>
                  <a:srgbClr val="3875A1"/>
                </a:solidFill>
              </a:rPr>
              <a:t>–3:2</a:t>
            </a:r>
            <a:endParaRPr lang="en-US" sz="2400" dirty="0">
              <a:solidFill>
                <a:srgbClr val="3875A1"/>
              </a:solidFill>
            </a:endParaRPr>
          </a:p>
        </p:txBody>
      </p:sp>
      <p:graphicFrame>
        <p:nvGraphicFramePr>
          <p:cNvPr id="3" name="Object 2">
            <a:extLst>
              <a:ext uri="{FF2B5EF4-FFF2-40B4-BE49-F238E27FC236}">
                <a16:creationId xmlns:a16="http://schemas.microsoft.com/office/drawing/2014/main" id="{4D746E13-72E8-40F5-8000-93F29339D33D}"/>
              </a:ext>
            </a:extLst>
          </p:cNvPr>
          <p:cNvGraphicFramePr>
            <a:graphicFrameLocks noChangeAspect="1"/>
          </p:cNvGraphicFramePr>
          <p:nvPr>
            <p:extLst>
              <p:ext uri="{D42A27DB-BD31-4B8C-83A1-F6EECF244321}">
                <p14:modId xmlns:p14="http://schemas.microsoft.com/office/powerpoint/2010/main" val="2995213247"/>
              </p:ext>
            </p:extLst>
          </p:nvPr>
        </p:nvGraphicFramePr>
        <p:xfrm>
          <a:off x="4170816" y="759460"/>
          <a:ext cx="802368" cy="223488"/>
        </p:xfrm>
        <a:graphic>
          <a:graphicData uri="http://schemas.openxmlformats.org/presentationml/2006/ole">
            <mc:AlternateContent xmlns:mc="http://schemas.openxmlformats.org/markup-compatibility/2006">
              <mc:Choice xmlns:v="urn:schemas-microsoft-com:vml" Requires="v">
                <p:oleObj spid="_x0000_s1026" name="Equation" r:id="rId4" imgW="1002960" imgH="279360" progId="Equation.DSMT4">
                  <p:embed/>
                </p:oleObj>
              </mc:Choice>
              <mc:Fallback>
                <p:oleObj name="Equation" r:id="rId4" imgW="1002960" imgH="279360" progId="Equation.DSMT4">
                  <p:embed/>
                  <p:pic>
                    <p:nvPicPr>
                      <p:cNvPr id="3" name="Object 2">
                        <a:extLst>
                          <a:ext uri="{FF2B5EF4-FFF2-40B4-BE49-F238E27FC236}">
                            <a16:creationId xmlns:a16="http://schemas.microsoft.com/office/drawing/2014/main" id="{4D746E13-72E8-40F5-8000-93F29339D33D}"/>
                          </a:ext>
                        </a:extLst>
                      </p:cNvPr>
                      <p:cNvPicPr/>
                      <p:nvPr/>
                    </p:nvPicPr>
                    <p:blipFill>
                      <a:blip r:embed="rId5"/>
                      <a:stretch>
                        <a:fillRect/>
                      </a:stretch>
                    </p:blipFill>
                    <p:spPr>
                      <a:xfrm>
                        <a:off x="4170816" y="759460"/>
                        <a:ext cx="802368" cy="22348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FBCE52A-9FB9-44D4-95F8-B7179F590846}"/>
              </a:ext>
            </a:extLst>
          </p:cNvPr>
          <p:cNvGraphicFramePr>
            <a:graphicFrameLocks noChangeAspect="1"/>
          </p:cNvGraphicFramePr>
          <p:nvPr>
            <p:extLst>
              <p:ext uri="{D42A27DB-BD31-4B8C-83A1-F6EECF244321}">
                <p14:modId xmlns:p14="http://schemas.microsoft.com/office/powerpoint/2010/main" val="3584039639"/>
              </p:ext>
            </p:extLst>
          </p:nvPr>
        </p:nvGraphicFramePr>
        <p:xfrm>
          <a:off x="4125024" y="1134182"/>
          <a:ext cx="893952" cy="446976"/>
        </p:xfrm>
        <a:graphic>
          <a:graphicData uri="http://schemas.openxmlformats.org/presentationml/2006/ole">
            <mc:AlternateContent xmlns:mc="http://schemas.openxmlformats.org/markup-compatibility/2006">
              <mc:Choice xmlns:v="urn:schemas-microsoft-com:vml" Requires="v">
                <p:oleObj spid="_x0000_s1027" name="Equation" r:id="rId6" imgW="1117440" imgH="558720" progId="Equation.DSMT4">
                  <p:embed/>
                </p:oleObj>
              </mc:Choice>
              <mc:Fallback>
                <p:oleObj name="Equation" r:id="rId6" imgW="1117440" imgH="558720" progId="Equation.DSMT4">
                  <p:embed/>
                  <p:pic>
                    <p:nvPicPr>
                      <p:cNvPr id="9" name="Object 8">
                        <a:extLst>
                          <a:ext uri="{FF2B5EF4-FFF2-40B4-BE49-F238E27FC236}">
                            <a16:creationId xmlns:a16="http://schemas.microsoft.com/office/drawing/2014/main" id="{FFBCE52A-9FB9-44D4-95F8-B7179F590846}"/>
                          </a:ext>
                        </a:extLst>
                      </p:cNvPr>
                      <p:cNvPicPr/>
                      <p:nvPr/>
                    </p:nvPicPr>
                    <p:blipFill>
                      <a:blip r:embed="rId7"/>
                      <a:stretch>
                        <a:fillRect/>
                      </a:stretch>
                    </p:blipFill>
                    <p:spPr>
                      <a:xfrm>
                        <a:off x="4125024" y="1134182"/>
                        <a:ext cx="893952" cy="44697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432F6DA-B6CB-4D69-A7AA-314D5A01578E}"/>
              </a:ext>
            </a:extLst>
          </p:cNvPr>
          <p:cNvGraphicFramePr>
            <a:graphicFrameLocks noChangeAspect="1"/>
          </p:cNvGraphicFramePr>
          <p:nvPr>
            <p:extLst>
              <p:ext uri="{D42A27DB-BD31-4B8C-83A1-F6EECF244321}">
                <p14:modId xmlns:p14="http://schemas.microsoft.com/office/powerpoint/2010/main" val="4158610146"/>
              </p:ext>
            </p:extLst>
          </p:nvPr>
        </p:nvGraphicFramePr>
        <p:xfrm>
          <a:off x="4150368" y="1732392"/>
          <a:ext cx="843264" cy="446976"/>
        </p:xfrm>
        <a:graphic>
          <a:graphicData uri="http://schemas.openxmlformats.org/presentationml/2006/ole">
            <mc:AlternateContent xmlns:mc="http://schemas.openxmlformats.org/markup-compatibility/2006">
              <mc:Choice xmlns:v="urn:schemas-microsoft-com:vml" Requires="v">
                <p:oleObj spid="_x0000_s1028" name="Equation" r:id="rId8" imgW="1054080" imgH="558720" progId="Equation.DSMT4">
                  <p:embed/>
                </p:oleObj>
              </mc:Choice>
              <mc:Fallback>
                <p:oleObj name="Equation" r:id="rId8" imgW="1054080" imgH="558720" progId="Equation.DSMT4">
                  <p:embed/>
                  <p:pic>
                    <p:nvPicPr>
                      <p:cNvPr id="15" name="Object 14">
                        <a:extLst>
                          <a:ext uri="{FF2B5EF4-FFF2-40B4-BE49-F238E27FC236}">
                            <a16:creationId xmlns:a16="http://schemas.microsoft.com/office/drawing/2014/main" id="{1432F6DA-B6CB-4D69-A7AA-314D5A01578E}"/>
                          </a:ext>
                        </a:extLst>
                      </p:cNvPr>
                      <p:cNvPicPr/>
                      <p:nvPr/>
                    </p:nvPicPr>
                    <p:blipFill>
                      <a:blip r:embed="rId9"/>
                      <a:stretch>
                        <a:fillRect/>
                      </a:stretch>
                    </p:blipFill>
                    <p:spPr>
                      <a:xfrm>
                        <a:off x="4150368" y="1732392"/>
                        <a:ext cx="843264" cy="446976"/>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C033738-8B6E-43A0-A319-A3CE0FD4AFEF}"/>
              </a:ext>
            </a:extLst>
          </p:cNvPr>
          <p:cNvGraphicFramePr>
            <a:graphicFrameLocks noChangeAspect="1"/>
          </p:cNvGraphicFramePr>
          <p:nvPr>
            <p:extLst>
              <p:ext uri="{D42A27DB-BD31-4B8C-83A1-F6EECF244321}">
                <p14:modId xmlns:p14="http://schemas.microsoft.com/office/powerpoint/2010/main" val="2051436846"/>
              </p:ext>
            </p:extLst>
          </p:nvPr>
        </p:nvGraphicFramePr>
        <p:xfrm>
          <a:off x="4018320" y="2336308"/>
          <a:ext cx="1107360" cy="223488"/>
        </p:xfrm>
        <a:graphic>
          <a:graphicData uri="http://schemas.openxmlformats.org/presentationml/2006/ole">
            <mc:AlternateContent xmlns:mc="http://schemas.openxmlformats.org/markup-compatibility/2006">
              <mc:Choice xmlns:v="urn:schemas-microsoft-com:vml" Requires="v">
                <p:oleObj spid="_x0000_s1029" name="Equation" r:id="rId10" imgW="1384200" imgH="279360" progId="Equation.DSMT4">
                  <p:embed/>
                </p:oleObj>
              </mc:Choice>
              <mc:Fallback>
                <p:oleObj name="Equation" r:id="rId10" imgW="1384200" imgH="279360" progId="Equation.DSMT4">
                  <p:embed/>
                  <p:pic>
                    <p:nvPicPr>
                      <p:cNvPr id="17" name="Object 16">
                        <a:extLst>
                          <a:ext uri="{FF2B5EF4-FFF2-40B4-BE49-F238E27FC236}">
                            <a16:creationId xmlns:a16="http://schemas.microsoft.com/office/drawing/2014/main" id="{AC033738-8B6E-43A0-A319-A3CE0FD4AFEF}"/>
                          </a:ext>
                        </a:extLst>
                      </p:cNvPr>
                      <p:cNvPicPr/>
                      <p:nvPr/>
                    </p:nvPicPr>
                    <p:blipFill>
                      <a:blip r:embed="rId11"/>
                      <a:stretch>
                        <a:fillRect/>
                      </a:stretch>
                    </p:blipFill>
                    <p:spPr>
                      <a:xfrm>
                        <a:off x="4018320" y="2336308"/>
                        <a:ext cx="1107360" cy="223488"/>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9F792C0B-01A5-4708-974C-E60D926F9B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67809" y="4021594"/>
            <a:ext cx="3408382" cy="1799792"/>
          </a:xfrm>
          <a:prstGeom prst="rect">
            <a:avLst/>
          </a:prstGeom>
        </p:spPr>
      </p:pic>
      <p:pic>
        <p:nvPicPr>
          <p:cNvPr id="22" name="Picture 21">
            <a:extLst>
              <a:ext uri="{FF2B5EF4-FFF2-40B4-BE49-F238E27FC236}">
                <a16:creationId xmlns:a16="http://schemas.microsoft.com/office/drawing/2014/main" id="{90AE19ED-883B-48AB-A2D9-7D667CD55D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69887" y="5896782"/>
            <a:ext cx="3404226" cy="598545"/>
          </a:xfrm>
          <a:prstGeom prst="rect">
            <a:avLst/>
          </a:prstGeom>
        </p:spPr>
      </p:pic>
      <p:pic>
        <p:nvPicPr>
          <p:cNvPr id="8" name="Picture 7">
            <a:extLst>
              <a:ext uri="{FF2B5EF4-FFF2-40B4-BE49-F238E27FC236}">
                <a16:creationId xmlns:a16="http://schemas.microsoft.com/office/drawing/2014/main" id="{34A6D033-598D-402F-A41A-2B81A6D41FD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352987" y="2924055"/>
            <a:ext cx="2438027" cy="1158240"/>
          </a:xfrm>
          <a:prstGeom prst="rect">
            <a:avLst/>
          </a:prstGeom>
        </p:spPr>
      </p:pic>
      <p:pic>
        <p:nvPicPr>
          <p:cNvPr id="23" name="Picture 22">
            <a:extLst>
              <a:ext uri="{FF2B5EF4-FFF2-40B4-BE49-F238E27FC236}">
                <a16:creationId xmlns:a16="http://schemas.microsoft.com/office/drawing/2014/main" id="{3F2F5999-1309-462C-8723-53EBE88081E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548049" y="3412457"/>
            <a:ext cx="421613" cy="246515"/>
          </a:xfrm>
          <a:prstGeom prst="rect">
            <a:avLst/>
          </a:prstGeom>
        </p:spPr>
      </p:pic>
      <p:pic>
        <p:nvPicPr>
          <p:cNvPr id="25" name="Picture 24">
            <a:extLst>
              <a:ext uri="{FF2B5EF4-FFF2-40B4-BE49-F238E27FC236}">
                <a16:creationId xmlns:a16="http://schemas.microsoft.com/office/drawing/2014/main" id="{0A7DF8F4-F3BF-47A2-9DBC-FF2C75EA782B}"/>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111305" y="3412457"/>
            <a:ext cx="421613" cy="246516"/>
          </a:xfrm>
          <a:prstGeom prst="rect">
            <a:avLst/>
          </a:prstGeom>
        </p:spPr>
      </p:pic>
      <p:pic>
        <p:nvPicPr>
          <p:cNvPr id="27" name="Picture 26">
            <a:extLst>
              <a:ext uri="{FF2B5EF4-FFF2-40B4-BE49-F238E27FC236}">
                <a16:creationId xmlns:a16="http://schemas.microsoft.com/office/drawing/2014/main" id="{BF58DAB8-D31D-40F1-8B15-FD7C40D7EF8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686766" y="3412457"/>
            <a:ext cx="421613" cy="246515"/>
          </a:xfrm>
          <a:prstGeom prst="rect">
            <a:avLst/>
          </a:prstGeom>
        </p:spPr>
      </p:pic>
      <p:pic>
        <p:nvPicPr>
          <p:cNvPr id="28" name="Picture 27">
            <a:extLst>
              <a:ext uri="{FF2B5EF4-FFF2-40B4-BE49-F238E27FC236}">
                <a16:creationId xmlns:a16="http://schemas.microsoft.com/office/drawing/2014/main" id="{63BCA337-F3AB-47C6-A33F-9F219B040582}"/>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250022" y="3412457"/>
            <a:ext cx="421613" cy="246516"/>
          </a:xfrm>
          <a:prstGeom prst="rect">
            <a:avLst/>
          </a:prstGeom>
        </p:spPr>
      </p:pic>
    </p:spTree>
    <p:extLst>
      <p:ext uri="{BB962C8B-B14F-4D97-AF65-F5344CB8AC3E}">
        <p14:creationId xmlns:p14="http://schemas.microsoft.com/office/powerpoint/2010/main" val="149848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691C083-4858-4694-BB9D-F728170D9989}"/>
              </a:ext>
            </a:extLst>
          </p:cNvPr>
          <p:cNvGraphicFramePr>
            <a:graphicFrameLocks noChangeAspect="1"/>
          </p:cNvGraphicFramePr>
          <p:nvPr>
            <p:extLst>
              <p:ext uri="{D42A27DB-BD31-4B8C-83A1-F6EECF244321}">
                <p14:modId xmlns:p14="http://schemas.microsoft.com/office/powerpoint/2010/main" val="2275118525"/>
              </p:ext>
            </p:extLst>
          </p:nvPr>
        </p:nvGraphicFramePr>
        <p:xfrm>
          <a:off x="3700180" y="777875"/>
          <a:ext cx="1054100" cy="279400"/>
        </p:xfrm>
        <a:graphic>
          <a:graphicData uri="http://schemas.openxmlformats.org/presentationml/2006/ole">
            <mc:AlternateContent xmlns:mc="http://schemas.openxmlformats.org/markup-compatibility/2006">
              <mc:Choice xmlns:v="urn:schemas-microsoft-com:vml" Requires="v">
                <p:oleObj spid="_x0000_s2050" name="Equation" r:id="rId4" imgW="1054080" imgH="279360" progId="Equation.DSMT4">
                  <p:embed/>
                </p:oleObj>
              </mc:Choice>
              <mc:Fallback>
                <p:oleObj name="Equation" r:id="rId4" imgW="1054080" imgH="279360" progId="Equation.DSMT4">
                  <p:embed/>
                  <p:pic>
                    <p:nvPicPr>
                      <p:cNvPr id="4" name="Object 3">
                        <a:extLst>
                          <a:ext uri="{FF2B5EF4-FFF2-40B4-BE49-F238E27FC236}">
                            <a16:creationId xmlns:a16="http://schemas.microsoft.com/office/drawing/2014/main" id="{6691C083-4858-4694-BB9D-F728170D9989}"/>
                          </a:ext>
                        </a:extLst>
                      </p:cNvPr>
                      <p:cNvPicPr/>
                      <p:nvPr/>
                    </p:nvPicPr>
                    <p:blipFill>
                      <a:blip r:embed="rId5"/>
                      <a:stretch>
                        <a:fillRect/>
                      </a:stretch>
                    </p:blipFill>
                    <p:spPr>
                      <a:xfrm>
                        <a:off x="3700180" y="777875"/>
                        <a:ext cx="1054100" cy="279400"/>
                      </a:xfrm>
                      <a:prstGeom prst="rect">
                        <a:avLst/>
                      </a:prstGeom>
                    </p:spPr>
                  </p:pic>
                </p:oleObj>
              </mc:Fallback>
            </mc:AlternateContent>
          </a:graphicData>
        </a:graphic>
      </p:graphicFrame>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3:4</a:t>
            </a:r>
          </a:p>
        </p:txBody>
      </p:sp>
      <p:grpSp>
        <p:nvGrpSpPr>
          <p:cNvPr id="11" name="Group 10">
            <a:extLst>
              <a:ext uri="{FF2B5EF4-FFF2-40B4-BE49-F238E27FC236}">
                <a16:creationId xmlns:a16="http://schemas.microsoft.com/office/drawing/2014/main" id="{317283D2-09A9-4B0A-9265-75CAA2DCB3F4}"/>
              </a:ext>
            </a:extLst>
          </p:cNvPr>
          <p:cNvGrpSpPr/>
          <p:nvPr/>
        </p:nvGrpSpPr>
        <p:grpSpPr>
          <a:xfrm>
            <a:off x="3352799" y="1727200"/>
            <a:ext cx="2438403" cy="4005943"/>
            <a:chOff x="3178628" y="1727200"/>
            <a:chExt cx="2438403" cy="4005943"/>
          </a:xfrm>
        </p:grpSpPr>
        <p:cxnSp>
          <p:nvCxnSpPr>
            <p:cNvPr id="10" name="Straight Connector 9">
              <a:extLst>
                <a:ext uri="{FF2B5EF4-FFF2-40B4-BE49-F238E27FC236}">
                  <a16:creationId xmlns:a16="http://schemas.microsoft.com/office/drawing/2014/main" id="{165D3B9D-0A33-417F-A316-198C2AFE0530}"/>
                </a:ext>
              </a:extLst>
            </p:cNvPr>
            <p:cNvCxnSpPr/>
            <p:nvPr/>
          </p:nvCxnSpPr>
          <p:spPr>
            <a:xfrm>
              <a:off x="3178628" y="1727200"/>
              <a:ext cx="0" cy="4005943"/>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EE974B5-E5EA-4F1A-8A83-4A91C43D0783}"/>
                </a:ext>
              </a:extLst>
            </p:cNvPr>
            <p:cNvCxnSpPr/>
            <p:nvPr/>
          </p:nvCxnSpPr>
          <p:spPr>
            <a:xfrm>
              <a:off x="5617031" y="1727200"/>
              <a:ext cx="0" cy="4005943"/>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12" name="Object 11">
            <a:extLst>
              <a:ext uri="{FF2B5EF4-FFF2-40B4-BE49-F238E27FC236}">
                <a16:creationId xmlns:a16="http://schemas.microsoft.com/office/drawing/2014/main" id="{CE436CD7-3386-4A1C-AC26-9C1366DA90D9}"/>
              </a:ext>
            </a:extLst>
          </p:cNvPr>
          <p:cNvGraphicFramePr>
            <a:graphicFrameLocks noChangeAspect="1"/>
          </p:cNvGraphicFramePr>
          <p:nvPr>
            <p:extLst>
              <p:ext uri="{D42A27DB-BD31-4B8C-83A1-F6EECF244321}">
                <p14:modId xmlns:p14="http://schemas.microsoft.com/office/powerpoint/2010/main" val="2640228634"/>
              </p:ext>
            </p:extLst>
          </p:nvPr>
        </p:nvGraphicFramePr>
        <p:xfrm>
          <a:off x="444500" y="2003425"/>
          <a:ext cx="2209800" cy="558800"/>
        </p:xfrm>
        <a:graphic>
          <a:graphicData uri="http://schemas.openxmlformats.org/presentationml/2006/ole">
            <mc:AlternateContent xmlns:mc="http://schemas.openxmlformats.org/markup-compatibility/2006">
              <mc:Choice xmlns:v="urn:schemas-microsoft-com:vml" Requires="v">
                <p:oleObj spid="_x0000_s2051" name="Equation" r:id="rId6" imgW="2209680" imgH="558720" progId="Equation.DSMT4">
                  <p:embed/>
                </p:oleObj>
              </mc:Choice>
              <mc:Fallback>
                <p:oleObj name="Equation" r:id="rId6" imgW="2209680" imgH="558720" progId="Equation.DSMT4">
                  <p:embed/>
                  <p:pic>
                    <p:nvPicPr>
                      <p:cNvPr id="12" name="Object 11">
                        <a:extLst>
                          <a:ext uri="{FF2B5EF4-FFF2-40B4-BE49-F238E27FC236}">
                            <a16:creationId xmlns:a16="http://schemas.microsoft.com/office/drawing/2014/main" id="{CE436CD7-3386-4A1C-AC26-9C1366DA90D9}"/>
                          </a:ext>
                        </a:extLst>
                      </p:cNvPr>
                      <p:cNvPicPr/>
                      <p:nvPr/>
                    </p:nvPicPr>
                    <p:blipFill>
                      <a:blip r:embed="rId7"/>
                      <a:stretch>
                        <a:fillRect/>
                      </a:stretch>
                    </p:blipFill>
                    <p:spPr>
                      <a:xfrm>
                        <a:off x="444500" y="2003425"/>
                        <a:ext cx="2209800" cy="558800"/>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7E191DDB-DF93-4017-AD10-37D4D3346DA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16429" y="2817985"/>
            <a:ext cx="1465941" cy="1222030"/>
          </a:xfrm>
          <a:prstGeom prst="rect">
            <a:avLst/>
          </a:prstGeom>
        </p:spPr>
      </p:pic>
      <p:graphicFrame>
        <p:nvGraphicFramePr>
          <p:cNvPr id="18" name="Object 17">
            <a:extLst>
              <a:ext uri="{FF2B5EF4-FFF2-40B4-BE49-F238E27FC236}">
                <a16:creationId xmlns:a16="http://schemas.microsoft.com/office/drawing/2014/main" id="{5C3CD472-BA11-4F8F-A194-0EEB611810FD}"/>
              </a:ext>
            </a:extLst>
          </p:cNvPr>
          <p:cNvGraphicFramePr>
            <a:graphicFrameLocks noChangeAspect="1"/>
          </p:cNvGraphicFramePr>
          <p:nvPr>
            <p:extLst>
              <p:ext uri="{D42A27DB-BD31-4B8C-83A1-F6EECF244321}">
                <p14:modId xmlns:p14="http://schemas.microsoft.com/office/powerpoint/2010/main" val="2213102087"/>
              </p:ext>
            </p:extLst>
          </p:nvPr>
        </p:nvGraphicFramePr>
        <p:xfrm>
          <a:off x="4152900" y="2022925"/>
          <a:ext cx="838200" cy="558800"/>
        </p:xfrm>
        <a:graphic>
          <a:graphicData uri="http://schemas.openxmlformats.org/presentationml/2006/ole">
            <mc:AlternateContent xmlns:mc="http://schemas.openxmlformats.org/markup-compatibility/2006">
              <mc:Choice xmlns:v="urn:schemas-microsoft-com:vml" Requires="v">
                <p:oleObj spid="_x0000_s2052" name="Equation" r:id="rId9" imgW="838080" imgH="558720" progId="Equation.DSMT4">
                  <p:embed/>
                </p:oleObj>
              </mc:Choice>
              <mc:Fallback>
                <p:oleObj name="Equation" r:id="rId9" imgW="838080" imgH="558720" progId="Equation.DSMT4">
                  <p:embed/>
                  <p:pic>
                    <p:nvPicPr>
                      <p:cNvPr id="18" name="Object 17">
                        <a:extLst>
                          <a:ext uri="{FF2B5EF4-FFF2-40B4-BE49-F238E27FC236}">
                            <a16:creationId xmlns:a16="http://schemas.microsoft.com/office/drawing/2014/main" id="{5C3CD472-BA11-4F8F-A194-0EEB611810FD}"/>
                          </a:ext>
                        </a:extLst>
                      </p:cNvPr>
                      <p:cNvPicPr/>
                      <p:nvPr/>
                    </p:nvPicPr>
                    <p:blipFill>
                      <a:blip r:embed="rId10"/>
                      <a:stretch>
                        <a:fillRect/>
                      </a:stretch>
                    </p:blipFill>
                    <p:spPr>
                      <a:xfrm>
                        <a:off x="4152900" y="2022925"/>
                        <a:ext cx="838200" cy="558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9D2B0AFC-F09E-44F4-9187-3322D83865A8}"/>
              </a:ext>
            </a:extLst>
          </p:cNvPr>
          <p:cNvGraphicFramePr>
            <a:graphicFrameLocks noChangeAspect="1"/>
          </p:cNvGraphicFramePr>
          <p:nvPr>
            <p:extLst>
              <p:ext uri="{D42A27DB-BD31-4B8C-83A1-F6EECF244321}">
                <p14:modId xmlns:p14="http://schemas.microsoft.com/office/powerpoint/2010/main" val="4263269568"/>
              </p:ext>
            </p:extLst>
          </p:nvPr>
        </p:nvGraphicFramePr>
        <p:xfrm>
          <a:off x="3708400" y="2937325"/>
          <a:ext cx="1727200" cy="558800"/>
        </p:xfrm>
        <a:graphic>
          <a:graphicData uri="http://schemas.openxmlformats.org/presentationml/2006/ole">
            <mc:AlternateContent xmlns:mc="http://schemas.openxmlformats.org/markup-compatibility/2006">
              <mc:Choice xmlns:v="urn:schemas-microsoft-com:vml" Requires="v">
                <p:oleObj spid="_x0000_s2053" name="Equation" r:id="rId11" imgW="1726920" imgH="558720" progId="Equation.DSMT4">
                  <p:embed/>
                </p:oleObj>
              </mc:Choice>
              <mc:Fallback>
                <p:oleObj name="Equation" r:id="rId11" imgW="1726920" imgH="558720" progId="Equation.DSMT4">
                  <p:embed/>
                  <p:pic>
                    <p:nvPicPr>
                      <p:cNvPr id="26" name="Object 25">
                        <a:extLst>
                          <a:ext uri="{FF2B5EF4-FFF2-40B4-BE49-F238E27FC236}">
                            <a16:creationId xmlns:a16="http://schemas.microsoft.com/office/drawing/2014/main" id="{9D2B0AFC-F09E-44F4-9187-3322D83865A8}"/>
                          </a:ext>
                        </a:extLst>
                      </p:cNvPr>
                      <p:cNvPicPr/>
                      <p:nvPr/>
                    </p:nvPicPr>
                    <p:blipFill>
                      <a:blip r:embed="rId12"/>
                      <a:stretch>
                        <a:fillRect/>
                      </a:stretch>
                    </p:blipFill>
                    <p:spPr>
                      <a:xfrm>
                        <a:off x="3708400" y="2937325"/>
                        <a:ext cx="1727200" cy="5588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8CF4464A-A4CF-4D08-AB63-C40594864CD9}"/>
              </a:ext>
            </a:extLst>
          </p:cNvPr>
          <p:cNvGraphicFramePr>
            <a:graphicFrameLocks noChangeAspect="1"/>
          </p:cNvGraphicFramePr>
          <p:nvPr>
            <p:extLst>
              <p:ext uri="{D42A27DB-BD31-4B8C-83A1-F6EECF244321}">
                <p14:modId xmlns:p14="http://schemas.microsoft.com/office/powerpoint/2010/main" val="2463263833"/>
              </p:ext>
            </p:extLst>
          </p:nvPr>
        </p:nvGraphicFramePr>
        <p:xfrm>
          <a:off x="3749675" y="3759198"/>
          <a:ext cx="1685925" cy="542925"/>
        </p:xfrm>
        <a:graphic>
          <a:graphicData uri="http://schemas.openxmlformats.org/presentationml/2006/ole">
            <mc:AlternateContent xmlns:mc="http://schemas.openxmlformats.org/markup-compatibility/2006">
              <mc:Choice xmlns:v="urn:schemas-microsoft-com:vml" Requires="v">
                <p:oleObj spid="_x0000_s2054" name="Equation" r:id="rId13" imgW="1685776" imgH="542984" progId="Equation.DSMT4">
                  <p:embed/>
                </p:oleObj>
              </mc:Choice>
              <mc:Fallback>
                <p:oleObj name="Equation" r:id="rId13" imgW="1685776" imgH="542984" progId="Equation.DSMT4">
                  <p:embed/>
                  <p:pic>
                    <p:nvPicPr>
                      <p:cNvPr id="35" name="Object 34">
                        <a:extLst>
                          <a:ext uri="{FF2B5EF4-FFF2-40B4-BE49-F238E27FC236}">
                            <a16:creationId xmlns:a16="http://schemas.microsoft.com/office/drawing/2014/main" id="{8CF4464A-A4CF-4D08-AB63-C40594864CD9}"/>
                          </a:ext>
                        </a:extLst>
                      </p:cNvPr>
                      <p:cNvPicPr/>
                      <p:nvPr/>
                    </p:nvPicPr>
                    <p:blipFill>
                      <a:blip r:embed="rId14"/>
                      <a:stretch>
                        <a:fillRect/>
                      </a:stretch>
                    </p:blipFill>
                    <p:spPr>
                      <a:xfrm>
                        <a:off x="3749675" y="3759198"/>
                        <a:ext cx="1685925" cy="542925"/>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2DCDA974-D813-478B-9004-3F24E9499E1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805714" y="2132902"/>
            <a:ext cx="3338286" cy="1039140"/>
          </a:xfrm>
          <a:prstGeom prst="rect">
            <a:avLst/>
          </a:prstGeom>
        </p:spPr>
      </p:pic>
      <p:sp>
        <p:nvSpPr>
          <p:cNvPr id="42" name="Rectangle 41">
            <a:extLst>
              <a:ext uri="{FF2B5EF4-FFF2-40B4-BE49-F238E27FC236}">
                <a16:creationId xmlns:a16="http://schemas.microsoft.com/office/drawing/2014/main" id="{4391BD13-6CF5-4873-9C3B-98B7CEDD1693}"/>
              </a:ext>
            </a:extLst>
          </p:cNvPr>
          <p:cNvSpPr/>
          <p:nvPr/>
        </p:nvSpPr>
        <p:spPr>
          <a:xfrm>
            <a:off x="5921828" y="2561772"/>
            <a:ext cx="1844209" cy="42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BE6C4A24-B350-4DD1-8132-0926DA5C59AB}"/>
              </a:ext>
            </a:extLst>
          </p:cNvPr>
          <p:cNvSpPr/>
          <p:nvPr/>
        </p:nvSpPr>
        <p:spPr>
          <a:xfrm>
            <a:off x="7802325" y="2103204"/>
            <a:ext cx="522509" cy="10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E21E18A3-1D44-4100-9DBB-CC88E5780EFE}"/>
              </a:ext>
            </a:extLst>
          </p:cNvPr>
          <p:cNvSpPr/>
          <p:nvPr/>
        </p:nvSpPr>
        <p:spPr>
          <a:xfrm flipH="1">
            <a:off x="8361122" y="2146300"/>
            <a:ext cx="637734" cy="100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Object 2">
            <a:extLst>
              <a:ext uri="{FF2B5EF4-FFF2-40B4-BE49-F238E27FC236}">
                <a16:creationId xmlns:a16="http://schemas.microsoft.com/office/drawing/2014/main" id="{DAD53723-8462-45C3-BFCC-1BD8E3B75EE4}"/>
              </a:ext>
            </a:extLst>
          </p:cNvPr>
          <p:cNvGraphicFramePr>
            <a:graphicFrameLocks noChangeAspect="1"/>
          </p:cNvGraphicFramePr>
          <p:nvPr>
            <p:extLst>
              <p:ext uri="{D42A27DB-BD31-4B8C-83A1-F6EECF244321}">
                <p14:modId xmlns:p14="http://schemas.microsoft.com/office/powerpoint/2010/main" val="2950105463"/>
              </p:ext>
            </p:extLst>
          </p:nvPr>
        </p:nvGraphicFramePr>
        <p:xfrm>
          <a:off x="4837394" y="790575"/>
          <a:ext cx="698500" cy="266700"/>
        </p:xfrm>
        <a:graphic>
          <a:graphicData uri="http://schemas.openxmlformats.org/presentationml/2006/ole">
            <mc:AlternateContent xmlns:mc="http://schemas.openxmlformats.org/markup-compatibility/2006">
              <mc:Choice xmlns:v="urn:schemas-microsoft-com:vml" Requires="v">
                <p:oleObj spid="_x0000_s2055" name="Equation" r:id="rId16" imgW="698400" imgH="266400" progId="Equation.DSMT4">
                  <p:embed/>
                </p:oleObj>
              </mc:Choice>
              <mc:Fallback>
                <p:oleObj name="Equation" r:id="rId16" imgW="698400" imgH="266400" progId="Equation.DSMT4">
                  <p:embed/>
                  <p:pic>
                    <p:nvPicPr>
                      <p:cNvPr id="3" name="Object 2">
                        <a:extLst>
                          <a:ext uri="{FF2B5EF4-FFF2-40B4-BE49-F238E27FC236}">
                            <a16:creationId xmlns:a16="http://schemas.microsoft.com/office/drawing/2014/main" id="{DAD53723-8462-45C3-BFCC-1BD8E3B75EE4}"/>
                          </a:ext>
                        </a:extLst>
                      </p:cNvPr>
                      <p:cNvPicPr/>
                      <p:nvPr/>
                    </p:nvPicPr>
                    <p:blipFill>
                      <a:blip r:embed="rId17"/>
                      <a:stretch>
                        <a:fillRect/>
                      </a:stretch>
                    </p:blipFill>
                    <p:spPr>
                      <a:xfrm>
                        <a:off x="4837394" y="790575"/>
                        <a:ext cx="698500" cy="266700"/>
                      </a:xfrm>
                      <a:prstGeom prst="rect">
                        <a:avLst/>
                      </a:prstGeom>
                    </p:spPr>
                  </p:pic>
                </p:oleObj>
              </mc:Fallback>
            </mc:AlternateContent>
          </a:graphicData>
        </a:graphic>
      </p:graphicFrame>
    </p:spTree>
    <p:extLst>
      <p:ext uri="{BB962C8B-B14F-4D97-AF65-F5344CB8AC3E}">
        <p14:creationId xmlns:p14="http://schemas.microsoft.com/office/powerpoint/2010/main" val="353014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5"/>
                                        </p:tgtEl>
                                      </p:cBhvr>
                                    </p:animEffect>
                                    <p:set>
                                      <p:cBhvr>
                                        <p:cTn id="40" dur="1" fill="hold">
                                          <p:stCondLst>
                                            <p:cond delay="499"/>
                                          </p:stCondLst>
                                        </p:cTn>
                                        <p:tgtEl>
                                          <p:spTgt spid="4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4" name="Picture 3">
            <a:extLst>
              <a:ext uri="{FF2B5EF4-FFF2-40B4-BE49-F238E27FC236}">
                <a16:creationId xmlns:a16="http://schemas.microsoft.com/office/drawing/2014/main" id="{55C69897-8567-4F61-960A-6F2453691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635360"/>
            <a:ext cx="7907446" cy="3587281"/>
          </a:xfrm>
          <a:prstGeom prst="rect">
            <a:avLst/>
          </a:prstGeom>
        </p:spPr>
      </p:pic>
    </p:spTree>
    <p:extLst>
      <p:ext uri="{BB962C8B-B14F-4D97-AF65-F5344CB8AC3E}">
        <p14:creationId xmlns:p14="http://schemas.microsoft.com/office/powerpoint/2010/main" val="3231253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691C083-4858-4694-BB9D-F728170D9989}"/>
              </a:ext>
            </a:extLst>
          </p:cNvPr>
          <p:cNvGraphicFramePr>
            <a:graphicFrameLocks noChangeAspect="1"/>
          </p:cNvGraphicFramePr>
          <p:nvPr>
            <p:extLst>
              <p:ext uri="{D42A27DB-BD31-4B8C-83A1-F6EECF244321}">
                <p14:modId xmlns:p14="http://schemas.microsoft.com/office/powerpoint/2010/main" val="2909462637"/>
              </p:ext>
            </p:extLst>
          </p:nvPr>
        </p:nvGraphicFramePr>
        <p:xfrm>
          <a:off x="3537179" y="777875"/>
          <a:ext cx="1219200" cy="279400"/>
        </p:xfrm>
        <a:graphic>
          <a:graphicData uri="http://schemas.openxmlformats.org/presentationml/2006/ole">
            <mc:AlternateContent xmlns:mc="http://schemas.openxmlformats.org/markup-compatibility/2006">
              <mc:Choice xmlns:v="urn:schemas-microsoft-com:vml" Requires="v">
                <p:oleObj spid="_x0000_s3074" name="Equation" r:id="rId4" imgW="1218960" imgH="279360" progId="Equation.DSMT4">
                  <p:embed/>
                </p:oleObj>
              </mc:Choice>
              <mc:Fallback>
                <p:oleObj name="Equation" r:id="rId4" imgW="1218960" imgH="279360" progId="Equation.DSMT4">
                  <p:embed/>
                  <p:pic>
                    <p:nvPicPr>
                      <p:cNvPr id="4" name="Object 3">
                        <a:extLst>
                          <a:ext uri="{FF2B5EF4-FFF2-40B4-BE49-F238E27FC236}">
                            <a16:creationId xmlns:a16="http://schemas.microsoft.com/office/drawing/2014/main" id="{6691C083-4858-4694-BB9D-F728170D9989}"/>
                          </a:ext>
                        </a:extLst>
                      </p:cNvPr>
                      <p:cNvPicPr/>
                      <p:nvPr/>
                    </p:nvPicPr>
                    <p:blipFill>
                      <a:blip r:embed="rId5"/>
                      <a:stretch>
                        <a:fillRect/>
                      </a:stretch>
                    </p:blipFill>
                    <p:spPr>
                      <a:xfrm>
                        <a:off x="3537179" y="777875"/>
                        <a:ext cx="1219200" cy="279400"/>
                      </a:xfrm>
                      <a:prstGeom prst="rect">
                        <a:avLst/>
                      </a:prstGeom>
                    </p:spPr>
                  </p:pic>
                </p:oleObj>
              </mc:Fallback>
            </mc:AlternateContent>
          </a:graphicData>
        </a:graphic>
      </p:graphicFrame>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3:6</a:t>
            </a:r>
          </a:p>
        </p:txBody>
      </p:sp>
      <p:pic>
        <p:nvPicPr>
          <p:cNvPr id="5" name="Picture 4">
            <a:extLst>
              <a:ext uri="{FF2B5EF4-FFF2-40B4-BE49-F238E27FC236}">
                <a16:creationId xmlns:a16="http://schemas.microsoft.com/office/drawing/2014/main" id="{F6EDC32A-9763-4BDD-97A4-67D2170FFC0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49942" y="1330862"/>
            <a:ext cx="2452915" cy="2726706"/>
          </a:xfrm>
          <a:prstGeom prst="rect">
            <a:avLst/>
          </a:prstGeom>
        </p:spPr>
      </p:pic>
      <p:sp>
        <p:nvSpPr>
          <p:cNvPr id="7" name="Rectangle 6">
            <a:extLst>
              <a:ext uri="{FF2B5EF4-FFF2-40B4-BE49-F238E27FC236}">
                <a16:creationId xmlns:a16="http://schemas.microsoft.com/office/drawing/2014/main" id="{D0B645C2-8CA0-4981-859D-D770BF6B542A}"/>
              </a:ext>
            </a:extLst>
          </p:cNvPr>
          <p:cNvSpPr/>
          <p:nvPr/>
        </p:nvSpPr>
        <p:spPr>
          <a:xfrm>
            <a:off x="290286" y="2821216"/>
            <a:ext cx="1959428" cy="1192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5C5C557-97DF-4A0E-82A6-E6BA9055774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818745" y="1985931"/>
            <a:ext cx="3585029" cy="3524766"/>
          </a:xfrm>
          <a:prstGeom prst="rect">
            <a:avLst/>
          </a:prstGeom>
        </p:spPr>
      </p:pic>
      <p:sp>
        <p:nvSpPr>
          <p:cNvPr id="22" name="Rectangle 21">
            <a:extLst>
              <a:ext uri="{FF2B5EF4-FFF2-40B4-BE49-F238E27FC236}">
                <a16:creationId xmlns:a16="http://schemas.microsoft.com/office/drawing/2014/main" id="{55614A77-CD1F-4E23-85A4-3A9FE2E11FA2}"/>
              </a:ext>
            </a:extLst>
          </p:cNvPr>
          <p:cNvSpPr/>
          <p:nvPr/>
        </p:nvSpPr>
        <p:spPr>
          <a:xfrm>
            <a:off x="4818744" y="2613560"/>
            <a:ext cx="2394855" cy="68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E0078469-7047-4A66-8843-286CA49CCF02}"/>
              </a:ext>
            </a:extLst>
          </p:cNvPr>
          <p:cNvSpPr/>
          <p:nvPr/>
        </p:nvSpPr>
        <p:spPr>
          <a:xfrm>
            <a:off x="4542972" y="3428999"/>
            <a:ext cx="2394855" cy="2081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6799EB03-34AA-4A4B-A6CE-A734AAC5A014}"/>
              </a:ext>
            </a:extLst>
          </p:cNvPr>
          <p:cNvSpPr/>
          <p:nvPr/>
        </p:nvSpPr>
        <p:spPr>
          <a:xfrm>
            <a:off x="7670802" y="2028329"/>
            <a:ext cx="907144" cy="362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2CBBF1F6-1E40-4667-87C0-E19A65C96867}"/>
              </a:ext>
            </a:extLst>
          </p:cNvPr>
          <p:cNvSpPr/>
          <p:nvPr/>
        </p:nvSpPr>
        <p:spPr>
          <a:xfrm>
            <a:off x="725712" y="1038078"/>
            <a:ext cx="2394855" cy="681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AD67630A-EF28-45E8-848F-BA4F91B867AD}"/>
              </a:ext>
            </a:extLst>
          </p:cNvPr>
          <p:cNvSpPr/>
          <p:nvPr/>
        </p:nvSpPr>
        <p:spPr>
          <a:xfrm>
            <a:off x="2220686" y="1690232"/>
            <a:ext cx="551543" cy="1552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C0DE7DEB-2A3C-4BC9-B351-E4F4DB9F5A36}"/>
              </a:ext>
            </a:extLst>
          </p:cNvPr>
          <p:cNvSpPr/>
          <p:nvPr/>
        </p:nvSpPr>
        <p:spPr>
          <a:xfrm>
            <a:off x="6817823" y="2380343"/>
            <a:ext cx="1818177" cy="2616884"/>
          </a:xfrm>
          <a:custGeom>
            <a:avLst/>
            <a:gdLst>
              <a:gd name="connsiteX0" fmla="*/ 1136006 w 1818177"/>
              <a:gd name="connsiteY0" fmla="*/ 72571 h 2616884"/>
              <a:gd name="connsiteX1" fmla="*/ 1092463 w 1818177"/>
              <a:gd name="connsiteY1" fmla="*/ 580571 h 2616884"/>
              <a:gd name="connsiteX2" fmla="*/ 802177 w 1818177"/>
              <a:gd name="connsiteY2" fmla="*/ 1364343 h 2616884"/>
              <a:gd name="connsiteX3" fmla="*/ 773148 w 1818177"/>
              <a:gd name="connsiteY3" fmla="*/ 1480457 h 2616884"/>
              <a:gd name="connsiteX4" fmla="*/ 715091 w 1818177"/>
              <a:gd name="connsiteY4" fmla="*/ 1582057 h 2616884"/>
              <a:gd name="connsiteX5" fmla="*/ 657034 w 1818177"/>
              <a:gd name="connsiteY5" fmla="*/ 1669143 h 2616884"/>
              <a:gd name="connsiteX6" fmla="*/ 642520 w 1818177"/>
              <a:gd name="connsiteY6" fmla="*/ 1712686 h 2616884"/>
              <a:gd name="connsiteX7" fmla="*/ 598977 w 1818177"/>
              <a:gd name="connsiteY7" fmla="*/ 1770743 h 2616884"/>
              <a:gd name="connsiteX8" fmla="*/ 569948 w 1818177"/>
              <a:gd name="connsiteY8" fmla="*/ 1814286 h 2616884"/>
              <a:gd name="connsiteX9" fmla="*/ 482863 w 1818177"/>
              <a:gd name="connsiteY9" fmla="*/ 1959428 h 2616884"/>
              <a:gd name="connsiteX10" fmla="*/ 453834 w 1818177"/>
              <a:gd name="connsiteY10" fmla="*/ 2002971 h 2616884"/>
              <a:gd name="connsiteX11" fmla="*/ 352234 w 1818177"/>
              <a:gd name="connsiteY11" fmla="*/ 2075543 h 2616884"/>
              <a:gd name="connsiteX12" fmla="*/ 192577 w 1818177"/>
              <a:gd name="connsiteY12" fmla="*/ 2148114 h 2616884"/>
              <a:gd name="connsiteX13" fmla="*/ 149034 w 1818177"/>
              <a:gd name="connsiteY13" fmla="*/ 2206171 h 2616884"/>
              <a:gd name="connsiteX14" fmla="*/ 90977 w 1818177"/>
              <a:gd name="connsiteY14" fmla="*/ 2220686 h 2616884"/>
              <a:gd name="connsiteX15" fmla="*/ 47434 w 1818177"/>
              <a:gd name="connsiteY15" fmla="*/ 2249714 h 2616884"/>
              <a:gd name="connsiteX16" fmla="*/ 18406 w 1818177"/>
              <a:gd name="connsiteY16" fmla="*/ 2293257 h 2616884"/>
              <a:gd name="connsiteX17" fmla="*/ 18406 w 1818177"/>
              <a:gd name="connsiteY17" fmla="*/ 2510971 h 2616884"/>
              <a:gd name="connsiteX18" fmla="*/ 47434 w 1818177"/>
              <a:gd name="connsiteY18" fmla="*/ 2554514 h 2616884"/>
              <a:gd name="connsiteX19" fmla="*/ 90977 w 1818177"/>
              <a:gd name="connsiteY19" fmla="*/ 2569028 h 2616884"/>
              <a:gd name="connsiteX20" fmla="*/ 134520 w 1818177"/>
              <a:gd name="connsiteY20" fmla="*/ 2598057 h 2616884"/>
              <a:gd name="connsiteX21" fmla="*/ 395777 w 1818177"/>
              <a:gd name="connsiteY21" fmla="*/ 2598057 h 2616884"/>
              <a:gd name="connsiteX22" fmla="*/ 468348 w 1818177"/>
              <a:gd name="connsiteY22" fmla="*/ 2583543 h 2616884"/>
              <a:gd name="connsiteX23" fmla="*/ 555434 w 1818177"/>
              <a:gd name="connsiteY23" fmla="*/ 2569028 h 2616884"/>
              <a:gd name="connsiteX24" fmla="*/ 729606 w 1818177"/>
              <a:gd name="connsiteY24" fmla="*/ 2510971 h 2616884"/>
              <a:gd name="connsiteX25" fmla="*/ 845720 w 1818177"/>
              <a:gd name="connsiteY25" fmla="*/ 2452914 h 2616884"/>
              <a:gd name="connsiteX26" fmla="*/ 918291 w 1818177"/>
              <a:gd name="connsiteY26" fmla="*/ 2409371 h 2616884"/>
              <a:gd name="connsiteX27" fmla="*/ 1048920 w 1818177"/>
              <a:gd name="connsiteY27" fmla="*/ 2322286 h 2616884"/>
              <a:gd name="connsiteX28" fmla="*/ 1150520 w 1818177"/>
              <a:gd name="connsiteY28" fmla="*/ 2206171 h 2616884"/>
              <a:gd name="connsiteX29" fmla="*/ 1237606 w 1818177"/>
              <a:gd name="connsiteY29" fmla="*/ 2090057 h 2616884"/>
              <a:gd name="connsiteX30" fmla="*/ 1353720 w 1818177"/>
              <a:gd name="connsiteY30" fmla="*/ 1901371 h 2616884"/>
              <a:gd name="connsiteX31" fmla="*/ 1411777 w 1818177"/>
              <a:gd name="connsiteY31" fmla="*/ 1843314 h 2616884"/>
              <a:gd name="connsiteX32" fmla="*/ 1440806 w 1818177"/>
              <a:gd name="connsiteY32" fmla="*/ 1785257 h 2616884"/>
              <a:gd name="connsiteX33" fmla="*/ 1542406 w 1818177"/>
              <a:gd name="connsiteY33" fmla="*/ 1698171 h 2616884"/>
              <a:gd name="connsiteX34" fmla="*/ 1585948 w 1818177"/>
              <a:gd name="connsiteY34" fmla="*/ 1494971 h 2616884"/>
              <a:gd name="connsiteX35" fmla="*/ 1614977 w 1818177"/>
              <a:gd name="connsiteY35" fmla="*/ 1349828 h 2616884"/>
              <a:gd name="connsiteX36" fmla="*/ 1644006 w 1818177"/>
              <a:gd name="connsiteY36" fmla="*/ 1262743 h 2616884"/>
              <a:gd name="connsiteX37" fmla="*/ 1673034 w 1818177"/>
              <a:gd name="connsiteY37" fmla="*/ 1117600 h 2616884"/>
              <a:gd name="connsiteX38" fmla="*/ 1687548 w 1818177"/>
              <a:gd name="connsiteY38" fmla="*/ 1045028 h 2616884"/>
              <a:gd name="connsiteX39" fmla="*/ 1716577 w 1818177"/>
              <a:gd name="connsiteY39" fmla="*/ 1001486 h 2616884"/>
              <a:gd name="connsiteX40" fmla="*/ 1745606 w 1818177"/>
              <a:gd name="connsiteY40" fmla="*/ 943428 h 2616884"/>
              <a:gd name="connsiteX41" fmla="*/ 1789148 w 1818177"/>
              <a:gd name="connsiteY41" fmla="*/ 798286 h 2616884"/>
              <a:gd name="connsiteX42" fmla="*/ 1803663 w 1818177"/>
              <a:gd name="connsiteY42" fmla="*/ 754743 h 2616884"/>
              <a:gd name="connsiteX43" fmla="*/ 1818177 w 1818177"/>
              <a:gd name="connsiteY43" fmla="*/ 638628 h 2616884"/>
              <a:gd name="connsiteX44" fmla="*/ 1803663 w 1818177"/>
              <a:gd name="connsiteY44" fmla="*/ 275771 h 2616884"/>
              <a:gd name="connsiteX45" fmla="*/ 1774634 w 1818177"/>
              <a:gd name="connsiteY45" fmla="*/ 188686 h 2616884"/>
              <a:gd name="connsiteX46" fmla="*/ 1745606 w 1818177"/>
              <a:gd name="connsiteY46" fmla="*/ 145143 h 2616884"/>
              <a:gd name="connsiteX47" fmla="*/ 1731091 w 1818177"/>
              <a:gd name="connsiteY47" fmla="*/ 101600 h 2616884"/>
              <a:gd name="connsiteX48" fmla="*/ 1673034 w 1818177"/>
              <a:gd name="connsiteY48" fmla="*/ 58057 h 2616884"/>
              <a:gd name="connsiteX49" fmla="*/ 1542406 w 1818177"/>
              <a:gd name="connsiteY49" fmla="*/ 0 h 2616884"/>
              <a:gd name="connsiteX50" fmla="*/ 1223091 w 1818177"/>
              <a:gd name="connsiteY50" fmla="*/ 0 h 261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18177" h="2616884">
                <a:moveTo>
                  <a:pt x="1136006" y="72571"/>
                </a:moveTo>
                <a:cubicBezTo>
                  <a:pt x="1121492" y="241904"/>
                  <a:pt x="1128217" y="414420"/>
                  <a:pt x="1092463" y="580571"/>
                </a:cubicBezTo>
                <a:cubicBezTo>
                  <a:pt x="983344" y="1087652"/>
                  <a:pt x="976115" y="1074447"/>
                  <a:pt x="802177" y="1364343"/>
                </a:cubicBezTo>
                <a:cubicBezTo>
                  <a:pt x="792501" y="1403048"/>
                  <a:pt x="795278" y="1447261"/>
                  <a:pt x="773148" y="1480457"/>
                </a:cubicBezTo>
                <a:cubicBezTo>
                  <a:pt x="672723" y="1631097"/>
                  <a:pt x="825592" y="1397889"/>
                  <a:pt x="715091" y="1582057"/>
                </a:cubicBezTo>
                <a:cubicBezTo>
                  <a:pt x="697141" y="1611973"/>
                  <a:pt x="657034" y="1669143"/>
                  <a:pt x="657034" y="1669143"/>
                </a:cubicBezTo>
                <a:cubicBezTo>
                  <a:pt x="652196" y="1683657"/>
                  <a:pt x="650111" y="1699402"/>
                  <a:pt x="642520" y="1712686"/>
                </a:cubicBezTo>
                <a:cubicBezTo>
                  <a:pt x="630518" y="1733689"/>
                  <a:pt x="613037" y="1751058"/>
                  <a:pt x="598977" y="1770743"/>
                </a:cubicBezTo>
                <a:cubicBezTo>
                  <a:pt x="588838" y="1784938"/>
                  <a:pt x="578603" y="1799140"/>
                  <a:pt x="569948" y="1814286"/>
                </a:cubicBezTo>
                <a:cubicBezTo>
                  <a:pt x="480686" y="1970495"/>
                  <a:pt x="624889" y="1746391"/>
                  <a:pt x="482863" y="1959428"/>
                </a:cubicBezTo>
                <a:cubicBezTo>
                  <a:pt x="473187" y="1973942"/>
                  <a:pt x="467789" y="1992504"/>
                  <a:pt x="453834" y="2002971"/>
                </a:cubicBezTo>
                <a:cubicBezTo>
                  <a:pt x="434146" y="2017737"/>
                  <a:pt x="378173" y="2061395"/>
                  <a:pt x="352234" y="2075543"/>
                </a:cubicBezTo>
                <a:cubicBezTo>
                  <a:pt x="250250" y="2131171"/>
                  <a:pt x="267339" y="2123194"/>
                  <a:pt x="192577" y="2148114"/>
                </a:cubicBezTo>
                <a:cubicBezTo>
                  <a:pt x="178063" y="2167466"/>
                  <a:pt x="168719" y="2192111"/>
                  <a:pt x="149034" y="2206171"/>
                </a:cubicBezTo>
                <a:cubicBezTo>
                  <a:pt x="132802" y="2217766"/>
                  <a:pt x="109312" y="2212828"/>
                  <a:pt x="90977" y="2220686"/>
                </a:cubicBezTo>
                <a:cubicBezTo>
                  <a:pt x="74944" y="2227558"/>
                  <a:pt x="61948" y="2240038"/>
                  <a:pt x="47434" y="2249714"/>
                </a:cubicBezTo>
                <a:cubicBezTo>
                  <a:pt x="37758" y="2264228"/>
                  <a:pt x="26207" y="2277655"/>
                  <a:pt x="18406" y="2293257"/>
                </a:cubicBezTo>
                <a:cubicBezTo>
                  <a:pt x="-15092" y="2360254"/>
                  <a:pt x="4752" y="2442699"/>
                  <a:pt x="18406" y="2510971"/>
                </a:cubicBezTo>
                <a:cubicBezTo>
                  <a:pt x="21827" y="2528076"/>
                  <a:pt x="33813" y="2543617"/>
                  <a:pt x="47434" y="2554514"/>
                </a:cubicBezTo>
                <a:cubicBezTo>
                  <a:pt x="59381" y="2564071"/>
                  <a:pt x="76463" y="2564190"/>
                  <a:pt x="90977" y="2569028"/>
                </a:cubicBezTo>
                <a:cubicBezTo>
                  <a:pt x="105491" y="2578704"/>
                  <a:pt x="118918" y="2590256"/>
                  <a:pt x="134520" y="2598057"/>
                </a:cubicBezTo>
                <a:cubicBezTo>
                  <a:pt x="213961" y="2637777"/>
                  <a:pt x="320165" y="2603098"/>
                  <a:pt x="395777" y="2598057"/>
                </a:cubicBezTo>
                <a:lnTo>
                  <a:pt x="468348" y="2583543"/>
                </a:lnTo>
                <a:cubicBezTo>
                  <a:pt x="497302" y="2578278"/>
                  <a:pt x="527306" y="2577683"/>
                  <a:pt x="555434" y="2569028"/>
                </a:cubicBezTo>
                <a:cubicBezTo>
                  <a:pt x="819206" y="2487868"/>
                  <a:pt x="527505" y="2551393"/>
                  <a:pt x="729606" y="2510971"/>
                </a:cubicBezTo>
                <a:cubicBezTo>
                  <a:pt x="830486" y="2443717"/>
                  <a:pt x="703690" y="2523930"/>
                  <a:pt x="845720" y="2452914"/>
                </a:cubicBezTo>
                <a:cubicBezTo>
                  <a:pt x="870952" y="2440298"/>
                  <a:pt x="894561" y="2424626"/>
                  <a:pt x="918291" y="2409371"/>
                </a:cubicBezTo>
                <a:cubicBezTo>
                  <a:pt x="962312" y="2381072"/>
                  <a:pt x="1014459" y="2361670"/>
                  <a:pt x="1048920" y="2322286"/>
                </a:cubicBezTo>
                <a:cubicBezTo>
                  <a:pt x="1082787" y="2283581"/>
                  <a:pt x="1118089" y="2246086"/>
                  <a:pt x="1150520" y="2206171"/>
                </a:cubicBezTo>
                <a:cubicBezTo>
                  <a:pt x="1181029" y="2168622"/>
                  <a:pt x="1215970" y="2133330"/>
                  <a:pt x="1237606" y="2090057"/>
                </a:cubicBezTo>
                <a:cubicBezTo>
                  <a:pt x="1278333" y="2008602"/>
                  <a:pt x="1282942" y="1993383"/>
                  <a:pt x="1353720" y="1901371"/>
                </a:cubicBezTo>
                <a:cubicBezTo>
                  <a:pt x="1370407" y="1879678"/>
                  <a:pt x="1395356" y="1865209"/>
                  <a:pt x="1411777" y="1843314"/>
                </a:cubicBezTo>
                <a:cubicBezTo>
                  <a:pt x="1424759" y="1826005"/>
                  <a:pt x="1427824" y="1802566"/>
                  <a:pt x="1440806" y="1785257"/>
                </a:cubicBezTo>
                <a:cubicBezTo>
                  <a:pt x="1476002" y="1738329"/>
                  <a:pt x="1498525" y="1727426"/>
                  <a:pt x="1542406" y="1698171"/>
                </a:cubicBezTo>
                <a:cubicBezTo>
                  <a:pt x="1556920" y="1630438"/>
                  <a:pt x="1574559" y="1563299"/>
                  <a:pt x="1585948" y="1494971"/>
                </a:cubicBezTo>
                <a:cubicBezTo>
                  <a:pt x="1595755" y="1436135"/>
                  <a:pt x="1598740" y="1403950"/>
                  <a:pt x="1614977" y="1349828"/>
                </a:cubicBezTo>
                <a:cubicBezTo>
                  <a:pt x="1623769" y="1320520"/>
                  <a:pt x="1634330" y="1291771"/>
                  <a:pt x="1644006" y="1262743"/>
                </a:cubicBezTo>
                <a:cubicBezTo>
                  <a:pt x="1679565" y="1013822"/>
                  <a:pt x="1639258" y="1252709"/>
                  <a:pt x="1673034" y="1117600"/>
                </a:cubicBezTo>
                <a:cubicBezTo>
                  <a:pt x="1679017" y="1093667"/>
                  <a:pt x="1678886" y="1068127"/>
                  <a:pt x="1687548" y="1045028"/>
                </a:cubicBezTo>
                <a:cubicBezTo>
                  <a:pt x="1693673" y="1028695"/>
                  <a:pt x="1707922" y="1016631"/>
                  <a:pt x="1716577" y="1001486"/>
                </a:cubicBezTo>
                <a:cubicBezTo>
                  <a:pt x="1727312" y="982700"/>
                  <a:pt x="1735930" y="962781"/>
                  <a:pt x="1745606" y="943428"/>
                </a:cubicBezTo>
                <a:cubicBezTo>
                  <a:pt x="1767540" y="855691"/>
                  <a:pt x="1753814" y="904287"/>
                  <a:pt x="1789148" y="798286"/>
                </a:cubicBezTo>
                <a:lnTo>
                  <a:pt x="1803663" y="754743"/>
                </a:lnTo>
                <a:cubicBezTo>
                  <a:pt x="1808501" y="716038"/>
                  <a:pt x="1818177" y="677634"/>
                  <a:pt x="1818177" y="638628"/>
                </a:cubicBezTo>
                <a:cubicBezTo>
                  <a:pt x="1818177" y="517579"/>
                  <a:pt x="1815323" y="396257"/>
                  <a:pt x="1803663" y="275771"/>
                </a:cubicBezTo>
                <a:cubicBezTo>
                  <a:pt x="1800716" y="245315"/>
                  <a:pt x="1791607" y="214146"/>
                  <a:pt x="1774634" y="188686"/>
                </a:cubicBezTo>
                <a:cubicBezTo>
                  <a:pt x="1764958" y="174172"/>
                  <a:pt x="1753407" y="160745"/>
                  <a:pt x="1745606" y="145143"/>
                </a:cubicBezTo>
                <a:cubicBezTo>
                  <a:pt x="1738764" y="131459"/>
                  <a:pt x="1740886" y="113353"/>
                  <a:pt x="1731091" y="101600"/>
                </a:cubicBezTo>
                <a:cubicBezTo>
                  <a:pt x="1715605" y="83016"/>
                  <a:pt x="1692719" y="72117"/>
                  <a:pt x="1673034" y="58057"/>
                </a:cubicBezTo>
                <a:cubicBezTo>
                  <a:pt x="1636202" y="31748"/>
                  <a:pt x="1589610" y="0"/>
                  <a:pt x="1542406" y="0"/>
                </a:cubicBezTo>
                <a:lnTo>
                  <a:pt x="1223091" y="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4" name="Object 13">
            <a:extLst>
              <a:ext uri="{FF2B5EF4-FFF2-40B4-BE49-F238E27FC236}">
                <a16:creationId xmlns:a16="http://schemas.microsoft.com/office/drawing/2014/main" id="{4DD0E39A-BF82-4FB9-94BB-E3DE45947018}"/>
              </a:ext>
            </a:extLst>
          </p:cNvPr>
          <p:cNvGraphicFramePr>
            <a:graphicFrameLocks noChangeAspect="1"/>
          </p:cNvGraphicFramePr>
          <p:nvPr>
            <p:extLst>
              <p:ext uri="{D42A27DB-BD31-4B8C-83A1-F6EECF244321}">
                <p14:modId xmlns:p14="http://schemas.microsoft.com/office/powerpoint/2010/main" val="4237987695"/>
              </p:ext>
            </p:extLst>
          </p:nvPr>
        </p:nvGraphicFramePr>
        <p:xfrm>
          <a:off x="4846497" y="777875"/>
          <a:ext cx="850900" cy="279400"/>
        </p:xfrm>
        <a:graphic>
          <a:graphicData uri="http://schemas.openxmlformats.org/presentationml/2006/ole">
            <mc:AlternateContent xmlns:mc="http://schemas.openxmlformats.org/markup-compatibility/2006">
              <mc:Choice xmlns:v="urn:schemas-microsoft-com:vml" Requires="v">
                <p:oleObj spid="_x0000_s3075" name="Equation" r:id="rId8" imgW="850680" imgH="279360" progId="Equation.DSMT4">
                  <p:embed/>
                </p:oleObj>
              </mc:Choice>
              <mc:Fallback>
                <p:oleObj name="Equation" r:id="rId8" imgW="850680" imgH="279360" progId="Equation.DSMT4">
                  <p:embed/>
                  <p:pic>
                    <p:nvPicPr>
                      <p:cNvPr id="14" name="Object 13">
                        <a:extLst>
                          <a:ext uri="{FF2B5EF4-FFF2-40B4-BE49-F238E27FC236}">
                            <a16:creationId xmlns:a16="http://schemas.microsoft.com/office/drawing/2014/main" id="{4DD0E39A-BF82-4FB9-94BB-E3DE45947018}"/>
                          </a:ext>
                        </a:extLst>
                      </p:cNvPr>
                      <p:cNvPicPr/>
                      <p:nvPr/>
                    </p:nvPicPr>
                    <p:blipFill>
                      <a:blip r:embed="rId9"/>
                      <a:stretch>
                        <a:fillRect/>
                      </a:stretch>
                    </p:blipFill>
                    <p:spPr>
                      <a:xfrm>
                        <a:off x="4846497" y="777875"/>
                        <a:ext cx="850900" cy="279400"/>
                      </a:xfrm>
                      <a:prstGeom prst="rect">
                        <a:avLst/>
                      </a:prstGeom>
                    </p:spPr>
                  </p:pic>
                </p:oleObj>
              </mc:Fallback>
            </mc:AlternateContent>
          </a:graphicData>
        </a:graphic>
      </p:graphicFrame>
    </p:spTree>
    <p:extLst>
      <p:ext uri="{BB962C8B-B14F-4D97-AF65-F5344CB8AC3E}">
        <p14:creationId xmlns:p14="http://schemas.microsoft.com/office/powerpoint/2010/main" val="206938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4:1</a:t>
            </a:r>
          </a:p>
        </p:txBody>
      </p:sp>
      <p:pic>
        <p:nvPicPr>
          <p:cNvPr id="8" name="Picture 7">
            <a:extLst>
              <a:ext uri="{FF2B5EF4-FFF2-40B4-BE49-F238E27FC236}">
                <a16:creationId xmlns:a16="http://schemas.microsoft.com/office/drawing/2014/main" id="{E81DD3BA-BA19-4F46-9D73-D6650276368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97041" y="1051800"/>
            <a:ext cx="5949918" cy="5554500"/>
          </a:xfrm>
          <a:prstGeom prst="rect">
            <a:avLst/>
          </a:prstGeom>
        </p:spPr>
      </p:pic>
    </p:spTree>
    <p:extLst>
      <p:ext uri="{BB962C8B-B14F-4D97-AF65-F5344CB8AC3E}">
        <p14:creationId xmlns:p14="http://schemas.microsoft.com/office/powerpoint/2010/main" val="819753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4:1</a:t>
            </a:r>
          </a:p>
        </p:txBody>
      </p:sp>
      <p:pic>
        <p:nvPicPr>
          <p:cNvPr id="4" name="Picture 3">
            <a:extLst>
              <a:ext uri="{FF2B5EF4-FFF2-40B4-BE49-F238E27FC236}">
                <a16:creationId xmlns:a16="http://schemas.microsoft.com/office/drawing/2014/main" id="{0D6F6B10-A8A9-4DFA-838E-99D1391DED4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6332" y="899400"/>
            <a:ext cx="8071336" cy="5554500"/>
          </a:xfrm>
          <a:prstGeom prst="rect">
            <a:avLst/>
          </a:prstGeom>
        </p:spPr>
      </p:pic>
    </p:spTree>
    <p:extLst>
      <p:ext uri="{BB962C8B-B14F-4D97-AF65-F5344CB8AC3E}">
        <p14:creationId xmlns:p14="http://schemas.microsoft.com/office/powerpoint/2010/main" val="611361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8561D7-A9CA-44B3-A35D-819EF4F52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461" y="999086"/>
            <a:ext cx="6825078" cy="5503290"/>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4:1</a:t>
            </a:r>
          </a:p>
        </p:txBody>
      </p:sp>
    </p:spTree>
    <p:extLst>
      <p:ext uri="{BB962C8B-B14F-4D97-AF65-F5344CB8AC3E}">
        <p14:creationId xmlns:p14="http://schemas.microsoft.com/office/powerpoint/2010/main" val="316864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4:1</a:t>
            </a:r>
          </a:p>
        </p:txBody>
      </p:sp>
      <p:pic>
        <p:nvPicPr>
          <p:cNvPr id="5" name="Picture 4">
            <a:extLst>
              <a:ext uri="{FF2B5EF4-FFF2-40B4-BE49-F238E27FC236}">
                <a16:creationId xmlns:a16="http://schemas.microsoft.com/office/drawing/2014/main" id="{0563A657-AE33-48D3-BBD4-1AC4BB512D9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5148" y="746414"/>
            <a:ext cx="2775748" cy="5129200"/>
          </a:xfrm>
          <a:prstGeom prst="rect">
            <a:avLst/>
          </a:prstGeom>
        </p:spPr>
      </p:pic>
    </p:spTree>
    <p:extLst>
      <p:ext uri="{BB962C8B-B14F-4D97-AF65-F5344CB8AC3E}">
        <p14:creationId xmlns:p14="http://schemas.microsoft.com/office/powerpoint/2010/main" val="2059590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4:2</a:t>
            </a:r>
          </a:p>
        </p:txBody>
      </p:sp>
      <p:pic>
        <p:nvPicPr>
          <p:cNvPr id="4" name="Picture 3">
            <a:extLst>
              <a:ext uri="{FF2B5EF4-FFF2-40B4-BE49-F238E27FC236}">
                <a16:creationId xmlns:a16="http://schemas.microsoft.com/office/drawing/2014/main" id="{E692010E-9260-4B59-9315-94CCB387A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98" y="1254453"/>
            <a:ext cx="7897804" cy="4349095"/>
          </a:xfrm>
          <a:prstGeom prst="rect">
            <a:avLst/>
          </a:prstGeom>
        </p:spPr>
      </p:pic>
    </p:spTree>
    <p:extLst>
      <p:ext uri="{BB962C8B-B14F-4D97-AF65-F5344CB8AC3E}">
        <p14:creationId xmlns:p14="http://schemas.microsoft.com/office/powerpoint/2010/main" val="2956688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4:2</a:t>
            </a:r>
          </a:p>
        </p:txBody>
      </p:sp>
      <p:pic>
        <p:nvPicPr>
          <p:cNvPr id="5" name="Picture 4">
            <a:extLst>
              <a:ext uri="{FF2B5EF4-FFF2-40B4-BE49-F238E27FC236}">
                <a16:creationId xmlns:a16="http://schemas.microsoft.com/office/drawing/2014/main" id="{E20519C9-2C8B-4719-BD3D-C9813878E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98" y="2151273"/>
            <a:ext cx="7897804" cy="2555454"/>
          </a:xfrm>
          <a:prstGeom prst="rect">
            <a:avLst/>
          </a:prstGeom>
        </p:spPr>
      </p:pic>
    </p:spTree>
    <p:extLst>
      <p:ext uri="{BB962C8B-B14F-4D97-AF65-F5344CB8AC3E}">
        <p14:creationId xmlns:p14="http://schemas.microsoft.com/office/powerpoint/2010/main" val="1435283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4:2</a:t>
            </a:r>
          </a:p>
        </p:txBody>
      </p:sp>
      <p:pic>
        <p:nvPicPr>
          <p:cNvPr id="4" name="Picture 3">
            <a:extLst>
              <a:ext uri="{FF2B5EF4-FFF2-40B4-BE49-F238E27FC236}">
                <a16:creationId xmlns:a16="http://schemas.microsoft.com/office/drawing/2014/main" id="{6D3119F3-C05B-4E75-AAEC-4A358FE3A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98" y="2792548"/>
            <a:ext cx="7897804" cy="1272905"/>
          </a:xfrm>
          <a:prstGeom prst="rect">
            <a:avLst/>
          </a:prstGeom>
        </p:spPr>
      </p:pic>
    </p:spTree>
    <p:extLst>
      <p:ext uri="{BB962C8B-B14F-4D97-AF65-F5344CB8AC3E}">
        <p14:creationId xmlns:p14="http://schemas.microsoft.com/office/powerpoint/2010/main" val="1294139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4:2</a:t>
            </a:r>
          </a:p>
        </p:txBody>
      </p:sp>
      <p:pic>
        <p:nvPicPr>
          <p:cNvPr id="5" name="Picture 4">
            <a:extLst>
              <a:ext uri="{FF2B5EF4-FFF2-40B4-BE49-F238E27FC236}">
                <a16:creationId xmlns:a16="http://schemas.microsoft.com/office/drawing/2014/main" id="{AC227A5A-E499-4662-8013-43A857043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246" y="853535"/>
            <a:ext cx="5413509" cy="5386907"/>
          </a:xfrm>
          <a:prstGeom prst="rect">
            <a:avLst/>
          </a:prstGeom>
        </p:spPr>
      </p:pic>
    </p:spTree>
    <p:extLst>
      <p:ext uri="{BB962C8B-B14F-4D97-AF65-F5344CB8AC3E}">
        <p14:creationId xmlns:p14="http://schemas.microsoft.com/office/powerpoint/2010/main" val="185720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4:3</a:t>
            </a:r>
          </a:p>
        </p:txBody>
      </p:sp>
      <p:pic>
        <p:nvPicPr>
          <p:cNvPr id="4" name="Picture 3">
            <a:extLst>
              <a:ext uri="{FF2B5EF4-FFF2-40B4-BE49-F238E27FC236}">
                <a16:creationId xmlns:a16="http://schemas.microsoft.com/office/drawing/2014/main" id="{E0913374-FFEF-4AE1-9961-A2BCC6B3E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49" y="831031"/>
            <a:ext cx="8461102" cy="5667890"/>
          </a:xfrm>
          <a:prstGeom prst="rect">
            <a:avLst/>
          </a:prstGeom>
        </p:spPr>
      </p:pic>
    </p:spTree>
    <p:extLst>
      <p:ext uri="{BB962C8B-B14F-4D97-AF65-F5344CB8AC3E}">
        <p14:creationId xmlns:p14="http://schemas.microsoft.com/office/powerpoint/2010/main" val="36844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5" name="Picture 4">
            <a:extLst>
              <a:ext uri="{FF2B5EF4-FFF2-40B4-BE49-F238E27FC236}">
                <a16:creationId xmlns:a16="http://schemas.microsoft.com/office/drawing/2014/main" id="{1E26135F-B94E-4E7B-9099-93DACFC1B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50019"/>
            <a:ext cx="7907446" cy="2757963"/>
          </a:xfrm>
          <a:prstGeom prst="rect">
            <a:avLst/>
          </a:prstGeom>
        </p:spPr>
      </p:pic>
    </p:spTree>
    <p:extLst>
      <p:ext uri="{BB962C8B-B14F-4D97-AF65-F5344CB8AC3E}">
        <p14:creationId xmlns:p14="http://schemas.microsoft.com/office/powerpoint/2010/main" val="1183507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a:t>
            </a:r>
          </a:p>
        </p:txBody>
      </p:sp>
      <p:pic>
        <p:nvPicPr>
          <p:cNvPr id="5" name="Picture 4">
            <a:extLst>
              <a:ext uri="{FF2B5EF4-FFF2-40B4-BE49-F238E27FC236}">
                <a16:creationId xmlns:a16="http://schemas.microsoft.com/office/drawing/2014/main" id="{3FAF421E-7D45-44B3-9874-DAEB72390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14" y="1229018"/>
            <a:ext cx="7252373" cy="2873017"/>
          </a:xfrm>
          <a:prstGeom prst="rect">
            <a:avLst/>
          </a:prstGeom>
        </p:spPr>
      </p:pic>
      <p:pic>
        <p:nvPicPr>
          <p:cNvPr id="8" name="Picture 7">
            <a:extLst>
              <a:ext uri="{FF2B5EF4-FFF2-40B4-BE49-F238E27FC236}">
                <a16:creationId xmlns:a16="http://schemas.microsoft.com/office/drawing/2014/main" id="{C41A335B-080E-47FB-BB2D-C318E90B2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14" y="4803132"/>
            <a:ext cx="7252373" cy="808036"/>
          </a:xfrm>
          <a:prstGeom prst="rect">
            <a:avLst/>
          </a:prstGeom>
        </p:spPr>
      </p:pic>
    </p:spTree>
    <p:extLst>
      <p:ext uri="{BB962C8B-B14F-4D97-AF65-F5344CB8AC3E}">
        <p14:creationId xmlns:p14="http://schemas.microsoft.com/office/powerpoint/2010/main" val="2512794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5:2</a:t>
            </a:r>
          </a:p>
        </p:txBody>
      </p:sp>
      <p:pic>
        <p:nvPicPr>
          <p:cNvPr id="4" name="Picture 3">
            <a:extLst>
              <a:ext uri="{FF2B5EF4-FFF2-40B4-BE49-F238E27FC236}">
                <a16:creationId xmlns:a16="http://schemas.microsoft.com/office/drawing/2014/main" id="{169B0B7D-EE81-47C5-B2CE-5E0468094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42600"/>
            <a:ext cx="6135088" cy="5244752"/>
          </a:xfrm>
          <a:prstGeom prst="rect">
            <a:avLst/>
          </a:prstGeom>
        </p:spPr>
      </p:pic>
      <p:sp>
        <p:nvSpPr>
          <p:cNvPr id="7" name="Rectangle 6">
            <a:extLst>
              <a:ext uri="{FF2B5EF4-FFF2-40B4-BE49-F238E27FC236}">
                <a16:creationId xmlns:a16="http://schemas.microsoft.com/office/drawing/2014/main" id="{1BEFF3B9-73F4-42C3-8BEB-8127C46A5C5B}"/>
              </a:ext>
            </a:extLst>
          </p:cNvPr>
          <p:cNvSpPr/>
          <p:nvPr/>
        </p:nvSpPr>
        <p:spPr>
          <a:xfrm>
            <a:off x="885330" y="2769625"/>
            <a:ext cx="7153769" cy="112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7DAAA18-9DE0-4C52-84E2-D2820A266555}"/>
              </a:ext>
            </a:extLst>
          </p:cNvPr>
          <p:cNvSpPr/>
          <p:nvPr/>
        </p:nvSpPr>
        <p:spPr>
          <a:xfrm>
            <a:off x="995115" y="3898900"/>
            <a:ext cx="7153769" cy="112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4806670-556A-486B-A631-873935BCBC71}"/>
              </a:ext>
            </a:extLst>
          </p:cNvPr>
          <p:cNvSpPr/>
          <p:nvPr/>
        </p:nvSpPr>
        <p:spPr>
          <a:xfrm>
            <a:off x="995115" y="5028175"/>
            <a:ext cx="7153769" cy="112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88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5:3</a:t>
            </a:r>
          </a:p>
        </p:txBody>
      </p:sp>
      <p:pic>
        <p:nvPicPr>
          <p:cNvPr id="5" name="Picture 4">
            <a:extLst>
              <a:ext uri="{FF2B5EF4-FFF2-40B4-BE49-F238E27FC236}">
                <a16:creationId xmlns:a16="http://schemas.microsoft.com/office/drawing/2014/main" id="{28E42828-9770-4357-9CB7-752CF7DB7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048129"/>
            <a:ext cx="6135088" cy="5110079"/>
          </a:xfrm>
          <a:prstGeom prst="rect">
            <a:avLst/>
          </a:prstGeom>
        </p:spPr>
      </p:pic>
      <p:pic>
        <p:nvPicPr>
          <p:cNvPr id="10" name="Picture 9">
            <a:extLst>
              <a:ext uri="{FF2B5EF4-FFF2-40B4-BE49-F238E27FC236}">
                <a16:creationId xmlns:a16="http://schemas.microsoft.com/office/drawing/2014/main" id="{280FB48A-F493-4447-9694-B0035AA005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28800" y="1905000"/>
            <a:ext cx="927100" cy="647700"/>
          </a:xfrm>
          <a:prstGeom prst="rect">
            <a:avLst/>
          </a:prstGeom>
        </p:spPr>
      </p:pic>
      <p:pic>
        <p:nvPicPr>
          <p:cNvPr id="12" name="Picture 11">
            <a:extLst>
              <a:ext uri="{FF2B5EF4-FFF2-40B4-BE49-F238E27FC236}">
                <a16:creationId xmlns:a16="http://schemas.microsoft.com/office/drawing/2014/main" id="{1E6C5C8C-3FFC-4A0E-B88E-7BBDBD657E5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5220" y="1905000"/>
            <a:ext cx="327660" cy="312420"/>
          </a:xfrm>
          <a:prstGeom prst="rect">
            <a:avLst/>
          </a:prstGeom>
        </p:spPr>
      </p:pic>
      <p:pic>
        <p:nvPicPr>
          <p:cNvPr id="16" name="Picture 15">
            <a:extLst>
              <a:ext uri="{FF2B5EF4-FFF2-40B4-BE49-F238E27FC236}">
                <a16:creationId xmlns:a16="http://schemas.microsoft.com/office/drawing/2014/main" id="{07528BBF-A4CA-4DD4-8165-9ABF2243CFD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492240" y="1701641"/>
            <a:ext cx="449580" cy="600408"/>
          </a:xfrm>
          <a:prstGeom prst="rect">
            <a:avLst/>
          </a:prstGeom>
        </p:spPr>
      </p:pic>
      <p:pic>
        <p:nvPicPr>
          <p:cNvPr id="18" name="Picture 17">
            <a:extLst>
              <a:ext uri="{FF2B5EF4-FFF2-40B4-BE49-F238E27FC236}">
                <a16:creationId xmlns:a16="http://schemas.microsoft.com/office/drawing/2014/main" id="{944A2DC8-0682-452A-A563-E6CAD1B5E19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828800" y="3060700"/>
            <a:ext cx="927100" cy="463550"/>
          </a:xfrm>
          <a:prstGeom prst="rect">
            <a:avLst/>
          </a:prstGeom>
        </p:spPr>
      </p:pic>
      <p:pic>
        <p:nvPicPr>
          <p:cNvPr id="20" name="Picture 19">
            <a:extLst>
              <a:ext uri="{FF2B5EF4-FFF2-40B4-BE49-F238E27FC236}">
                <a16:creationId xmlns:a16="http://schemas.microsoft.com/office/drawing/2014/main" id="{F5BFFF75-1D1C-4753-BEA4-1DE8DFD6FFE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77740" y="2847181"/>
            <a:ext cx="232410" cy="977900"/>
          </a:xfrm>
          <a:prstGeom prst="rect">
            <a:avLst/>
          </a:prstGeom>
        </p:spPr>
      </p:pic>
      <p:pic>
        <p:nvPicPr>
          <p:cNvPr id="22" name="Picture 21">
            <a:extLst>
              <a:ext uri="{FF2B5EF4-FFF2-40B4-BE49-F238E27FC236}">
                <a16:creationId xmlns:a16="http://schemas.microsoft.com/office/drawing/2014/main" id="{49003243-4721-4AF7-A6C3-48637C8B90B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263640" y="2804159"/>
            <a:ext cx="388620" cy="624840"/>
          </a:xfrm>
          <a:prstGeom prst="rect">
            <a:avLst/>
          </a:prstGeom>
        </p:spPr>
      </p:pic>
      <p:pic>
        <p:nvPicPr>
          <p:cNvPr id="24" name="Picture 23">
            <a:extLst>
              <a:ext uri="{FF2B5EF4-FFF2-40B4-BE49-F238E27FC236}">
                <a16:creationId xmlns:a16="http://schemas.microsoft.com/office/drawing/2014/main" id="{73DB1E57-C2A7-4059-8047-59591CF93B29}"/>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828800" y="4229100"/>
            <a:ext cx="927100" cy="542924"/>
          </a:xfrm>
          <a:prstGeom prst="rect">
            <a:avLst/>
          </a:prstGeom>
        </p:spPr>
      </p:pic>
      <p:pic>
        <p:nvPicPr>
          <p:cNvPr id="28" name="Picture 27">
            <a:extLst>
              <a:ext uri="{FF2B5EF4-FFF2-40B4-BE49-F238E27FC236}">
                <a16:creationId xmlns:a16="http://schemas.microsoft.com/office/drawing/2014/main" id="{0F973651-6FBE-4C48-940A-29676F8C483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665218" y="4229100"/>
            <a:ext cx="327661" cy="228600"/>
          </a:xfrm>
          <a:prstGeom prst="rect">
            <a:avLst/>
          </a:prstGeom>
        </p:spPr>
      </p:pic>
      <p:pic>
        <p:nvPicPr>
          <p:cNvPr id="30" name="Picture 29">
            <a:extLst>
              <a:ext uri="{FF2B5EF4-FFF2-40B4-BE49-F238E27FC236}">
                <a16:creationId xmlns:a16="http://schemas.microsoft.com/office/drawing/2014/main" id="{BDF8A5F8-BB1D-44A2-8D2D-F3B5EB90ED8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777740" y="3934301"/>
            <a:ext cx="591978" cy="1056798"/>
          </a:xfrm>
          <a:prstGeom prst="rect">
            <a:avLst/>
          </a:prstGeom>
        </p:spPr>
      </p:pic>
      <p:pic>
        <p:nvPicPr>
          <p:cNvPr id="32" name="Picture 31">
            <a:extLst>
              <a:ext uri="{FF2B5EF4-FFF2-40B4-BE49-F238E27FC236}">
                <a16:creationId xmlns:a16="http://schemas.microsoft.com/office/drawing/2014/main" id="{1658D56F-01C0-47C6-9CA5-A071DB6E6C0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665217" y="5262880"/>
            <a:ext cx="327661" cy="312420"/>
          </a:xfrm>
          <a:prstGeom prst="rect">
            <a:avLst/>
          </a:prstGeom>
        </p:spPr>
      </p:pic>
      <p:pic>
        <p:nvPicPr>
          <p:cNvPr id="34" name="Picture 33">
            <a:extLst>
              <a:ext uri="{FF2B5EF4-FFF2-40B4-BE49-F238E27FC236}">
                <a16:creationId xmlns:a16="http://schemas.microsoft.com/office/drawing/2014/main" id="{D410ECFD-50E9-4FD8-99BD-389E0F8BD9E3}"/>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853940" y="5102700"/>
            <a:ext cx="156210" cy="1008381"/>
          </a:xfrm>
          <a:prstGeom prst="rect">
            <a:avLst/>
          </a:prstGeom>
        </p:spPr>
      </p:pic>
      <p:pic>
        <p:nvPicPr>
          <p:cNvPr id="36" name="Picture 35">
            <a:extLst>
              <a:ext uri="{FF2B5EF4-FFF2-40B4-BE49-F238E27FC236}">
                <a16:creationId xmlns:a16="http://schemas.microsoft.com/office/drawing/2014/main" id="{16FBAA18-586B-4803-AA35-4DCE3AF3FDD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203950" y="5104573"/>
            <a:ext cx="288289" cy="624840"/>
          </a:xfrm>
          <a:prstGeom prst="rect">
            <a:avLst/>
          </a:prstGeom>
        </p:spPr>
      </p:pic>
    </p:spTree>
    <p:extLst>
      <p:ext uri="{BB962C8B-B14F-4D97-AF65-F5344CB8AC3E}">
        <p14:creationId xmlns:p14="http://schemas.microsoft.com/office/powerpoint/2010/main" val="186947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5:4</a:t>
            </a:r>
          </a:p>
        </p:txBody>
      </p:sp>
      <p:pic>
        <p:nvPicPr>
          <p:cNvPr id="4" name="Picture 3">
            <a:extLst>
              <a:ext uri="{FF2B5EF4-FFF2-40B4-BE49-F238E27FC236}">
                <a16:creationId xmlns:a16="http://schemas.microsoft.com/office/drawing/2014/main" id="{89ADF868-B6F4-48CD-9BFC-6C605A139C9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1449" y="2233004"/>
            <a:ext cx="8461102" cy="1274393"/>
          </a:xfrm>
          <a:prstGeom prst="rect">
            <a:avLst/>
          </a:prstGeom>
        </p:spPr>
      </p:pic>
      <p:pic>
        <p:nvPicPr>
          <p:cNvPr id="19" name="Picture 18">
            <a:extLst>
              <a:ext uri="{FF2B5EF4-FFF2-40B4-BE49-F238E27FC236}">
                <a16:creationId xmlns:a16="http://schemas.microsoft.com/office/drawing/2014/main" id="{E07C8B8E-56F3-4E50-8D43-01494B7251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43049" y="3449320"/>
            <a:ext cx="7259501" cy="430530"/>
          </a:xfrm>
          <a:prstGeom prst="rect">
            <a:avLst/>
          </a:prstGeom>
        </p:spPr>
      </p:pic>
      <p:pic>
        <p:nvPicPr>
          <p:cNvPr id="23" name="Picture 22">
            <a:extLst>
              <a:ext uri="{FF2B5EF4-FFF2-40B4-BE49-F238E27FC236}">
                <a16:creationId xmlns:a16="http://schemas.microsoft.com/office/drawing/2014/main" id="{7F850F1B-DC0C-4BEA-9B92-87B13CC1FF00}"/>
              </a:ext>
            </a:extLst>
          </p:cNvPr>
          <p:cNvPicPr>
            <a:picLocks noChangeAspect="1"/>
          </p:cNvPicPr>
          <p:nvPr/>
        </p:nvPicPr>
        <p:blipFill rotWithShape="1">
          <a:blip r:embed="rId5">
            <a:extLst>
              <a:ext uri="{28A0092B-C50C-407E-A947-70E740481C1C}">
                <a14:useLocalDpi xmlns:a14="http://schemas.microsoft.com/office/drawing/2010/main" val="0"/>
              </a:ext>
            </a:extLst>
          </a:blip>
          <a:srcRect b="-10430"/>
          <a:stretch/>
        </p:blipFill>
        <p:spPr>
          <a:xfrm>
            <a:off x="341448" y="3900946"/>
            <a:ext cx="8461102" cy="884903"/>
          </a:xfrm>
          <a:prstGeom prst="rect">
            <a:avLst/>
          </a:prstGeom>
        </p:spPr>
      </p:pic>
    </p:spTree>
    <p:extLst>
      <p:ext uri="{BB962C8B-B14F-4D97-AF65-F5344CB8AC3E}">
        <p14:creationId xmlns:p14="http://schemas.microsoft.com/office/powerpoint/2010/main" val="39361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C70A43-DF44-43A8-BD26-24BD88E17BD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8540" y="2217390"/>
            <a:ext cx="8466921" cy="2422649"/>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5:5</a:t>
            </a:r>
          </a:p>
        </p:txBody>
      </p:sp>
      <p:pic>
        <p:nvPicPr>
          <p:cNvPr id="10" name="Picture 9">
            <a:extLst>
              <a:ext uri="{FF2B5EF4-FFF2-40B4-BE49-F238E27FC236}">
                <a16:creationId xmlns:a16="http://schemas.microsoft.com/office/drawing/2014/main" id="{9888BBD6-0C07-48DF-8CF2-5792476B452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65714" y="1642430"/>
            <a:ext cx="449943" cy="446720"/>
          </a:xfrm>
          <a:prstGeom prst="rect">
            <a:avLst/>
          </a:prstGeom>
        </p:spPr>
      </p:pic>
      <p:pic>
        <p:nvPicPr>
          <p:cNvPr id="15" name="Picture 14">
            <a:extLst>
              <a:ext uri="{FF2B5EF4-FFF2-40B4-BE49-F238E27FC236}">
                <a16:creationId xmlns:a16="http://schemas.microsoft.com/office/drawing/2014/main" id="{96A35531-86E2-4ED4-95BB-E87D584DABE2}"/>
              </a:ext>
            </a:extLst>
          </p:cNvPr>
          <p:cNvPicPr>
            <a:picLocks noChangeAspect="1"/>
          </p:cNvPicPr>
          <p:nvPr/>
        </p:nvPicPr>
        <p:blipFill rotWithShape="1">
          <a:blip r:embed="rId5">
            <a:extLst>
              <a:ext uri="{28A0092B-C50C-407E-A947-70E740481C1C}">
                <a14:useLocalDpi xmlns:a14="http://schemas.microsoft.com/office/drawing/2010/main" val="0"/>
              </a:ext>
            </a:extLst>
          </a:blip>
          <a:srcRect r="-363"/>
          <a:stretch/>
        </p:blipFill>
        <p:spPr>
          <a:xfrm>
            <a:off x="7962900" y="1642430"/>
            <a:ext cx="842560" cy="3014340"/>
          </a:xfrm>
          <a:prstGeom prst="rect">
            <a:avLst/>
          </a:prstGeom>
        </p:spPr>
      </p:pic>
      <p:cxnSp>
        <p:nvCxnSpPr>
          <p:cNvPr id="14" name="Straight Connector 13">
            <a:extLst>
              <a:ext uri="{FF2B5EF4-FFF2-40B4-BE49-F238E27FC236}">
                <a16:creationId xmlns:a16="http://schemas.microsoft.com/office/drawing/2014/main" id="{A1607830-6CA5-4F27-9059-F919247BBCF7}"/>
              </a:ext>
            </a:extLst>
          </p:cNvPr>
          <p:cNvCxnSpPr/>
          <p:nvPr/>
        </p:nvCxnSpPr>
        <p:spPr>
          <a:xfrm>
            <a:off x="3481388" y="2153890"/>
            <a:ext cx="0" cy="2422649"/>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2249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D4BF8B-0FE0-41B8-B2B2-496AC79AC33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962900" y="1625276"/>
            <a:ext cx="842560" cy="3014763"/>
          </a:xfrm>
          <a:prstGeom prst="rect">
            <a:avLst/>
          </a:prstGeom>
        </p:spPr>
      </p:pic>
      <p:pic>
        <p:nvPicPr>
          <p:cNvPr id="16" name="Picture 15">
            <a:extLst>
              <a:ext uri="{FF2B5EF4-FFF2-40B4-BE49-F238E27FC236}">
                <a16:creationId xmlns:a16="http://schemas.microsoft.com/office/drawing/2014/main" id="{AC5CEE7F-F753-4080-B92F-76103C3E385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8540" y="2217390"/>
            <a:ext cx="8466921" cy="2422649"/>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5:5</a:t>
            </a:r>
          </a:p>
        </p:txBody>
      </p:sp>
      <p:pic>
        <p:nvPicPr>
          <p:cNvPr id="10" name="Picture 9">
            <a:extLst>
              <a:ext uri="{FF2B5EF4-FFF2-40B4-BE49-F238E27FC236}">
                <a16:creationId xmlns:a16="http://schemas.microsoft.com/office/drawing/2014/main" id="{9888BBD6-0C07-48DF-8CF2-5792476B452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51464" y="1642430"/>
            <a:ext cx="449943" cy="446720"/>
          </a:xfrm>
          <a:prstGeom prst="rect">
            <a:avLst/>
          </a:prstGeom>
        </p:spPr>
      </p:pic>
      <p:cxnSp>
        <p:nvCxnSpPr>
          <p:cNvPr id="14" name="Straight Connector 13">
            <a:extLst>
              <a:ext uri="{FF2B5EF4-FFF2-40B4-BE49-F238E27FC236}">
                <a16:creationId xmlns:a16="http://schemas.microsoft.com/office/drawing/2014/main" id="{A1607830-6CA5-4F27-9059-F919247BBCF7}"/>
              </a:ext>
            </a:extLst>
          </p:cNvPr>
          <p:cNvCxnSpPr/>
          <p:nvPr/>
        </p:nvCxnSpPr>
        <p:spPr>
          <a:xfrm>
            <a:off x="3767138" y="2153890"/>
            <a:ext cx="0" cy="2422649"/>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4729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5:6</a:t>
            </a:r>
          </a:p>
        </p:txBody>
      </p:sp>
      <p:pic>
        <p:nvPicPr>
          <p:cNvPr id="4" name="Picture 3">
            <a:extLst>
              <a:ext uri="{FF2B5EF4-FFF2-40B4-BE49-F238E27FC236}">
                <a16:creationId xmlns:a16="http://schemas.microsoft.com/office/drawing/2014/main" id="{2D315573-F93A-492D-8CA7-A9160C011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1019104"/>
            <a:ext cx="6135088" cy="5110079"/>
          </a:xfrm>
          <a:prstGeom prst="rect">
            <a:avLst/>
          </a:prstGeom>
        </p:spPr>
      </p:pic>
      <p:graphicFrame>
        <p:nvGraphicFramePr>
          <p:cNvPr id="5" name="Object 4">
            <a:extLst>
              <a:ext uri="{FF2B5EF4-FFF2-40B4-BE49-F238E27FC236}">
                <a16:creationId xmlns:a16="http://schemas.microsoft.com/office/drawing/2014/main" id="{5749156E-B6A9-4021-B87B-4E5B6D1EA455}"/>
              </a:ext>
            </a:extLst>
          </p:cNvPr>
          <p:cNvGraphicFramePr>
            <a:graphicFrameLocks noChangeAspect="1"/>
          </p:cNvGraphicFramePr>
          <p:nvPr>
            <p:extLst>
              <p:ext uri="{D42A27DB-BD31-4B8C-83A1-F6EECF244321}">
                <p14:modId xmlns:p14="http://schemas.microsoft.com/office/powerpoint/2010/main" val="1534191883"/>
              </p:ext>
            </p:extLst>
          </p:nvPr>
        </p:nvGraphicFramePr>
        <p:xfrm>
          <a:off x="6840764" y="2041074"/>
          <a:ext cx="571500" cy="279400"/>
        </p:xfrm>
        <a:graphic>
          <a:graphicData uri="http://schemas.openxmlformats.org/presentationml/2006/ole">
            <mc:AlternateContent xmlns:mc="http://schemas.openxmlformats.org/markup-compatibility/2006">
              <mc:Choice xmlns:v="urn:schemas-microsoft-com:vml" Requires="v">
                <p:oleObj spid="_x0000_s4098" name="Equation" r:id="rId5" imgW="571320" imgH="279360" progId="Equation.DSMT4">
                  <p:embed/>
                </p:oleObj>
              </mc:Choice>
              <mc:Fallback>
                <p:oleObj name="Equation" r:id="rId5" imgW="571320" imgH="279360" progId="Equation.DSMT4">
                  <p:embed/>
                  <p:pic>
                    <p:nvPicPr>
                      <p:cNvPr id="5" name="Object 4">
                        <a:extLst>
                          <a:ext uri="{FF2B5EF4-FFF2-40B4-BE49-F238E27FC236}">
                            <a16:creationId xmlns:a16="http://schemas.microsoft.com/office/drawing/2014/main" id="{5749156E-B6A9-4021-B87B-4E5B6D1EA455}"/>
                          </a:ext>
                        </a:extLst>
                      </p:cNvPr>
                      <p:cNvPicPr/>
                      <p:nvPr/>
                    </p:nvPicPr>
                    <p:blipFill>
                      <a:blip r:embed="rId6"/>
                      <a:stretch>
                        <a:fillRect/>
                      </a:stretch>
                    </p:blipFill>
                    <p:spPr>
                      <a:xfrm>
                        <a:off x="6840764" y="2041074"/>
                        <a:ext cx="571500" cy="279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7F48B6B-ABB8-4EE9-9BD5-0380F38F64D9}"/>
              </a:ext>
            </a:extLst>
          </p:cNvPr>
          <p:cNvGraphicFramePr>
            <a:graphicFrameLocks noChangeAspect="1"/>
          </p:cNvGraphicFramePr>
          <p:nvPr>
            <p:extLst>
              <p:ext uri="{D42A27DB-BD31-4B8C-83A1-F6EECF244321}">
                <p14:modId xmlns:p14="http://schemas.microsoft.com/office/powerpoint/2010/main" val="3481558877"/>
              </p:ext>
            </p:extLst>
          </p:nvPr>
        </p:nvGraphicFramePr>
        <p:xfrm>
          <a:off x="6846888" y="3159125"/>
          <a:ext cx="558800" cy="279400"/>
        </p:xfrm>
        <a:graphic>
          <a:graphicData uri="http://schemas.openxmlformats.org/presentationml/2006/ole">
            <mc:AlternateContent xmlns:mc="http://schemas.openxmlformats.org/markup-compatibility/2006">
              <mc:Choice xmlns:v="urn:schemas-microsoft-com:vml" Requires="v">
                <p:oleObj spid="_x0000_s4099" name="Equation" r:id="rId7" imgW="558720" imgH="279360" progId="Equation.DSMT4">
                  <p:embed/>
                </p:oleObj>
              </mc:Choice>
              <mc:Fallback>
                <p:oleObj name="Equation" r:id="rId7" imgW="558720" imgH="279360" progId="Equation.DSMT4">
                  <p:embed/>
                  <p:pic>
                    <p:nvPicPr>
                      <p:cNvPr id="8" name="Object 7">
                        <a:extLst>
                          <a:ext uri="{FF2B5EF4-FFF2-40B4-BE49-F238E27FC236}">
                            <a16:creationId xmlns:a16="http://schemas.microsoft.com/office/drawing/2014/main" id="{77F48B6B-ABB8-4EE9-9BD5-0380F38F64D9}"/>
                          </a:ext>
                        </a:extLst>
                      </p:cNvPr>
                      <p:cNvPicPr/>
                      <p:nvPr/>
                    </p:nvPicPr>
                    <p:blipFill>
                      <a:blip r:embed="rId8"/>
                      <a:stretch>
                        <a:fillRect/>
                      </a:stretch>
                    </p:blipFill>
                    <p:spPr>
                      <a:xfrm>
                        <a:off x="6846888" y="3159125"/>
                        <a:ext cx="5588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752F03F-66AC-4155-810A-78E3EDE62682}"/>
              </a:ext>
            </a:extLst>
          </p:cNvPr>
          <p:cNvGraphicFramePr>
            <a:graphicFrameLocks noChangeAspect="1"/>
          </p:cNvGraphicFramePr>
          <p:nvPr>
            <p:extLst>
              <p:ext uri="{D42A27DB-BD31-4B8C-83A1-F6EECF244321}">
                <p14:modId xmlns:p14="http://schemas.microsoft.com/office/powerpoint/2010/main" val="2900833333"/>
              </p:ext>
            </p:extLst>
          </p:nvPr>
        </p:nvGraphicFramePr>
        <p:xfrm>
          <a:off x="6847114" y="4277330"/>
          <a:ext cx="520700" cy="279400"/>
        </p:xfrm>
        <a:graphic>
          <a:graphicData uri="http://schemas.openxmlformats.org/presentationml/2006/ole">
            <mc:AlternateContent xmlns:mc="http://schemas.openxmlformats.org/markup-compatibility/2006">
              <mc:Choice xmlns:v="urn:schemas-microsoft-com:vml" Requires="v">
                <p:oleObj spid="_x0000_s4100" name="Equation" r:id="rId9" imgW="520560" imgH="279360" progId="Equation.DSMT4">
                  <p:embed/>
                </p:oleObj>
              </mc:Choice>
              <mc:Fallback>
                <p:oleObj name="Equation" r:id="rId9" imgW="520560" imgH="279360" progId="Equation.DSMT4">
                  <p:embed/>
                  <p:pic>
                    <p:nvPicPr>
                      <p:cNvPr id="11" name="Object 10">
                        <a:extLst>
                          <a:ext uri="{FF2B5EF4-FFF2-40B4-BE49-F238E27FC236}">
                            <a16:creationId xmlns:a16="http://schemas.microsoft.com/office/drawing/2014/main" id="{2752F03F-66AC-4155-810A-78E3EDE62682}"/>
                          </a:ext>
                        </a:extLst>
                      </p:cNvPr>
                      <p:cNvPicPr/>
                      <p:nvPr/>
                    </p:nvPicPr>
                    <p:blipFill>
                      <a:blip r:embed="rId10"/>
                      <a:stretch>
                        <a:fillRect/>
                      </a:stretch>
                    </p:blipFill>
                    <p:spPr>
                      <a:xfrm>
                        <a:off x="6847114" y="4277330"/>
                        <a:ext cx="520700" cy="279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C5200F1-3CC8-43AB-954B-66382661CF2E}"/>
              </a:ext>
            </a:extLst>
          </p:cNvPr>
          <p:cNvGraphicFramePr>
            <a:graphicFrameLocks noChangeAspect="1"/>
          </p:cNvGraphicFramePr>
          <p:nvPr>
            <p:extLst>
              <p:ext uri="{D42A27DB-BD31-4B8C-83A1-F6EECF244321}">
                <p14:modId xmlns:p14="http://schemas.microsoft.com/office/powerpoint/2010/main" val="3779093336"/>
              </p:ext>
            </p:extLst>
          </p:nvPr>
        </p:nvGraphicFramePr>
        <p:xfrm>
          <a:off x="6840764" y="5424486"/>
          <a:ext cx="571500" cy="279400"/>
        </p:xfrm>
        <a:graphic>
          <a:graphicData uri="http://schemas.openxmlformats.org/presentationml/2006/ole">
            <mc:AlternateContent xmlns:mc="http://schemas.openxmlformats.org/markup-compatibility/2006">
              <mc:Choice xmlns:v="urn:schemas-microsoft-com:vml" Requires="v">
                <p:oleObj spid="_x0000_s4101" name="Equation" r:id="rId11" imgW="571320" imgH="279360" progId="Equation.DSMT4">
                  <p:embed/>
                </p:oleObj>
              </mc:Choice>
              <mc:Fallback>
                <p:oleObj name="Equation" r:id="rId11" imgW="571320" imgH="279360" progId="Equation.DSMT4">
                  <p:embed/>
                  <p:pic>
                    <p:nvPicPr>
                      <p:cNvPr id="15" name="Object 14">
                        <a:extLst>
                          <a:ext uri="{FF2B5EF4-FFF2-40B4-BE49-F238E27FC236}">
                            <a16:creationId xmlns:a16="http://schemas.microsoft.com/office/drawing/2014/main" id="{1C5200F1-3CC8-43AB-954B-66382661CF2E}"/>
                          </a:ext>
                        </a:extLst>
                      </p:cNvPr>
                      <p:cNvPicPr/>
                      <p:nvPr/>
                    </p:nvPicPr>
                    <p:blipFill>
                      <a:blip r:embed="rId12"/>
                      <a:stretch>
                        <a:fillRect/>
                      </a:stretch>
                    </p:blipFill>
                    <p:spPr>
                      <a:xfrm>
                        <a:off x="6840764" y="5424486"/>
                        <a:ext cx="571500" cy="279400"/>
                      </a:xfrm>
                      <a:prstGeom prst="rect">
                        <a:avLst/>
                      </a:prstGeom>
                    </p:spPr>
                  </p:pic>
                </p:oleObj>
              </mc:Fallback>
            </mc:AlternateContent>
          </a:graphicData>
        </a:graphic>
      </p:graphicFrame>
    </p:spTree>
    <p:extLst>
      <p:ext uri="{BB962C8B-B14F-4D97-AF65-F5344CB8AC3E}">
        <p14:creationId xmlns:p14="http://schemas.microsoft.com/office/powerpoint/2010/main" val="9018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9981C962-CAEC-4960-8BA2-6595F03246E0}"/>
              </a:ext>
            </a:extLst>
          </p:cNvPr>
          <p:cNvGraphicFramePr>
            <a:graphicFrameLocks noChangeAspect="1"/>
          </p:cNvGraphicFramePr>
          <p:nvPr>
            <p:extLst>
              <p:ext uri="{D42A27DB-BD31-4B8C-83A1-F6EECF244321}">
                <p14:modId xmlns:p14="http://schemas.microsoft.com/office/powerpoint/2010/main" val="2337280028"/>
              </p:ext>
            </p:extLst>
          </p:nvPr>
        </p:nvGraphicFramePr>
        <p:xfrm>
          <a:off x="3548213" y="3060700"/>
          <a:ext cx="2197100" cy="736600"/>
        </p:xfrm>
        <a:graphic>
          <a:graphicData uri="http://schemas.openxmlformats.org/presentationml/2006/ole">
            <mc:AlternateContent xmlns:mc="http://schemas.openxmlformats.org/markup-compatibility/2006">
              <mc:Choice xmlns:v="urn:schemas-microsoft-com:vml" Requires="v">
                <p:oleObj spid="_x0000_s5122" name="Equation" r:id="rId4" imgW="2197080" imgH="736560" progId="Equation.DSMT4">
                  <p:embed/>
                </p:oleObj>
              </mc:Choice>
              <mc:Fallback>
                <p:oleObj name="Equation" r:id="rId4" imgW="2197080" imgH="736560" progId="Equation.DSMT4">
                  <p:embed/>
                  <p:pic>
                    <p:nvPicPr>
                      <p:cNvPr id="14" name="Object 13">
                        <a:extLst>
                          <a:ext uri="{FF2B5EF4-FFF2-40B4-BE49-F238E27FC236}">
                            <a16:creationId xmlns:a16="http://schemas.microsoft.com/office/drawing/2014/main" id="{9981C962-CAEC-4960-8BA2-6595F03246E0}"/>
                          </a:ext>
                        </a:extLst>
                      </p:cNvPr>
                      <p:cNvPicPr/>
                      <p:nvPr/>
                    </p:nvPicPr>
                    <p:blipFill>
                      <a:blip r:embed="rId5"/>
                      <a:stretch>
                        <a:fillRect/>
                      </a:stretch>
                    </p:blipFill>
                    <p:spPr>
                      <a:xfrm>
                        <a:off x="3548213" y="3060700"/>
                        <a:ext cx="21971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4C31B8D-419F-4AC1-879B-A11C5DE113FF}"/>
              </a:ext>
            </a:extLst>
          </p:cNvPr>
          <p:cNvGraphicFramePr>
            <a:graphicFrameLocks noChangeAspect="1"/>
          </p:cNvGraphicFramePr>
          <p:nvPr>
            <p:extLst>
              <p:ext uri="{D42A27DB-BD31-4B8C-83A1-F6EECF244321}">
                <p14:modId xmlns:p14="http://schemas.microsoft.com/office/powerpoint/2010/main" val="4049944558"/>
              </p:ext>
            </p:extLst>
          </p:nvPr>
        </p:nvGraphicFramePr>
        <p:xfrm>
          <a:off x="3549650" y="3060700"/>
          <a:ext cx="2044700" cy="736600"/>
        </p:xfrm>
        <a:graphic>
          <a:graphicData uri="http://schemas.openxmlformats.org/presentationml/2006/ole">
            <mc:AlternateContent xmlns:mc="http://schemas.openxmlformats.org/markup-compatibility/2006">
              <mc:Choice xmlns:v="urn:schemas-microsoft-com:vml" Requires="v">
                <p:oleObj spid="_x0000_s5123" name="Equation" r:id="rId6" imgW="2044440" imgH="736560" progId="Equation.DSMT4">
                  <p:embed/>
                </p:oleObj>
              </mc:Choice>
              <mc:Fallback>
                <p:oleObj name="Equation" r:id="rId6" imgW="2044440" imgH="736560" progId="Equation.DSMT4">
                  <p:embed/>
                  <p:pic>
                    <p:nvPicPr>
                      <p:cNvPr id="9" name="Object 8">
                        <a:extLst>
                          <a:ext uri="{FF2B5EF4-FFF2-40B4-BE49-F238E27FC236}">
                            <a16:creationId xmlns:a16="http://schemas.microsoft.com/office/drawing/2014/main" id="{B4C31B8D-419F-4AC1-879B-A11C5DE113FF}"/>
                          </a:ext>
                        </a:extLst>
                      </p:cNvPr>
                      <p:cNvPicPr/>
                      <p:nvPr/>
                    </p:nvPicPr>
                    <p:blipFill>
                      <a:blip r:embed="rId7"/>
                      <a:stretch>
                        <a:fillRect/>
                      </a:stretch>
                    </p:blipFill>
                    <p:spPr>
                      <a:xfrm>
                        <a:off x="3549650" y="3060700"/>
                        <a:ext cx="2044700" cy="736600"/>
                      </a:xfrm>
                      <a:prstGeom prst="rect">
                        <a:avLst/>
                      </a:prstGeom>
                    </p:spPr>
                  </p:pic>
                </p:oleObj>
              </mc:Fallback>
            </mc:AlternateContent>
          </a:graphicData>
        </a:graphic>
      </p:graphicFrame>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5:7</a:t>
            </a:r>
          </a:p>
        </p:txBody>
      </p:sp>
      <p:sp>
        <p:nvSpPr>
          <p:cNvPr id="7" name="Rectangle 6">
            <a:extLst>
              <a:ext uri="{FF2B5EF4-FFF2-40B4-BE49-F238E27FC236}">
                <a16:creationId xmlns:a16="http://schemas.microsoft.com/office/drawing/2014/main" id="{A2A8B5B0-B493-46B9-B031-8E1CBAB7029A}"/>
              </a:ext>
            </a:extLst>
          </p:cNvPr>
          <p:cNvSpPr/>
          <p:nvPr/>
        </p:nvSpPr>
        <p:spPr>
          <a:xfrm>
            <a:off x="5365750" y="3105150"/>
            <a:ext cx="1905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8C6075E-5455-414C-B8F8-F5E066A44CF3}"/>
              </a:ext>
            </a:extLst>
          </p:cNvPr>
          <p:cNvSpPr/>
          <p:nvPr/>
        </p:nvSpPr>
        <p:spPr>
          <a:xfrm>
            <a:off x="4512453" y="3105150"/>
            <a:ext cx="393101"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99F607E-DD1D-49FB-B55F-D1B12BA64BAE}"/>
              </a:ext>
            </a:extLst>
          </p:cNvPr>
          <p:cNvSpPr/>
          <p:nvPr/>
        </p:nvSpPr>
        <p:spPr>
          <a:xfrm>
            <a:off x="5377251" y="3105150"/>
            <a:ext cx="226763"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E38D861-B203-41D1-8E96-2350AB497C97}"/>
              </a:ext>
            </a:extLst>
          </p:cNvPr>
          <p:cNvSpPr/>
          <p:nvPr/>
        </p:nvSpPr>
        <p:spPr>
          <a:xfrm>
            <a:off x="4558461" y="3116703"/>
            <a:ext cx="32385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764B8BFC-60E6-4E02-8D4F-7AF198EB1675}"/>
              </a:ext>
            </a:extLst>
          </p:cNvPr>
          <p:cNvSpPr/>
          <p:nvPr/>
        </p:nvSpPr>
        <p:spPr>
          <a:xfrm>
            <a:off x="4527769" y="3059556"/>
            <a:ext cx="401110" cy="309034"/>
          </a:xfrm>
          <a:prstGeom prst="rect">
            <a:avLst/>
          </a:prstGeom>
          <a:noFill/>
          <a:ln w="139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0B2C2671-E6E5-4F11-A01C-57752269E4FC}"/>
              </a:ext>
            </a:extLst>
          </p:cNvPr>
          <p:cNvSpPr/>
          <p:nvPr/>
        </p:nvSpPr>
        <p:spPr>
          <a:xfrm>
            <a:off x="5317985" y="3059223"/>
            <a:ext cx="309034" cy="309034"/>
          </a:xfrm>
          <a:prstGeom prst="rect">
            <a:avLst/>
          </a:prstGeom>
          <a:noFill/>
          <a:ln w="139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48D28E7-7758-4AF3-A277-04B51619D9AA}"/>
              </a:ext>
            </a:extLst>
          </p:cNvPr>
          <p:cNvSpPr/>
          <p:nvPr/>
        </p:nvSpPr>
        <p:spPr>
          <a:xfrm>
            <a:off x="5450646" y="3059142"/>
            <a:ext cx="279789" cy="325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893BEE71-CD75-486F-AE4C-6C281D9DC598}"/>
              </a:ext>
            </a:extLst>
          </p:cNvPr>
          <p:cNvSpPr/>
          <p:nvPr/>
        </p:nvSpPr>
        <p:spPr>
          <a:xfrm>
            <a:off x="5380313" y="3058783"/>
            <a:ext cx="295220" cy="309034"/>
          </a:xfrm>
          <a:prstGeom prst="rect">
            <a:avLst/>
          </a:prstGeom>
          <a:noFill/>
          <a:ln w="139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52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0" presetClass="entr" presetSubtype="0" fill="hold" grpId="1"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16" grpId="1" animBg="1"/>
      <p:bldP spid="17" grpId="0" animBg="1"/>
      <p:bldP spid="17" grpId="1" animBg="1"/>
      <p:bldP spid="3" grpId="0" animBg="1"/>
      <p:bldP spid="3" grpId="1" animBg="1"/>
      <p:bldP spid="3" grpId="2" animBg="1"/>
      <p:bldP spid="19" grpId="0" animBg="1"/>
      <p:bldP spid="19" grpId="1" animBg="1"/>
      <p:bldP spid="13" grpId="0" animBg="1"/>
      <p:bldP spid="13" grpId="1" animBg="1"/>
      <p:bldP spid="15" grpId="0" animBg="1"/>
      <p:bldP spid="15"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D75635-3932-4D66-875F-B970E63595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04456" y="3964667"/>
            <a:ext cx="6135088" cy="803276"/>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5:8</a:t>
            </a:r>
          </a:p>
        </p:txBody>
      </p:sp>
      <p:pic>
        <p:nvPicPr>
          <p:cNvPr id="4" name="Picture 3">
            <a:extLst>
              <a:ext uri="{FF2B5EF4-FFF2-40B4-BE49-F238E27FC236}">
                <a16:creationId xmlns:a16="http://schemas.microsoft.com/office/drawing/2014/main" id="{D5227CBF-08C3-4F3D-BF71-801305CD092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4456" y="2217135"/>
            <a:ext cx="6135088" cy="778704"/>
          </a:xfrm>
          <a:prstGeom prst="rect">
            <a:avLst/>
          </a:prstGeom>
        </p:spPr>
      </p:pic>
      <p:sp>
        <p:nvSpPr>
          <p:cNvPr id="21" name="Rectangle 20">
            <a:extLst>
              <a:ext uri="{FF2B5EF4-FFF2-40B4-BE49-F238E27FC236}">
                <a16:creationId xmlns:a16="http://schemas.microsoft.com/office/drawing/2014/main" id="{178E6C23-984C-4902-A69C-99C460556BD7}"/>
              </a:ext>
            </a:extLst>
          </p:cNvPr>
          <p:cNvSpPr/>
          <p:nvPr/>
        </p:nvSpPr>
        <p:spPr>
          <a:xfrm>
            <a:off x="4410075" y="3964667"/>
            <a:ext cx="663575"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C4C310C0-7222-47EA-A387-40D7186730F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72000" y="4046582"/>
            <a:ext cx="501650" cy="294321"/>
          </a:xfrm>
          <a:prstGeom prst="rect">
            <a:avLst/>
          </a:prstGeom>
        </p:spPr>
      </p:pic>
      <p:pic>
        <p:nvPicPr>
          <p:cNvPr id="24" name="Picture 23">
            <a:extLst>
              <a:ext uri="{FF2B5EF4-FFF2-40B4-BE49-F238E27FC236}">
                <a16:creationId xmlns:a16="http://schemas.microsoft.com/office/drawing/2014/main" id="{9F414DFF-7449-414F-9A94-150327D8961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72000" y="3588431"/>
            <a:ext cx="1409700" cy="376236"/>
          </a:xfrm>
          <a:prstGeom prst="rect">
            <a:avLst/>
          </a:prstGeom>
        </p:spPr>
      </p:pic>
      <p:pic>
        <p:nvPicPr>
          <p:cNvPr id="26" name="Picture 25">
            <a:extLst>
              <a:ext uri="{FF2B5EF4-FFF2-40B4-BE49-F238E27FC236}">
                <a16:creationId xmlns:a16="http://schemas.microsoft.com/office/drawing/2014/main" id="{6582F96B-52E3-4F39-8F5D-EA7B1F10C79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97450" y="3307442"/>
            <a:ext cx="984250" cy="279401"/>
          </a:xfrm>
          <a:prstGeom prst="rect">
            <a:avLst/>
          </a:prstGeom>
        </p:spPr>
      </p:pic>
      <p:sp>
        <p:nvSpPr>
          <p:cNvPr id="28" name="Rectangle 27">
            <a:extLst>
              <a:ext uri="{FF2B5EF4-FFF2-40B4-BE49-F238E27FC236}">
                <a16:creationId xmlns:a16="http://schemas.microsoft.com/office/drawing/2014/main" id="{D9BA4A87-F293-46E6-9795-674D4500A150}"/>
              </a:ext>
            </a:extLst>
          </p:cNvPr>
          <p:cNvSpPr/>
          <p:nvPr/>
        </p:nvSpPr>
        <p:spPr>
          <a:xfrm>
            <a:off x="5419725" y="3969428"/>
            <a:ext cx="663575"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03265839-2CCB-4F71-8B66-ACAA0BC3C29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41950" y="4051344"/>
            <a:ext cx="469900" cy="289559"/>
          </a:xfrm>
          <a:prstGeom prst="rect">
            <a:avLst/>
          </a:prstGeom>
        </p:spPr>
      </p:pic>
      <p:sp>
        <p:nvSpPr>
          <p:cNvPr id="32" name="Rectangle 31">
            <a:extLst>
              <a:ext uri="{FF2B5EF4-FFF2-40B4-BE49-F238E27FC236}">
                <a16:creationId xmlns:a16="http://schemas.microsoft.com/office/drawing/2014/main" id="{7029EF4D-5E71-4E13-B34D-F49F8C778F26}"/>
              </a:ext>
            </a:extLst>
          </p:cNvPr>
          <p:cNvSpPr/>
          <p:nvPr/>
        </p:nvSpPr>
        <p:spPr>
          <a:xfrm>
            <a:off x="4454525" y="2180692"/>
            <a:ext cx="663575" cy="376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6179BAF1-AE04-441F-9B7A-DBE88E0D7CE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06912" y="2284478"/>
            <a:ext cx="469900" cy="289559"/>
          </a:xfrm>
          <a:prstGeom prst="rect">
            <a:avLst/>
          </a:prstGeom>
        </p:spPr>
      </p:pic>
      <p:pic>
        <p:nvPicPr>
          <p:cNvPr id="18" name="Picture 17">
            <a:extLst>
              <a:ext uri="{FF2B5EF4-FFF2-40B4-BE49-F238E27FC236}">
                <a16:creationId xmlns:a16="http://schemas.microsoft.com/office/drawing/2014/main" id="{AD38F185-7E72-4939-9EF5-90B7DCE083A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92006" y="5193527"/>
            <a:ext cx="984250" cy="279401"/>
          </a:xfrm>
          <a:prstGeom prst="rect">
            <a:avLst/>
          </a:prstGeom>
        </p:spPr>
      </p:pic>
      <p:pic>
        <p:nvPicPr>
          <p:cNvPr id="16" name="Picture 15">
            <a:extLst>
              <a:ext uri="{FF2B5EF4-FFF2-40B4-BE49-F238E27FC236}">
                <a16:creationId xmlns:a16="http://schemas.microsoft.com/office/drawing/2014/main" id="{B017F253-F246-4F1C-BE5F-A60ADEC40B7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612368" y="4832579"/>
            <a:ext cx="1299482" cy="360948"/>
          </a:xfrm>
          <a:prstGeom prst="rect">
            <a:avLst/>
          </a:prstGeom>
        </p:spPr>
      </p:pic>
      <p:sp>
        <p:nvSpPr>
          <p:cNvPr id="3" name="Rectangle 2">
            <a:extLst>
              <a:ext uri="{FF2B5EF4-FFF2-40B4-BE49-F238E27FC236}">
                <a16:creationId xmlns:a16="http://schemas.microsoft.com/office/drawing/2014/main" id="{070A70AB-9E06-4449-8485-BA61FAB6074C}"/>
              </a:ext>
            </a:extLst>
          </p:cNvPr>
          <p:cNvSpPr/>
          <p:nvPr/>
        </p:nvSpPr>
        <p:spPr>
          <a:xfrm>
            <a:off x="2159909" y="3196474"/>
            <a:ext cx="3984171" cy="2288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6364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P spid="32"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5:9</a:t>
            </a:r>
          </a:p>
        </p:txBody>
      </p:sp>
      <p:pic>
        <p:nvPicPr>
          <p:cNvPr id="5" name="Picture 4">
            <a:extLst>
              <a:ext uri="{FF2B5EF4-FFF2-40B4-BE49-F238E27FC236}">
                <a16:creationId xmlns:a16="http://schemas.microsoft.com/office/drawing/2014/main" id="{44DB4CD0-C192-4630-BDA1-B3E3A167C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471425"/>
            <a:ext cx="7907446" cy="3915151"/>
          </a:xfrm>
          <a:prstGeom prst="rect">
            <a:avLst/>
          </a:prstGeom>
        </p:spPr>
      </p:pic>
      <p:sp>
        <p:nvSpPr>
          <p:cNvPr id="7" name="Rectangle 6">
            <a:extLst>
              <a:ext uri="{FF2B5EF4-FFF2-40B4-BE49-F238E27FC236}">
                <a16:creationId xmlns:a16="http://schemas.microsoft.com/office/drawing/2014/main" id="{2E49AC56-15C8-4611-B499-6A07A599CD82}"/>
              </a:ext>
            </a:extLst>
          </p:cNvPr>
          <p:cNvSpPr/>
          <p:nvPr/>
        </p:nvSpPr>
        <p:spPr>
          <a:xfrm>
            <a:off x="4180114" y="2815771"/>
            <a:ext cx="624115" cy="95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70EDA868-7622-49E5-A32C-865F2D1D4DAD}"/>
              </a:ext>
            </a:extLst>
          </p:cNvPr>
          <p:cNvSpPr/>
          <p:nvPr/>
        </p:nvSpPr>
        <p:spPr>
          <a:xfrm>
            <a:off x="306219" y="3773714"/>
            <a:ext cx="8219504" cy="144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06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3.10 Fractions, decimals and percentages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normAutofit/>
          </a:bodyPr>
          <a:lstStyle/>
          <a:p>
            <a:pPr marL="0" indent="0">
              <a:buNone/>
            </a:pPr>
            <a:r>
              <a:rPr lang="en-GB" sz="2400" dirty="0">
                <a:solidFill>
                  <a:srgbClr val="3875A1"/>
                </a:solidFill>
              </a:rPr>
              <a:t>S</a:t>
            </a:r>
            <a:r>
              <a:rPr lang="en-US" sz="2400" dirty="0">
                <a:solidFill>
                  <a:srgbClr val="3875A1"/>
                </a:solidFill>
              </a:rPr>
              <a:t>teps 1:2</a:t>
            </a:r>
            <a:r>
              <a:rPr lang="en-GB" sz="2400" dirty="0">
                <a:solidFill>
                  <a:srgbClr val="3875A1"/>
                </a:solidFill>
              </a:rPr>
              <a:t>–1:3</a:t>
            </a:r>
            <a:endParaRPr lang="en-US" sz="2400" dirty="0">
              <a:solidFill>
                <a:srgbClr val="3875A1"/>
              </a:solidFill>
            </a:endParaRPr>
          </a:p>
        </p:txBody>
      </p:sp>
      <p:pic>
        <p:nvPicPr>
          <p:cNvPr id="4" name="Picture 3">
            <a:extLst>
              <a:ext uri="{FF2B5EF4-FFF2-40B4-BE49-F238E27FC236}">
                <a16:creationId xmlns:a16="http://schemas.microsoft.com/office/drawing/2014/main" id="{2444D696-426F-4E2C-A616-A10ED3444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76" y="906439"/>
            <a:ext cx="5794249" cy="5532803"/>
          </a:xfrm>
          <a:prstGeom prst="rect">
            <a:avLst/>
          </a:prstGeom>
        </p:spPr>
      </p:pic>
      <p:sp>
        <p:nvSpPr>
          <p:cNvPr id="7" name="Rectangle 6">
            <a:extLst>
              <a:ext uri="{FF2B5EF4-FFF2-40B4-BE49-F238E27FC236}">
                <a16:creationId xmlns:a16="http://schemas.microsoft.com/office/drawing/2014/main" id="{B16AC7D7-38C0-4F50-A646-A6818EC4F761}"/>
              </a:ext>
            </a:extLst>
          </p:cNvPr>
          <p:cNvSpPr/>
          <p:nvPr/>
        </p:nvSpPr>
        <p:spPr>
          <a:xfrm>
            <a:off x="4404360" y="1524000"/>
            <a:ext cx="120396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962E2F3-954A-4CF0-8327-CC9F6F665958}"/>
              </a:ext>
            </a:extLst>
          </p:cNvPr>
          <p:cNvSpPr/>
          <p:nvPr/>
        </p:nvSpPr>
        <p:spPr>
          <a:xfrm>
            <a:off x="4404360" y="2057400"/>
            <a:ext cx="120396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57411DF-985E-4DEA-B53C-622CF7910EC0}"/>
              </a:ext>
            </a:extLst>
          </p:cNvPr>
          <p:cNvSpPr/>
          <p:nvPr/>
        </p:nvSpPr>
        <p:spPr>
          <a:xfrm>
            <a:off x="4404360" y="2590800"/>
            <a:ext cx="120396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CCD1D84-8B85-4DFD-B208-111E4FD73C6E}"/>
              </a:ext>
            </a:extLst>
          </p:cNvPr>
          <p:cNvSpPr/>
          <p:nvPr/>
        </p:nvSpPr>
        <p:spPr>
          <a:xfrm>
            <a:off x="4404360" y="3143421"/>
            <a:ext cx="169164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6A246404-613D-43D1-943F-89F2A933AB48}"/>
              </a:ext>
            </a:extLst>
          </p:cNvPr>
          <p:cNvSpPr/>
          <p:nvPr/>
        </p:nvSpPr>
        <p:spPr>
          <a:xfrm>
            <a:off x="4404360" y="3676821"/>
            <a:ext cx="169164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00A9291-5148-40EB-B400-7A93C2FB225C}"/>
              </a:ext>
            </a:extLst>
          </p:cNvPr>
          <p:cNvSpPr/>
          <p:nvPr/>
        </p:nvSpPr>
        <p:spPr>
          <a:xfrm>
            <a:off x="4404360" y="4210221"/>
            <a:ext cx="169164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FE25EAA5-53D7-499F-BF11-C410667BEE32}"/>
              </a:ext>
            </a:extLst>
          </p:cNvPr>
          <p:cNvSpPr/>
          <p:nvPr/>
        </p:nvSpPr>
        <p:spPr>
          <a:xfrm>
            <a:off x="4404360" y="4770462"/>
            <a:ext cx="169164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674AA07-33E3-4E28-A16C-D34C2C2A379A}"/>
              </a:ext>
            </a:extLst>
          </p:cNvPr>
          <p:cNvSpPr/>
          <p:nvPr/>
        </p:nvSpPr>
        <p:spPr>
          <a:xfrm>
            <a:off x="4404360" y="5303862"/>
            <a:ext cx="169164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1E9F14A-E3C5-4878-BD2B-11F74B204B0C}"/>
              </a:ext>
            </a:extLst>
          </p:cNvPr>
          <p:cNvSpPr/>
          <p:nvPr/>
        </p:nvSpPr>
        <p:spPr>
          <a:xfrm>
            <a:off x="4404360" y="5837262"/>
            <a:ext cx="169164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a:extLst>
              <a:ext uri="{FF2B5EF4-FFF2-40B4-BE49-F238E27FC236}">
                <a16:creationId xmlns:a16="http://schemas.microsoft.com/office/drawing/2014/main" id="{955D62FE-0B37-4ED5-B95B-D9E3C2E92605}"/>
              </a:ext>
            </a:extLst>
          </p:cNvPr>
          <p:cNvPicPr>
            <a:picLocks noChangeAspect="1"/>
          </p:cNvPicPr>
          <p:nvPr/>
        </p:nvPicPr>
        <p:blipFill rotWithShape="1">
          <a:blip r:embed="rId4">
            <a:extLst>
              <a:ext uri="{28A0092B-C50C-407E-A947-70E740481C1C}">
                <a14:useLocalDpi xmlns:a14="http://schemas.microsoft.com/office/drawing/2010/main" val="0"/>
              </a:ext>
            </a:extLst>
          </a:blip>
          <a:srcRect b="20625"/>
          <a:stretch/>
        </p:blipFill>
        <p:spPr>
          <a:xfrm>
            <a:off x="3169368" y="1460501"/>
            <a:ext cx="2805265" cy="3830661"/>
          </a:xfrm>
          <a:prstGeom prst="rect">
            <a:avLst/>
          </a:prstGeom>
        </p:spPr>
      </p:pic>
      <p:pic>
        <p:nvPicPr>
          <p:cNvPr id="28" name="Picture 27">
            <a:extLst>
              <a:ext uri="{FF2B5EF4-FFF2-40B4-BE49-F238E27FC236}">
                <a16:creationId xmlns:a16="http://schemas.microsoft.com/office/drawing/2014/main" id="{E72E8772-8EA4-46A5-B0AE-ED2834850EA0}"/>
              </a:ext>
            </a:extLst>
          </p:cNvPr>
          <p:cNvPicPr>
            <a:picLocks noChangeAspect="1"/>
          </p:cNvPicPr>
          <p:nvPr/>
        </p:nvPicPr>
        <p:blipFill rotWithShape="1">
          <a:blip r:embed="rId5">
            <a:extLst>
              <a:ext uri="{28A0092B-C50C-407E-A947-70E740481C1C}">
                <a14:useLocalDpi xmlns:a14="http://schemas.microsoft.com/office/drawing/2010/main" val="0"/>
              </a:ext>
            </a:extLst>
          </a:blip>
          <a:srcRect b="-22797"/>
          <a:stretch/>
        </p:blipFill>
        <p:spPr>
          <a:xfrm>
            <a:off x="3169367" y="5659462"/>
            <a:ext cx="2805265" cy="754380"/>
          </a:xfrm>
          <a:prstGeom prst="rect">
            <a:avLst/>
          </a:prstGeom>
        </p:spPr>
      </p:pic>
    </p:spTree>
    <p:extLst>
      <p:ext uri="{BB962C8B-B14F-4D97-AF65-F5344CB8AC3E}">
        <p14:creationId xmlns:p14="http://schemas.microsoft.com/office/powerpoint/2010/main" val="11801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P spid="18" grpId="0" animBg="1"/>
      <p:bldP spid="19"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5:9</a:t>
            </a:r>
          </a:p>
        </p:txBody>
      </p:sp>
      <p:pic>
        <p:nvPicPr>
          <p:cNvPr id="4" name="Picture 3">
            <a:extLst>
              <a:ext uri="{FF2B5EF4-FFF2-40B4-BE49-F238E27FC236}">
                <a16:creationId xmlns:a16="http://schemas.microsoft.com/office/drawing/2014/main" id="{83FD4F75-3A73-4931-8220-15B9A85BA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133" y="894743"/>
            <a:ext cx="4771735" cy="5068514"/>
          </a:xfrm>
          <a:prstGeom prst="rect">
            <a:avLst/>
          </a:prstGeom>
        </p:spPr>
      </p:pic>
      <p:sp>
        <p:nvSpPr>
          <p:cNvPr id="8" name="Rectangle 7">
            <a:extLst>
              <a:ext uri="{FF2B5EF4-FFF2-40B4-BE49-F238E27FC236}">
                <a16:creationId xmlns:a16="http://schemas.microsoft.com/office/drawing/2014/main" id="{0515A525-561C-4BCF-9481-8D6B5E792346}"/>
              </a:ext>
            </a:extLst>
          </p:cNvPr>
          <p:cNvSpPr/>
          <p:nvPr/>
        </p:nvSpPr>
        <p:spPr>
          <a:xfrm>
            <a:off x="3091543" y="1385207"/>
            <a:ext cx="3178628" cy="44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F67D994-CBE9-45A9-853E-0F1E3EA1552D}"/>
              </a:ext>
            </a:extLst>
          </p:cNvPr>
          <p:cNvSpPr/>
          <p:nvPr/>
        </p:nvSpPr>
        <p:spPr>
          <a:xfrm>
            <a:off x="3091543" y="1864178"/>
            <a:ext cx="3178628" cy="5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FA44AC6-CDB3-46AD-A391-BCB3FCA0F92B}"/>
              </a:ext>
            </a:extLst>
          </p:cNvPr>
          <p:cNvSpPr/>
          <p:nvPr/>
        </p:nvSpPr>
        <p:spPr>
          <a:xfrm>
            <a:off x="2982686" y="2348292"/>
            <a:ext cx="3178628" cy="5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362901B-FFDF-4889-BF23-A1C61039501A}"/>
              </a:ext>
            </a:extLst>
          </p:cNvPr>
          <p:cNvSpPr/>
          <p:nvPr/>
        </p:nvSpPr>
        <p:spPr>
          <a:xfrm>
            <a:off x="2982686" y="2852664"/>
            <a:ext cx="3178628" cy="5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089EF6F-3796-4C1F-94E8-BE389C23322A}"/>
              </a:ext>
            </a:extLst>
          </p:cNvPr>
          <p:cNvSpPr/>
          <p:nvPr/>
        </p:nvSpPr>
        <p:spPr>
          <a:xfrm>
            <a:off x="2982686" y="3349478"/>
            <a:ext cx="3178628" cy="5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C9890359-87D5-4D22-BF5D-A0871C463A29}"/>
              </a:ext>
            </a:extLst>
          </p:cNvPr>
          <p:cNvSpPr/>
          <p:nvPr/>
        </p:nvSpPr>
        <p:spPr>
          <a:xfrm>
            <a:off x="2982686" y="3853850"/>
            <a:ext cx="3178628" cy="5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F23E914-E0F7-48FB-A7FB-DC2785434135}"/>
              </a:ext>
            </a:extLst>
          </p:cNvPr>
          <p:cNvSpPr/>
          <p:nvPr/>
        </p:nvSpPr>
        <p:spPr>
          <a:xfrm>
            <a:off x="2982686" y="4351577"/>
            <a:ext cx="3178628" cy="5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9B2B99D6-3DB4-47B1-AE5B-28DE0ED0918A}"/>
              </a:ext>
            </a:extLst>
          </p:cNvPr>
          <p:cNvSpPr/>
          <p:nvPr/>
        </p:nvSpPr>
        <p:spPr>
          <a:xfrm>
            <a:off x="2982686" y="4849304"/>
            <a:ext cx="3178628" cy="5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47191D27-32F7-4361-872C-7E628D0FADEF}"/>
              </a:ext>
            </a:extLst>
          </p:cNvPr>
          <p:cNvSpPr/>
          <p:nvPr/>
        </p:nvSpPr>
        <p:spPr>
          <a:xfrm>
            <a:off x="3027136" y="5365786"/>
            <a:ext cx="3178628" cy="5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021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9" grpId="0" animBg="1"/>
      <p:bldP spid="21" grpId="0" animBg="1"/>
      <p:bldP spid="23" grpId="0" animBg="1"/>
      <p:bldP spid="2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DA3E93-2100-41E5-BCDB-75E6D8031F0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86133" y="903749"/>
            <a:ext cx="4771735" cy="4934390"/>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5:9</a:t>
            </a:r>
          </a:p>
        </p:txBody>
      </p:sp>
      <p:pic>
        <p:nvPicPr>
          <p:cNvPr id="13" name="Picture 12">
            <a:extLst>
              <a:ext uri="{FF2B5EF4-FFF2-40B4-BE49-F238E27FC236}">
                <a16:creationId xmlns:a16="http://schemas.microsoft.com/office/drawing/2014/main" id="{EE5BAEDC-F8B9-496A-9826-0EF49848429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64480" y="910885"/>
            <a:ext cx="1593388" cy="475955"/>
          </a:xfrm>
          <a:prstGeom prst="rect">
            <a:avLst/>
          </a:prstGeom>
        </p:spPr>
      </p:pic>
      <p:pic>
        <p:nvPicPr>
          <p:cNvPr id="22" name="Picture 21">
            <a:extLst>
              <a:ext uri="{FF2B5EF4-FFF2-40B4-BE49-F238E27FC236}">
                <a16:creationId xmlns:a16="http://schemas.microsoft.com/office/drawing/2014/main" id="{EDC23472-0E75-4FFB-9992-1D2315D4150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64479" y="1393976"/>
            <a:ext cx="1593388" cy="480544"/>
          </a:xfrm>
          <a:prstGeom prst="rect">
            <a:avLst/>
          </a:prstGeom>
        </p:spPr>
      </p:pic>
      <p:pic>
        <p:nvPicPr>
          <p:cNvPr id="26" name="Picture 25">
            <a:extLst>
              <a:ext uri="{FF2B5EF4-FFF2-40B4-BE49-F238E27FC236}">
                <a16:creationId xmlns:a16="http://schemas.microsoft.com/office/drawing/2014/main" id="{4BBB1FC5-5D4F-47FD-83E3-0FF70067793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364479" y="1874520"/>
            <a:ext cx="1593388" cy="487680"/>
          </a:xfrm>
          <a:prstGeom prst="rect">
            <a:avLst/>
          </a:prstGeom>
        </p:spPr>
      </p:pic>
      <p:pic>
        <p:nvPicPr>
          <p:cNvPr id="28" name="Picture 27">
            <a:extLst>
              <a:ext uri="{FF2B5EF4-FFF2-40B4-BE49-F238E27FC236}">
                <a16:creationId xmlns:a16="http://schemas.microsoft.com/office/drawing/2014/main" id="{1A053A77-C0DC-4A67-AC70-51727AC621E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364479" y="2377440"/>
            <a:ext cx="1593388" cy="487680"/>
          </a:xfrm>
          <a:prstGeom prst="rect">
            <a:avLst/>
          </a:prstGeom>
        </p:spPr>
      </p:pic>
      <p:pic>
        <p:nvPicPr>
          <p:cNvPr id="30" name="Picture 29">
            <a:extLst>
              <a:ext uri="{FF2B5EF4-FFF2-40B4-BE49-F238E27FC236}">
                <a16:creationId xmlns:a16="http://schemas.microsoft.com/office/drawing/2014/main" id="{06E227DD-C1A7-48D9-9623-9BBE384D9CB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364479" y="2880360"/>
            <a:ext cx="1593388" cy="488314"/>
          </a:xfrm>
          <a:prstGeom prst="rect">
            <a:avLst/>
          </a:prstGeom>
        </p:spPr>
      </p:pic>
      <p:pic>
        <p:nvPicPr>
          <p:cNvPr id="32" name="Picture 31">
            <a:extLst>
              <a:ext uri="{FF2B5EF4-FFF2-40B4-BE49-F238E27FC236}">
                <a16:creationId xmlns:a16="http://schemas.microsoft.com/office/drawing/2014/main" id="{9BDB05C7-8CB2-4468-B9AA-522AF8B31C1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364479" y="3368674"/>
            <a:ext cx="1593388" cy="501650"/>
          </a:xfrm>
          <a:prstGeom prst="rect">
            <a:avLst/>
          </a:prstGeom>
        </p:spPr>
      </p:pic>
      <p:pic>
        <p:nvPicPr>
          <p:cNvPr id="34" name="Picture 33">
            <a:extLst>
              <a:ext uri="{FF2B5EF4-FFF2-40B4-BE49-F238E27FC236}">
                <a16:creationId xmlns:a16="http://schemas.microsoft.com/office/drawing/2014/main" id="{1FED99B8-17DF-410B-95F1-FF6D4748C28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364479" y="3856986"/>
            <a:ext cx="1593388" cy="501651"/>
          </a:xfrm>
          <a:prstGeom prst="rect">
            <a:avLst/>
          </a:prstGeom>
        </p:spPr>
      </p:pic>
      <p:pic>
        <p:nvPicPr>
          <p:cNvPr id="36" name="Picture 35">
            <a:extLst>
              <a:ext uri="{FF2B5EF4-FFF2-40B4-BE49-F238E27FC236}">
                <a16:creationId xmlns:a16="http://schemas.microsoft.com/office/drawing/2014/main" id="{AAD6C26B-2C0E-4A25-9768-356F17A3668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364479" y="4358635"/>
            <a:ext cx="1593388" cy="488313"/>
          </a:xfrm>
          <a:prstGeom prst="rect">
            <a:avLst/>
          </a:prstGeom>
        </p:spPr>
      </p:pic>
      <p:pic>
        <p:nvPicPr>
          <p:cNvPr id="38" name="Picture 37">
            <a:extLst>
              <a:ext uri="{FF2B5EF4-FFF2-40B4-BE49-F238E27FC236}">
                <a16:creationId xmlns:a16="http://schemas.microsoft.com/office/drawing/2014/main" id="{4F3EA96A-8B99-4EED-A607-3270E3CCC3D7}"/>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364479" y="4846946"/>
            <a:ext cx="1593388" cy="488313"/>
          </a:xfrm>
          <a:prstGeom prst="rect">
            <a:avLst/>
          </a:prstGeom>
        </p:spPr>
      </p:pic>
      <p:pic>
        <p:nvPicPr>
          <p:cNvPr id="40" name="Picture 39">
            <a:extLst>
              <a:ext uri="{FF2B5EF4-FFF2-40B4-BE49-F238E27FC236}">
                <a16:creationId xmlns:a16="http://schemas.microsoft.com/office/drawing/2014/main" id="{B198DC76-B8E0-4CF1-A70B-A746D711C3E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64479" y="5335257"/>
            <a:ext cx="1593388" cy="560718"/>
          </a:xfrm>
          <a:prstGeom prst="rect">
            <a:avLst/>
          </a:prstGeom>
        </p:spPr>
      </p:pic>
      <p:pic>
        <p:nvPicPr>
          <p:cNvPr id="17" name="Picture 16">
            <a:extLst>
              <a:ext uri="{FF2B5EF4-FFF2-40B4-BE49-F238E27FC236}">
                <a16:creationId xmlns:a16="http://schemas.microsoft.com/office/drawing/2014/main" id="{ED496E7F-16F8-48BC-9B94-7629D76C4D8D}"/>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364479" y="910885"/>
            <a:ext cx="567398" cy="460755"/>
          </a:xfrm>
          <a:prstGeom prst="rect">
            <a:avLst/>
          </a:prstGeom>
        </p:spPr>
      </p:pic>
      <p:pic>
        <p:nvPicPr>
          <p:cNvPr id="18" name="Picture 17">
            <a:extLst>
              <a:ext uri="{FF2B5EF4-FFF2-40B4-BE49-F238E27FC236}">
                <a16:creationId xmlns:a16="http://schemas.microsoft.com/office/drawing/2014/main" id="{DAFD960B-AA99-4859-95C9-988E3D7B546B}"/>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364478" y="1393976"/>
            <a:ext cx="567398" cy="480544"/>
          </a:xfrm>
          <a:prstGeom prst="rect">
            <a:avLst/>
          </a:prstGeom>
        </p:spPr>
      </p:pic>
      <p:pic>
        <p:nvPicPr>
          <p:cNvPr id="19" name="Picture 18">
            <a:extLst>
              <a:ext uri="{FF2B5EF4-FFF2-40B4-BE49-F238E27FC236}">
                <a16:creationId xmlns:a16="http://schemas.microsoft.com/office/drawing/2014/main" id="{5D9E50A8-FB4C-4961-98E4-94D8CE786B08}"/>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364478" y="1874520"/>
            <a:ext cx="567398" cy="487680"/>
          </a:xfrm>
          <a:prstGeom prst="rect">
            <a:avLst/>
          </a:prstGeom>
        </p:spPr>
      </p:pic>
      <p:pic>
        <p:nvPicPr>
          <p:cNvPr id="20" name="Picture 19">
            <a:extLst>
              <a:ext uri="{FF2B5EF4-FFF2-40B4-BE49-F238E27FC236}">
                <a16:creationId xmlns:a16="http://schemas.microsoft.com/office/drawing/2014/main" id="{9C91520A-F014-453B-B987-A76FDE80A83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364478" y="2377440"/>
            <a:ext cx="567398" cy="487680"/>
          </a:xfrm>
          <a:prstGeom prst="rect">
            <a:avLst/>
          </a:prstGeom>
        </p:spPr>
      </p:pic>
      <p:pic>
        <p:nvPicPr>
          <p:cNvPr id="21" name="Picture 20">
            <a:extLst>
              <a:ext uri="{FF2B5EF4-FFF2-40B4-BE49-F238E27FC236}">
                <a16:creationId xmlns:a16="http://schemas.microsoft.com/office/drawing/2014/main" id="{CF194C16-1772-4468-B157-48FCFFB0D093}"/>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364478" y="2880360"/>
            <a:ext cx="567398" cy="501650"/>
          </a:xfrm>
          <a:prstGeom prst="rect">
            <a:avLst/>
          </a:prstGeom>
        </p:spPr>
      </p:pic>
      <p:pic>
        <p:nvPicPr>
          <p:cNvPr id="23" name="Picture 22">
            <a:extLst>
              <a:ext uri="{FF2B5EF4-FFF2-40B4-BE49-F238E27FC236}">
                <a16:creationId xmlns:a16="http://schemas.microsoft.com/office/drawing/2014/main" id="{365A27FF-A0BE-4CDB-A3C8-AACB7E3570B7}"/>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5364478" y="3368674"/>
            <a:ext cx="567398" cy="474976"/>
          </a:xfrm>
          <a:prstGeom prst="rect">
            <a:avLst/>
          </a:prstGeom>
        </p:spPr>
      </p:pic>
      <p:pic>
        <p:nvPicPr>
          <p:cNvPr id="24" name="Picture 23">
            <a:extLst>
              <a:ext uri="{FF2B5EF4-FFF2-40B4-BE49-F238E27FC236}">
                <a16:creationId xmlns:a16="http://schemas.microsoft.com/office/drawing/2014/main" id="{67C0FC87-6CE8-45D8-9306-897CF17F59D2}"/>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5364478" y="3856986"/>
            <a:ext cx="567398" cy="528323"/>
          </a:xfrm>
          <a:prstGeom prst="rect">
            <a:avLst/>
          </a:prstGeom>
        </p:spPr>
      </p:pic>
      <p:pic>
        <p:nvPicPr>
          <p:cNvPr id="25" name="Picture 24">
            <a:extLst>
              <a:ext uri="{FF2B5EF4-FFF2-40B4-BE49-F238E27FC236}">
                <a16:creationId xmlns:a16="http://schemas.microsoft.com/office/drawing/2014/main" id="{CF1C20AE-D327-4AF2-90E6-B7FEF0DD5441}"/>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5364478" y="4358635"/>
            <a:ext cx="567398" cy="501650"/>
          </a:xfrm>
          <a:prstGeom prst="rect">
            <a:avLst/>
          </a:prstGeom>
        </p:spPr>
      </p:pic>
      <p:pic>
        <p:nvPicPr>
          <p:cNvPr id="27" name="Picture 26">
            <a:extLst>
              <a:ext uri="{FF2B5EF4-FFF2-40B4-BE49-F238E27FC236}">
                <a16:creationId xmlns:a16="http://schemas.microsoft.com/office/drawing/2014/main" id="{F98C4ABB-1E27-45E0-9220-5F878B547367}"/>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5364478" y="4846946"/>
            <a:ext cx="567398" cy="528323"/>
          </a:xfrm>
          <a:prstGeom prst="rect">
            <a:avLst/>
          </a:prstGeom>
        </p:spPr>
      </p:pic>
      <p:pic>
        <p:nvPicPr>
          <p:cNvPr id="29" name="Picture 28">
            <a:extLst>
              <a:ext uri="{FF2B5EF4-FFF2-40B4-BE49-F238E27FC236}">
                <a16:creationId xmlns:a16="http://schemas.microsoft.com/office/drawing/2014/main" id="{E73C7834-71D9-47F9-B073-B87483FDFE84}"/>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5364478" y="5335257"/>
            <a:ext cx="567398" cy="611858"/>
          </a:xfrm>
          <a:prstGeom prst="rect">
            <a:avLst/>
          </a:prstGeom>
        </p:spPr>
      </p:pic>
    </p:spTree>
    <p:extLst>
      <p:ext uri="{BB962C8B-B14F-4D97-AF65-F5344CB8AC3E}">
        <p14:creationId xmlns:p14="http://schemas.microsoft.com/office/powerpoint/2010/main" val="192954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97E3982-7D44-4F7A-94DD-7E5B6F67C9F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5:10</a:t>
            </a:r>
          </a:p>
        </p:txBody>
      </p:sp>
      <p:sp>
        <p:nvSpPr>
          <p:cNvPr id="24" name="Rectangle 23">
            <a:extLst>
              <a:ext uri="{FF2B5EF4-FFF2-40B4-BE49-F238E27FC236}">
                <a16:creationId xmlns:a16="http://schemas.microsoft.com/office/drawing/2014/main" id="{529DB2B1-11CD-49CF-8053-2D7BB816D021}"/>
              </a:ext>
            </a:extLst>
          </p:cNvPr>
          <p:cNvSpPr/>
          <p:nvPr/>
        </p:nvSpPr>
        <p:spPr>
          <a:xfrm>
            <a:off x="6109789" y="2058458"/>
            <a:ext cx="245767" cy="1702964"/>
          </a:xfrm>
          <a:prstGeom prst="rect">
            <a:avLst/>
          </a:prstGeom>
          <a:solidFill>
            <a:srgbClr val="A9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9" name="Object 18">
            <a:extLst>
              <a:ext uri="{FF2B5EF4-FFF2-40B4-BE49-F238E27FC236}">
                <a16:creationId xmlns:a16="http://schemas.microsoft.com/office/drawing/2014/main" id="{2812AFDC-1B41-4489-9C4A-3F2AE6CC8869}"/>
              </a:ext>
            </a:extLst>
          </p:cNvPr>
          <p:cNvGraphicFramePr>
            <a:graphicFrameLocks noChangeAspect="1"/>
          </p:cNvGraphicFramePr>
          <p:nvPr>
            <p:extLst>
              <p:ext uri="{D42A27DB-BD31-4B8C-83A1-F6EECF244321}">
                <p14:modId xmlns:p14="http://schemas.microsoft.com/office/powerpoint/2010/main" val="2469231720"/>
              </p:ext>
            </p:extLst>
          </p:nvPr>
        </p:nvGraphicFramePr>
        <p:xfrm>
          <a:off x="4279900" y="894442"/>
          <a:ext cx="584200" cy="279400"/>
        </p:xfrm>
        <a:graphic>
          <a:graphicData uri="http://schemas.openxmlformats.org/presentationml/2006/ole">
            <mc:AlternateContent xmlns:mc="http://schemas.openxmlformats.org/markup-compatibility/2006">
              <mc:Choice xmlns:v="urn:schemas-microsoft-com:vml" Requires="v">
                <p:oleObj spid="_x0000_s6146" name="Equation" r:id="rId4" imgW="583920" imgH="279360" progId="Equation.DSMT4">
                  <p:embed/>
                </p:oleObj>
              </mc:Choice>
              <mc:Fallback>
                <p:oleObj name="Equation" r:id="rId4" imgW="583920" imgH="279360" progId="Equation.DSMT4">
                  <p:embed/>
                  <p:pic>
                    <p:nvPicPr>
                      <p:cNvPr id="19" name="Object 18">
                        <a:extLst>
                          <a:ext uri="{FF2B5EF4-FFF2-40B4-BE49-F238E27FC236}">
                            <a16:creationId xmlns:a16="http://schemas.microsoft.com/office/drawing/2014/main" id="{2812AFDC-1B41-4489-9C4A-3F2AE6CC8869}"/>
                          </a:ext>
                        </a:extLst>
                      </p:cNvPr>
                      <p:cNvPicPr/>
                      <p:nvPr/>
                    </p:nvPicPr>
                    <p:blipFill>
                      <a:blip r:embed="rId5"/>
                      <a:stretch>
                        <a:fillRect/>
                      </a:stretch>
                    </p:blipFill>
                    <p:spPr>
                      <a:xfrm>
                        <a:off x="4279900" y="894442"/>
                        <a:ext cx="584200" cy="2794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57EC7AC4-5057-49C4-B349-9955D17F1759}"/>
              </a:ext>
            </a:extLst>
          </p:cNvPr>
          <p:cNvSpPr/>
          <p:nvPr/>
        </p:nvSpPr>
        <p:spPr>
          <a:xfrm>
            <a:off x="2475049" y="2062460"/>
            <a:ext cx="1698171" cy="2430074"/>
          </a:xfrm>
          <a:prstGeom prst="rect">
            <a:avLst/>
          </a:prstGeom>
          <a:solidFill>
            <a:srgbClr val="A9C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C33A75D1-D2D1-449B-96B8-897B82F04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497" y="2048617"/>
            <a:ext cx="3905507" cy="2468666"/>
          </a:xfrm>
          <a:prstGeom prst="rect">
            <a:avLst/>
          </a:prstGeom>
        </p:spPr>
      </p:pic>
    </p:spTree>
    <p:extLst>
      <p:ext uri="{BB962C8B-B14F-4D97-AF65-F5344CB8AC3E}">
        <p14:creationId xmlns:p14="http://schemas.microsoft.com/office/powerpoint/2010/main" val="39786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331B766-E839-4024-BC12-BB04DD72B5B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5:10</a:t>
            </a:r>
          </a:p>
        </p:txBody>
      </p:sp>
      <p:graphicFrame>
        <p:nvGraphicFramePr>
          <p:cNvPr id="19" name="Object 18">
            <a:extLst>
              <a:ext uri="{FF2B5EF4-FFF2-40B4-BE49-F238E27FC236}">
                <a16:creationId xmlns:a16="http://schemas.microsoft.com/office/drawing/2014/main" id="{2812AFDC-1B41-4489-9C4A-3F2AE6CC8869}"/>
              </a:ext>
            </a:extLst>
          </p:cNvPr>
          <p:cNvGraphicFramePr>
            <a:graphicFrameLocks noChangeAspect="1"/>
          </p:cNvGraphicFramePr>
          <p:nvPr>
            <p:extLst>
              <p:ext uri="{D42A27DB-BD31-4B8C-83A1-F6EECF244321}">
                <p14:modId xmlns:p14="http://schemas.microsoft.com/office/powerpoint/2010/main" val="3366157350"/>
              </p:ext>
            </p:extLst>
          </p:nvPr>
        </p:nvGraphicFramePr>
        <p:xfrm>
          <a:off x="6510054" y="3452227"/>
          <a:ext cx="1079500" cy="279400"/>
        </p:xfrm>
        <a:graphic>
          <a:graphicData uri="http://schemas.openxmlformats.org/presentationml/2006/ole">
            <mc:AlternateContent xmlns:mc="http://schemas.openxmlformats.org/markup-compatibility/2006">
              <mc:Choice xmlns:v="urn:schemas-microsoft-com:vml" Requires="v">
                <p:oleObj spid="_x0000_s7170" name="Equation" r:id="rId4" imgW="1079280" imgH="279360" progId="Equation.DSMT4">
                  <p:embed/>
                </p:oleObj>
              </mc:Choice>
              <mc:Fallback>
                <p:oleObj name="Equation" r:id="rId4" imgW="1079280" imgH="279360" progId="Equation.DSMT4">
                  <p:embed/>
                  <p:pic>
                    <p:nvPicPr>
                      <p:cNvPr id="19" name="Object 18">
                        <a:extLst>
                          <a:ext uri="{FF2B5EF4-FFF2-40B4-BE49-F238E27FC236}">
                            <a16:creationId xmlns:a16="http://schemas.microsoft.com/office/drawing/2014/main" id="{2812AFDC-1B41-4489-9C4A-3F2AE6CC8869}"/>
                          </a:ext>
                        </a:extLst>
                      </p:cNvPr>
                      <p:cNvPicPr/>
                      <p:nvPr/>
                    </p:nvPicPr>
                    <p:blipFill>
                      <a:blip r:embed="rId5"/>
                      <a:stretch>
                        <a:fillRect/>
                      </a:stretch>
                    </p:blipFill>
                    <p:spPr>
                      <a:xfrm>
                        <a:off x="6510054" y="3452227"/>
                        <a:ext cx="1079500" cy="2794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16490A22-0ACB-4A63-AC1E-9FD8266CE76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91886" y="1523328"/>
            <a:ext cx="7197668" cy="4416598"/>
          </a:xfrm>
          <a:prstGeom prst="rect">
            <a:avLst/>
          </a:prstGeom>
        </p:spPr>
      </p:pic>
    </p:spTree>
    <p:extLst>
      <p:ext uri="{BB962C8B-B14F-4D97-AF65-F5344CB8AC3E}">
        <p14:creationId xmlns:p14="http://schemas.microsoft.com/office/powerpoint/2010/main" val="341935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ECA5D1A-70C3-4C27-9E2E-06553B9E529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5:10</a:t>
            </a:r>
          </a:p>
        </p:txBody>
      </p:sp>
      <p:pic>
        <p:nvPicPr>
          <p:cNvPr id="4" name="Picture 3">
            <a:extLst>
              <a:ext uri="{FF2B5EF4-FFF2-40B4-BE49-F238E27FC236}">
                <a16:creationId xmlns:a16="http://schemas.microsoft.com/office/drawing/2014/main" id="{ADC243EA-2163-4264-8718-A6CA218A1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881262"/>
            <a:ext cx="7907446" cy="3095476"/>
          </a:xfrm>
          <a:prstGeom prst="rect">
            <a:avLst/>
          </a:prstGeom>
        </p:spPr>
      </p:pic>
    </p:spTree>
    <p:extLst>
      <p:ext uri="{BB962C8B-B14F-4D97-AF65-F5344CB8AC3E}">
        <p14:creationId xmlns:p14="http://schemas.microsoft.com/office/powerpoint/2010/main" val="1455632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a:t>
            </a:r>
          </a:p>
        </p:txBody>
      </p:sp>
      <p:pic>
        <p:nvPicPr>
          <p:cNvPr id="5" name="Picture 4">
            <a:extLst>
              <a:ext uri="{FF2B5EF4-FFF2-40B4-BE49-F238E27FC236}">
                <a16:creationId xmlns:a16="http://schemas.microsoft.com/office/drawing/2014/main" id="{E4512CC7-00E5-457F-9119-E6000F0A3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575574"/>
            <a:ext cx="7907446" cy="1706852"/>
          </a:xfrm>
          <a:prstGeom prst="rect">
            <a:avLst/>
          </a:prstGeom>
        </p:spPr>
      </p:pic>
      <p:pic>
        <p:nvPicPr>
          <p:cNvPr id="8" name="Picture 7">
            <a:extLst>
              <a:ext uri="{FF2B5EF4-FFF2-40B4-BE49-F238E27FC236}">
                <a16:creationId xmlns:a16="http://schemas.microsoft.com/office/drawing/2014/main" id="{EF136911-A10C-41CF-B6C3-B09FC091F02C}"/>
              </a:ext>
            </a:extLst>
          </p:cNvPr>
          <p:cNvPicPr>
            <a:picLocks noChangeAspect="1"/>
          </p:cNvPicPr>
          <p:nvPr/>
        </p:nvPicPr>
        <p:blipFill rotWithShape="1">
          <a:blip r:embed="rId4">
            <a:extLst>
              <a:ext uri="{28A0092B-C50C-407E-A947-70E740481C1C}">
                <a14:useLocalDpi xmlns:a14="http://schemas.microsoft.com/office/drawing/2010/main" val="0"/>
              </a:ext>
            </a:extLst>
          </a:blip>
          <a:srcRect b="-20747"/>
          <a:stretch/>
        </p:blipFill>
        <p:spPr>
          <a:xfrm>
            <a:off x="3855719" y="3733800"/>
            <a:ext cx="1645921" cy="746760"/>
          </a:xfrm>
          <a:prstGeom prst="rect">
            <a:avLst/>
          </a:prstGeom>
        </p:spPr>
      </p:pic>
    </p:spTree>
    <p:extLst>
      <p:ext uri="{BB962C8B-B14F-4D97-AF65-F5344CB8AC3E}">
        <p14:creationId xmlns:p14="http://schemas.microsoft.com/office/powerpoint/2010/main" val="15986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6:2</a:t>
            </a:r>
          </a:p>
        </p:txBody>
      </p:sp>
      <p:pic>
        <p:nvPicPr>
          <p:cNvPr id="4" name="Picture 3">
            <a:extLst>
              <a:ext uri="{FF2B5EF4-FFF2-40B4-BE49-F238E27FC236}">
                <a16:creationId xmlns:a16="http://schemas.microsoft.com/office/drawing/2014/main" id="{0A9DEC16-5CDA-4742-8F9C-7E8D7AAAE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95" y="2573079"/>
            <a:ext cx="7917090" cy="1803283"/>
          </a:xfrm>
          <a:prstGeom prst="rect">
            <a:avLst/>
          </a:prstGeom>
        </p:spPr>
      </p:pic>
      <p:pic>
        <p:nvPicPr>
          <p:cNvPr id="11" name="Picture 10">
            <a:extLst>
              <a:ext uri="{FF2B5EF4-FFF2-40B4-BE49-F238E27FC236}">
                <a16:creationId xmlns:a16="http://schemas.microsoft.com/office/drawing/2014/main" id="{F42D0D7E-7C65-4A76-A2A2-A061EAFA17B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71600" y="3875828"/>
            <a:ext cx="1511450" cy="500532"/>
          </a:xfrm>
          <a:prstGeom prst="rect">
            <a:avLst/>
          </a:prstGeom>
        </p:spPr>
      </p:pic>
    </p:spTree>
    <p:extLst>
      <p:ext uri="{BB962C8B-B14F-4D97-AF65-F5344CB8AC3E}">
        <p14:creationId xmlns:p14="http://schemas.microsoft.com/office/powerpoint/2010/main" val="339166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D4968-99C2-4AA3-B2E4-055642773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690348"/>
            <a:ext cx="7907446" cy="1629705"/>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6:3</a:t>
            </a:r>
          </a:p>
        </p:txBody>
      </p:sp>
      <p:pic>
        <p:nvPicPr>
          <p:cNvPr id="10" name="Picture 9">
            <a:extLst>
              <a:ext uri="{FF2B5EF4-FFF2-40B4-BE49-F238E27FC236}">
                <a16:creationId xmlns:a16="http://schemas.microsoft.com/office/drawing/2014/main" id="{3318DFAC-E559-4A8B-9B7F-391E257DED9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62021" y="3634741"/>
            <a:ext cx="1147764" cy="297180"/>
          </a:xfrm>
          <a:prstGeom prst="rect">
            <a:avLst/>
          </a:prstGeom>
        </p:spPr>
      </p:pic>
      <p:pic>
        <p:nvPicPr>
          <p:cNvPr id="14" name="Picture 13">
            <a:extLst>
              <a:ext uri="{FF2B5EF4-FFF2-40B4-BE49-F238E27FC236}">
                <a16:creationId xmlns:a16="http://schemas.microsoft.com/office/drawing/2014/main" id="{94A7934D-D4C8-45F2-9417-B6FDD02EC11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56359" y="3931920"/>
            <a:ext cx="753425" cy="297180"/>
          </a:xfrm>
          <a:prstGeom prst="rect">
            <a:avLst/>
          </a:prstGeom>
        </p:spPr>
      </p:pic>
      <p:pic>
        <p:nvPicPr>
          <p:cNvPr id="16" name="Picture 15">
            <a:extLst>
              <a:ext uri="{FF2B5EF4-FFF2-40B4-BE49-F238E27FC236}">
                <a16:creationId xmlns:a16="http://schemas.microsoft.com/office/drawing/2014/main" id="{36A309EA-68C0-45FD-A92B-F07AB9CB73D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20141" y="4251473"/>
            <a:ext cx="989643" cy="419586"/>
          </a:xfrm>
          <a:prstGeom prst="rect">
            <a:avLst/>
          </a:prstGeom>
        </p:spPr>
      </p:pic>
    </p:spTree>
    <p:extLst>
      <p:ext uri="{BB962C8B-B14F-4D97-AF65-F5344CB8AC3E}">
        <p14:creationId xmlns:p14="http://schemas.microsoft.com/office/powerpoint/2010/main" val="119558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6:4</a:t>
            </a:r>
          </a:p>
        </p:txBody>
      </p:sp>
      <p:pic>
        <p:nvPicPr>
          <p:cNvPr id="8" name="Picture 7">
            <a:extLst>
              <a:ext uri="{FF2B5EF4-FFF2-40B4-BE49-F238E27FC236}">
                <a16:creationId xmlns:a16="http://schemas.microsoft.com/office/drawing/2014/main" id="{3B0B5A94-B990-4825-A5F0-4A914618E2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2175891"/>
            <a:ext cx="7917090" cy="2506219"/>
          </a:xfrm>
          <a:prstGeom prst="rect">
            <a:avLst/>
          </a:prstGeom>
        </p:spPr>
      </p:pic>
      <p:sp>
        <p:nvSpPr>
          <p:cNvPr id="12" name="Rectangle 11">
            <a:extLst>
              <a:ext uri="{FF2B5EF4-FFF2-40B4-BE49-F238E27FC236}">
                <a16:creationId xmlns:a16="http://schemas.microsoft.com/office/drawing/2014/main" id="{DD960C00-3C49-4E13-8E02-0CAC9331F5C0}"/>
              </a:ext>
            </a:extLst>
          </p:cNvPr>
          <p:cNvSpPr/>
          <p:nvPr/>
        </p:nvSpPr>
        <p:spPr>
          <a:xfrm>
            <a:off x="4905829" y="2844800"/>
            <a:ext cx="841828" cy="37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3A89B0E-4633-4F05-AF2E-48DD56B18295}"/>
              </a:ext>
            </a:extLst>
          </p:cNvPr>
          <p:cNvSpPr/>
          <p:nvPr/>
        </p:nvSpPr>
        <p:spPr>
          <a:xfrm>
            <a:off x="5130801" y="3429000"/>
            <a:ext cx="841828" cy="37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A245AC67-A167-43C5-A863-5D4A49B59F21}"/>
              </a:ext>
            </a:extLst>
          </p:cNvPr>
          <p:cNvSpPr/>
          <p:nvPr/>
        </p:nvSpPr>
        <p:spPr>
          <a:xfrm>
            <a:off x="5326743" y="4055555"/>
            <a:ext cx="841828" cy="37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EAD322D7-BC4E-4561-85E3-45156F4C4F0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2178457"/>
            <a:ext cx="7917090" cy="2472508"/>
          </a:xfrm>
          <a:prstGeom prst="rect">
            <a:avLst/>
          </a:prstGeom>
        </p:spPr>
      </p:pic>
      <p:sp>
        <p:nvSpPr>
          <p:cNvPr id="13" name="Rectangle 12">
            <a:extLst>
              <a:ext uri="{FF2B5EF4-FFF2-40B4-BE49-F238E27FC236}">
                <a16:creationId xmlns:a16="http://schemas.microsoft.com/office/drawing/2014/main" id="{8506A6A2-20C8-4E42-BB57-C3DBB0B88718}"/>
              </a:ext>
            </a:extLst>
          </p:cNvPr>
          <p:cNvSpPr/>
          <p:nvPr/>
        </p:nvSpPr>
        <p:spPr>
          <a:xfrm>
            <a:off x="4905829" y="2844800"/>
            <a:ext cx="694871" cy="377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8416B133-E11D-4F77-983A-BD418C09809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3455" y="2178948"/>
            <a:ext cx="7917090" cy="2589004"/>
          </a:xfrm>
          <a:prstGeom prst="rect">
            <a:avLst/>
          </a:prstGeom>
        </p:spPr>
      </p:pic>
      <p:sp>
        <p:nvSpPr>
          <p:cNvPr id="22" name="Rectangle 21">
            <a:extLst>
              <a:ext uri="{FF2B5EF4-FFF2-40B4-BE49-F238E27FC236}">
                <a16:creationId xmlns:a16="http://schemas.microsoft.com/office/drawing/2014/main" id="{DD7628E7-5CB2-4CE7-B21C-28A4685A86B5}"/>
              </a:ext>
            </a:extLst>
          </p:cNvPr>
          <p:cNvSpPr/>
          <p:nvPr/>
        </p:nvSpPr>
        <p:spPr>
          <a:xfrm>
            <a:off x="4969328" y="3471355"/>
            <a:ext cx="567871" cy="35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06D9E776-81DF-4BB8-845E-F7C15980FC2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3455" y="2176183"/>
            <a:ext cx="7917090" cy="2607235"/>
          </a:xfrm>
          <a:prstGeom prst="rect">
            <a:avLst/>
          </a:prstGeom>
        </p:spPr>
      </p:pic>
      <p:sp>
        <p:nvSpPr>
          <p:cNvPr id="25" name="Rectangle 24">
            <a:extLst>
              <a:ext uri="{FF2B5EF4-FFF2-40B4-BE49-F238E27FC236}">
                <a16:creationId xmlns:a16="http://schemas.microsoft.com/office/drawing/2014/main" id="{1944BF4D-6158-40B8-A051-6A701C0BF710}"/>
              </a:ext>
            </a:extLst>
          </p:cNvPr>
          <p:cNvSpPr/>
          <p:nvPr/>
        </p:nvSpPr>
        <p:spPr>
          <a:xfrm>
            <a:off x="5339443" y="4049205"/>
            <a:ext cx="483507" cy="35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459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4D6E60-1D9D-4872-B152-A1BAF5DAA29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3455" y="2162176"/>
            <a:ext cx="7917090" cy="2533649"/>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6:4</a:t>
            </a:r>
          </a:p>
        </p:txBody>
      </p:sp>
      <p:pic>
        <p:nvPicPr>
          <p:cNvPr id="16" name="Picture 15">
            <a:extLst>
              <a:ext uri="{FF2B5EF4-FFF2-40B4-BE49-F238E27FC236}">
                <a16:creationId xmlns:a16="http://schemas.microsoft.com/office/drawing/2014/main" id="{5DC5A95C-185E-4EFE-A8C2-4974AD44516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3455" y="2200615"/>
            <a:ext cx="7917090" cy="2504391"/>
          </a:xfrm>
          <a:prstGeom prst="rect">
            <a:avLst/>
          </a:prstGeom>
        </p:spPr>
      </p:pic>
      <p:sp>
        <p:nvSpPr>
          <p:cNvPr id="17" name="Rectangle 16">
            <a:extLst>
              <a:ext uri="{FF2B5EF4-FFF2-40B4-BE49-F238E27FC236}">
                <a16:creationId xmlns:a16="http://schemas.microsoft.com/office/drawing/2014/main" id="{8F6A8899-61CE-4C60-93B2-B25180E44384}"/>
              </a:ext>
            </a:extLst>
          </p:cNvPr>
          <p:cNvSpPr/>
          <p:nvPr/>
        </p:nvSpPr>
        <p:spPr>
          <a:xfrm>
            <a:off x="4991100" y="2857500"/>
            <a:ext cx="542925" cy="40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BBF654C3-CEB9-4132-9D17-905DD73124B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3455" y="2126738"/>
            <a:ext cx="7917090" cy="2533648"/>
          </a:xfrm>
          <a:prstGeom prst="rect">
            <a:avLst/>
          </a:prstGeom>
        </p:spPr>
      </p:pic>
      <p:sp>
        <p:nvSpPr>
          <p:cNvPr id="27" name="Rectangle 26">
            <a:extLst>
              <a:ext uri="{FF2B5EF4-FFF2-40B4-BE49-F238E27FC236}">
                <a16:creationId xmlns:a16="http://schemas.microsoft.com/office/drawing/2014/main" id="{72C843A4-213E-4EB4-A33C-49D0B0FEA777}"/>
              </a:ext>
            </a:extLst>
          </p:cNvPr>
          <p:cNvSpPr/>
          <p:nvPr/>
        </p:nvSpPr>
        <p:spPr>
          <a:xfrm>
            <a:off x="5016500" y="3441700"/>
            <a:ext cx="54292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7BA14F40-19FA-4E47-BACD-E3AD7F1D6B6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3455" y="2126738"/>
            <a:ext cx="7917090" cy="2551512"/>
          </a:xfrm>
          <a:prstGeom prst="rect">
            <a:avLst/>
          </a:prstGeom>
        </p:spPr>
      </p:pic>
      <p:sp>
        <p:nvSpPr>
          <p:cNvPr id="30" name="Rectangle 29">
            <a:extLst>
              <a:ext uri="{FF2B5EF4-FFF2-40B4-BE49-F238E27FC236}">
                <a16:creationId xmlns:a16="http://schemas.microsoft.com/office/drawing/2014/main" id="{F01ECFF4-A861-471B-B67D-26BECF216A0A}"/>
              </a:ext>
            </a:extLst>
          </p:cNvPr>
          <p:cNvSpPr/>
          <p:nvPr/>
        </p:nvSpPr>
        <p:spPr>
          <a:xfrm>
            <a:off x="5286375" y="3959225"/>
            <a:ext cx="542925" cy="46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2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1:4</a:t>
            </a:r>
          </a:p>
        </p:txBody>
      </p:sp>
      <p:pic>
        <p:nvPicPr>
          <p:cNvPr id="5" name="Picture 4">
            <a:extLst>
              <a:ext uri="{FF2B5EF4-FFF2-40B4-BE49-F238E27FC236}">
                <a16:creationId xmlns:a16="http://schemas.microsoft.com/office/drawing/2014/main" id="{2BEED36E-752F-4036-9FAB-F2262B63182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752512"/>
            <a:ext cx="7907446" cy="1352977"/>
          </a:xfrm>
          <a:prstGeom prst="rect">
            <a:avLst/>
          </a:prstGeom>
        </p:spPr>
      </p:pic>
      <p:pic>
        <p:nvPicPr>
          <p:cNvPr id="21" name="Picture 20">
            <a:extLst>
              <a:ext uri="{FF2B5EF4-FFF2-40B4-BE49-F238E27FC236}">
                <a16:creationId xmlns:a16="http://schemas.microsoft.com/office/drawing/2014/main" id="{7D5D9653-A2A2-4D9B-A9FC-8119692CAB5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606040"/>
            <a:ext cx="7907446" cy="1499449"/>
          </a:xfrm>
          <a:prstGeom prst="rect">
            <a:avLst/>
          </a:prstGeom>
        </p:spPr>
      </p:pic>
      <p:pic>
        <p:nvPicPr>
          <p:cNvPr id="23" name="Picture 22">
            <a:extLst>
              <a:ext uri="{FF2B5EF4-FFF2-40B4-BE49-F238E27FC236}">
                <a16:creationId xmlns:a16="http://schemas.microsoft.com/office/drawing/2014/main" id="{70AF159B-3438-4266-B7C5-13170088F34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2453640"/>
            <a:ext cx="7907446" cy="1798320"/>
          </a:xfrm>
          <a:prstGeom prst="rect">
            <a:avLst/>
          </a:prstGeom>
        </p:spPr>
      </p:pic>
      <p:pic>
        <p:nvPicPr>
          <p:cNvPr id="25" name="Picture 24">
            <a:extLst>
              <a:ext uri="{FF2B5EF4-FFF2-40B4-BE49-F238E27FC236}">
                <a16:creationId xmlns:a16="http://schemas.microsoft.com/office/drawing/2014/main" id="{0D1B5BBB-0EC1-4CF8-950A-139ED0CE2A6C}"/>
              </a:ext>
            </a:extLst>
          </p:cNvPr>
          <p:cNvPicPr>
            <a:picLocks noChangeAspect="1"/>
          </p:cNvPicPr>
          <p:nvPr/>
        </p:nvPicPr>
        <p:blipFill rotWithShape="1">
          <a:blip r:embed="rId6">
            <a:extLst>
              <a:ext uri="{28A0092B-C50C-407E-A947-70E740481C1C}">
                <a14:useLocalDpi xmlns:a14="http://schemas.microsoft.com/office/drawing/2010/main" val="0"/>
              </a:ext>
            </a:extLst>
          </a:blip>
          <a:srcRect b="-23681"/>
          <a:stretch/>
        </p:blipFill>
        <p:spPr>
          <a:xfrm>
            <a:off x="618277" y="2453640"/>
            <a:ext cx="7907446" cy="2316480"/>
          </a:xfrm>
          <a:prstGeom prst="rect">
            <a:avLst/>
          </a:prstGeom>
        </p:spPr>
      </p:pic>
      <p:pic>
        <p:nvPicPr>
          <p:cNvPr id="8" name="Picture 7">
            <a:extLst>
              <a:ext uri="{FF2B5EF4-FFF2-40B4-BE49-F238E27FC236}">
                <a16:creationId xmlns:a16="http://schemas.microsoft.com/office/drawing/2014/main" id="{D5808FEF-3FCC-49CD-A365-2760BCFB273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04456" y="1034249"/>
            <a:ext cx="6135088" cy="1049724"/>
          </a:xfrm>
          <a:prstGeom prst="rect">
            <a:avLst/>
          </a:prstGeom>
        </p:spPr>
      </p:pic>
      <p:pic>
        <p:nvPicPr>
          <p:cNvPr id="9" name="Picture 8">
            <a:extLst>
              <a:ext uri="{FF2B5EF4-FFF2-40B4-BE49-F238E27FC236}">
                <a16:creationId xmlns:a16="http://schemas.microsoft.com/office/drawing/2014/main" id="{7F45B48B-AF63-4E2A-B4C2-27BA3D8B64A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504456" y="2265624"/>
            <a:ext cx="6135088" cy="1163376"/>
          </a:xfrm>
          <a:prstGeom prst="rect">
            <a:avLst/>
          </a:prstGeom>
        </p:spPr>
      </p:pic>
      <p:pic>
        <p:nvPicPr>
          <p:cNvPr id="10" name="Picture 9">
            <a:extLst>
              <a:ext uri="{FF2B5EF4-FFF2-40B4-BE49-F238E27FC236}">
                <a16:creationId xmlns:a16="http://schemas.microsoft.com/office/drawing/2014/main" id="{FC6DDE0A-444D-444C-B5B7-BFA2AC419A7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504456" y="3438310"/>
            <a:ext cx="6135088" cy="1395317"/>
          </a:xfrm>
          <a:prstGeom prst="rect">
            <a:avLst/>
          </a:prstGeom>
        </p:spPr>
      </p:pic>
      <p:pic>
        <p:nvPicPr>
          <p:cNvPr id="11" name="Picture 10">
            <a:extLst>
              <a:ext uri="{FF2B5EF4-FFF2-40B4-BE49-F238E27FC236}">
                <a16:creationId xmlns:a16="http://schemas.microsoft.com/office/drawing/2014/main" id="{92534B6B-A061-4424-A394-5436512DDEAD}"/>
              </a:ext>
            </a:extLst>
          </p:cNvPr>
          <p:cNvPicPr>
            <a:picLocks noChangeAspect="1"/>
          </p:cNvPicPr>
          <p:nvPr/>
        </p:nvPicPr>
        <p:blipFill rotWithShape="1">
          <a:blip r:embed="rId10">
            <a:extLst>
              <a:ext uri="{28A0092B-C50C-407E-A947-70E740481C1C}">
                <a14:useLocalDpi xmlns:a14="http://schemas.microsoft.com/office/drawing/2010/main" val="0"/>
              </a:ext>
            </a:extLst>
          </a:blip>
          <a:srcRect b="-23681"/>
          <a:stretch/>
        </p:blipFill>
        <p:spPr>
          <a:xfrm>
            <a:off x="1504456" y="4748117"/>
            <a:ext cx="6135088" cy="1797403"/>
          </a:xfrm>
          <a:prstGeom prst="rect">
            <a:avLst/>
          </a:prstGeom>
        </p:spPr>
      </p:pic>
    </p:spTree>
    <p:extLst>
      <p:ext uri="{BB962C8B-B14F-4D97-AF65-F5344CB8AC3E}">
        <p14:creationId xmlns:p14="http://schemas.microsoft.com/office/powerpoint/2010/main" val="80875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3E41C-3F7D-4773-A66D-DF2B872DC63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3098" y="2181352"/>
            <a:ext cx="7897804" cy="2447667"/>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6:6</a:t>
            </a:r>
          </a:p>
        </p:txBody>
      </p:sp>
      <p:pic>
        <p:nvPicPr>
          <p:cNvPr id="15" name="Picture 14">
            <a:extLst>
              <a:ext uri="{FF2B5EF4-FFF2-40B4-BE49-F238E27FC236}">
                <a16:creationId xmlns:a16="http://schemas.microsoft.com/office/drawing/2014/main" id="{CC70BFD9-4C1C-43FF-B79E-95CB4162775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81550" y="3435350"/>
            <a:ext cx="1200150" cy="457200"/>
          </a:xfrm>
          <a:prstGeom prst="rect">
            <a:avLst/>
          </a:prstGeom>
        </p:spPr>
      </p:pic>
      <p:pic>
        <p:nvPicPr>
          <p:cNvPr id="19" name="Picture 18">
            <a:extLst>
              <a:ext uri="{FF2B5EF4-FFF2-40B4-BE49-F238E27FC236}">
                <a16:creationId xmlns:a16="http://schemas.microsoft.com/office/drawing/2014/main" id="{4E891E68-C880-4C9A-B309-C832B0807A4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81550" y="4038600"/>
            <a:ext cx="1200150" cy="438150"/>
          </a:xfrm>
          <a:prstGeom prst="rect">
            <a:avLst/>
          </a:prstGeom>
        </p:spPr>
      </p:pic>
    </p:spTree>
    <p:extLst>
      <p:ext uri="{BB962C8B-B14F-4D97-AF65-F5344CB8AC3E}">
        <p14:creationId xmlns:p14="http://schemas.microsoft.com/office/powerpoint/2010/main" val="34805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6:7</a:t>
            </a:r>
          </a:p>
        </p:txBody>
      </p:sp>
      <p:pic>
        <p:nvPicPr>
          <p:cNvPr id="5" name="Picture 4">
            <a:extLst>
              <a:ext uri="{FF2B5EF4-FFF2-40B4-BE49-F238E27FC236}">
                <a16:creationId xmlns:a16="http://schemas.microsoft.com/office/drawing/2014/main" id="{C18FE4E0-C753-4900-88FB-8E6050A9D87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89409" y="945038"/>
            <a:ext cx="2496303" cy="4967924"/>
          </a:xfrm>
          <a:prstGeom prst="rect">
            <a:avLst/>
          </a:prstGeom>
        </p:spPr>
      </p:pic>
      <p:sp>
        <p:nvSpPr>
          <p:cNvPr id="9" name="Rectangle 8">
            <a:extLst>
              <a:ext uri="{FF2B5EF4-FFF2-40B4-BE49-F238E27FC236}">
                <a16:creationId xmlns:a16="http://schemas.microsoft.com/office/drawing/2014/main" id="{09DF2747-F85B-4E58-A8B7-48FEEE720BFB}"/>
              </a:ext>
            </a:extLst>
          </p:cNvPr>
          <p:cNvSpPr/>
          <p:nvPr/>
        </p:nvSpPr>
        <p:spPr>
          <a:xfrm>
            <a:off x="3337560" y="2804160"/>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E8500A5-85A3-4A56-9E25-6D4BDEF8F6BA}"/>
              </a:ext>
            </a:extLst>
          </p:cNvPr>
          <p:cNvSpPr/>
          <p:nvPr/>
        </p:nvSpPr>
        <p:spPr>
          <a:xfrm>
            <a:off x="3337560" y="3261360"/>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EA389BEC-654D-44FC-993A-A69A7FBBD516}"/>
              </a:ext>
            </a:extLst>
          </p:cNvPr>
          <p:cNvSpPr/>
          <p:nvPr/>
        </p:nvSpPr>
        <p:spPr>
          <a:xfrm>
            <a:off x="3337560" y="3652598"/>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068CF42-A61C-4D9E-98CE-AB386DAE4EB8}"/>
              </a:ext>
            </a:extLst>
          </p:cNvPr>
          <p:cNvSpPr/>
          <p:nvPr/>
        </p:nvSpPr>
        <p:spPr>
          <a:xfrm>
            <a:off x="3337560" y="4135276"/>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27AFB0E9-BF43-46D7-B871-F9683E0D0FFB}"/>
              </a:ext>
            </a:extLst>
          </p:cNvPr>
          <p:cNvSpPr/>
          <p:nvPr/>
        </p:nvSpPr>
        <p:spPr>
          <a:xfrm>
            <a:off x="3337560" y="4577470"/>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38AAC750-7D26-4D18-875F-E1DC2E4D7BBA}"/>
              </a:ext>
            </a:extLst>
          </p:cNvPr>
          <p:cNvSpPr/>
          <p:nvPr/>
        </p:nvSpPr>
        <p:spPr>
          <a:xfrm>
            <a:off x="3337560" y="4991606"/>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B91F5E9-1257-412E-853A-2B47709BB304}"/>
              </a:ext>
            </a:extLst>
          </p:cNvPr>
          <p:cNvSpPr/>
          <p:nvPr/>
        </p:nvSpPr>
        <p:spPr>
          <a:xfrm>
            <a:off x="3337560" y="5415822"/>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5F9BFD68-3F67-4E68-A3D7-ED6DCAB59AC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08809" y="945038"/>
            <a:ext cx="2496303" cy="4967924"/>
          </a:xfrm>
          <a:prstGeom prst="rect">
            <a:avLst/>
          </a:prstGeom>
        </p:spPr>
      </p:pic>
      <p:sp>
        <p:nvSpPr>
          <p:cNvPr id="27" name="Rectangle 26">
            <a:extLst>
              <a:ext uri="{FF2B5EF4-FFF2-40B4-BE49-F238E27FC236}">
                <a16:creationId xmlns:a16="http://schemas.microsoft.com/office/drawing/2014/main" id="{FD9BB82B-C64A-4050-B7B1-57223A624666}"/>
              </a:ext>
            </a:extLst>
          </p:cNvPr>
          <p:cNvSpPr/>
          <p:nvPr/>
        </p:nvSpPr>
        <p:spPr>
          <a:xfrm>
            <a:off x="6141720" y="2804160"/>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741A08E6-B784-49F5-A3CC-E23DA83A7563}"/>
              </a:ext>
            </a:extLst>
          </p:cNvPr>
          <p:cNvSpPr/>
          <p:nvPr/>
        </p:nvSpPr>
        <p:spPr>
          <a:xfrm>
            <a:off x="6141720" y="3261360"/>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FD702338-795A-4680-9BD8-F4D42E364D2F}"/>
              </a:ext>
            </a:extLst>
          </p:cNvPr>
          <p:cNvSpPr/>
          <p:nvPr/>
        </p:nvSpPr>
        <p:spPr>
          <a:xfrm>
            <a:off x="6141720" y="3652598"/>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6D624B08-5003-4267-81FB-A3C5B8FC1971}"/>
              </a:ext>
            </a:extLst>
          </p:cNvPr>
          <p:cNvSpPr/>
          <p:nvPr/>
        </p:nvSpPr>
        <p:spPr>
          <a:xfrm>
            <a:off x="6141720" y="4135276"/>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9767B6AA-1A5B-4202-AD1F-94B1DF0EC6DE}"/>
              </a:ext>
            </a:extLst>
          </p:cNvPr>
          <p:cNvSpPr/>
          <p:nvPr/>
        </p:nvSpPr>
        <p:spPr>
          <a:xfrm>
            <a:off x="6141720" y="4577470"/>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2E666F6-BA69-48E7-B1C6-FD103C4B7912}"/>
              </a:ext>
            </a:extLst>
          </p:cNvPr>
          <p:cNvSpPr/>
          <p:nvPr/>
        </p:nvSpPr>
        <p:spPr>
          <a:xfrm>
            <a:off x="6141720" y="4991606"/>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D2676B10-ABC8-4D1C-A02A-7842AC0B3249}"/>
              </a:ext>
            </a:extLst>
          </p:cNvPr>
          <p:cNvSpPr/>
          <p:nvPr/>
        </p:nvSpPr>
        <p:spPr>
          <a:xfrm>
            <a:off x="6141720" y="5415822"/>
            <a:ext cx="140208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Object 10">
            <a:extLst>
              <a:ext uri="{FF2B5EF4-FFF2-40B4-BE49-F238E27FC236}">
                <a16:creationId xmlns:a16="http://schemas.microsoft.com/office/drawing/2014/main" id="{108E9126-9057-4C36-82B7-DE81ABD07CFB}"/>
              </a:ext>
            </a:extLst>
          </p:cNvPr>
          <p:cNvGraphicFramePr>
            <a:graphicFrameLocks noChangeAspect="1"/>
          </p:cNvGraphicFramePr>
          <p:nvPr>
            <p:extLst>
              <p:ext uri="{D42A27DB-BD31-4B8C-83A1-F6EECF244321}">
                <p14:modId xmlns:p14="http://schemas.microsoft.com/office/powerpoint/2010/main" val="1526568434"/>
              </p:ext>
            </p:extLst>
          </p:nvPr>
        </p:nvGraphicFramePr>
        <p:xfrm>
          <a:off x="6242052" y="2803525"/>
          <a:ext cx="777875" cy="252413"/>
        </p:xfrm>
        <a:graphic>
          <a:graphicData uri="http://schemas.openxmlformats.org/presentationml/2006/ole">
            <mc:AlternateContent xmlns:mc="http://schemas.openxmlformats.org/markup-compatibility/2006">
              <mc:Choice xmlns:v="urn:schemas-microsoft-com:vml" Requires="v">
                <p:oleObj spid="_x0000_s8194" name="Equation" r:id="rId5" imgW="863280" imgH="279360" progId="Equation.DSMT4">
                  <p:embed/>
                </p:oleObj>
              </mc:Choice>
              <mc:Fallback>
                <p:oleObj name="Equation" r:id="rId5" imgW="863280" imgH="279360" progId="Equation.DSMT4">
                  <p:embed/>
                  <p:pic>
                    <p:nvPicPr>
                      <p:cNvPr id="11" name="Object 10">
                        <a:extLst>
                          <a:ext uri="{FF2B5EF4-FFF2-40B4-BE49-F238E27FC236}">
                            <a16:creationId xmlns:a16="http://schemas.microsoft.com/office/drawing/2014/main" id="{108E9126-9057-4C36-82B7-DE81ABD07CFB}"/>
                          </a:ext>
                        </a:extLst>
                      </p:cNvPr>
                      <p:cNvPicPr/>
                      <p:nvPr/>
                    </p:nvPicPr>
                    <p:blipFill>
                      <a:blip r:embed="rId6"/>
                      <a:stretch>
                        <a:fillRect/>
                      </a:stretch>
                    </p:blipFill>
                    <p:spPr>
                      <a:xfrm>
                        <a:off x="6242052" y="2803525"/>
                        <a:ext cx="777875" cy="252413"/>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7D8B3D80-989A-4249-9285-CB3D9991F08C}"/>
              </a:ext>
            </a:extLst>
          </p:cNvPr>
          <p:cNvGraphicFramePr>
            <a:graphicFrameLocks noChangeAspect="1"/>
          </p:cNvGraphicFramePr>
          <p:nvPr>
            <p:extLst>
              <p:ext uri="{D42A27DB-BD31-4B8C-83A1-F6EECF244321}">
                <p14:modId xmlns:p14="http://schemas.microsoft.com/office/powerpoint/2010/main" val="1813114448"/>
              </p:ext>
            </p:extLst>
          </p:nvPr>
        </p:nvGraphicFramePr>
        <p:xfrm>
          <a:off x="6242052" y="3246516"/>
          <a:ext cx="776952" cy="251424"/>
        </p:xfrm>
        <a:graphic>
          <a:graphicData uri="http://schemas.openxmlformats.org/presentationml/2006/ole">
            <mc:AlternateContent xmlns:mc="http://schemas.openxmlformats.org/markup-compatibility/2006">
              <mc:Choice xmlns:v="urn:schemas-microsoft-com:vml" Requires="v">
                <p:oleObj spid="_x0000_s8195" name="Equation" r:id="rId7" imgW="863280" imgH="279360" progId="Equation.DSMT4">
                  <p:embed/>
                </p:oleObj>
              </mc:Choice>
              <mc:Fallback>
                <p:oleObj name="Equation" r:id="rId7" imgW="863280" imgH="279360" progId="Equation.DSMT4">
                  <p:embed/>
                  <p:pic>
                    <p:nvPicPr>
                      <p:cNvPr id="44" name="Object 43">
                        <a:extLst>
                          <a:ext uri="{FF2B5EF4-FFF2-40B4-BE49-F238E27FC236}">
                            <a16:creationId xmlns:a16="http://schemas.microsoft.com/office/drawing/2014/main" id="{7D8B3D80-989A-4249-9285-CB3D9991F08C}"/>
                          </a:ext>
                        </a:extLst>
                      </p:cNvPr>
                      <p:cNvPicPr/>
                      <p:nvPr/>
                    </p:nvPicPr>
                    <p:blipFill>
                      <a:blip r:embed="rId8"/>
                      <a:stretch>
                        <a:fillRect/>
                      </a:stretch>
                    </p:blipFill>
                    <p:spPr>
                      <a:xfrm>
                        <a:off x="6242052" y="3246516"/>
                        <a:ext cx="776952" cy="251424"/>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01890816-26C1-484D-9324-2133B1F95C98}"/>
              </a:ext>
            </a:extLst>
          </p:cNvPr>
          <p:cNvGraphicFramePr>
            <a:graphicFrameLocks noChangeAspect="1"/>
          </p:cNvGraphicFramePr>
          <p:nvPr>
            <p:extLst>
              <p:ext uri="{D42A27DB-BD31-4B8C-83A1-F6EECF244321}">
                <p14:modId xmlns:p14="http://schemas.microsoft.com/office/powerpoint/2010/main" val="2538014574"/>
              </p:ext>
            </p:extLst>
          </p:nvPr>
        </p:nvGraphicFramePr>
        <p:xfrm>
          <a:off x="6242053" y="3678394"/>
          <a:ext cx="799956" cy="251424"/>
        </p:xfrm>
        <a:graphic>
          <a:graphicData uri="http://schemas.openxmlformats.org/presentationml/2006/ole">
            <mc:AlternateContent xmlns:mc="http://schemas.openxmlformats.org/markup-compatibility/2006">
              <mc:Choice xmlns:v="urn:schemas-microsoft-com:vml" Requires="v">
                <p:oleObj spid="_x0000_s8196" name="Equation" r:id="rId9" imgW="888840" imgH="279360" progId="Equation.DSMT4">
                  <p:embed/>
                </p:oleObj>
              </mc:Choice>
              <mc:Fallback>
                <p:oleObj name="Equation" r:id="rId9" imgW="888840" imgH="279360" progId="Equation.DSMT4">
                  <p:embed/>
                  <p:pic>
                    <p:nvPicPr>
                      <p:cNvPr id="46" name="Object 45">
                        <a:extLst>
                          <a:ext uri="{FF2B5EF4-FFF2-40B4-BE49-F238E27FC236}">
                            <a16:creationId xmlns:a16="http://schemas.microsoft.com/office/drawing/2014/main" id="{01890816-26C1-484D-9324-2133B1F95C98}"/>
                          </a:ext>
                        </a:extLst>
                      </p:cNvPr>
                      <p:cNvPicPr/>
                      <p:nvPr/>
                    </p:nvPicPr>
                    <p:blipFill>
                      <a:blip r:embed="rId10"/>
                      <a:stretch>
                        <a:fillRect/>
                      </a:stretch>
                    </p:blipFill>
                    <p:spPr>
                      <a:xfrm>
                        <a:off x="6242053" y="3678394"/>
                        <a:ext cx="799956" cy="251424"/>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F00AD372-CF93-4B61-8CD7-C902323D4832}"/>
              </a:ext>
            </a:extLst>
          </p:cNvPr>
          <p:cNvGraphicFramePr>
            <a:graphicFrameLocks noChangeAspect="1"/>
          </p:cNvGraphicFramePr>
          <p:nvPr>
            <p:extLst>
              <p:ext uri="{D42A27DB-BD31-4B8C-83A1-F6EECF244321}">
                <p14:modId xmlns:p14="http://schemas.microsoft.com/office/powerpoint/2010/main" val="3280283932"/>
              </p:ext>
            </p:extLst>
          </p:nvPr>
        </p:nvGraphicFramePr>
        <p:xfrm>
          <a:off x="6242052" y="4117892"/>
          <a:ext cx="788616" cy="251424"/>
        </p:xfrm>
        <a:graphic>
          <a:graphicData uri="http://schemas.openxmlformats.org/presentationml/2006/ole">
            <mc:AlternateContent xmlns:mc="http://schemas.openxmlformats.org/markup-compatibility/2006">
              <mc:Choice xmlns:v="urn:schemas-microsoft-com:vml" Requires="v">
                <p:oleObj spid="_x0000_s8197" name="Equation" r:id="rId11" imgW="876240" imgH="279360" progId="Equation.DSMT4">
                  <p:embed/>
                </p:oleObj>
              </mc:Choice>
              <mc:Fallback>
                <p:oleObj name="Equation" r:id="rId11" imgW="876240" imgH="279360" progId="Equation.DSMT4">
                  <p:embed/>
                  <p:pic>
                    <p:nvPicPr>
                      <p:cNvPr id="48" name="Object 47">
                        <a:extLst>
                          <a:ext uri="{FF2B5EF4-FFF2-40B4-BE49-F238E27FC236}">
                            <a16:creationId xmlns:a16="http://schemas.microsoft.com/office/drawing/2014/main" id="{F00AD372-CF93-4B61-8CD7-C902323D4832}"/>
                          </a:ext>
                        </a:extLst>
                      </p:cNvPr>
                      <p:cNvPicPr/>
                      <p:nvPr/>
                    </p:nvPicPr>
                    <p:blipFill>
                      <a:blip r:embed="rId12"/>
                      <a:stretch>
                        <a:fillRect/>
                      </a:stretch>
                    </p:blipFill>
                    <p:spPr>
                      <a:xfrm>
                        <a:off x="6242052" y="4117892"/>
                        <a:ext cx="788616" cy="251424"/>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346B2AB6-5A1C-4163-BF67-818D388D67C5}"/>
              </a:ext>
            </a:extLst>
          </p:cNvPr>
          <p:cNvGraphicFramePr>
            <a:graphicFrameLocks noChangeAspect="1"/>
          </p:cNvGraphicFramePr>
          <p:nvPr>
            <p:extLst>
              <p:ext uri="{D42A27DB-BD31-4B8C-83A1-F6EECF244321}">
                <p14:modId xmlns:p14="http://schemas.microsoft.com/office/powerpoint/2010/main" val="910217343"/>
              </p:ext>
            </p:extLst>
          </p:nvPr>
        </p:nvGraphicFramePr>
        <p:xfrm>
          <a:off x="6242053" y="4549770"/>
          <a:ext cx="799956" cy="251424"/>
        </p:xfrm>
        <a:graphic>
          <a:graphicData uri="http://schemas.openxmlformats.org/presentationml/2006/ole">
            <mc:AlternateContent xmlns:mc="http://schemas.openxmlformats.org/markup-compatibility/2006">
              <mc:Choice xmlns:v="urn:schemas-microsoft-com:vml" Requires="v">
                <p:oleObj spid="_x0000_s8198" name="Equation" r:id="rId13" imgW="888840" imgH="279360" progId="Equation.DSMT4">
                  <p:embed/>
                </p:oleObj>
              </mc:Choice>
              <mc:Fallback>
                <p:oleObj name="Equation" r:id="rId13" imgW="888840" imgH="279360" progId="Equation.DSMT4">
                  <p:embed/>
                  <p:pic>
                    <p:nvPicPr>
                      <p:cNvPr id="50" name="Object 49">
                        <a:extLst>
                          <a:ext uri="{FF2B5EF4-FFF2-40B4-BE49-F238E27FC236}">
                            <a16:creationId xmlns:a16="http://schemas.microsoft.com/office/drawing/2014/main" id="{346B2AB6-5A1C-4163-BF67-818D388D67C5}"/>
                          </a:ext>
                        </a:extLst>
                      </p:cNvPr>
                      <p:cNvPicPr/>
                      <p:nvPr/>
                    </p:nvPicPr>
                    <p:blipFill>
                      <a:blip r:embed="rId14"/>
                      <a:stretch>
                        <a:fillRect/>
                      </a:stretch>
                    </p:blipFill>
                    <p:spPr>
                      <a:xfrm>
                        <a:off x="6242053" y="4549770"/>
                        <a:ext cx="799956" cy="251424"/>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6844BB1E-9DD1-4FB3-AFC0-03ECE06C2636}"/>
              </a:ext>
            </a:extLst>
          </p:cNvPr>
          <p:cNvGraphicFramePr>
            <a:graphicFrameLocks noChangeAspect="1"/>
          </p:cNvGraphicFramePr>
          <p:nvPr>
            <p:extLst>
              <p:ext uri="{D42A27DB-BD31-4B8C-83A1-F6EECF244321}">
                <p14:modId xmlns:p14="http://schemas.microsoft.com/office/powerpoint/2010/main" val="1212071801"/>
              </p:ext>
            </p:extLst>
          </p:nvPr>
        </p:nvGraphicFramePr>
        <p:xfrm>
          <a:off x="6242053" y="4981648"/>
          <a:ext cx="799956" cy="251424"/>
        </p:xfrm>
        <a:graphic>
          <a:graphicData uri="http://schemas.openxmlformats.org/presentationml/2006/ole">
            <mc:AlternateContent xmlns:mc="http://schemas.openxmlformats.org/markup-compatibility/2006">
              <mc:Choice xmlns:v="urn:schemas-microsoft-com:vml" Requires="v">
                <p:oleObj spid="_x0000_s8199" name="Equation" r:id="rId15" imgW="888840" imgH="279360" progId="Equation.DSMT4">
                  <p:embed/>
                </p:oleObj>
              </mc:Choice>
              <mc:Fallback>
                <p:oleObj name="Equation" r:id="rId15" imgW="888840" imgH="279360" progId="Equation.DSMT4">
                  <p:embed/>
                  <p:pic>
                    <p:nvPicPr>
                      <p:cNvPr id="52" name="Object 51">
                        <a:extLst>
                          <a:ext uri="{FF2B5EF4-FFF2-40B4-BE49-F238E27FC236}">
                            <a16:creationId xmlns:a16="http://schemas.microsoft.com/office/drawing/2014/main" id="{6844BB1E-9DD1-4FB3-AFC0-03ECE06C2636}"/>
                          </a:ext>
                        </a:extLst>
                      </p:cNvPr>
                      <p:cNvPicPr/>
                      <p:nvPr/>
                    </p:nvPicPr>
                    <p:blipFill>
                      <a:blip r:embed="rId16"/>
                      <a:stretch>
                        <a:fillRect/>
                      </a:stretch>
                    </p:blipFill>
                    <p:spPr>
                      <a:xfrm>
                        <a:off x="6242053" y="4981648"/>
                        <a:ext cx="799956" cy="251424"/>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AE5DBDC7-0B99-4FB8-82F1-53D10B124EB1}"/>
              </a:ext>
            </a:extLst>
          </p:cNvPr>
          <p:cNvGraphicFramePr>
            <a:graphicFrameLocks noChangeAspect="1"/>
          </p:cNvGraphicFramePr>
          <p:nvPr>
            <p:extLst>
              <p:ext uri="{D42A27DB-BD31-4B8C-83A1-F6EECF244321}">
                <p14:modId xmlns:p14="http://schemas.microsoft.com/office/powerpoint/2010/main" val="1124643241"/>
              </p:ext>
            </p:extLst>
          </p:nvPr>
        </p:nvGraphicFramePr>
        <p:xfrm>
          <a:off x="6242053" y="5421146"/>
          <a:ext cx="799956" cy="251424"/>
        </p:xfrm>
        <a:graphic>
          <a:graphicData uri="http://schemas.openxmlformats.org/presentationml/2006/ole">
            <mc:AlternateContent xmlns:mc="http://schemas.openxmlformats.org/markup-compatibility/2006">
              <mc:Choice xmlns:v="urn:schemas-microsoft-com:vml" Requires="v">
                <p:oleObj spid="_x0000_s8200" name="Equation" r:id="rId17" imgW="888840" imgH="279360" progId="Equation.DSMT4">
                  <p:embed/>
                </p:oleObj>
              </mc:Choice>
              <mc:Fallback>
                <p:oleObj name="Equation" r:id="rId17" imgW="888840" imgH="279360" progId="Equation.DSMT4">
                  <p:embed/>
                  <p:pic>
                    <p:nvPicPr>
                      <p:cNvPr id="54" name="Object 53">
                        <a:extLst>
                          <a:ext uri="{FF2B5EF4-FFF2-40B4-BE49-F238E27FC236}">
                            <a16:creationId xmlns:a16="http://schemas.microsoft.com/office/drawing/2014/main" id="{AE5DBDC7-0B99-4FB8-82F1-53D10B124EB1}"/>
                          </a:ext>
                        </a:extLst>
                      </p:cNvPr>
                      <p:cNvPicPr/>
                      <p:nvPr/>
                    </p:nvPicPr>
                    <p:blipFill>
                      <a:blip r:embed="rId18"/>
                      <a:stretch>
                        <a:fillRect/>
                      </a:stretch>
                    </p:blipFill>
                    <p:spPr>
                      <a:xfrm>
                        <a:off x="6242053" y="5421146"/>
                        <a:ext cx="799956" cy="251424"/>
                      </a:xfrm>
                      <a:prstGeom prst="rect">
                        <a:avLst/>
                      </a:prstGeom>
                    </p:spPr>
                  </p:pic>
                </p:oleObj>
              </mc:Fallback>
            </mc:AlternateContent>
          </a:graphicData>
        </a:graphic>
      </p:graphicFrame>
    </p:spTree>
    <p:extLst>
      <p:ext uri="{BB962C8B-B14F-4D97-AF65-F5344CB8AC3E}">
        <p14:creationId xmlns:p14="http://schemas.microsoft.com/office/powerpoint/2010/main" val="13767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7" grpId="0" animBg="1"/>
      <p:bldP spid="20" grpId="0" animBg="1"/>
      <p:bldP spid="22" grpId="0" animBg="1"/>
      <p:bldP spid="2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6:9</a:t>
            </a:r>
          </a:p>
        </p:txBody>
      </p:sp>
      <p:pic>
        <p:nvPicPr>
          <p:cNvPr id="4" name="Picture 3">
            <a:extLst>
              <a:ext uri="{FF2B5EF4-FFF2-40B4-BE49-F238E27FC236}">
                <a16:creationId xmlns:a16="http://schemas.microsoft.com/office/drawing/2014/main" id="{E71E9B07-4548-46B0-86C5-F34137B49F2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78023" y="1171902"/>
            <a:ext cx="6387955" cy="2049358"/>
          </a:xfrm>
          <a:prstGeom prst="rect">
            <a:avLst/>
          </a:prstGeom>
        </p:spPr>
      </p:pic>
      <p:sp>
        <p:nvSpPr>
          <p:cNvPr id="7" name="Freeform: Shape 6">
            <a:extLst>
              <a:ext uri="{FF2B5EF4-FFF2-40B4-BE49-F238E27FC236}">
                <a16:creationId xmlns:a16="http://schemas.microsoft.com/office/drawing/2014/main" id="{83A827C9-D4A3-4BBC-A288-CA2FB1EF7E6F}"/>
              </a:ext>
            </a:extLst>
          </p:cNvPr>
          <p:cNvSpPr/>
          <p:nvPr/>
        </p:nvSpPr>
        <p:spPr>
          <a:xfrm>
            <a:off x="2393765" y="1201786"/>
            <a:ext cx="1499000" cy="1885772"/>
          </a:xfrm>
          <a:custGeom>
            <a:avLst/>
            <a:gdLst>
              <a:gd name="connsiteX0" fmla="*/ 1364343 w 1857828"/>
              <a:gd name="connsiteY0" fmla="*/ 384 h 2337184"/>
              <a:gd name="connsiteX1" fmla="*/ 1596571 w 1857828"/>
              <a:gd name="connsiteY1" fmla="*/ 290670 h 2337184"/>
              <a:gd name="connsiteX2" fmla="*/ 1407886 w 1857828"/>
              <a:gd name="connsiteY2" fmla="*/ 319698 h 2337184"/>
              <a:gd name="connsiteX3" fmla="*/ 1306286 w 1857828"/>
              <a:gd name="connsiteY3" fmla="*/ 348727 h 2337184"/>
              <a:gd name="connsiteX4" fmla="*/ 1277257 w 1857828"/>
              <a:gd name="connsiteY4" fmla="*/ 392270 h 2337184"/>
              <a:gd name="connsiteX5" fmla="*/ 1291771 w 1857828"/>
              <a:gd name="connsiteY5" fmla="*/ 493870 h 2337184"/>
              <a:gd name="connsiteX6" fmla="*/ 1335314 w 1857828"/>
              <a:gd name="connsiteY6" fmla="*/ 508384 h 2337184"/>
              <a:gd name="connsiteX7" fmla="*/ 1509486 w 1857828"/>
              <a:gd name="connsiteY7" fmla="*/ 522898 h 2337184"/>
              <a:gd name="connsiteX8" fmla="*/ 1611086 w 1857828"/>
              <a:gd name="connsiteY8" fmla="*/ 537413 h 2337184"/>
              <a:gd name="connsiteX9" fmla="*/ 1741714 w 1857828"/>
              <a:gd name="connsiteY9" fmla="*/ 595470 h 2337184"/>
              <a:gd name="connsiteX10" fmla="*/ 1756228 w 1857828"/>
              <a:gd name="connsiteY10" fmla="*/ 900270 h 2337184"/>
              <a:gd name="connsiteX11" fmla="*/ 1727200 w 1857828"/>
              <a:gd name="connsiteY11" fmla="*/ 987355 h 2337184"/>
              <a:gd name="connsiteX12" fmla="*/ 1741714 w 1857828"/>
              <a:gd name="connsiteY12" fmla="*/ 1088955 h 2337184"/>
              <a:gd name="connsiteX13" fmla="*/ 1756228 w 1857828"/>
              <a:gd name="connsiteY13" fmla="*/ 1132498 h 2337184"/>
              <a:gd name="connsiteX14" fmla="*/ 1799771 w 1857828"/>
              <a:gd name="connsiteY14" fmla="*/ 1161527 h 2337184"/>
              <a:gd name="connsiteX15" fmla="*/ 1814286 w 1857828"/>
              <a:gd name="connsiteY15" fmla="*/ 1205070 h 2337184"/>
              <a:gd name="connsiteX16" fmla="*/ 1785257 w 1857828"/>
              <a:gd name="connsiteY16" fmla="*/ 1509870 h 2337184"/>
              <a:gd name="connsiteX17" fmla="*/ 1799771 w 1857828"/>
              <a:gd name="connsiteY17" fmla="*/ 1625984 h 2337184"/>
              <a:gd name="connsiteX18" fmla="*/ 1828800 w 1857828"/>
              <a:gd name="connsiteY18" fmla="*/ 1713070 h 2337184"/>
              <a:gd name="connsiteX19" fmla="*/ 1857828 w 1857828"/>
              <a:gd name="connsiteY19" fmla="*/ 1901755 h 2337184"/>
              <a:gd name="connsiteX20" fmla="*/ 1843314 w 1857828"/>
              <a:gd name="connsiteY20" fmla="*/ 2090441 h 2337184"/>
              <a:gd name="connsiteX21" fmla="*/ 1814286 w 1857828"/>
              <a:gd name="connsiteY21" fmla="*/ 2133984 h 2337184"/>
              <a:gd name="connsiteX22" fmla="*/ 1756228 w 1857828"/>
              <a:gd name="connsiteY22" fmla="*/ 2221070 h 2337184"/>
              <a:gd name="connsiteX23" fmla="*/ 1727200 w 1857828"/>
              <a:gd name="connsiteY23" fmla="*/ 2264613 h 2337184"/>
              <a:gd name="connsiteX24" fmla="*/ 1625600 w 1857828"/>
              <a:gd name="connsiteY24" fmla="*/ 2293641 h 2337184"/>
              <a:gd name="connsiteX25" fmla="*/ 1567543 w 1857828"/>
              <a:gd name="connsiteY25" fmla="*/ 2322670 h 2337184"/>
              <a:gd name="connsiteX26" fmla="*/ 1509486 w 1857828"/>
              <a:gd name="connsiteY26" fmla="*/ 2337184 h 2337184"/>
              <a:gd name="connsiteX27" fmla="*/ 1001486 w 1857828"/>
              <a:gd name="connsiteY27" fmla="*/ 2322670 h 2337184"/>
              <a:gd name="connsiteX28" fmla="*/ 740228 w 1857828"/>
              <a:gd name="connsiteY28" fmla="*/ 2264613 h 2337184"/>
              <a:gd name="connsiteX29" fmla="*/ 609600 w 1857828"/>
              <a:gd name="connsiteY29" fmla="*/ 2206555 h 2337184"/>
              <a:gd name="connsiteX30" fmla="*/ 566057 w 1857828"/>
              <a:gd name="connsiteY30" fmla="*/ 2192041 h 2337184"/>
              <a:gd name="connsiteX31" fmla="*/ 464457 w 1857828"/>
              <a:gd name="connsiteY31" fmla="*/ 2119470 h 2337184"/>
              <a:gd name="connsiteX32" fmla="*/ 348343 w 1857828"/>
              <a:gd name="connsiteY32" fmla="*/ 2046898 h 2337184"/>
              <a:gd name="connsiteX33" fmla="*/ 275771 w 1857828"/>
              <a:gd name="connsiteY33" fmla="*/ 1974327 h 2337184"/>
              <a:gd name="connsiteX34" fmla="*/ 217714 w 1857828"/>
              <a:gd name="connsiteY34" fmla="*/ 1858213 h 2337184"/>
              <a:gd name="connsiteX35" fmla="*/ 145143 w 1857828"/>
              <a:gd name="connsiteY35" fmla="*/ 1713070 h 2337184"/>
              <a:gd name="connsiteX36" fmla="*/ 72571 w 1857828"/>
              <a:gd name="connsiteY36" fmla="*/ 1567927 h 2337184"/>
              <a:gd name="connsiteX37" fmla="*/ 29028 w 1857828"/>
              <a:gd name="connsiteY37" fmla="*/ 1437298 h 2337184"/>
              <a:gd name="connsiteX38" fmla="*/ 0 w 1857828"/>
              <a:gd name="connsiteY38" fmla="*/ 1292155 h 2337184"/>
              <a:gd name="connsiteX39" fmla="*/ 14514 w 1857828"/>
              <a:gd name="connsiteY39" fmla="*/ 842213 h 2337184"/>
              <a:gd name="connsiteX40" fmla="*/ 87086 w 1857828"/>
              <a:gd name="connsiteY40" fmla="*/ 697070 h 2337184"/>
              <a:gd name="connsiteX41" fmla="*/ 116114 w 1857828"/>
              <a:gd name="connsiteY41" fmla="*/ 624498 h 2337184"/>
              <a:gd name="connsiteX42" fmla="*/ 145143 w 1857828"/>
              <a:gd name="connsiteY42" fmla="*/ 580955 h 2337184"/>
              <a:gd name="connsiteX43" fmla="*/ 174171 w 1857828"/>
              <a:gd name="connsiteY43" fmla="*/ 522898 h 2337184"/>
              <a:gd name="connsiteX44" fmla="*/ 246743 w 1857828"/>
              <a:gd name="connsiteY44" fmla="*/ 435813 h 2337184"/>
              <a:gd name="connsiteX45" fmla="*/ 406400 w 1857828"/>
              <a:gd name="connsiteY45" fmla="*/ 290670 h 2337184"/>
              <a:gd name="connsiteX46" fmla="*/ 464457 w 1857828"/>
              <a:gd name="connsiteY46" fmla="*/ 261641 h 2337184"/>
              <a:gd name="connsiteX47" fmla="*/ 595086 w 1857828"/>
              <a:gd name="connsiteY47" fmla="*/ 232613 h 2337184"/>
              <a:gd name="connsiteX48" fmla="*/ 653143 w 1857828"/>
              <a:gd name="connsiteY48" fmla="*/ 203584 h 2337184"/>
              <a:gd name="connsiteX49" fmla="*/ 754743 w 1857828"/>
              <a:gd name="connsiteY49" fmla="*/ 145527 h 2337184"/>
              <a:gd name="connsiteX50" fmla="*/ 798286 w 1857828"/>
              <a:gd name="connsiteY50" fmla="*/ 131013 h 2337184"/>
              <a:gd name="connsiteX51" fmla="*/ 885371 w 1857828"/>
              <a:gd name="connsiteY51" fmla="*/ 72955 h 2337184"/>
              <a:gd name="connsiteX52" fmla="*/ 1001486 w 1857828"/>
              <a:gd name="connsiteY52" fmla="*/ 43927 h 2337184"/>
              <a:gd name="connsiteX53" fmla="*/ 1045028 w 1857828"/>
              <a:gd name="connsiteY53" fmla="*/ 29413 h 2337184"/>
              <a:gd name="connsiteX54" fmla="*/ 1320800 w 1857828"/>
              <a:gd name="connsiteY54" fmla="*/ 29413 h 2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57828" h="2337184">
                <a:moveTo>
                  <a:pt x="1364343" y="384"/>
                </a:moveTo>
                <a:cubicBezTo>
                  <a:pt x="1517512" y="8893"/>
                  <a:pt x="1847082" y="-60046"/>
                  <a:pt x="1596571" y="290670"/>
                </a:cubicBezTo>
                <a:cubicBezTo>
                  <a:pt x="1559584" y="342452"/>
                  <a:pt x="1470285" y="307218"/>
                  <a:pt x="1407886" y="319698"/>
                </a:cubicBezTo>
                <a:cubicBezTo>
                  <a:pt x="1373348" y="326606"/>
                  <a:pt x="1340153" y="339051"/>
                  <a:pt x="1306286" y="348727"/>
                </a:cubicBezTo>
                <a:cubicBezTo>
                  <a:pt x="1296610" y="363241"/>
                  <a:pt x="1278993" y="374912"/>
                  <a:pt x="1277257" y="392270"/>
                </a:cubicBezTo>
                <a:cubicBezTo>
                  <a:pt x="1273853" y="426311"/>
                  <a:pt x="1276472" y="463271"/>
                  <a:pt x="1291771" y="493870"/>
                </a:cubicBezTo>
                <a:cubicBezTo>
                  <a:pt x="1298613" y="507554"/>
                  <a:pt x="1320149" y="506362"/>
                  <a:pt x="1335314" y="508384"/>
                </a:cubicBezTo>
                <a:cubicBezTo>
                  <a:pt x="1393062" y="516083"/>
                  <a:pt x="1451548" y="516799"/>
                  <a:pt x="1509486" y="522898"/>
                </a:cubicBezTo>
                <a:cubicBezTo>
                  <a:pt x="1543509" y="526479"/>
                  <a:pt x="1577219" y="532575"/>
                  <a:pt x="1611086" y="537413"/>
                </a:cubicBezTo>
                <a:cubicBezTo>
                  <a:pt x="1714720" y="571957"/>
                  <a:pt x="1672712" y="549468"/>
                  <a:pt x="1741714" y="595470"/>
                </a:cubicBezTo>
                <a:cubicBezTo>
                  <a:pt x="1815865" y="706695"/>
                  <a:pt x="1788007" y="646040"/>
                  <a:pt x="1756228" y="900270"/>
                </a:cubicBezTo>
                <a:cubicBezTo>
                  <a:pt x="1752433" y="930632"/>
                  <a:pt x="1727200" y="987355"/>
                  <a:pt x="1727200" y="987355"/>
                </a:cubicBezTo>
                <a:cubicBezTo>
                  <a:pt x="1732038" y="1021222"/>
                  <a:pt x="1735005" y="1055409"/>
                  <a:pt x="1741714" y="1088955"/>
                </a:cubicBezTo>
                <a:cubicBezTo>
                  <a:pt x="1744714" y="1103957"/>
                  <a:pt x="1746671" y="1120551"/>
                  <a:pt x="1756228" y="1132498"/>
                </a:cubicBezTo>
                <a:cubicBezTo>
                  <a:pt x="1767125" y="1146120"/>
                  <a:pt x="1785257" y="1151851"/>
                  <a:pt x="1799771" y="1161527"/>
                </a:cubicBezTo>
                <a:cubicBezTo>
                  <a:pt x="1804609" y="1176041"/>
                  <a:pt x="1814286" y="1189770"/>
                  <a:pt x="1814286" y="1205070"/>
                </a:cubicBezTo>
                <a:cubicBezTo>
                  <a:pt x="1814286" y="1435511"/>
                  <a:pt x="1824657" y="1391668"/>
                  <a:pt x="1785257" y="1509870"/>
                </a:cubicBezTo>
                <a:cubicBezTo>
                  <a:pt x="1790095" y="1548575"/>
                  <a:pt x="1791598" y="1587844"/>
                  <a:pt x="1799771" y="1625984"/>
                </a:cubicBezTo>
                <a:cubicBezTo>
                  <a:pt x="1806182" y="1655904"/>
                  <a:pt x="1823770" y="1682887"/>
                  <a:pt x="1828800" y="1713070"/>
                </a:cubicBezTo>
                <a:cubicBezTo>
                  <a:pt x="1848938" y="1833900"/>
                  <a:pt x="1839152" y="1771022"/>
                  <a:pt x="1857828" y="1901755"/>
                </a:cubicBezTo>
                <a:cubicBezTo>
                  <a:pt x="1852990" y="1964650"/>
                  <a:pt x="1854939" y="2028440"/>
                  <a:pt x="1843314" y="2090441"/>
                </a:cubicBezTo>
                <a:cubicBezTo>
                  <a:pt x="1840099" y="2107586"/>
                  <a:pt x="1822087" y="2118382"/>
                  <a:pt x="1814286" y="2133984"/>
                </a:cubicBezTo>
                <a:cubicBezTo>
                  <a:pt x="1756895" y="2248767"/>
                  <a:pt x="1859405" y="2097257"/>
                  <a:pt x="1756228" y="2221070"/>
                </a:cubicBezTo>
                <a:cubicBezTo>
                  <a:pt x="1745061" y="2234471"/>
                  <a:pt x="1740821" y="2253716"/>
                  <a:pt x="1727200" y="2264613"/>
                </a:cubicBezTo>
                <a:cubicBezTo>
                  <a:pt x="1717736" y="2272184"/>
                  <a:pt x="1629392" y="2292693"/>
                  <a:pt x="1625600" y="2293641"/>
                </a:cubicBezTo>
                <a:cubicBezTo>
                  <a:pt x="1606248" y="2303317"/>
                  <a:pt x="1587802" y="2315073"/>
                  <a:pt x="1567543" y="2322670"/>
                </a:cubicBezTo>
                <a:cubicBezTo>
                  <a:pt x="1548865" y="2329674"/>
                  <a:pt x="1529434" y="2337184"/>
                  <a:pt x="1509486" y="2337184"/>
                </a:cubicBezTo>
                <a:cubicBezTo>
                  <a:pt x="1340084" y="2337184"/>
                  <a:pt x="1170819" y="2327508"/>
                  <a:pt x="1001486" y="2322670"/>
                </a:cubicBezTo>
                <a:cubicBezTo>
                  <a:pt x="805442" y="2257321"/>
                  <a:pt x="1046762" y="2332732"/>
                  <a:pt x="740228" y="2264613"/>
                </a:cubicBezTo>
                <a:cubicBezTo>
                  <a:pt x="605425" y="2234657"/>
                  <a:pt x="696372" y="2249941"/>
                  <a:pt x="609600" y="2206555"/>
                </a:cubicBezTo>
                <a:cubicBezTo>
                  <a:pt x="595916" y="2199713"/>
                  <a:pt x="579741" y="2198883"/>
                  <a:pt x="566057" y="2192041"/>
                </a:cubicBezTo>
                <a:cubicBezTo>
                  <a:pt x="540088" y="2179057"/>
                  <a:pt x="484186" y="2132623"/>
                  <a:pt x="464457" y="2119470"/>
                </a:cubicBezTo>
                <a:cubicBezTo>
                  <a:pt x="457293" y="2114694"/>
                  <a:pt x="365664" y="2062054"/>
                  <a:pt x="348343" y="2046898"/>
                </a:cubicBezTo>
                <a:cubicBezTo>
                  <a:pt x="322597" y="2024370"/>
                  <a:pt x="297142" y="2001041"/>
                  <a:pt x="275771" y="1974327"/>
                </a:cubicBezTo>
                <a:cubicBezTo>
                  <a:pt x="208444" y="1890168"/>
                  <a:pt x="249779" y="1927687"/>
                  <a:pt x="217714" y="1858213"/>
                </a:cubicBezTo>
                <a:cubicBezTo>
                  <a:pt x="195047" y="1809100"/>
                  <a:pt x="166451" y="1762788"/>
                  <a:pt x="145143" y="1713070"/>
                </a:cubicBezTo>
                <a:cubicBezTo>
                  <a:pt x="94728" y="1595436"/>
                  <a:pt x="122039" y="1642127"/>
                  <a:pt x="72571" y="1567927"/>
                </a:cubicBezTo>
                <a:cubicBezTo>
                  <a:pt x="40764" y="1408885"/>
                  <a:pt x="80536" y="1574651"/>
                  <a:pt x="29028" y="1437298"/>
                </a:cubicBezTo>
                <a:cubicBezTo>
                  <a:pt x="16037" y="1402656"/>
                  <a:pt x="5016" y="1322253"/>
                  <a:pt x="0" y="1292155"/>
                </a:cubicBezTo>
                <a:cubicBezTo>
                  <a:pt x="4838" y="1142174"/>
                  <a:pt x="2387" y="991781"/>
                  <a:pt x="14514" y="842213"/>
                </a:cubicBezTo>
                <a:cubicBezTo>
                  <a:pt x="22162" y="747892"/>
                  <a:pt x="48135" y="767183"/>
                  <a:pt x="87086" y="697070"/>
                </a:cubicBezTo>
                <a:cubicBezTo>
                  <a:pt x="99739" y="674295"/>
                  <a:pt x="104462" y="647801"/>
                  <a:pt x="116114" y="624498"/>
                </a:cubicBezTo>
                <a:cubicBezTo>
                  <a:pt x="123915" y="608895"/>
                  <a:pt x="136488" y="596101"/>
                  <a:pt x="145143" y="580955"/>
                </a:cubicBezTo>
                <a:cubicBezTo>
                  <a:pt x="155878" y="562169"/>
                  <a:pt x="161763" y="540623"/>
                  <a:pt x="174171" y="522898"/>
                </a:cubicBezTo>
                <a:cubicBezTo>
                  <a:pt x="195840" y="491942"/>
                  <a:pt x="221113" y="463579"/>
                  <a:pt x="246743" y="435813"/>
                </a:cubicBezTo>
                <a:cubicBezTo>
                  <a:pt x="291827" y="386972"/>
                  <a:pt x="347211" y="327663"/>
                  <a:pt x="406400" y="290670"/>
                </a:cubicBezTo>
                <a:cubicBezTo>
                  <a:pt x="424748" y="279203"/>
                  <a:pt x="443777" y="268004"/>
                  <a:pt x="464457" y="261641"/>
                </a:cubicBezTo>
                <a:cubicBezTo>
                  <a:pt x="507090" y="248523"/>
                  <a:pt x="551543" y="242289"/>
                  <a:pt x="595086" y="232613"/>
                </a:cubicBezTo>
                <a:cubicBezTo>
                  <a:pt x="614438" y="222937"/>
                  <a:pt x="634357" y="214319"/>
                  <a:pt x="653143" y="203584"/>
                </a:cubicBezTo>
                <a:cubicBezTo>
                  <a:pt x="726024" y="161937"/>
                  <a:pt x="667024" y="183120"/>
                  <a:pt x="754743" y="145527"/>
                </a:cubicBezTo>
                <a:cubicBezTo>
                  <a:pt x="768805" y="139500"/>
                  <a:pt x="783772" y="135851"/>
                  <a:pt x="798286" y="131013"/>
                </a:cubicBezTo>
                <a:cubicBezTo>
                  <a:pt x="827314" y="111660"/>
                  <a:pt x="851525" y="81416"/>
                  <a:pt x="885371" y="72955"/>
                </a:cubicBezTo>
                <a:cubicBezTo>
                  <a:pt x="924076" y="63279"/>
                  <a:pt x="963637" y="56543"/>
                  <a:pt x="1001486" y="43927"/>
                </a:cubicBezTo>
                <a:cubicBezTo>
                  <a:pt x="1016000" y="39089"/>
                  <a:pt x="1029745" y="30108"/>
                  <a:pt x="1045028" y="29413"/>
                </a:cubicBezTo>
                <a:cubicBezTo>
                  <a:pt x="1136857" y="25239"/>
                  <a:pt x="1228876" y="29413"/>
                  <a:pt x="1320800" y="2941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3778C54B-31E1-4B5C-8F21-0311D6B35BC0}"/>
              </a:ext>
            </a:extLst>
          </p:cNvPr>
          <p:cNvSpPr/>
          <p:nvPr/>
        </p:nvSpPr>
        <p:spPr>
          <a:xfrm>
            <a:off x="5391486" y="1170063"/>
            <a:ext cx="1166398" cy="1826749"/>
          </a:xfrm>
          <a:custGeom>
            <a:avLst/>
            <a:gdLst>
              <a:gd name="connsiteX0" fmla="*/ 51148 w 1445608"/>
              <a:gd name="connsiteY0" fmla="*/ 46612 h 2264032"/>
              <a:gd name="connsiteX1" fmla="*/ 96868 w 1445608"/>
              <a:gd name="connsiteY1" fmla="*/ 298072 h 2264032"/>
              <a:gd name="connsiteX2" fmla="*/ 142588 w 1445608"/>
              <a:gd name="connsiteY2" fmla="*/ 313312 h 2264032"/>
              <a:gd name="connsiteX3" fmla="*/ 195928 w 1445608"/>
              <a:gd name="connsiteY3" fmla="*/ 328552 h 2264032"/>
              <a:gd name="connsiteX4" fmla="*/ 272128 w 1445608"/>
              <a:gd name="connsiteY4" fmla="*/ 359032 h 2264032"/>
              <a:gd name="connsiteX5" fmla="*/ 272128 w 1445608"/>
              <a:gd name="connsiteY5" fmla="*/ 412372 h 2264032"/>
              <a:gd name="connsiteX6" fmla="*/ 249268 w 1445608"/>
              <a:gd name="connsiteY6" fmla="*/ 419992 h 2264032"/>
              <a:gd name="connsiteX7" fmla="*/ 203548 w 1445608"/>
              <a:gd name="connsiteY7" fmla="*/ 488572 h 2264032"/>
              <a:gd name="connsiteX8" fmla="*/ 188308 w 1445608"/>
              <a:gd name="connsiteY8" fmla="*/ 511432 h 2264032"/>
              <a:gd name="connsiteX9" fmla="*/ 165448 w 1445608"/>
              <a:gd name="connsiteY9" fmla="*/ 526672 h 2264032"/>
              <a:gd name="connsiteX10" fmla="*/ 142588 w 1445608"/>
              <a:gd name="connsiteY10" fmla="*/ 549532 h 2264032"/>
              <a:gd name="connsiteX11" fmla="*/ 20668 w 1445608"/>
              <a:gd name="connsiteY11" fmla="*/ 572392 h 2264032"/>
              <a:gd name="connsiteX12" fmla="*/ 5428 w 1445608"/>
              <a:gd name="connsiteY12" fmla="*/ 595252 h 2264032"/>
              <a:gd name="connsiteX13" fmla="*/ 28288 w 1445608"/>
              <a:gd name="connsiteY13" fmla="*/ 755272 h 2264032"/>
              <a:gd name="connsiteX14" fmla="*/ 43528 w 1445608"/>
              <a:gd name="connsiteY14" fmla="*/ 831472 h 2264032"/>
              <a:gd name="connsiteX15" fmla="*/ 74008 w 1445608"/>
              <a:gd name="connsiteY15" fmla="*/ 884812 h 2264032"/>
              <a:gd name="connsiteX16" fmla="*/ 96868 w 1445608"/>
              <a:gd name="connsiteY16" fmla="*/ 961012 h 2264032"/>
              <a:gd name="connsiteX17" fmla="*/ 112108 w 1445608"/>
              <a:gd name="connsiteY17" fmla="*/ 1006732 h 2264032"/>
              <a:gd name="connsiteX18" fmla="*/ 119728 w 1445608"/>
              <a:gd name="connsiteY18" fmla="*/ 1029592 h 2264032"/>
              <a:gd name="connsiteX19" fmla="*/ 127348 w 1445608"/>
              <a:gd name="connsiteY19" fmla="*/ 1052452 h 2264032"/>
              <a:gd name="connsiteX20" fmla="*/ 134968 w 1445608"/>
              <a:gd name="connsiteY20" fmla="*/ 1075312 h 2264032"/>
              <a:gd name="connsiteX21" fmla="*/ 150208 w 1445608"/>
              <a:gd name="connsiteY21" fmla="*/ 1212472 h 2264032"/>
              <a:gd name="connsiteX22" fmla="*/ 165448 w 1445608"/>
              <a:gd name="connsiteY22" fmla="*/ 1235332 h 2264032"/>
              <a:gd name="connsiteX23" fmla="*/ 188308 w 1445608"/>
              <a:gd name="connsiteY23" fmla="*/ 1250572 h 2264032"/>
              <a:gd name="connsiteX24" fmla="*/ 203548 w 1445608"/>
              <a:gd name="connsiteY24" fmla="*/ 1273432 h 2264032"/>
              <a:gd name="connsiteX25" fmla="*/ 226408 w 1445608"/>
              <a:gd name="connsiteY25" fmla="*/ 1288672 h 2264032"/>
              <a:gd name="connsiteX26" fmla="*/ 256888 w 1445608"/>
              <a:gd name="connsiteY26" fmla="*/ 1334392 h 2264032"/>
              <a:gd name="connsiteX27" fmla="*/ 272128 w 1445608"/>
              <a:gd name="connsiteY27" fmla="*/ 1364872 h 2264032"/>
              <a:gd name="connsiteX28" fmla="*/ 287368 w 1445608"/>
              <a:gd name="connsiteY28" fmla="*/ 1410592 h 2264032"/>
              <a:gd name="connsiteX29" fmla="*/ 264508 w 1445608"/>
              <a:gd name="connsiteY29" fmla="*/ 1593472 h 2264032"/>
              <a:gd name="connsiteX30" fmla="*/ 249268 w 1445608"/>
              <a:gd name="connsiteY30" fmla="*/ 1616332 h 2264032"/>
              <a:gd name="connsiteX31" fmla="*/ 241648 w 1445608"/>
              <a:gd name="connsiteY31" fmla="*/ 1700152 h 2264032"/>
              <a:gd name="connsiteX32" fmla="*/ 234028 w 1445608"/>
              <a:gd name="connsiteY32" fmla="*/ 1730632 h 2264032"/>
              <a:gd name="connsiteX33" fmla="*/ 241648 w 1445608"/>
              <a:gd name="connsiteY33" fmla="*/ 1898272 h 2264032"/>
              <a:gd name="connsiteX34" fmla="*/ 256888 w 1445608"/>
              <a:gd name="connsiteY34" fmla="*/ 1943992 h 2264032"/>
              <a:gd name="connsiteX35" fmla="*/ 264508 w 1445608"/>
              <a:gd name="connsiteY35" fmla="*/ 1966852 h 2264032"/>
              <a:gd name="connsiteX36" fmla="*/ 272128 w 1445608"/>
              <a:gd name="connsiteY36" fmla="*/ 1989712 h 2264032"/>
              <a:gd name="connsiteX37" fmla="*/ 287368 w 1445608"/>
              <a:gd name="connsiteY37" fmla="*/ 2027812 h 2264032"/>
              <a:gd name="connsiteX38" fmla="*/ 294988 w 1445608"/>
              <a:gd name="connsiteY38" fmla="*/ 2065912 h 2264032"/>
              <a:gd name="connsiteX39" fmla="*/ 302608 w 1445608"/>
              <a:gd name="connsiteY39" fmla="*/ 2088772 h 2264032"/>
              <a:gd name="connsiteX40" fmla="*/ 310228 w 1445608"/>
              <a:gd name="connsiteY40" fmla="*/ 2119252 h 2264032"/>
              <a:gd name="connsiteX41" fmla="*/ 317848 w 1445608"/>
              <a:gd name="connsiteY41" fmla="*/ 2142112 h 2264032"/>
              <a:gd name="connsiteX42" fmla="*/ 340708 w 1445608"/>
              <a:gd name="connsiteY42" fmla="*/ 2164972 h 2264032"/>
              <a:gd name="connsiteX43" fmla="*/ 355948 w 1445608"/>
              <a:gd name="connsiteY43" fmla="*/ 2187832 h 2264032"/>
              <a:gd name="connsiteX44" fmla="*/ 416908 w 1445608"/>
              <a:gd name="connsiteY44" fmla="*/ 2241172 h 2264032"/>
              <a:gd name="connsiteX45" fmla="*/ 493108 w 1445608"/>
              <a:gd name="connsiteY45" fmla="*/ 2264032 h 2264032"/>
              <a:gd name="connsiteX46" fmla="*/ 729328 w 1445608"/>
              <a:gd name="connsiteY46" fmla="*/ 2256412 h 2264032"/>
              <a:gd name="connsiteX47" fmla="*/ 881728 w 1445608"/>
              <a:gd name="connsiteY47" fmla="*/ 2241172 h 2264032"/>
              <a:gd name="connsiteX48" fmla="*/ 942688 w 1445608"/>
              <a:gd name="connsiteY48" fmla="*/ 2195452 h 2264032"/>
              <a:gd name="connsiteX49" fmla="*/ 965548 w 1445608"/>
              <a:gd name="connsiteY49" fmla="*/ 2180212 h 2264032"/>
              <a:gd name="connsiteX50" fmla="*/ 996028 w 1445608"/>
              <a:gd name="connsiteY50" fmla="*/ 2172592 h 2264032"/>
              <a:gd name="connsiteX51" fmla="*/ 1072228 w 1445608"/>
              <a:gd name="connsiteY51" fmla="*/ 2126872 h 2264032"/>
              <a:gd name="connsiteX52" fmla="*/ 1125568 w 1445608"/>
              <a:gd name="connsiteY52" fmla="*/ 2073532 h 2264032"/>
              <a:gd name="connsiteX53" fmla="*/ 1148428 w 1445608"/>
              <a:gd name="connsiteY53" fmla="*/ 2043052 h 2264032"/>
              <a:gd name="connsiteX54" fmla="*/ 1209388 w 1445608"/>
              <a:gd name="connsiteY54" fmla="*/ 1989712 h 2264032"/>
              <a:gd name="connsiteX55" fmla="*/ 1239868 w 1445608"/>
              <a:gd name="connsiteY55" fmla="*/ 1943992 h 2264032"/>
              <a:gd name="connsiteX56" fmla="*/ 1255108 w 1445608"/>
              <a:gd name="connsiteY56" fmla="*/ 1921132 h 2264032"/>
              <a:gd name="connsiteX57" fmla="*/ 1262728 w 1445608"/>
              <a:gd name="connsiteY57" fmla="*/ 1898272 h 2264032"/>
              <a:gd name="connsiteX58" fmla="*/ 1277968 w 1445608"/>
              <a:gd name="connsiteY58" fmla="*/ 1875412 h 2264032"/>
              <a:gd name="connsiteX59" fmla="*/ 1285588 w 1445608"/>
              <a:gd name="connsiteY59" fmla="*/ 1852552 h 2264032"/>
              <a:gd name="connsiteX60" fmla="*/ 1331308 w 1445608"/>
              <a:gd name="connsiteY60" fmla="*/ 1799212 h 2264032"/>
              <a:gd name="connsiteX61" fmla="*/ 1361788 w 1445608"/>
              <a:gd name="connsiteY61" fmla="*/ 1753492 h 2264032"/>
              <a:gd name="connsiteX62" fmla="*/ 1392268 w 1445608"/>
              <a:gd name="connsiteY62" fmla="*/ 1692532 h 2264032"/>
              <a:gd name="connsiteX63" fmla="*/ 1407508 w 1445608"/>
              <a:gd name="connsiteY63" fmla="*/ 1646812 h 2264032"/>
              <a:gd name="connsiteX64" fmla="*/ 1422748 w 1445608"/>
              <a:gd name="connsiteY64" fmla="*/ 1585852 h 2264032"/>
              <a:gd name="connsiteX65" fmla="*/ 1430368 w 1445608"/>
              <a:gd name="connsiteY65" fmla="*/ 1517272 h 2264032"/>
              <a:gd name="connsiteX66" fmla="*/ 1437988 w 1445608"/>
              <a:gd name="connsiteY66" fmla="*/ 1425832 h 2264032"/>
              <a:gd name="connsiteX67" fmla="*/ 1445608 w 1445608"/>
              <a:gd name="connsiteY67" fmla="*/ 1372492 h 2264032"/>
              <a:gd name="connsiteX68" fmla="*/ 1422748 w 1445608"/>
              <a:gd name="connsiteY68" fmla="*/ 1143892 h 2264032"/>
              <a:gd name="connsiteX69" fmla="*/ 1407508 w 1445608"/>
              <a:gd name="connsiteY69" fmla="*/ 1067692 h 2264032"/>
              <a:gd name="connsiteX70" fmla="*/ 1392268 w 1445608"/>
              <a:gd name="connsiteY70" fmla="*/ 1044832 h 2264032"/>
              <a:gd name="connsiteX71" fmla="*/ 1377028 w 1445608"/>
              <a:gd name="connsiteY71" fmla="*/ 961012 h 2264032"/>
              <a:gd name="connsiteX72" fmla="*/ 1361788 w 1445608"/>
              <a:gd name="connsiteY72" fmla="*/ 785752 h 2264032"/>
              <a:gd name="connsiteX73" fmla="*/ 1346548 w 1445608"/>
              <a:gd name="connsiteY73" fmla="*/ 755272 h 2264032"/>
              <a:gd name="connsiteX74" fmla="*/ 1331308 w 1445608"/>
              <a:gd name="connsiteY74" fmla="*/ 717172 h 2264032"/>
              <a:gd name="connsiteX75" fmla="*/ 1308448 w 1445608"/>
              <a:gd name="connsiteY75" fmla="*/ 686692 h 2264032"/>
              <a:gd name="connsiteX76" fmla="*/ 1262728 w 1445608"/>
              <a:gd name="connsiteY76" fmla="*/ 618112 h 2264032"/>
              <a:gd name="connsiteX77" fmla="*/ 1239868 w 1445608"/>
              <a:gd name="connsiteY77" fmla="*/ 572392 h 2264032"/>
              <a:gd name="connsiteX78" fmla="*/ 1201768 w 1445608"/>
              <a:gd name="connsiteY78" fmla="*/ 526672 h 2264032"/>
              <a:gd name="connsiteX79" fmla="*/ 1171288 w 1445608"/>
              <a:gd name="connsiteY79" fmla="*/ 480952 h 2264032"/>
              <a:gd name="connsiteX80" fmla="*/ 1148428 w 1445608"/>
              <a:gd name="connsiteY80" fmla="*/ 465712 h 2264032"/>
              <a:gd name="connsiteX81" fmla="*/ 1125568 w 1445608"/>
              <a:gd name="connsiteY81" fmla="*/ 435232 h 2264032"/>
              <a:gd name="connsiteX82" fmla="*/ 1072228 w 1445608"/>
              <a:gd name="connsiteY82" fmla="*/ 397132 h 2264032"/>
              <a:gd name="connsiteX83" fmla="*/ 1034128 w 1445608"/>
              <a:gd name="connsiteY83" fmla="*/ 359032 h 2264032"/>
              <a:gd name="connsiteX84" fmla="*/ 1003648 w 1445608"/>
              <a:gd name="connsiteY84" fmla="*/ 336172 h 2264032"/>
              <a:gd name="connsiteX85" fmla="*/ 935068 w 1445608"/>
              <a:gd name="connsiteY85" fmla="*/ 267592 h 2264032"/>
              <a:gd name="connsiteX86" fmla="*/ 874108 w 1445608"/>
              <a:gd name="connsiteY86" fmla="*/ 214252 h 2264032"/>
              <a:gd name="connsiteX87" fmla="*/ 828388 w 1445608"/>
              <a:gd name="connsiteY87" fmla="*/ 176152 h 2264032"/>
              <a:gd name="connsiteX88" fmla="*/ 813148 w 1445608"/>
              <a:gd name="connsiteY88" fmla="*/ 153292 h 2264032"/>
              <a:gd name="connsiteX89" fmla="*/ 790288 w 1445608"/>
              <a:gd name="connsiteY89" fmla="*/ 138052 h 2264032"/>
              <a:gd name="connsiteX90" fmla="*/ 752188 w 1445608"/>
              <a:gd name="connsiteY90" fmla="*/ 107572 h 2264032"/>
              <a:gd name="connsiteX91" fmla="*/ 675988 w 1445608"/>
              <a:gd name="connsiteY91" fmla="*/ 46612 h 2264032"/>
              <a:gd name="connsiteX92" fmla="*/ 653128 w 1445608"/>
              <a:gd name="connsiteY92" fmla="*/ 31372 h 2264032"/>
              <a:gd name="connsiteX93" fmla="*/ 592168 w 1445608"/>
              <a:gd name="connsiteY93" fmla="*/ 23752 h 2264032"/>
              <a:gd name="connsiteX94" fmla="*/ 515968 w 1445608"/>
              <a:gd name="connsiteY94" fmla="*/ 8512 h 2264032"/>
              <a:gd name="connsiteX95" fmla="*/ 477868 w 1445608"/>
              <a:gd name="connsiteY95" fmla="*/ 892 h 2264032"/>
              <a:gd name="connsiteX96" fmla="*/ 51148 w 1445608"/>
              <a:gd name="connsiteY96" fmla="*/ 46612 h 226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445608" h="2264032">
                <a:moveTo>
                  <a:pt x="51148" y="46612"/>
                </a:moveTo>
                <a:cubicBezTo>
                  <a:pt x="-12352" y="96142"/>
                  <a:pt x="69237" y="217483"/>
                  <a:pt x="96868" y="298072"/>
                </a:cubicBezTo>
                <a:cubicBezTo>
                  <a:pt x="102078" y="313268"/>
                  <a:pt x="127234" y="308588"/>
                  <a:pt x="142588" y="313312"/>
                </a:cubicBezTo>
                <a:cubicBezTo>
                  <a:pt x="160262" y="318750"/>
                  <a:pt x="178491" y="322398"/>
                  <a:pt x="195928" y="328552"/>
                </a:cubicBezTo>
                <a:cubicBezTo>
                  <a:pt x="221725" y="337657"/>
                  <a:pt x="272128" y="359032"/>
                  <a:pt x="272128" y="359032"/>
                </a:cubicBezTo>
                <a:cubicBezTo>
                  <a:pt x="278311" y="377582"/>
                  <a:pt x="287887" y="392673"/>
                  <a:pt x="272128" y="412372"/>
                </a:cubicBezTo>
                <a:cubicBezTo>
                  <a:pt x="267110" y="418644"/>
                  <a:pt x="256888" y="417452"/>
                  <a:pt x="249268" y="419992"/>
                </a:cubicBezTo>
                <a:lnTo>
                  <a:pt x="203548" y="488572"/>
                </a:lnTo>
                <a:cubicBezTo>
                  <a:pt x="198468" y="496192"/>
                  <a:pt x="195928" y="506352"/>
                  <a:pt x="188308" y="511432"/>
                </a:cubicBezTo>
                <a:cubicBezTo>
                  <a:pt x="180688" y="516512"/>
                  <a:pt x="172483" y="520809"/>
                  <a:pt x="165448" y="526672"/>
                </a:cubicBezTo>
                <a:cubicBezTo>
                  <a:pt x="157169" y="533571"/>
                  <a:pt x="152398" y="545073"/>
                  <a:pt x="142588" y="549532"/>
                </a:cubicBezTo>
                <a:cubicBezTo>
                  <a:pt x="111930" y="563468"/>
                  <a:pt x="53362" y="568305"/>
                  <a:pt x="20668" y="572392"/>
                </a:cubicBezTo>
                <a:cubicBezTo>
                  <a:pt x="15588" y="580012"/>
                  <a:pt x="5864" y="586104"/>
                  <a:pt x="5428" y="595252"/>
                </a:cubicBezTo>
                <a:cubicBezTo>
                  <a:pt x="-533" y="720423"/>
                  <a:pt x="-9534" y="698539"/>
                  <a:pt x="28288" y="755272"/>
                </a:cubicBezTo>
                <a:cubicBezTo>
                  <a:pt x="31096" y="774929"/>
                  <a:pt x="32888" y="810193"/>
                  <a:pt x="43528" y="831472"/>
                </a:cubicBezTo>
                <a:cubicBezTo>
                  <a:pt x="71021" y="886458"/>
                  <a:pt x="47290" y="818016"/>
                  <a:pt x="74008" y="884812"/>
                </a:cubicBezTo>
                <a:cubicBezTo>
                  <a:pt x="95561" y="938694"/>
                  <a:pt x="83395" y="916103"/>
                  <a:pt x="96868" y="961012"/>
                </a:cubicBezTo>
                <a:cubicBezTo>
                  <a:pt x="101484" y="976399"/>
                  <a:pt x="107028" y="991492"/>
                  <a:pt x="112108" y="1006732"/>
                </a:cubicBezTo>
                <a:lnTo>
                  <a:pt x="119728" y="1029592"/>
                </a:lnTo>
                <a:lnTo>
                  <a:pt x="127348" y="1052452"/>
                </a:lnTo>
                <a:lnTo>
                  <a:pt x="134968" y="1075312"/>
                </a:lnTo>
                <a:cubicBezTo>
                  <a:pt x="135920" y="1089593"/>
                  <a:pt x="132028" y="1176112"/>
                  <a:pt x="150208" y="1212472"/>
                </a:cubicBezTo>
                <a:cubicBezTo>
                  <a:pt x="154304" y="1220663"/>
                  <a:pt x="158972" y="1228856"/>
                  <a:pt x="165448" y="1235332"/>
                </a:cubicBezTo>
                <a:cubicBezTo>
                  <a:pt x="171924" y="1241808"/>
                  <a:pt x="180688" y="1245492"/>
                  <a:pt x="188308" y="1250572"/>
                </a:cubicBezTo>
                <a:cubicBezTo>
                  <a:pt x="193388" y="1258192"/>
                  <a:pt x="197072" y="1266956"/>
                  <a:pt x="203548" y="1273432"/>
                </a:cubicBezTo>
                <a:cubicBezTo>
                  <a:pt x="210024" y="1279908"/>
                  <a:pt x="220377" y="1281780"/>
                  <a:pt x="226408" y="1288672"/>
                </a:cubicBezTo>
                <a:cubicBezTo>
                  <a:pt x="238469" y="1302456"/>
                  <a:pt x="248697" y="1318009"/>
                  <a:pt x="256888" y="1334392"/>
                </a:cubicBezTo>
                <a:cubicBezTo>
                  <a:pt x="261968" y="1344552"/>
                  <a:pt x="267909" y="1354325"/>
                  <a:pt x="272128" y="1364872"/>
                </a:cubicBezTo>
                <a:cubicBezTo>
                  <a:pt x="278094" y="1379787"/>
                  <a:pt x="287368" y="1410592"/>
                  <a:pt x="287368" y="1410592"/>
                </a:cubicBezTo>
                <a:cubicBezTo>
                  <a:pt x="283048" y="1479715"/>
                  <a:pt x="287254" y="1530919"/>
                  <a:pt x="264508" y="1593472"/>
                </a:cubicBezTo>
                <a:cubicBezTo>
                  <a:pt x="261378" y="1602079"/>
                  <a:pt x="254348" y="1608712"/>
                  <a:pt x="249268" y="1616332"/>
                </a:cubicBezTo>
                <a:cubicBezTo>
                  <a:pt x="246728" y="1644272"/>
                  <a:pt x="245356" y="1672343"/>
                  <a:pt x="241648" y="1700152"/>
                </a:cubicBezTo>
                <a:cubicBezTo>
                  <a:pt x="240264" y="1710533"/>
                  <a:pt x="234028" y="1720159"/>
                  <a:pt x="234028" y="1730632"/>
                </a:cubicBezTo>
                <a:cubicBezTo>
                  <a:pt x="234028" y="1786570"/>
                  <a:pt x="235689" y="1842653"/>
                  <a:pt x="241648" y="1898272"/>
                </a:cubicBezTo>
                <a:cubicBezTo>
                  <a:pt x="243359" y="1914245"/>
                  <a:pt x="251808" y="1928752"/>
                  <a:pt x="256888" y="1943992"/>
                </a:cubicBezTo>
                <a:lnTo>
                  <a:pt x="264508" y="1966852"/>
                </a:lnTo>
                <a:cubicBezTo>
                  <a:pt x="267048" y="1974472"/>
                  <a:pt x="269145" y="1982254"/>
                  <a:pt x="272128" y="1989712"/>
                </a:cubicBezTo>
                <a:cubicBezTo>
                  <a:pt x="277208" y="2002412"/>
                  <a:pt x="283438" y="2014711"/>
                  <a:pt x="287368" y="2027812"/>
                </a:cubicBezTo>
                <a:cubicBezTo>
                  <a:pt x="291090" y="2040217"/>
                  <a:pt x="291847" y="2053347"/>
                  <a:pt x="294988" y="2065912"/>
                </a:cubicBezTo>
                <a:cubicBezTo>
                  <a:pt x="296936" y="2073704"/>
                  <a:pt x="300401" y="2081049"/>
                  <a:pt x="302608" y="2088772"/>
                </a:cubicBezTo>
                <a:cubicBezTo>
                  <a:pt x="305485" y="2098842"/>
                  <a:pt x="307351" y="2109182"/>
                  <a:pt x="310228" y="2119252"/>
                </a:cubicBezTo>
                <a:cubicBezTo>
                  <a:pt x="312435" y="2126975"/>
                  <a:pt x="313393" y="2135429"/>
                  <a:pt x="317848" y="2142112"/>
                </a:cubicBezTo>
                <a:cubicBezTo>
                  <a:pt x="323826" y="2151078"/>
                  <a:pt x="333809" y="2156693"/>
                  <a:pt x="340708" y="2164972"/>
                </a:cubicBezTo>
                <a:cubicBezTo>
                  <a:pt x="346571" y="2172007"/>
                  <a:pt x="349988" y="2180879"/>
                  <a:pt x="355948" y="2187832"/>
                </a:cubicBezTo>
                <a:cubicBezTo>
                  <a:pt x="367735" y="2201583"/>
                  <a:pt x="399393" y="2232415"/>
                  <a:pt x="416908" y="2241172"/>
                </a:cubicBezTo>
                <a:cubicBezTo>
                  <a:pt x="435460" y="2250448"/>
                  <a:pt x="471232" y="2258563"/>
                  <a:pt x="493108" y="2264032"/>
                </a:cubicBezTo>
                <a:lnTo>
                  <a:pt x="729328" y="2256412"/>
                </a:lnTo>
                <a:cubicBezTo>
                  <a:pt x="858795" y="2251018"/>
                  <a:pt x="819336" y="2261969"/>
                  <a:pt x="881728" y="2241172"/>
                </a:cubicBezTo>
                <a:cubicBezTo>
                  <a:pt x="902048" y="2225932"/>
                  <a:pt x="921554" y="2209541"/>
                  <a:pt x="942688" y="2195452"/>
                </a:cubicBezTo>
                <a:cubicBezTo>
                  <a:pt x="950308" y="2190372"/>
                  <a:pt x="957130" y="2183820"/>
                  <a:pt x="965548" y="2180212"/>
                </a:cubicBezTo>
                <a:cubicBezTo>
                  <a:pt x="975174" y="2176087"/>
                  <a:pt x="985868" y="2175132"/>
                  <a:pt x="996028" y="2172592"/>
                </a:cubicBezTo>
                <a:cubicBezTo>
                  <a:pt x="1051199" y="2135811"/>
                  <a:pt x="1025365" y="2150303"/>
                  <a:pt x="1072228" y="2126872"/>
                </a:cubicBezTo>
                <a:cubicBezTo>
                  <a:pt x="1107163" y="2074469"/>
                  <a:pt x="1085332" y="2086944"/>
                  <a:pt x="1125568" y="2073532"/>
                </a:cubicBezTo>
                <a:cubicBezTo>
                  <a:pt x="1133188" y="2063372"/>
                  <a:pt x="1139448" y="2052032"/>
                  <a:pt x="1148428" y="2043052"/>
                </a:cubicBezTo>
                <a:cubicBezTo>
                  <a:pt x="1197499" y="1993981"/>
                  <a:pt x="1161899" y="2049073"/>
                  <a:pt x="1209388" y="1989712"/>
                </a:cubicBezTo>
                <a:cubicBezTo>
                  <a:pt x="1220830" y="1975409"/>
                  <a:pt x="1229708" y="1959232"/>
                  <a:pt x="1239868" y="1943992"/>
                </a:cubicBezTo>
                <a:cubicBezTo>
                  <a:pt x="1244948" y="1936372"/>
                  <a:pt x="1252212" y="1929820"/>
                  <a:pt x="1255108" y="1921132"/>
                </a:cubicBezTo>
                <a:cubicBezTo>
                  <a:pt x="1257648" y="1913512"/>
                  <a:pt x="1259136" y="1905456"/>
                  <a:pt x="1262728" y="1898272"/>
                </a:cubicBezTo>
                <a:cubicBezTo>
                  <a:pt x="1266824" y="1890081"/>
                  <a:pt x="1273872" y="1883603"/>
                  <a:pt x="1277968" y="1875412"/>
                </a:cubicBezTo>
                <a:cubicBezTo>
                  <a:pt x="1281560" y="1868228"/>
                  <a:pt x="1281996" y="1859736"/>
                  <a:pt x="1285588" y="1852552"/>
                </a:cubicBezTo>
                <a:cubicBezTo>
                  <a:pt x="1301176" y="1821375"/>
                  <a:pt x="1306310" y="1830459"/>
                  <a:pt x="1331308" y="1799212"/>
                </a:cubicBezTo>
                <a:cubicBezTo>
                  <a:pt x="1342750" y="1784909"/>
                  <a:pt x="1353597" y="1769875"/>
                  <a:pt x="1361788" y="1753492"/>
                </a:cubicBezTo>
                <a:cubicBezTo>
                  <a:pt x="1371948" y="1733172"/>
                  <a:pt x="1385084" y="1714085"/>
                  <a:pt x="1392268" y="1692532"/>
                </a:cubicBezTo>
                <a:cubicBezTo>
                  <a:pt x="1397348" y="1677292"/>
                  <a:pt x="1403281" y="1662310"/>
                  <a:pt x="1407508" y="1646812"/>
                </a:cubicBezTo>
                <a:cubicBezTo>
                  <a:pt x="1435094" y="1545664"/>
                  <a:pt x="1399627" y="1655215"/>
                  <a:pt x="1422748" y="1585852"/>
                </a:cubicBezTo>
                <a:cubicBezTo>
                  <a:pt x="1425288" y="1562992"/>
                  <a:pt x="1428187" y="1540169"/>
                  <a:pt x="1430368" y="1517272"/>
                </a:cubicBezTo>
                <a:cubicBezTo>
                  <a:pt x="1433268" y="1486824"/>
                  <a:pt x="1434786" y="1456250"/>
                  <a:pt x="1437988" y="1425832"/>
                </a:cubicBezTo>
                <a:cubicBezTo>
                  <a:pt x="1439868" y="1407970"/>
                  <a:pt x="1443068" y="1390272"/>
                  <a:pt x="1445608" y="1372492"/>
                </a:cubicBezTo>
                <a:cubicBezTo>
                  <a:pt x="1437988" y="1296292"/>
                  <a:pt x="1431205" y="1220004"/>
                  <a:pt x="1422748" y="1143892"/>
                </a:cubicBezTo>
                <a:cubicBezTo>
                  <a:pt x="1421803" y="1135383"/>
                  <a:pt x="1413184" y="1080936"/>
                  <a:pt x="1407508" y="1067692"/>
                </a:cubicBezTo>
                <a:cubicBezTo>
                  <a:pt x="1403900" y="1059274"/>
                  <a:pt x="1397348" y="1052452"/>
                  <a:pt x="1392268" y="1044832"/>
                </a:cubicBezTo>
                <a:cubicBezTo>
                  <a:pt x="1387188" y="1016892"/>
                  <a:pt x="1379854" y="989269"/>
                  <a:pt x="1377028" y="961012"/>
                </a:cubicBezTo>
                <a:cubicBezTo>
                  <a:pt x="1375057" y="941307"/>
                  <a:pt x="1379785" y="833745"/>
                  <a:pt x="1361788" y="785752"/>
                </a:cubicBezTo>
                <a:cubicBezTo>
                  <a:pt x="1357800" y="775116"/>
                  <a:pt x="1351161" y="765652"/>
                  <a:pt x="1346548" y="755272"/>
                </a:cubicBezTo>
                <a:cubicBezTo>
                  <a:pt x="1340993" y="742773"/>
                  <a:pt x="1337951" y="729129"/>
                  <a:pt x="1331308" y="717172"/>
                </a:cubicBezTo>
                <a:cubicBezTo>
                  <a:pt x="1325140" y="706070"/>
                  <a:pt x="1315731" y="697096"/>
                  <a:pt x="1308448" y="686692"/>
                </a:cubicBezTo>
                <a:lnTo>
                  <a:pt x="1262728" y="618112"/>
                </a:lnTo>
                <a:cubicBezTo>
                  <a:pt x="1219052" y="552598"/>
                  <a:pt x="1271416" y="635488"/>
                  <a:pt x="1239868" y="572392"/>
                </a:cubicBezTo>
                <a:cubicBezTo>
                  <a:pt x="1223530" y="539717"/>
                  <a:pt x="1225361" y="557006"/>
                  <a:pt x="1201768" y="526672"/>
                </a:cubicBezTo>
                <a:cubicBezTo>
                  <a:pt x="1190523" y="512214"/>
                  <a:pt x="1183349" y="494736"/>
                  <a:pt x="1171288" y="480952"/>
                </a:cubicBezTo>
                <a:cubicBezTo>
                  <a:pt x="1165257" y="474060"/>
                  <a:pt x="1154904" y="472188"/>
                  <a:pt x="1148428" y="465712"/>
                </a:cubicBezTo>
                <a:cubicBezTo>
                  <a:pt x="1139448" y="456732"/>
                  <a:pt x="1135008" y="443728"/>
                  <a:pt x="1125568" y="435232"/>
                </a:cubicBezTo>
                <a:cubicBezTo>
                  <a:pt x="1109327" y="420615"/>
                  <a:pt x="1089014" y="411120"/>
                  <a:pt x="1072228" y="397132"/>
                </a:cubicBezTo>
                <a:cubicBezTo>
                  <a:pt x="1058430" y="385634"/>
                  <a:pt x="1047552" y="370964"/>
                  <a:pt x="1034128" y="359032"/>
                </a:cubicBezTo>
                <a:cubicBezTo>
                  <a:pt x="1024636" y="350595"/>
                  <a:pt x="1012980" y="344786"/>
                  <a:pt x="1003648" y="336172"/>
                </a:cubicBezTo>
                <a:cubicBezTo>
                  <a:pt x="979893" y="314244"/>
                  <a:pt x="958610" y="289749"/>
                  <a:pt x="935068" y="267592"/>
                </a:cubicBezTo>
                <a:cubicBezTo>
                  <a:pt x="915406" y="249087"/>
                  <a:pt x="894087" y="232415"/>
                  <a:pt x="874108" y="214252"/>
                </a:cubicBezTo>
                <a:cubicBezTo>
                  <a:pt x="833771" y="177582"/>
                  <a:pt x="869563" y="203602"/>
                  <a:pt x="828388" y="176152"/>
                </a:cubicBezTo>
                <a:cubicBezTo>
                  <a:pt x="823308" y="168532"/>
                  <a:pt x="819624" y="159768"/>
                  <a:pt x="813148" y="153292"/>
                </a:cubicBezTo>
                <a:cubicBezTo>
                  <a:pt x="806672" y="146816"/>
                  <a:pt x="797614" y="143547"/>
                  <a:pt x="790288" y="138052"/>
                </a:cubicBezTo>
                <a:cubicBezTo>
                  <a:pt x="777277" y="128294"/>
                  <a:pt x="764344" y="118377"/>
                  <a:pt x="752188" y="107572"/>
                </a:cubicBezTo>
                <a:cubicBezTo>
                  <a:pt x="687041" y="49663"/>
                  <a:pt x="761346" y="103517"/>
                  <a:pt x="675988" y="46612"/>
                </a:cubicBezTo>
                <a:cubicBezTo>
                  <a:pt x="668368" y="41532"/>
                  <a:pt x="662215" y="32508"/>
                  <a:pt x="653128" y="31372"/>
                </a:cubicBezTo>
                <a:lnTo>
                  <a:pt x="592168" y="23752"/>
                </a:lnTo>
                <a:cubicBezTo>
                  <a:pt x="548353" y="9147"/>
                  <a:pt x="586015" y="20187"/>
                  <a:pt x="515968" y="8512"/>
                </a:cubicBezTo>
                <a:cubicBezTo>
                  <a:pt x="503193" y="6383"/>
                  <a:pt x="490818" y="1111"/>
                  <a:pt x="477868" y="892"/>
                </a:cubicBezTo>
                <a:cubicBezTo>
                  <a:pt x="340728" y="-1432"/>
                  <a:pt x="114648" y="-2918"/>
                  <a:pt x="51148" y="466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0" name="Object 39">
            <a:extLst>
              <a:ext uri="{FF2B5EF4-FFF2-40B4-BE49-F238E27FC236}">
                <a16:creationId xmlns:a16="http://schemas.microsoft.com/office/drawing/2014/main" id="{F8361A4B-176E-49D7-8664-7ADCC49DA3A0}"/>
              </a:ext>
            </a:extLst>
          </p:cNvPr>
          <p:cNvGraphicFramePr>
            <a:graphicFrameLocks noChangeAspect="1"/>
          </p:cNvGraphicFramePr>
          <p:nvPr>
            <p:extLst>
              <p:ext uri="{D42A27DB-BD31-4B8C-83A1-F6EECF244321}">
                <p14:modId xmlns:p14="http://schemas.microsoft.com/office/powerpoint/2010/main" val="619331823"/>
              </p:ext>
            </p:extLst>
          </p:nvPr>
        </p:nvGraphicFramePr>
        <p:xfrm>
          <a:off x="3962400" y="3291476"/>
          <a:ext cx="1219200" cy="279400"/>
        </p:xfrm>
        <a:graphic>
          <a:graphicData uri="http://schemas.openxmlformats.org/presentationml/2006/ole">
            <mc:AlternateContent xmlns:mc="http://schemas.openxmlformats.org/markup-compatibility/2006">
              <mc:Choice xmlns:v="urn:schemas-microsoft-com:vml" Requires="v">
                <p:oleObj spid="_x0000_s9218" name="Equation" r:id="rId5" imgW="1218960" imgH="279360" progId="Equation.DSMT4">
                  <p:embed/>
                </p:oleObj>
              </mc:Choice>
              <mc:Fallback>
                <p:oleObj name="Equation" r:id="rId5" imgW="1218960" imgH="279360" progId="Equation.DSMT4">
                  <p:embed/>
                  <p:pic>
                    <p:nvPicPr>
                      <p:cNvPr id="40" name="Object 39">
                        <a:extLst>
                          <a:ext uri="{FF2B5EF4-FFF2-40B4-BE49-F238E27FC236}">
                            <a16:creationId xmlns:a16="http://schemas.microsoft.com/office/drawing/2014/main" id="{F8361A4B-176E-49D7-8664-7ADCC49DA3A0}"/>
                          </a:ext>
                        </a:extLst>
                      </p:cNvPr>
                      <p:cNvPicPr/>
                      <p:nvPr/>
                    </p:nvPicPr>
                    <p:blipFill>
                      <a:blip r:embed="rId6"/>
                      <a:stretch>
                        <a:fillRect/>
                      </a:stretch>
                    </p:blipFill>
                    <p:spPr>
                      <a:xfrm>
                        <a:off x="3962400" y="3291476"/>
                        <a:ext cx="1219200" cy="27940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E35A8937-1853-4756-90C8-838066B2E447}"/>
              </a:ext>
            </a:extLst>
          </p:cNvPr>
          <p:cNvGraphicFramePr>
            <a:graphicFrameLocks noChangeAspect="1"/>
          </p:cNvGraphicFramePr>
          <p:nvPr>
            <p:extLst>
              <p:ext uri="{D42A27DB-BD31-4B8C-83A1-F6EECF244321}">
                <p14:modId xmlns:p14="http://schemas.microsoft.com/office/powerpoint/2010/main" val="3814516789"/>
              </p:ext>
            </p:extLst>
          </p:nvPr>
        </p:nvGraphicFramePr>
        <p:xfrm>
          <a:off x="3270250" y="3779838"/>
          <a:ext cx="2603500" cy="292100"/>
        </p:xfrm>
        <a:graphic>
          <a:graphicData uri="http://schemas.openxmlformats.org/presentationml/2006/ole">
            <mc:AlternateContent xmlns:mc="http://schemas.openxmlformats.org/markup-compatibility/2006">
              <mc:Choice xmlns:v="urn:schemas-microsoft-com:vml" Requires="v">
                <p:oleObj spid="_x0000_s9219" name="Equation" r:id="rId7" imgW="2603160" imgH="291960" progId="Equation.DSMT4">
                  <p:embed/>
                </p:oleObj>
              </mc:Choice>
              <mc:Fallback>
                <p:oleObj name="Equation" r:id="rId7" imgW="2603160" imgH="291960" progId="Equation.DSMT4">
                  <p:embed/>
                  <p:pic>
                    <p:nvPicPr>
                      <p:cNvPr id="45" name="Object 44">
                        <a:extLst>
                          <a:ext uri="{FF2B5EF4-FFF2-40B4-BE49-F238E27FC236}">
                            <a16:creationId xmlns:a16="http://schemas.microsoft.com/office/drawing/2014/main" id="{E35A8937-1853-4756-90C8-838066B2E447}"/>
                          </a:ext>
                        </a:extLst>
                      </p:cNvPr>
                      <p:cNvPicPr/>
                      <p:nvPr/>
                    </p:nvPicPr>
                    <p:blipFill>
                      <a:blip r:embed="rId8"/>
                      <a:stretch>
                        <a:fillRect/>
                      </a:stretch>
                    </p:blipFill>
                    <p:spPr>
                      <a:xfrm>
                        <a:off x="3270250" y="3779838"/>
                        <a:ext cx="2603500" cy="29210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5ED14574-0952-4E39-8A75-50ACBF43B01B}"/>
              </a:ext>
            </a:extLst>
          </p:cNvPr>
          <p:cNvGraphicFramePr>
            <a:graphicFrameLocks noChangeAspect="1"/>
          </p:cNvGraphicFramePr>
          <p:nvPr>
            <p:extLst>
              <p:ext uri="{D42A27DB-BD31-4B8C-83A1-F6EECF244321}">
                <p14:modId xmlns:p14="http://schemas.microsoft.com/office/powerpoint/2010/main" val="3311634568"/>
              </p:ext>
            </p:extLst>
          </p:nvPr>
        </p:nvGraphicFramePr>
        <p:xfrm>
          <a:off x="4603402" y="4249176"/>
          <a:ext cx="812800" cy="279400"/>
        </p:xfrm>
        <a:graphic>
          <a:graphicData uri="http://schemas.openxmlformats.org/presentationml/2006/ole">
            <mc:AlternateContent xmlns:mc="http://schemas.openxmlformats.org/markup-compatibility/2006">
              <mc:Choice xmlns:v="urn:schemas-microsoft-com:vml" Requires="v">
                <p:oleObj spid="_x0000_s9220" name="Equation" r:id="rId9" imgW="812520" imgH="279360" progId="Equation.DSMT4">
                  <p:embed/>
                </p:oleObj>
              </mc:Choice>
              <mc:Fallback>
                <p:oleObj name="Equation" r:id="rId9" imgW="812520" imgH="279360" progId="Equation.DSMT4">
                  <p:embed/>
                  <p:pic>
                    <p:nvPicPr>
                      <p:cNvPr id="58" name="Object 57">
                        <a:extLst>
                          <a:ext uri="{FF2B5EF4-FFF2-40B4-BE49-F238E27FC236}">
                            <a16:creationId xmlns:a16="http://schemas.microsoft.com/office/drawing/2014/main" id="{5ED14574-0952-4E39-8A75-50ACBF43B01B}"/>
                          </a:ext>
                        </a:extLst>
                      </p:cNvPr>
                      <p:cNvPicPr/>
                      <p:nvPr/>
                    </p:nvPicPr>
                    <p:blipFill>
                      <a:blip r:embed="rId10"/>
                      <a:stretch>
                        <a:fillRect/>
                      </a:stretch>
                    </p:blipFill>
                    <p:spPr>
                      <a:xfrm>
                        <a:off x="4603402" y="4249176"/>
                        <a:ext cx="812800" cy="279400"/>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ACD3E202-B1B3-474E-AB54-4A4F3E26AEEE}"/>
              </a:ext>
            </a:extLst>
          </p:cNvPr>
          <p:cNvGraphicFramePr>
            <a:graphicFrameLocks noChangeAspect="1"/>
          </p:cNvGraphicFramePr>
          <p:nvPr>
            <p:extLst>
              <p:ext uri="{D42A27DB-BD31-4B8C-83A1-F6EECF244321}">
                <p14:modId xmlns:p14="http://schemas.microsoft.com/office/powerpoint/2010/main" val="2595700754"/>
              </p:ext>
            </p:extLst>
          </p:nvPr>
        </p:nvGraphicFramePr>
        <p:xfrm>
          <a:off x="3938588" y="4758961"/>
          <a:ext cx="1257300" cy="279400"/>
        </p:xfrm>
        <a:graphic>
          <a:graphicData uri="http://schemas.openxmlformats.org/presentationml/2006/ole">
            <mc:AlternateContent xmlns:mc="http://schemas.openxmlformats.org/markup-compatibility/2006">
              <mc:Choice xmlns:v="urn:schemas-microsoft-com:vml" Requires="v">
                <p:oleObj spid="_x0000_s9221" name="Equation" r:id="rId11" imgW="1257120" imgH="279360" progId="Equation.DSMT4">
                  <p:embed/>
                </p:oleObj>
              </mc:Choice>
              <mc:Fallback>
                <p:oleObj name="Equation" r:id="rId11" imgW="1257120" imgH="279360" progId="Equation.DSMT4">
                  <p:embed/>
                  <p:pic>
                    <p:nvPicPr>
                      <p:cNvPr id="60" name="Object 59">
                        <a:extLst>
                          <a:ext uri="{FF2B5EF4-FFF2-40B4-BE49-F238E27FC236}">
                            <a16:creationId xmlns:a16="http://schemas.microsoft.com/office/drawing/2014/main" id="{ACD3E202-B1B3-474E-AB54-4A4F3E26AEEE}"/>
                          </a:ext>
                        </a:extLst>
                      </p:cNvPr>
                      <p:cNvPicPr/>
                      <p:nvPr/>
                    </p:nvPicPr>
                    <p:blipFill>
                      <a:blip r:embed="rId12"/>
                      <a:stretch>
                        <a:fillRect/>
                      </a:stretch>
                    </p:blipFill>
                    <p:spPr>
                      <a:xfrm>
                        <a:off x="3938588" y="4758961"/>
                        <a:ext cx="1257300" cy="279400"/>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9D7FEB30-A6D6-4169-BAD5-69F6E0A42FD5}"/>
              </a:ext>
            </a:extLst>
          </p:cNvPr>
          <p:cNvGraphicFramePr>
            <a:graphicFrameLocks noChangeAspect="1"/>
          </p:cNvGraphicFramePr>
          <p:nvPr>
            <p:extLst>
              <p:ext uri="{D42A27DB-BD31-4B8C-83A1-F6EECF244321}">
                <p14:modId xmlns:p14="http://schemas.microsoft.com/office/powerpoint/2010/main" val="1555868906"/>
              </p:ext>
            </p:extLst>
          </p:nvPr>
        </p:nvGraphicFramePr>
        <p:xfrm>
          <a:off x="2952750" y="5238750"/>
          <a:ext cx="3238500" cy="292100"/>
        </p:xfrm>
        <a:graphic>
          <a:graphicData uri="http://schemas.openxmlformats.org/presentationml/2006/ole">
            <mc:AlternateContent xmlns:mc="http://schemas.openxmlformats.org/markup-compatibility/2006">
              <mc:Choice xmlns:v="urn:schemas-microsoft-com:vml" Requires="v">
                <p:oleObj spid="_x0000_s9222" name="Equation" r:id="rId13" imgW="3238200" imgH="291960" progId="Equation.DSMT4">
                  <p:embed/>
                </p:oleObj>
              </mc:Choice>
              <mc:Fallback>
                <p:oleObj name="Equation" r:id="rId13" imgW="3238200" imgH="291960" progId="Equation.DSMT4">
                  <p:embed/>
                  <p:pic>
                    <p:nvPicPr>
                      <p:cNvPr id="64" name="Object 63">
                        <a:extLst>
                          <a:ext uri="{FF2B5EF4-FFF2-40B4-BE49-F238E27FC236}">
                            <a16:creationId xmlns:a16="http://schemas.microsoft.com/office/drawing/2014/main" id="{9D7FEB30-A6D6-4169-BAD5-69F6E0A42FD5}"/>
                          </a:ext>
                        </a:extLst>
                      </p:cNvPr>
                      <p:cNvPicPr/>
                      <p:nvPr/>
                    </p:nvPicPr>
                    <p:blipFill>
                      <a:blip r:embed="rId14"/>
                      <a:stretch>
                        <a:fillRect/>
                      </a:stretch>
                    </p:blipFill>
                    <p:spPr>
                      <a:xfrm>
                        <a:off x="2952750" y="5238750"/>
                        <a:ext cx="3238500" cy="292100"/>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C63287E7-DC51-42EB-8274-D3C555E6E9E3}"/>
              </a:ext>
            </a:extLst>
          </p:cNvPr>
          <p:cNvGraphicFramePr>
            <a:graphicFrameLocks noChangeAspect="1"/>
          </p:cNvGraphicFramePr>
          <p:nvPr>
            <p:extLst>
              <p:ext uri="{D42A27DB-BD31-4B8C-83A1-F6EECF244321}">
                <p14:modId xmlns:p14="http://schemas.microsoft.com/office/powerpoint/2010/main" val="338859303"/>
              </p:ext>
            </p:extLst>
          </p:nvPr>
        </p:nvGraphicFramePr>
        <p:xfrm>
          <a:off x="4296728" y="5691929"/>
          <a:ext cx="1498600" cy="279400"/>
        </p:xfrm>
        <a:graphic>
          <a:graphicData uri="http://schemas.openxmlformats.org/presentationml/2006/ole">
            <mc:AlternateContent xmlns:mc="http://schemas.openxmlformats.org/markup-compatibility/2006">
              <mc:Choice xmlns:v="urn:schemas-microsoft-com:vml" Requires="v">
                <p:oleObj spid="_x0000_s9223" name="Equation" r:id="rId15" imgW="1498320" imgH="279360" progId="Equation.DSMT4">
                  <p:embed/>
                </p:oleObj>
              </mc:Choice>
              <mc:Fallback>
                <p:oleObj name="Equation" r:id="rId15" imgW="1498320" imgH="279360" progId="Equation.DSMT4">
                  <p:embed/>
                  <p:pic>
                    <p:nvPicPr>
                      <p:cNvPr id="66" name="Object 65">
                        <a:extLst>
                          <a:ext uri="{FF2B5EF4-FFF2-40B4-BE49-F238E27FC236}">
                            <a16:creationId xmlns:a16="http://schemas.microsoft.com/office/drawing/2014/main" id="{C63287E7-DC51-42EB-8274-D3C555E6E9E3}"/>
                          </a:ext>
                        </a:extLst>
                      </p:cNvPr>
                      <p:cNvPicPr/>
                      <p:nvPr/>
                    </p:nvPicPr>
                    <p:blipFill>
                      <a:blip r:embed="rId16"/>
                      <a:stretch>
                        <a:fillRect/>
                      </a:stretch>
                    </p:blipFill>
                    <p:spPr>
                      <a:xfrm>
                        <a:off x="4296728" y="5691929"/>
                        <a:ext cx="1498600" cy="27940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161A5119-F933-4B32-9B94-3C4A12176B38}"/>
              </a:ext>
            </a:extLst>
          </p:cNvPr>
          <p:cNvGraphicFramePr>
            <a:graphicFrameLocks noChangeAspect="1"/>
          </p:cNvGraphicFramePr>
          <p:nvPr>
            <p:extLst>
              <p:ext uri="{D42A27DB-BD31-4B8C-83A1-F6EECF244321}">
                <p14:modId xmlns:p14="http://schemas.microsoft.com/office/powerpoint/2010/main" val="3256845897"/>
              </p:ext>
            </p:extLst>
          </p:nvPr>
        </p:nvGraphicFramePr>
        <p:xfrm>
          <a:off x="4296728" y="6161631"/>
          <a:ext cx="809625" cy="266700"/>
        </p:xfrm>
        <a:graphic>
          <a:graphicData uri="http://schemas.openxmlformats.org/presentationml/2006/ole">
            <mc:AlternateContent xmlns:mc="http://schemas.openxmlformats.org/markup-compatibility/2006">
              <mc:Choice xmlns:v="urn:schemas-microsoft-com:vml" Requires="v">
                <p:oleObj spid="_x0000_s9224" name="Equation" r:id="rId17" imgW="809793" imgH="266590" progId="Equation.DSMT4">
                  <p:embed/>
                </p:oleObj>
              </mc:Choice>
              <mc:Fallback>
                <p:oleObj name="Equation" r:id="rId17" imgW="809793" imgH="266590" progId="Equation.DSMT4">
                  <p:embed/>
                  <p:pic>
                    <p:nvPicPr>
                      <p:cNvPr id="68" name="Object 67">
                        <a:extLst>
                          <a:ext uri="{FF2B5EF4-FFF2-40B4-BE49-F238E27FC236}">
                            <a16:creationId xmlns:a16="http://schemas.microsoft.com/office/drawing/2014/main" id="{161A5119-F933-4B32-9B94-3C4A12176B38}"/>
                          </a:ext>
                        </a:extLst>
                      </p:cNvPr>
                      <p:cNvPicPr/>
                      <p:nvPr/>
                    </p:nvPicPr>
                    <p:blipFill>
                      <a:blip r:embed="rId18"/>
                      <a:stretch>
                        <a:fillRect/>
                      </a:stretch>
                    </p:blipFill>
                    <p:spPr>
                      <a:xfrm>
                        <a:off x="4296728" y="6161631"/>
                        <a:ext cx="809625" cy="2667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C3F14F4-5FFE-4106-B7D0-7367C96BF5D4}"/>
              </a:ext>
            </a:extLst>
          </p:cNvPr>
          <p:cNvGraphicFramePr>
            <a:graphicFrameLocks noChangeAspect="1"/>
          </p:cNvGraphicFramePr>
          <p:nvPr>
            <p:extLst>
              <p:ext uri="{D42A27DB-BD31-4B8C-83A1-F6EECF244321}">
                <p14:modId xmlns:p14="http://schemas.microsoft.com/office/powerpoint/2010/main" val="389750269"/>
              </p:ext>
            </p:extLst>
          </p:nvPr>
        </p:nvGraphicFramePr>
        <p:xfrm>
          <a:off x="3911600" y="706006"/>
          <a:ext cx="1320800" cy="292100"/>
        </p:xfrm>
        <a:graphic>
          <a:graphicData uri="http://schemas.openxmlformats.org/presentationml/2006/ole">
            <mc:AlternateContent xmlns:mc="http://schemas.openxmlformats.org/markup-compatibility/2006">
              <mc:Choice xmlns:v="urn:schemas-microsoft-com:vml" Requires="v">
                <p:oleObj spid="_x0000_s9225" name="Equation" r:id="rId19" imgW="1320480" imgH="291960" progId="Equation.DSMT4">
                  <p:embed/>
                </p:oleObj>
              </mc:Choice>
              <mc:Fallback>
                <p:oleObj name="Equation" r:id="rId19" imgW="1320480" imgH="291960" progId="Equation.DSMT4">
                  <p:embed/>
                  <p:pic>
                    <p:nvPicPr>
                      <p:cNvPr id="3" name="Object 2">
                        <a:extLst>
                          <a:ext uri="{FF2B5EF4-FFF2-40B4-BE49-F238E27FC236}">
                            <a16:creationId xmlns:a16="http://schemas.microsoft.com/office/drawing/2014/main" id="{CC3F14F4-5FFE-4106-B7D0-7367C96BF5D4}"/>
                          </a:ext>
                        </a:extLst>
                      </p:cNvPr>
                      <p:cNvPicPr/>
                      <p:nvPr/>
                    </p:nvPicPr>
                    <p:blipFill>
                      <a:blip r:embed="rId20"/>
                      <a:stretch>
                        <a:fillRect/>
                      </a:stretch>
                    </p:blipFill>
                    <p:spPr>
                      <a:xfrm>
                        <a:off x="3911600" y="706006"/>
                        <a:ext cx="1320800" cy="29210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81A2DCA-07A5-40D0-9B49-793F73218CF3}"/>
              </a:ext>
            </a:extLst>
          </p:cNvPr>
          <p:cNvSpPr/>
          <p:nvPr/>
        </p:nvSpPr>
        <p:spPr>
          <a:xfrm>
            <a:off x="3890498" y="2645665"/>
            <a:ext cx="271792" cy="3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29C4BF1D-03ED-4485-BD69-54179C5A4CE3}"/>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3953527" y="2673628"/>
            <a:ext cx="213958" cy="281624"/>
          </a:xfrm>
          <a:prstGeom prst="rect">
            <a:avLst/>
          </a:prstGeom>
        </p:spPr>
      </p:pic>
      <p:sp>
        <p:nvSpPr>
          <p:cNvPr id="10" name="Freeform: Shape 9">
            <a:extLst>
              <a:ext uri="{FF2B5EF4-FFF2-40B4-BE49-F238E27FC236}">
                <a16:creationId xmlns:a16="http://schemas.microsoft.com/office/drawing/2014/main" id="{17AC0FFC-16D5-496C-B934-615B2B1624E3}"/>
              </a:ext>
            </a:extLst>
          </p:cNvPr>
          <p:cNvSpPr/>
          <p:nvPr/>
        </p:nvSpPr>
        <p:spPr>
          <a:xfrm>
            <a:off x="4135582" y="2732809"/>
            <a:ext cx="59929" cy="166267"/>
          </a:xfrm>
          <a:custGeom>
            <a:avLst/>
            <a:gdLst>
              <a:gd name="connsiteX0" fmla="*/ 57150 w 59929"/>
              <a:gd name="connsiteY0" fmla="*/ 166255 h 166267"/>
              <a:gd name="connsiteX1" fmla="*/ 5195 w 59929"/>
              <a:gd name="connsiteY1" fmla="*/ 109105 h 166267"/>
              <a:gd name="connsiteX2" fmla="*/ 0 w 59929"/>
              <a:gd name="connsiteY2" fmla="*/ 93518 h 166267"/>
              <a:gd name="connsiteX3" fmla="*/ 5195 w 59929"/>
              <a:gd name="connsiteY3" fmla="*/ 31173 h 166267"/>
              <a:gd name="connsiteX4" fmla="*/ 15586 w 59929"/>
              <a:gd name="connsiteY4" fmla="*/ 0 h 166267"/>
              <a:gd name="connsiteX5" fmla="*/ 31173 w 59929"/>
              <a:gd name="connsiteY5" fmla="*/ 10391 h 166267"/>
              <a:gd name="connsiteX6" fmla="*/ 20782 w 59929"/>
              <a:gd name="connsiteY6" fmla="*/ 72736 h 166267"/>
              <a:gd name="connsiteX7" fmla="*/ 36368 w 59929"/>
              <a:gd name="connsiteY7" fmla="*/ 83127 h 166267"/>
              <a:gd name="connsiteX8" fmla="*/ 51954 w 59929"/>
              <a:gd name="connsiteY8" fmla="*/ 114300 h 166267"/>
              <a:gd name="connsiteX9" fmla="*/ 57150 w 59929"/>
              <a:gd name="connsiteY9" fmla="*/ 166255 h 16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29" h="166267">
                <a:moveTo>
                  <a:pt x="57150" y="166255"/>
                </a:moveTo>
                <a:cubicBezTo>
                  <a:pt x="49357" y="165389"/>
                  <a:pt x="21101" y="129349"/>
                  <a:pt x="5195" y="109105"/>
                </a:cubicBezTo>
                <a:cubicBezTo>
                  <a:pt x="1811" y="104799"/>
                  <a:pt x="0" y="98995"/>
                  <a:pt x="0" y="93518"/>
                </a:cubicBezTo>
                <a:cubicBezTo>
                  <a:pt x="0" y="72664"/>
                  <a:pt x="1767" y="51743"/>
                  <a:pt x="5195" y="31173"/>
                </a:cubicBezTo>
                <a:cubicBezTo>
                  <a:pt x="6996" y="20369"/>
                  <a:pt x="15586" y="0"/>
                  <a:pt x="15586" y="0"/>
                </a:cubicBezTo>
                <a:cubicBezTo>
                  <a:pt x="20782" y="3464"/>
                  <a:pt x="30056" y="4247"/>
                  <a:pt x="31173" y="10391"/>
                </a:cubicBezTo>
                <a:cubicBezTo>
                  <a:pt x="35267" y="32907"/>
                  <a:pt x="27481" y="52639"/>
                  <a:pt x="20782" y="72736"/>
                </a:cubicBezTo>
                <a:cubicBezTo>
                  <a:pt x="25977" y="76200"/>
                  <a:pt x="31953" y="78712"/>
                  <a:pt x="36368" y="83127"/>
                </a:cubicBezTo>
                <a:cubicBezTo>
                  <a:pt x="44834" y="91593"/>
                  <a:pt x="49137" y="103031"/>
                  <a:pt x="51954" y="114300"/>
                </a:cubicBezTo>
                <a:cubicBezTo>
                  <a:pt x="54096" y="122867"/>
                  <a:pt x="64943" y="167121"/>
                  <a:pt x="57150" y="1662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678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6:9</a:t>
            </a:r>
          </a:p>
        </p:txBody>
      </p:sp>
      <p:graphicFrame>
        <p:nvGraphicFramePr>
          <p:cNvPr id="20" name="Object 19">
            <a:extLst>
              <a:ext uri="{FF2B5EF4-FFF2-40B4-BE49-F238E27FC236}">
                <a16:creationId xmlns:a16="http://schemas.microsoft.com/office/drawing/2014/main" id="{E957DB6E-E734-43C5-BE4B-052DCD85D1A5}"/>
              </a:ext>
            </a:extLst>
          </p:cNvPr>
          <p:cNvGraphicFramePr>
            <a:graphicFrameLocks noChangeAspect="1"/>
          </p:cNvGraphicFramePr>
          <p:nvPr>
            <p:extLst>
              <p:ext uri="{D42A27DB-BD31-4B8C-83A1-F6EECF244321}">
                <p14:modId xmlns:p14="http://schemas.microsoft.com/office/powerpoint/2010/main" val="2114153915"/>
              </p:ext>
            </p:extLst>
          </p:nvPr>
        </p:nvGraphicFramePr>
        <p:xfrm>
          <a:off x="3816360" y="844868"/>
          <a:ext cx="1511280" cy="291960"/>
        </p:xfrm>
        <a:graphic>
          <a:graphicData uri="http://schemas.openxmlformats.org/presentationml/2006/ole">
            <mc:AlternateContent xmlns:mc="http://schemas.openxmlformats.org/markup-compatibility/2006">
              <mc:Choice xmlns:v="urn:schemas-microsoft-com:vml" Requires="v">
                <p:oleObj spid="_x0000_s10242" name="Equation" r:id="rId4" imgW="1511280" imgH="291960" progId="Equation.DSMT4">
                  <p:embed/>
                </p:oleObj>
              </mc:Choice>
              <mc:Fallback>
                <p:oleObj name="Equation" r:id="rId4" imgW="1511280" imgH="291960" progId="Equation.DSMT4">
                  <p:embed/>
                  <p:pic>
                    <p:nvPicPr>
                      <p:cNvPr id="20" name="Object 19">
                        <a:extLst>
                          <a:ext uri="{FF2B5EF4-FFF2-40B4-BE49-F238E27FC236}">
                            <a16:creationId xmlns:a16="http://schemas.microsoft.com/office/drawing/2014/main" id="{E957DB6E-E734-43C5-BE4B-052DCD85D1A5}"/>
                          </a:ext>
                        </a:extLst>
                      </p:cNvPr>
                      <p:cNvPicPr/>
                      <p:nvPr/>
                    </p:nvPicPr>
                    <p:blipFill>
                      <a:blip r:embed="rId5"/>
                      <a:stretch>
                        <a:fillRect/>
                      </a:stretch>
                    </p:blipFill>
                    <p:spPr>
                      <a:xfrm>
                        <a:off x="3816360" y="844868"/>
                        <a:ext cx="1511280" cy="29196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E2EB5BE-CC22-44DF-818C-786574E41C8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841969" y="1362476"/>
            <a:ext cx="5460062" cy="1916542"/>
          </a:xfrm>
          <a:prstGeom prst="rect">
            <a:avLst/>
          </a:prstGeom>
        </p:spPr>
      </p:pic>
      <p:pic>
        <p:nvPicPr>
          <p:cNvPr id="24" name="Picture 23">
            <a:extLst>
              <a:ext uri="{FF2B5EF4-FFF2-40B4-BE49-F238E27FC236}">
                <a16:creationId xmlns:a16="http://schemas.microsoft.com/office/drawing/2014/main" id="{1DCF3408-F0C6-452C-9504-5D66DDC9752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483099" y="2775746"/>
            <a:ext cx="266701" cy="652178"/>
          </a:xfrm>
          <a:prstGeom prst="rect">
            <a:avLst/>
          </a:prstGeom>
        </p:spPr>
      </p:pic>
      <p:graphicFrame>
        <p:nvGraphicFramePr>
          <p:cNvPr id="26" name="Object 25">
            <a:extLst>
              <a:ext uri="{FF2B5EF4-FFF2-40B4-BE49-F238E27FC236}">
                <a16:creationId xmlns:a16="http://schemas.microsoft.com/office/drawing/2014/main" id="{8737BD4E-DBCB-44E6-8075-8E6C1E18E8A6}"/>
              </a:ext>
            </a:extLst>
          </p:cNvPr>
          <p:cNvGraphicFramePr>
            <a:graphicFrameLocks noChangeAspect="1"/>
          </p:cNvGraphicFramePr>
          <p:nvPr>
            <p:extLst>
              <p:ext uri="{D42A27DB-BD31-4B8C-83A1-F6EECF244321}">
                <p14:modId xmlns:p14="http://schemas.microsoft.com/office/powerpoint/2010/main" val="3065571931"/>
              </p:ext>
            </p:extLst>
          </p:nvPr>
        </p:nvGraphicFramePr>
        <p:xfrm>
          <a:off x="4084416" y="3487420"/>
          <a:ext cx="975168" cy="223488"/>
        </p:xfrm>
        <a:graphic>
          <a:graphicData uri="http://schemas.openxmlformats.org/presentationml/2006/ole">
            <mc:AlternateContent xmlns:mc="http://schemas.openxmlformats.org/markup-compatibility/2006">
              <mc:Choice xmlns:v="urn:schemas-microsoft-com:vml" Requires="v">
                <p:oleObj spid="_x0000_s10243" name="Equation" r:id="rId8" imgW="1218960" imgH="279360" progId="Equation.DSMT4">
                  <p:embed/>
                </p:oleObj>
              </mc:Choice>
              <mc:Fallback>
                <p:oleObj name="Equation" r:id="rId8" imgW="1218960" imgH="279360" progId="Equation.DSMT4">
                  <p:embed/>
                  <p:pic>
                    <p:nvPicPr>
                      <p:cNvPr id="26" name="Object 25">
                        <a:extLst>
                          <a:ext uri="{FF2B5EF4-FFF2-40B4-BE49-F238E27FC236}">
                            <a16:creationId xmlns:a16="http://schemas.microsoft.com/office/drawing/2014/main" id="{8737BD4E-DBCB-44E6-8075-8E6C1E18E8A6}"/>
                          </a:ext>
                        </a:extLst>
                      </p:cNvPr>
                      <p:cNvPicPr/>
                      <p:nvPr/>
                    </p:nvPicPr>
                    <p:blipFill>
                      <a:blip r:embed="rId9"/>
                      <a:stretch>
                        <a:fillRect/>
                      </a:stretch>
                    </p:blipFill>
                    <p:spPr>
                      <a:xfrm>
                        <a:off x="4084416" y="3487420"/>
                        <a:ext cx="975168" cy="223488"/>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A74F4DF7-01CD-4514-9B2E-DA68836DFB15}"/>
              </a:ext>
            </a:extLst>
          </p:cNvPr>
          <p:cNvGraphicFramePr>
            <a:graphicFrameLocks noChangeAspect="1"/>
          </p:cNvGraphicFramePr>
          <p:nvPr>
            <p:extLst>
              <p:ext uri="{D42A27DB-BD31-4B8C-83A1-F6EECF244321}">
                <p14:modId xmlns:p14="http://schemas.microsoft.com/office/powerpoint/2010/main" val="1206340629"/>
              </p:ext>
            </p:extLst>
          </p:nvPr>
        </p:nvGraphicFramePr>
        <p:xfrm>
          <a:off x="3181350" y="3857625"/>
          <a:ext cx="2782888" cy="233363"/>
        </p:xfrm>
        <a:graphic>
          <a:graphicData uri="http://schemas.openxmlformats.org/presentationml/2006/ole">
            <mc:AlternateContent xmlns:mc="http://schemas.openxmlformats.org/markup-compatibility/2006">
              <mc:Choice xmlns:v="urn:schemas-microsoft-com:vml" Requires="v">
                <p:oleObj spid="_x0000_s10244" name="Equation" r:id="rId10" imgW="3479760" imgH="291960" progId="Equation.DSMT4">
                  <p:embed/>
                </p:oleObj>
              </mc:Choice>
              <mc:Fallback>
                <p:oleObj name="Equation" r:id="rId10" imgW="3479760" imgH="291960" progId="Equation.DSMT4">
                  <p:embed/>
                  <p:pic>
                    <p:nvPicPr>
                      <p:cNvPr id="27" name="Object 26">
                        <a:extLst>
                          <a:ext uri="{FF2B5EF4-FFF2-40B4-BE49-F238E27FC236}">
                            <a16:creationId xmlns:a16="http://schemas.microsoft.com/office/drawing/2014/main" id="{A74F4DF7-01CD-4514-9B2E-DA68836DFB15}"/>
                          </a:ext>
                        </a:extLst>
                      </p:cNvPr>
                      <p:cNvPicPr/>
                      <p:nvPr/>
                    </p:nvPicPr>
                    <p:blipFill>
                      <a:blip r:embed="rId11"/>
                      <a:stretch>
                        <a:fillRect/>
                      </a:stretch>
                    </p:blipFill>
                    <p:spPr>
                      <a:xfrm>
                        <a:off x="3181350" y="3857625"/>
                        <a:ext cx="2782888" cy="23336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E2319FB7-3A56-4A19-98D6-C0B56C498091}"/>
              </a:ext>
            </a:extLst>
          </p:cNvPr>
          <p:cNvGraphicFramePr>
            <a:graphicFrameLocks noChangeAspect="1"/>
          </p:cNvGraphicFramePr>
          <p:nvPr>
            <p:extLst>
              <p:ext uri="{D42A27DB-BD31-4B8C-83A1-F6EECF244321}">
                <p14:modId xmlns:p14="http://schemas.microsoft.com/office/powerpoint/2010/main" val="146413191"/>
              </p:ext>
            </p:extLst>
          </p:nvPr>
        </p:nvGraphicFramePr>
        <p:xfrm>
          <a:off x="4380053" y="4237038"/>
          <a:ext cx="955675" cy="223837"/>
        </p:xfrm>
        <a:graphic>
          <a:graphicData uri="http://schemas.openxmlformats.org/presentationml/2006/ole">
            <mc:AlternateContent xmlns:mc="http://schemas.openxmlformats.org/markup-compatibility/2006">
              <mc:Choice xmlns:v="urn:schemas-microsoft-com:vml" Requires="v">
                <p:oleObj spid="_x0000_s10245" name="Equation" r:id="rId12" imgW="1193760" imgH="279360" progId="Equation.DSMT4">
                  <p:embed/>
                </p:oleObj>
              </mc:Choice>
              <mc:Fallback>
                <p:oleObj name="Equation" r:id="rId12" imgW="1193760" imgH="279360" progId="Equation.DSMT4">
                  <p:embed/>
                  <p:pic>
                    <p:nvPicPr>
                      <p:cNvPr id="28" name="Object 27">
                        <a:extLst>
                          <a:ext uri="{FF2B5EF4-FFF2-40B4-BE49-F238E27FC236}">
                            <a16:creationId xmlns:a16="http://schemas.microsoft.com/office/drawing/2014/main" id="{E2319FB7-3A56-4A19-98D6-C0B56C498091}"/>
                          </a:ext>
                        </a:extLst>
                      </p:cNvPr>
                      <p:cNvPicPr/>
                      <p:nvPr/>
                    </p:nvPicPr>
                    <p:blipFill>
                      <a:blip r:embed="rId13"/>
                      <a:stretch>
                        <a:fillRect/>
                      </a:stretch>
                    </p:blipFill>
                    <p:spPr>
                      <a:xfrm>
                        <a:off x="4380053" y="4237038"/>
                        <a:ext cx="955675" cy="2238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BD691D6-5D3E-4B6C-B72B-95425512A7AC}"/>
              </a:ext>
            </a:extLst>
          </p:cNvPr>
          <p:cNvGraphicFramePr>
            <a:graphicFrameLocks noChangeAspect="1"/>
          </p:cNvGraphicFramePr>
          <p:nvPr>
            <p:extLst>
              <p:ext uri="{D42A27DB-BD31-4B8C-83A1-F6EECF244321}">
                <p14:modId xmlns:p14="http://schemas.microsoft.com/office/powerpoint/2010/main" val="1364284712"/>
              </p:ext>
            </p:extLst>
          </p:nvPr>
        </p:nvGraphicFramePr>
        <p:xfrm>
          <a:off x="4397800" y="4617706"/>
          <a:ext cx="599328" cy="223488"/>
        </p:xfrm>
        <a:graphic>
          <a:graphicData uri="http://schemas.openxmlformats.org/presentationml/2006/ole">
            <mc:AlternateContent xmlns:mc="http://schemas.openxmlformats.org/markup-compatibility/2006">
              <mc:Choice xmlns:v="urn:schemas-microsoft-com:vml" Requires="v">
                <p:oleObj spid="_x0000_s10246" name="Equation" r:id="rId14" imgW="749160" imgH="279360" progId="Equation.DSMT4">
                  <p:embed/>
                </p:oleObj>
              </mc:Choice>
              <mc:Fallback>
                <p:oleObj name="Equation" r:id="rId14" imgW="749160" imgH="279360" progId="Equation.DSMT4">
                  <p:embed/>
                  <p:pic>
                    <p:nvPicPr>
                      <p:cNvPr id="10" name="Object 9">
                        <a:extLst>
                          <a:ext uri="{FF2B5EF4-FFF2-40B4-BE49-F238E27FC236}">
                            <a16:creationId xmlns:a16="http://schemas.microsoft.com/office/drawing/2014/main" id="{8BD691D6-5D3E-4B6C-B72B-95425512A7AC}"/>
                          </a:ext>
                        </a:extLst>
                      </p:cNvPr>
                      <p:cNvPicPr/>
                      <p:nvPr/>
                    </p:nvPicPr>
                    <p:blipFill>
                      <a:blip r:embed="rId15"/>
                      <a:stretch>
                        <a:fillRect/>
                      </a:stretch>
                    </p:blipFill>
                    <p:spPr>
                      <a:xfrm>
                        <a:off x="4397800" y="4617706"/>
                        <a:ext cx="599328" cy="22348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3DF2FF8A-37AC-432A-85CE-2C68C6A93CA8}"/>
              </a:ext>
            </a:extLst>
          </p:cNvPr>
          <p:cNvGraphicFramePr>
            <a:graphicFrameLocks noChangeAspect="1"/>
          </p:cNvGraphicFramePr>
          <p:nvPr>
            <p:extLst>
              <p:ext uri="{D42A27DB-BD31-4B8C-83A1-F6EECF244321}">
                <p14:modId xmlns:p14="http://schemas.microsoft.com/office/powerpoint/2010/main" val="1480630615"/>
              </p:ext>
            </p:extLst>
          </p:nvPr>
        </p:nvGraphicFramePr>
        <p:xfrm>
          <a:off x="2438083" y="4999038"/>
          <a:ext cx="1006475" cy="222250"/>
        </p:xfrm>
        <a:graphic>
          <a:graphicData uri="http://schemas.openxmlformats.org/presentationml/2006/ole">
            <mc:AlternateContent xmlns:mc="http://schemas.openxmlformats.org/markup-compatibility/2006">
              <mc:Choice xmlns:v="urn:schemas-microsoft-com:vml" Requires="v">
                <p:oleObj spid="_x0000_s10247" name="Equation" r:id="rId16" imgW="1257120" imgH="279360" progId="Equation.DSMT4">
                  <p:embed/>
                </p:oleObj>
              </mc:Choice>
              <mc:Fallback>
                <p:oleObj name="Equation" r:id="rId16" imgW="1257120" imgH="279360" progId="Equation.DSMT4">
                  <p:embed/>
                  <p:pic>
                    <p:nvPicPr>
                      <p:cNvPr id="35" name="Object 34">
                        <a:extLst>
                          <a:ext uri="{FF2B5EF4-FFF2-40B4-BE49-F238E27FC236}">
                            <a16:creationId xmlns:a16="http://schemas.microsoft.com/office/drawing/2014/main" id="{3DF2FF8A-37AC-432A-85CE-2C68C6A93CA8}"/>
                          </a:ext>
                        </a:extLst>
                      </p:cNvPr>
                      <p:cNvPicPr/>
                      <p:nvPr/>
                    </p:nvPicPr>
                    <p:blipFill>
                      <a:blip r:embed="rId17"/>
                      <a:stretch>
                        <a:fillRect/>
                      </a:stretch>
                    </p:blipFill>
                    <p:spPr>
                      <a:xfrm>
                        <a:off x="2438083" y="4999038"/>
                        <a:ext cx="1006475" cy="22225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D9A58981-6162-429F-AE3F-0EFAAFDF77D3}"/>
              </a:ext>
            </a:extLst>
          </p:cNvPr>
          <p:cNvGraphicFramePr>
            <a:graphicFrameLocks noChangeAspect="1"/>
          </p:cNvGraphicFramePr>
          <p:nvPr>
            <p:extLst>
              <p:ext uri="{D42A27DB-BD31-4B8C-83A1-F6EECF244321}">
                <p14:modId xmlns:p14="http://schemas.microsoft.com/office/powerpoint/2010/main" val="263100412"/>
              </p:ext>
            </p:extLst>
          </p:nvPr>
        </p:nvGraphicFramePr>
        <p:xfrm>
          <a:off x="2997733" y="5748338"/>
          <a:ext cx="954088" cy="223837"/>
        </p:xfrm>
        <a:graphic>
          <a:graphicData uri="http://schemas.openxmlformats.org/presentationml/2006/ole">
            <mc:AlternateContent xmlns:mc="http://schemas.openxmlformats.org/markup-compatibility/2006">
              <mc:Choice xmlns:v="urn:schemas-microsoft-com:vml" Requires="v">
                <p:oleObj spid="_x0000_s10248" name="Equation" r:id="rId18" imgW="1193760" imgH="279360" progId="Equation.DSMT4">
                  <p:embed/>
                </p:oleObj>
              </mc:Choice>
              <mc:Fallback>
                <p:oleObj name="Equation" r:id="rId18" imgW="1193760" imgH="279360" progId="Equation.DSMT4">
                  <p:embed/>
                  <p:pic>
                    <p:nvPicPr>
                      <p:cNvPr id="40" name="Object 39">
                        <a:extLst>
                          <a:ext uri="{FF2B5EF4-FFF2-40B4-BE49-F238E27FC236}">
                            <a16:creationId xmlns:a16="http://schemas.microsoft.com/office/drawing/2014/main" id="{D9A58981-6162-429F-AE3F-0EFAAFDF77D3}"/>
                          </a:ext>
                        </a:extLst>
                      </p:cNvPr>
                      <p:cNvPicPr/>
                      <p:nvPr/>
                    </p:nvPicPr>
                    <p:blipFill>
                      <a:blip r:embed="rId19"/>
                      <a:stretch>
                        <a:fillRect/>
                      </a:stretch>
                    </p:blipFill>
                    <p:spPr>
                      <a:xfrm>
                        <a:off x="2997733" y="5748338"/>
                        <a:ext cx="954088" cy="223837"/>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CECF151C-0CA5-4415-A3CF-D119DF3050C1}"/>
              </a:ext>
            </a:extLst>
          </p:cNvPr>
          <p:cNvGraphicFramePr>
            <a:graphicFrameLocks noChangeAspect="1"/>
          </p:cNvGraphicFramePr>
          <p:nvPr>
            <p:extLst>
              <p:ext uri="{D42A27DB-BD31-4B8C-83A1-F6EECF244321}">
                <p14:modId xmlns:p14="http://schemas.microsoft.com/office/powerpoint/2010/main" val="2336232225"/>
              </p:ext>
            </p:extLst>
          </p:nvPr>
        </p:nvGraphicFramePr>
        <p:xfrm>
          <a:off x="2995883" y="6128702"/>
          <a:ext cx="599328" cy="223488"/>
        </p:xfrm>
        <a:graphic>
          <a:graphicData uri="http://schemas.openxmlformats.org/presentationml/2006/ole">
            <mc:AlternateContent xmlns:mc="http://schemas.openxmlformats.org/markup-compatibility/2006">
              <mc:Choice xmlns:v="urn:schemas-microsoft-com:vml" Requires="v">
                <p:oleObj spid="_x0000_s10249" name="Equation" r:id="rId20" imgW="749160" imgH="279360" progId="Equation.DSMT4">
                  <p:embed/>
                </p:oleObj>
              </mc:Choice>
              <mc:Fallback>
                <p:oleObj name="Equation" r:id="rId20" imgW="749160" imgH="279360" progId="Equation.DSMT4">
                  <p:embed/>
                  <p:pic>
                    <p:nvPicPr>
                      <p:cNvPr id="41" name="Object 40">
                        <a:extLst>
                          <a:ext uri="{FF2B5EF4-FFF2-40B4-BE49-F238E27FC236}">
                            <a16:creationId xmlns:a16="http://schemas.microsoft.com/office/drawing/2014/main" id="{CECF151C-0CA5-4415-A3CF-D119DF3050C1}"/>
                          </a:ext>
                        </a:extLst>
                      </p:cNvPr>
                      <p:cNvPicPr/>
                      <p:nvPr/>
                    </p:nvPicPr>
                    <p:blipFill>
                      <a:blip r:embed="rId21"/>
                      <a:stretch>
                        <a:fillRect/>
                      </a:stretch>
                    </p:blipFill>
                    <p:spPr>
                      <a:xfrm>
                        <a:off x="2995883" y="6128702"/>
                        <a:ext cx="599328" cy="22348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F111B54-F216-4B50-8A38-36A325DB13AD}"/>
              </a:ext>
            </a:extLst>
          </p:cNvPr>
          <p:cNvGraphicFramePr>
            <a:graphicFrameLocks noChangeAspect="1"/>
          </p:cNvGraphicFramePr>
          <p:nvPr>
            <p:extLst>
              <p:ext uri="{D42A27DB-BD31-4B8C-83A1-F6EECF244321}">
                <p14:modId xmlns:p14="http://schemas.microsoft.com/office/powerpoint/2010/main" val="3569141495"/>
              </p:ext>
            </p:extLst>
          </p:nvPr>
        </p:nvGraphicFramePr>
        <p:xfrm>
          <a:off x="1804988" y="5376863"/>
          <a:ext cx="2447925" cy="233362"/>
        </p:xfrm>
        <a:graphic>
          <a:graphicData uri="http://schemas.openxmlformats.org/presentationml/2006/ole">
            <mc:AlternateContent xmlns:mc="http://schemas.openxmlformats.org/markup-compatibility/2006">
              <mc:Choice xmlns:v="urn:schemas-microsoft-com:vml" Requires="v">
                <p:oleObj spid="_x0000_s10250" name="Equation" r:id="rId22" imgW="3060360" imgH="291960" progId="Equation.DSMT4">
                  <p:embed/>
                </p:oleObj>
              </mc:Choice>
              <mc:Fallback>
                <p:oleObj name="Equation" r:id="rId22" imgW="3060360" imgH="291960" progId="Equation.DSMT4">
                  <p:embed/>
                  <p:pic>
                    <p:nvPicPr>
                      <p:cNvPr id="14" name="Object 13">
                        <a:extLst>
                          <a:ext uri="{FF2B5EF4-FFF2-40B4-BE49-F238E27FC236}">
                            <a16:creationId xmlns:a16="http://schemas.microsoft.com/office/drawing/2014/main" id="{CF111B54-F216-4B50-8A38-36A325DB13AD}"/>
                          </a:ext>
                        </a:extLst>
                      </p:cNvPr>
                      <p:cNvPicPr/>
                      <p:nvPr/>
                    </p:nvPicPr>
                    <p:blipFill>
                      <a:blip r:embed="rId23"/>
                      <a:stretch>
                        <a:fillRect/>
                      </a:stretch>
                    </p:blipFill>
                    <p:spPr>
                      <a:xfrm>
                        <a:off x="1804988" y="5376863"/>
                        <a:ext cx="2447925" cy="233362"/>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6EDCB408-72F1-45DE-8207-A6B92E5E4494}"/>
              </a:ext>
            </a:extLst>
          </p:cNvPr>
          <p:cNvGraphicFramePr>
            <a:graphicFrameLocks noChangeAspect="1"/>
          </p:cNvGraphicFramePr>
          <p:nvPr>
            <p:extLst>
              <p:ext uri="{D42A27DB-BD31-4B8C-83A1-F6EECF244321}">
                <p14:modId xmlns:p14="http://schemas.microsoft.com/office/powerpoint/2010/main" val="3382855315"/>
              </p:ext>
            </p:extLst>
          </p:nvPr>
        </p:nvGraphicFramePr>
        <p:xfrm>
          <a:off x="5732521" y="4998416"/>
          <a:ext cx="1006475" cy="222250"/>
        </p:xfrm>
        <a:graphic>
          <a:graphicData uri="http://schemas.openxmlformats.org/presentationml/2006/ole">
            <mc:AlternateContent xmlns:mc="http://schemas.openxmlformats.org/markup-compatibility/2006">
              <mc:Choice xmlns:v="urn:schemas-microsoft-com:vml" Requires="v">
                <p:oleObj spid="_x0000_s10251" name="Equation" r:id="rId24" imgW="1257120" imgH="279360" progId="Equation.DSMT4">
                  <p:embed/>
                </p:oleObj>
              </mc:Choice>
              <mc:Fallback>
                <p:oleObj name="Equation" r:id="rId24" imgW="1257120" imgH="279360" progId="Equation.DSMT4">
                  <p:embed/>
                  <p:pic>
                    <p:nvPicPr>
                      <p:cNvPr id="48" name="Object 47">
                        <a:extLst>
                          <a:ext uri="{FF2B5EF4-FFF2-40B4-BE49-F238E27FC236}">
                            <a16:creationId xmlns:a16="http://schemas.microsoft.com/office/drawing/2014/main" id="{6EDCB408-72F1-45DE-8207-A6B92E5E4494}"/>
                          </a:ext>
                        </a:extLst>
                      </p:cNvPr>
                      <p:cNvPicPr/>
                      <p:nvPr/>
                    </p:nvPicPr>
                    <p:blipFill>
                      <a:blip r:embed="rId25"/>
                      <a:stretch>
                        <a:fillRect/>
                      </a:stretch>
                    </p:blipFill>
                    <p:spPr>
                      <a:xfrm>
                        <a:off x="5732521" y="4998416"/>
                        <a:ext cx="1006475" cy="22225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8FEF86A0-DE80-4808-ADCD-649827936765}"/>
              </a:ext>
            </a:extLst>
          </p:cNvPr>
          <p:cNvGraphicFramePr>
            <a:graphicFrameLocks noChangeAspect="1"/>
          </p:cNvGraphicFramePr>
          <p:nvPr>
            <p:extLst>
              <p:ext uri="{D42A27DB-BD31-4B8C-83A1-F6EECF244321}">
                <p14:modId xmlns:p14="http://schemas.microsoft.com/office/powerpoint/2010/main" val="329207249"/>
              </p:ext>
            </p:extLst>
          </p:nvPr>
        </p:nvGraphicFramePr>
        <p:xfrm>
          <a:off x="6482512" y="5747992"/>
          <a:ext cx="599328" cy="223488"/>
        </p:xfrm>
        <a:graphic>
          <a:graphicData uri="http://schemas.openxmlformats.org/presentationml/2006/ole">
            <mc:AlternateContent xmlns:mc="http://schemas.openxmlformats.org/markup-compatibility/2006">
              <mc:Choice xmlns:v="urn:schemas-microsoft-com:vml" Requires="v">
                <p:oleObj spid="_x0000_s10252" name="Equation" r:id="rId26" imgW="749160" imgH="279360" progId="Equation.DSMT4">
                  <p:embed/>
                </p:oleObj>
              </mc:Choice>
              <mc:Fallback>
                <p:oleObj name="Equation" r:id="rId26" imgW="749160" imgH="279360" progId="Equation.DSMT4">
                  <p:embed/>
                  <p:pic>
                    <p:nvPicPr>
                      <p:cNvPr id="50" name="Object 49">
                        <a:extLst>
                          <a:ext uri="{FF2B5EF4-FFF2-40B4-BE49-F238E27FC236}">
                            <a16:creationId xmlns:a16="http://schemas.microsoft.com/office/drawing/2014/main" id="{8FEF86A0-DE80-4808-ADCD-649827936765}"/>
                          </a:ext>
                        </a:extLst>
                      </p:cNvPr>
                      <p:cNvPicPr/>
                      <p:nvPr/>
                    </p:nvPicPr>
                    <p:blipFill>
                      <a:blip r:embed="rId27"/>
                      <a:stretch>
                        <a:fillRect/>
                      </a:stretch>
                    </p:blipFill>
                    <p:spPr>
                      <a:xfrm>
                        <a:off x="6482512" y="5747992"/>
                        <a:ext cx="599328" cy="223488"/>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11806869-7574-4E8C-BDBC-22BF33368924}"/>
              </a:ext>
            </a:extLst>
          </p:cNvPr>
          <p:cNvGraphicFramePr>
            <a:graphicFrameLocks noChangeAspect="1"/>
          </p:cNvGraphicFramePr>
          <p:nvPr>
            <p:extLst>
              <p:ext uri="{D42A27DB-BD31-4B8C-83A1-F6EECF244321}">
                <p14:modId xmlns:p14="http://schemas.microsoft.com/office/powerpoint/2010/main" val="559888092"/>
              </p:ext>
            </p:extLst>
          </p:nvPr>
        </p:nvGraphicFramePr>
        <p:xfrm>
          <a:off x="5276850" y="5376863"/>
          <a:ext cx="2092325" cy="233362"/>
        </p:xfrm>
        <a:graphic>
          <a:graphicData uri="http://schemas.openxmlformats.org/presentationml/2006/ole">
            <mc:AlternateContent xmlns:mc="http://schemas.openxmlformats.org/markup-compatibility/2006">
              <mc:Choice xmlns:v="urn:schemas-microsoft-com:vml" Requires="v">
                <p:oleObj spid="_x0000_s10253" name="Equation" r:id="rId28" imgW="2616120" imgH="291960" progId="Equation.DSMT4">
                  <p:embed/>
                </p:oleObj>
              </mc:Choice>
              <mc:Fallback>
                <p:oleObj name="Equation" r:id="rId28" imgW="2616120" imgH="291960" progId="Equation.DSMT4">
                  <p:embed/>
                  <p:pic>
                    <p:nvPicPr>
                      <p:cNvPr id="52" name="Object 51">
                        <a:extLst>
                          <a:ext uri="{FF2B5EF4-FFF2-40B4-BE49-F238E27FC236}">
                            <a16:creationId xmlns:a16="http://schemas.microsoft.com/office/drawing/2014/main" id="{11806869-7574-4E8C-BDBC-22BF33368924}"/>
                          </a:ext>
                        </a:extLst>
                      </p:cNvPr>
                      <p:cNvPicPr/>
                      <p:nvPr/>
                    </p:nvPicPr>
                    <p:blipFill>
                      <a:blip r:embed="rId29"/>
                      <a:stretch>
                        <a:fillRect/>
                      </a:stretch>
                    </p:blipFill>
                    <p:spPr>
                      <a:xfrm>
                        <a:off x="5276850" y="5376863"/>
                        <a:ext cx="2092325" cy="233362"/>
                      </a:xfrm>
                      <a:prstGeom prst="rect">
                        <a:avLst/>
                      </a:prstGeom>
                    </p:spPr>
                  </p:pic>
                </p:oleObj>
              </mc:Fallback>
            </mc:AlternateContent>
          </a:graphicData>
        </a:graphic>
      </p:graphicFrame>
    </p:spTree>
    <p:extLst>
      <p:ext uri="{BB962C8B-B14F-4D97-AF65-F5344CB8AC3E}">
        <p14:creationId xmlns:p14="http://schemas.microsoft.com/office/powerpoint/2010/main" val="352092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0058EF6B-3FD2-412E-B74D-4CCFDF5A8D6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6:10</a:t>
            </a:r>
          </a:p>
        </p:txBody>
      </p:sp>
      <p:pic>
        <p:nvPicPr>
          <p:cNvPr id="20" name="Picture 19">
            <a:extLst>
              <a:ext uri="{FF2B5EF4-FFF2-40B4-BE49-F238E27FC236}">
                <a16:creationId xmlns:a16="http://schemas.microsoft.com/office/drawing/2014/main" id="{B3389ED2-6A06-4CEC-B14C-DF5F0EB27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461" y="999086"/>
            <a:ext cx="6825078" cy="5503290"/>
          </a:xfrm>
          <a:prstGeom prst="rect">
            <a:avLst/>
          </a:prstGeom>
        </p:spPr>
      </p:pic>
    </p:spTree>
    <p:extLst>
      <p:ext uri="{BB962C8B-B14F-4D97-AF65-F5344CB8AC3E}">
        <p14:creationId xmlns:p14="http://schemas.microsoft.com/office/powerpoint/2010/main" val="14064690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3782D0E0-B5DC-4EE3-AAB5-57CB6905E7CB}"/>
              </a:ext>
            </a:extLst>
          </p:cNvPr>
          <p:cNvSpPr txBox="1">
            <a:spLocks/>
          </p:cNvSpPr>
          <p:nvPr/>
        </p:nvSpPr>
        <p:spPr>
          <a:xfrm>
            <a:off x="0" y="-1317"/>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6:10</a:t>
            </a:r>
          </a:p>
        </p:txBody>
      </p:sp>
      <p:pic>
        <p:nvPicPr>
          <p:cNvPr id="5" name="Picture 4">
            <a:extLst>
              <a:ext uri="{FF2B5EF4-FFF2-40B4-BE49-F238E27FC236}">
                <a16:creationId xmlns:a16="http://schemas.microsoft.com/office/drawing/2014/main" id="{C3EF9548-53DF-450C-83E3-994F6FB565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7639" y="2248535"/>
            <a:ext cx="4267763" cy="3305299"/>
          </a:xfrm>
          <a:prstGeom prst="rect">
            <a:avLst/>
          </a:prstGeom>
        </p:spPr>
      </p:pic>
      <p:sp>
        <p:nvSpPr>
          <p:cNvPr id="9" name="Rectangle 8">
            <a:extLst>
              <a:ext uri="{FF2B5EF4-FFF2-40B4-BE49-F238E27FC236}">
                <a16:creationId xmlns:a16="http://schemas.microsoft.com/office/drawing/2014/main" id="{39A74B8B-B2C4-4620-85DF-4A031A5DBFF9}"/>
              </a:ext>
            </a:extLst>
          </p:cNvPr>
          <p:cNvSpPr/>
          <p:nvPr/>
        </p:nvSpPr>
        <p:spPr>
          <a:xfrm>
            <a:off x="5240020" y="2876550"/>
            <a:ext cx="697230" cy="2114550"/>
          </a:xfrm>
          <a:prstGeom prst="rect">
            <a:avLst/>
          </a:prstGeom>
          <a:solidFill>
            <a:srgbClr val="EF8468"/>
          </a:solidFill>
          <a:ln>
            <a:solidFill>
              <a:srgbClr val="1D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C2F8047-C9AE-44D9-9119-133409DFA0BE}"/>
              </a:ext>
            </a:extLst>
          </p:cNvPr>
          <p:cNvSpPr/>
          <p:nvPr/>
        </p:nvSpPr>
        <p:spPr>
          <a:xfrm>
            <a:off x="5939790" y="2453640"/>
            <a:ext cx="680720" cy="2537460"/>
          </a:xfrm>
          <a:prstGeom prst="rect">
            <a:avLst/>
          </a:prstGeom>
          <a:solidFill>
            <a:srgbClr val="D8C1DB"/>
          </a:solidFill>
          <a:ln>
            <a:solidFill>
              <a:srgbClr val="1D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3F4FC28-BF1B-40E6-9657-4CCE4C0F9D11}"/>
              </a:ext>
            </a:extLst>
          </p:cNvPr>
          <p:cNvSpPr/>
          <p:nvPr/>
        </p:nvSpPr>
        <p:spPr>
          <a:xfrm>
            <a:off x="6620510" y="4046220"/>
            <a:ext cx="697230" cy="944880"/>
          </a:xfrm>
          <a:prstGeom prst="rect">
            <a:avLst/>
          </a:prstGeom>
          <a:solidFill>
            <a:srgbClr val="FFDD00"/>
          </a:solidFill>
          <a:ln>
            <a:solidFill>
              <a:srgbClr val="1D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5AE1C20-1C75-4CA4-8AF7-457B1CD27384}"/>
              </a:ext>
            </a:extLst>
          </p:cNvPr>
          <p:cNvSpPr/>
          <p:nvPr/>
        </p:nvSpPr>
        <p:spPr>
          <a:xfrm>
            <a:off x="7317740" y="2049780"/>
            <a:ext cx="680720" cy="2941320"/>
          </a:xfrm>
          <a:prstGeom prst="rect">
            <a:avLst/>
          </a:prstGeom>
          <a:solidFill>
            <a:srgbClr val="A9C6E9"/>
          </a:solidFill>
          <a:ln>
            <a:solidFill>
              <a:srgbClr val="1D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8C701496-2B6A-401E-AC81-A84E0D7CE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48" y="1257365"/>
            <a:ext cx="4777555" cy="5272186"/>
          </a:xfrm>
          <a:prstGeom prst="rect">
            <a:avLst/>
          </a:prstGeom>
        </p:spPr>
      </p:pic>
    </p:spTree>
    <p:extLst>
      <p:ext uri="{BB962C8B-B14F-4D97-AF65-F5344CB8AC3E}">
        <p14:creationId xmlns:p14="http://schemas.microsoft.com/office/powerpoint/2010/main" val="10199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0" grpId="0" animBg="1"/>
      <p:bldP spid="2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553B6C8D-781A-4A3B-973B-A3118D5A8C1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6:11</a:t>
            </a:r>
          </a:p>
        </p:txBody>
      </p:sp>
      <p:pic>
        <p:nvPicPr>
          <p:cNvPr id="4" name="Picture 3">
            <a:extLst>
              <a:ext uri="{FF2B5EF4-FFF2-40B4-BE49-F238E27FC236}">
                <a16:creationId xmlns:a16="http://schemas.microsoft.com/office/drawing/2014/main" id="{C1C9C1E8-5ACF-4ED3-8D6A-92810BC19F8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3098" y="1684352"/>
            <a:ext cx="7897804" cy="3489296"/>
          </a:xfrm>
          <a:prstGeom prst="rect">
            <a:avLst/>
          </a:prstGeom>
        </p:spPr>
      </p:pic>
      <p:sp>
        <p:nvSpPr>
          <p:cNvPr id="15" name="Rectangle 14">
            <a:extLst>
              <a:ext uri="{FF2B5EF4-FFF2-40B4-BE49-F238E27FC236}">
                <a16:creationId xmlns:a16="http://schemas.microsoft.com/office/drawing/2014/main" id="{A0518106-A773-4434-B1AB-8C6068E24416}"/>
              </a:ext>
            </a:extLst>
          </p:cNvPr>
          <p:cNvSpPr/>
          <p:nvPr/>
        </p:nvSpPr>
        <p:spPr>
          <a:xfrm>
            <a:off x="1869598" y="3306899"/>
            <a:ext cx="324738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A0F7EC7-EA93-4AB3-AE2B-71B01A81887A}"/>
              </a:ext>
            </a:extLst>
          </p:cNvPr>
          <p:cNvSpPr/>
          <p:nvPr/>
        </p:nvSpPr>
        <p:spPr>
          <a:xfrm>
            <a:off x="1854200" y="4210980"/>
            <a:ext cx="3247390" cy="723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CA13565-C4F3-40E8-9E89-6FE6D598DE64}"/>
              </a:ext>
            </a:extLst>
          </p:cNvPr>
          <p:cNvSpPr/>
          <p:nvPr/>
        </p:nvSpPr>
        <p:spPr>
          <a:xfrm>
            <a:off x="5116986" y="3304928"/>
            <a:ext cx="3231993" cy="1616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4" name="Object 13">
            <a:extLst>
              <a:ext uri="{FF2B5EF4-FFF2-40B4-BE49-F238E27FC236}">
                <a16:creationId xmlns:a16="http://schemas.microsoft.com/office/drawing/2014/main" id="{92B2D7CB-014A-4FF3-B692-EBE3A9BCBBFB}"/>
              </a:ext>
            </a:extLst>
          </p:cNvPr>
          <p:cNvGraphicFramePr>
            <a:graphicFrameLocks noChangeAspect="1"/>
          </p:cNvGraphicFramePr>
          <p:nvPr>
            <p:extLst>
              <p:ext uri="{D42A27DB-BD31-4B8C-83A1-F6EECF244321}">
                <p14:modId xmlns:p14="http://schemas.microsoft.com/office/powerpoint/2010/main" val="4203820240"/>
              </p:ext>
            </p:extLst>
          </p:nvPr>
        </p:nvGraphicFramePr>
        <p:xfrm>
          <a:off x="5925974" y="2727325"/>
          <a:ext cx="508000" cy="279400"/>
        </p:xfrm>
        <a:graphic>
          <a:graphicData uri="http://schemas.openxmlformats.org/presentationml/2006/ole">
            <mc:AlternateContent xmlns:mc="http://schemas.openxmlformats.org/markup-compatibility/2006">
              <mc:Choice xmlns:v="urn:schemas-microsoft-com:vml" Requires="v">
                <p:oleObj spid="_x0000_s11266" name="Equation" r:id="rId5" imgW="507960" imgH="279360" progId="Equation.DSMT4">
                  <p:embed/>
                </p:oleObj>
              </mc:Choice>
              <mc:Fallback>
                <p:oleObj name="Equation" r:id="rId5" imgW="507960" imgH="279360" progId="Equation.DSMT4">
                  <p:embed/>
                  <p:pic>
                    <p:nvPicPr>
                      <p:cNvPr id="14" name="Object 13">
                        <a:extLst>
                          <a:ext uri="{FF2B5EF4-FFF2-40B4-BE49-F238E27FC236}">
                            <a16:creationId xmlns:a16="http://schemas.microsoft.com/office/drawing/2014/main" id="{92B2D7CB-014A-4FF3-B692-EBE3A9BCBBFB}"/>
                          </a:ext>
                        </a:extLst>
                      </p:cNvPr>
                      <p:cNvPicPr/>
                      <p:nvPr/>
                    </p:nvPicPr>
                    <p:blipFill>
                      <a:blip r:embed="rId6"/>
                      <a:stretch>
                        <a:fillRect/>
                      </a:stretch>
                    </p:blipFill>
                    <p:spPr>
                      <a:xfrm>
                        <a:off x="5925974" y="2727325"/>
                        <a:ext cx="508000" cy="2794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8632EF44-2903-43B1-A619-131D7971BABB}"/>
              </a:ext>
            </a:extLst>
          </p:cNvPr>
          <p:cNvSpPr/>
          <p:nvPr/>
        </p:nvSpPr>
        <p:spPr>
          <a:xfrm>
            <a:off x="1988459" y="2462213"/>
            <a:ext cx="5202916"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4" name="Object 23">
            <a:extLst>
              <a:ext uri="{FF2B5EF4-FFF2-40B4-BE49-F238E27FC236}">
                <a16:creationId xmlns:a16="http://schemas.microsoft.com/office/drawing/2014/main" id="{03F0D698-5582-49E9-9E13-DC63A462221A}"/>
              </a:ext>
            </a:extLst>
          </p:cNvPr>
          <p:cNvGraphicFramePr>
            <a:graphicFrameLocks noChangeAspect="1"/>
          </p:cNvGraphicFramePr>
          <p:nvPr>
            <p:extLst>
              <p:ext uri="{D42A27DB-BD31-4B8C-83A1-F6EECF244321}">
                <p14:modId xmlns:p14="http://schemas.microsoft.com/office/powerpoint/2010/main" val="172649168"/>
              </p:ext>
            </p:extLst>
          </p:nvPr>
        </p:nvGraphicFramePr>
        <p:xfrm>
          <a:off x="4374811" y="2727365"/>
          <a:ext cx="507960" cy="279360"/>
        </p:xfrm>
        <a:graphic>
          <a:graphicData uri="http://schemas.openxmlformats.org/presentationml/2006/ole">
            <mc:AlternateContent xmlns:mc="http://schemas.openxmlformats.org/markup-compatibility/2006">
              <mc:Choice xmlns:v="urn:schemas-microsoft-com:vml" Requires="v">
                <p:oleObj spid="_x0000_s11267" name="Equation" r:id="rId7" imgW="507960" imgH="279360" progId="Equation.DSMT4">
                  <p:embed/>
                </p:oleObj>
              </mc:Choice>
              <mc:Fallback>
                <p:oleObj name="Equation" r:id="rId7" imgW="507960" imgH="279360" progId="Equation.DSMT4">
                  <p:embed/>
                  <p:pic>
                    <p:nvPicPr>
                      <p:cNvPr id="24" name="Object 23">
                        <a:extLst>
                          <a:ext uri="{FF2B5EF4-FFF2-40B4-BE49-F238E27FC236}">
                            <a16:creationId xmlns:a16="http://schemas.microsoft.com/office/drawing/2014/main" id="{03F0D698-5582-49E9-9E13-DC63A462221A}"/>
                          </a:ext>
                        </a:extLst>
                      </p:cNvPr>
                      <p:cNvPicPr/>
                      <p:nvPr/>
                    </p:nvPicPr>
                    <p:blipFill>
                      <a:blip r:embed="rId8"/>
                      <a:stretch>
                        <a:fillRect/>
                      </a:stretch>
                    </p:blipFill>
                    <p:spPr>
                      <a:xfrm>
                        <a:off x="4374811" y="2727365"/>
                        <a:ext cx="507960" cy="279360"/>
                      </a:xfrm>
                      <a:prstGeom prst="rect">
                        <a:avLst/>
                      </a:prstGeom>
                    </p:spPr>
                  </p:pic>
                </p:oleObj>
              </mc:Fallback>
            </mc:AlternateContent>
          </a:graphicData>
        </a:graphic>
      </p:graphicFrame>
    </p:spTree>
    <p:extLst>
      <p:ext uri="{BB962C8B-B14F-4D97-AF65-F5344CB8AC3E}">
        <p14:creationId xmlns:p14="http://schemas.microsoft.com/office/powerpoint/2010/main" val="2363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5D210757-3362-4A17-B6A8-69E4A40641F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6:11</a:t>
            </a:r>
          </a:p>
        </p:txBody>
      </p:sp>
      <p:pic>
        <p:nvPicPr>
          <p:cNvPr id="9" name="Picture 8">
            <a:extLst>
              <a:ext uri="{FF2B5EF4-FFF2-40B4-BE49-F238E27FC236}">
                <a16:creationId xmlns:a16="http://schemas.microsoft.com/office/drawing/2014/main" id="{D90541B7-79FA-4A3D-883F-66C783F57A7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8633" y="1976847"/>
            <a:ext cx="7926735" cy="2904306"/>
          </a:xfrm>
          <a:prstGeom prst="rect">
            <a:avLst/>
          </a:prstGeom>
        </p:spPr>
      </p:pic>
      <p:sp>
        <p:nvSpPr>
          <p:cNvPr id="10" name="Rectangle 9">
            <a:extLst>
              <a:ext uri="{FF2B5EF4-FFF2-40B4-BE49-F238E27FC236}">
                <a16:creationId xmlns:a16="http://schemas.microsoft.com/office/drawing/2014/main" id="{6ED8D479-C9EF-44B0-8DCC-90F6A310E0FF}"/>
              </a:ext>
            </a:extLst>
          </p:cNvPr>
          <p:cNvSpPr/>
          <p:nvPr/>
        </p:nvSpPr>
        <p:spPr>
          <a:xfrm>
            <a:off x="1959429" y="2351314"/>
            <a:ext cx="2728685"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53DF5B55-82CE-4C6C-9510-27352BAB13C6}"/>
              </a:ext>
            </a:extLst>
          </p:cNvPr>
          <p:cNvSpPr/>
          <p:nvPr/>
        </p:nvSpPr>
        <p:spPr>
          <a:xfrm>
            <a:off x="2082800" y="1799771"/>
            <a:ext cx="2728685"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A8887ED9-A1CA-46A4-A390-EC7EE6942B44}"/>
              </a:ext>
            </a:extLst>
          </p:cNvPr>
          <p:cNvSpPr/>
          <p:nvPr/>
        </p:nvSpPr>
        <p:spPr>
          <a:xfrm>
            <a:off x="1567544" y="2836321"/>
            <a:ext cx="841828"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2402D60-85E0-4106-B7DA-E90A987E24EE}"/>
              </a:ext>
            </a:extLst>
          </p:cNvPr>
          <p:cNvSpPr/>
          <p:nvPr/>
        </p:nvSpPr>
        <p:spPr>
          <a:xfrm>
            <a:off x="1988458" y="4078969"/>
            <a:ext cx="2728685"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AD4BDAC-F109-4475-B8E3-98AE243045F9}"/>
              </a:ext>
            </a:extLst>
          </p:cNvPr>
          <p:cNvSpPr/>
          <p:nvPr/>
        </p:nvSpPr>
        <p:spPr>
          <a:xfrm>
            <a:off x="2082799" y="4604021"/>
            <a:ext cx="2728685"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9C41A02-4BB7-457E-A320-1152A32ADF15}"/>
              </a:ext>
            </a:extLst>
          </p:cNvPr>
          <p:cNvSpPr/>
          <p:nvPr/>
        </p:nvSpPr>
        <p:spPr>
          <a:xfrm>
            <a:off x="1671865" y="3709262"/>
            <a:ext cx="841828" cy="279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9FE762DF-BE52-4080-846B-34F9B2B82F7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8632" y="2307771"/>
            <a:ext cx="7926735" cy="551543"/>
          </a:xfrm>
          <a:prstGeom prst="rect">
            <a:avLst/>
          </a:prstGeom>
        </p:spPr>
      </p:pic>
      <p:pic>
        <p:nvPicPr>
          <p:cNvPr id="32" name="Picture 31">
            <a:extLst>
              <a:ext uri="{FF2B5EF4-FFF2-40B4-BE49-F238E27FC236}">
                <a16:creationId xmlns:a16="http://schemas.microsoft.com/office/drawing/2014/main" id="{A5E60823-FE83-41F1-BD10-CAD9E37BFF2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8631" y="1986373"/>
            <a:ext cx="7926735" cy="364941"/>
          </a:xfrm>
          <a:prstGeom prst="rect">
            <a:avLst/>
          </a:prstGeom>
        </p:spPr>
      </p:pic>
      <p:pic>
        <p:nvPicPr>
          <p:cNvPr id="34" name="Picture 33">
            <a:extLst>
              <a:ext uri="{FF2B5EF4-FFF2-40B4-BE49-F238E27FC236}">
                <a16:creationId xmlns:a16="http://schemas.microsoft.com/office/drawing/2014/main" id="{DFDC5C17-E3DC-4103-A1F3-812C7AF9A58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59430" y="4078969"/>
            <a:ext cx="4499428" cy="525052"/>
          </a:xfrm>
          <a:prstGeom prst="rect">
            <a:avLst/>
          </a:prstGeom>
        </p:spPr>
      </p:pic>
      <p:pic>
        <p:nvPicPr>
          <p:cNvPr id="36" name="Picture 35">
            <a:extLst>
              <a:ext uri="{FF2B5EF4-FFF2-40B4-BE49-F238E27FC236}">
                <a16:creationId xmlns:a16="http://schemas.microsoft.com/office/drawing/2014/main" id="{A3C805AB-D121-4BB0-9B62-DEC9CB5B868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8629" y="4550230"/>
            <a:ext cx="7926735" cy="364941"/>
          </a:xfrm>
          <a:prstGeom prst="rect">
            <a:avLst/>
          </a:prstGeom>
        </p:spPr>
      </p:pic>
      <p:pic>
        <p:nvPicPr>
          <p:cNvPr id="13" name="Picture 12">
            <a:extLst>
              <a:ext uri="{FF2B5EF4-FFF2-40B4-BE49-F238E27FC236}">
                <a16:creationId xmlns:a16="http://schemas.microsoft.com/office/drawing/2014/main" id="{316D552E-3FDA-4B6A-B585-4A9F3A48644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66467" y="3778794"/>
            <a:ext cx="553356" cy="327268"/>
          </a:xfrm>
          <a:prstGeom prst="rect">
            <a:avLst/>
          </a:prstGeom>
        </p:spPr>
      </p:pic>
    </p:spTree>
    <p:extLst>
      <p:ext uri="{BB962C8B-B14F-4D97-AF65-F5344CB8AC3E}">
        <p14:creationId xmlns:p14="http://schemas.microsoft.com/office/powerpoint/2010/main" val="401963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2" fill="hold" grpId="0" nodeType="clickEffect">
                                  <p:stCondLst>
                                    <p:cond delay="0"/>
                                  </p:stCondLst>
                                  <p:childTnLst>
                                    <p:animEffect transition="out" filter="wipe(right)">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par>
                          <p:cTn id="23" fill="hold">
                            <p:stCondLst>
                              <p:cond delay="500"/>
                            </p:stCondLst>
                            <p:childTnLst>
                              <p:par>
                                <p:cTn id="24" presetID="10" presetClass="exit" presetSubtype="0" fill="hold" grpId="0" nodeType="after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10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8" grpId="0" animBg="1"/>
      <p:bldP spid="18" grpId="1" animBg="1"/>
      <p:bldP spid="20" grpId="0" animBg="1"/>
      <p:bldP spid="23" grpId="0" animBg="1"/>
      <p:bldP spid="23" grpId="1" animBg="1"/>
      <p:bldP spid="25" grpId="0" animBg="1"/>
      <p:bldP spid="25" grpId="1" animBg="1"/>
      <p:bldP spid="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5B7F9F3D-8F89-4C50-BBDB-C2E8DC04AE9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6:11</a:t>
            </a:r>
          </a:p>
        </p:txBody>
      </p:sp>
      <p:pic>
        <p:nvPicPr>
          <p:cNvPr id="37" name="Picture 36">
            <a:extLst>
              <a:ext uri="{FF2B5EF4-FFF2-40B4-BE49-F238E27FC236}">
                <a16:creationId xmlns:a16="http://schemas.microsoft.com/office/drawing/2014/main" id="{3B99EE87-F7B5-445E-B95E-29CB982B0BA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2120276" y="2444733"/>
            <a:ext cx="1393631" cy="1545918"/>
          </a:xfrm>
          <a:prstGeom prst="rect">
            <a:avLst/>
          </a:prstGeom>
        </p:spPr>
      </p:pic>
      <p:sp>
        <p:nvSpPr>
          <p:cNvPr id="16" name="Freeform: Shape 15">
            <a:extLst>
              <a:ext uri="{FF2B5EF4-FFF2-40B4-BE49-F238E27FC236}">
                <a16:creationId xmlns:a16="http://schemas.microsoft.com/office/drawing/2014/main" id="{CDC69B01-2BB1-4838-9570-52AF18151965}"/>
              </a:ext>
            </a:extLst>
          </p:cNvPr>
          <p:cNvSpPr/>
          <p:nvPr/>
        </p:nvSpPr>
        <p:spPr>
          <a:xfrm>
            <a:off x="2433801" y="3093720"/>
            <a:ext cx="1147599" cy="769620"/>
          </a:xfrm>
          <a:custGeom>
            <a:avLst/>
            <a:gdLst>
              <a:gd name="connsiteX0" fmla="*/ 934239 w 1147599"/>
              <a:gd name="connsiteY0" fmla="*/ 15240 h 769620"/>
              <a:gd name="connsiteX1" fmla="*/ 614199 w 1147599"/>
              <a:gd name="connsiteY1" fmla="*/ 45720 h 769620"/>
              <a:gd name="connsiteX2" fmla="*/ 385599 w 1147599"/>
              <a:gd name="connsiteY2" fmla="*/ 76200 h 769620"/>
              <a:gd name="connsiteX3" fmla="*/ 362739 w 1147599"/>
              <a:gd name="connsiteY3" fmla="*/ 83820 h 769620"/>
              <a:gd name="connsiteX4" fmla="*/ 332259 w 1147599"/>
              <a:gd name="connsiteY4" fmla="*/ 99060 h 769620"/>
              <a:gd name="connsiteX5" fmla="*/ 271299 w 1147599"/>
              <a:gd name="connsiteY5" fmla="*/ 106680 h 769620"/>
              <a:gd name="connsiteX6" fmla="*/ 248439 w 1147599"/>
              <a:gd name="connsiteY6" fmla="*/ 114300 h 769620"/>
              <a:gd name="connsiteX7" fmla="*/ 217959 w 1147599"/>
              <a:gd name="connsiteY7" fmla="*/ 121920 h 769620"/>
              <a:gd name="connsiteX8" fmla="*/ 134139 w 1147599"/>
              <a:gd name="connsiteY8" fmla="*/ 152400 h 769620"/>
              <a:gd name="connsiteX9" fmla="*/ 73179 w 1147599"/>
              <a:gd name="connsiteY9" fmla="*/ 167640 h 769620"/>
              <a:gd name="connsiteX10" fmla="*/ 19839 w 1147599"/>
              <a:gd name="connsiteY10" fmla="*/ 198120 h 769620"/>
              <a:gd name="connsiteX11" fmla="*/ 12219 w 1147599"/>
              <a:gd name="connsiteY11" fmla="*/ 304800 h 769620"/>
              <a:gd name="connsiteX12" fmla="*/ 35079 w 1147599"/>
              <a:gd name="connsiteY12" fmla="*/ 327660 h 769620"/>
              <a:gd name="connsiteX13" fmla="*/ 65559 w 1147599"/>
              <a:gd name="connsiteY13" fmla="*/ 373380 h 769620"/>
              <a:gd name="connsiteX14" fmla="*/ 111279 w 1147599"/>
              <a:gd name="connsiteY14" fmla="*/ 426720 h 769620"/>
              <a:gd name="connsiteX15" fmla="*/ 149379 w 1147599"/>
              <a:gd name="connsiteY15" fmla="*/ 495300 h 769620"/>
              <a:gd name="connsiteX16" fmla="*/ 164619 w 1147599"/>
              <a:gd name="connsiteY16" fmla="*/ 518160 h 769620"/>
              <a:gd name="connsiteX17" fmla="*/ 187479 w 1147599"/>
              <a:gd name="connsiteY17" fmla="*/ 533400 h 769620"/>
              <a:gd name="connsiteX18" fmla="*/ 210339 w 1147599"/>
              <a:gd name="connsiteY18" fmla="*/ 556260 h 769620"/>
              <a:gd name="connsiteX19" fmla="*/ 233199 w 1147599"/>
              <a:gd name="connsiteY19" fmla="*/ 563880 h 769620"/>
              <a:gd name="connsiteX20" fmla="*/ 263679 w 1147599"/>
              <a:gd name="connsiteY20" fmla="*/ 579120 h 769620"/>
              <a:gd name="connsiteX21" fmla="*/ 317019 w 1147599"/>
              <a:gd name="connsiteY21" fmla="*/ 594360 h 769620"/>
              <a:gd name="connsiteX22" fmla="*/ 347499 w 1147599"/>
              <a:gd name="connsiteY22" fmla="*/ 609600 h 769620"/>
              <a:gd name="connsiteX23" fmla="*/ 370359 w 1147599"/>
              <a:gd name="connsiteY23" fmla="*/ 617220 h 769620"/>
              <a:gd name="connsiteX24" fmla="*/ 408459 w 1147599"/>
              <a:gd name="connsiteY24" fmla="*/ 632460 h 769620"/>
              <a:gd name="connsiteX25" fmla="*/ 461799 w 1147599"/>
              <a:gd name="connsiteY25" fmla="*/ 640080 h 769620"/>
              <a:gd name="connsiteX26" fmla="*/ 560859 w 1147599"/>
              <a:gd name="connsiteY26" fmla="*/ 662940 h 769620"/>
              <a:gd name="connsiteX27" fmla="*/ 583719 w 1147599"/>
              <a:gd name="connsiteY27" fmla="*/ 670560 h 769620"/>
              <a:gd name="connsiteX28" fmla="*/ 606579 w 1147599"/>
              <a:gd name="connsiteY28" fmla="*/ 685800 h 769620"/>
              <a:gd name="connsiteX29" fmla="*/ 667539 w 1147599"/>
              <a:gd name="connsiteY29" fmla="*/ 701040 h 769620"/>
              <a:gd name="connsiteX30" fmla="*/ 690399 w 1147599"/>
              <a:gd name="connsiteY30" fmla="*/ 716280 h 769620"/>
              <a:gd name="connsiteX31" fmla="*/ 720879 w 1147599"/>
              <a:gd name="connsiteY31" fmla="*/ 723900 h 769620"/>
              <a:gd name="connsiteX32" fmla="*/ 797079 w 1147599"/>
              <a:gd name="connsiteY32" fmla="*/ 739140 h 769620"/>
              <a:gd name="connsiteX33" fmla="*/ 850419 w 1147599"/>
              <a:gd name="connsiteY33" fmla="*/ 754380 h 769620"/>
              <a:gd name="connsiteX34" fmla="*/ 873279 w 1147599"/>
              <a:gd name="connsiteY34" fmla="*/ 762000 h 769620"/>
              <a:gd name="connsiteX35" fmla="*/ 926619 w 1147599"/>
              <a:gd name="connsiteY35" fmla="*/ 769620 h 769620"/>
              <a:gd name="connsiteX36" fmla="*/ 1101879 w 1147599"/>
              <a:gd name="connsiteY36" fmla="*/ 762000 h 769620"/>
              <a:gd name="connsiteX37" fmla="*/ 1109499 w 1147599"/>
              <a:gd name="connsiteY37" fmla="*/ 731520 h 769620"/>
              <a:gd name="connsiteX38" fmla="*/ 1124739 w 1147599"/>
              <a:gd name="connsiteY38" fmla="*/ 701040 h 769620"/>
              <a:gd name="connsiteX39" fmla="*/ 1132359 w 1147599"/>
              <a:gd name="connsiteY39" fmla="*/ 678180 h 769620"/>
              <a:gd name="connsiteX40" fmla="*/ 1147599 w 1147599"/>
              <a:gd name="connsiteY40" fmla="*/ 640080 h 769620"/>
              <a:gd name="connsiteX41" fmla="*/ 1139979 w 1147599"/>
              <a:gd name="connsiteY41" fmla="*/ 541020 h 769620"/>
              <a:gd name="connsiteX42" fmla="*/ 1132359 w 1147599"/>
              <a:gd name="connsiteY42" fmla="*/ 518160 h 769620"/>
              <a:gd name="connsiteX43" fmla="*/ 1124739 w 1147599"/>
              <a:gd name="connsiteY43" fmla="*/ 464820 h 769620"/>
              <a:gd name="connsiteX44" fmla="*/ 1117119 w 1147599"/>
              <a:gd name="connsiteY44" fmla="*/ 434340 h 769620"/>
              <a:gd name="connsiteX45" fmla="*/ 1101879 w 1147599"/>
              <a:gd name="connsiteY45" fmla="*/ 365760 h 769620"/>
              <a:gd name="connsiteX46" fmla="*/ 1124739 w 1147599"/>
              <a:gd name="connsiteY46" fmla="*/ 320040 h 769620"/>
              <a:gd name="connsiteX47" fmla="*/ 1139979 w 1147599"/>
              <a:gd name="connsiteY47" fmla="*/ 266700 h 769620"/>
              <a:gd name="connsiteX48" fmla="*/ 1147599 w 1147599"/>
              <a:gd name="connsiteY48" fmla="*/ 243840 h 769620"/>
              <a:gd name="connsiteX49" fmla="*/ 1132359 w 1147599"/>
              <a:gd name="connsiteY49" fmla="*/ 160020 h 769620"/>
              <a:gd name="connsiteX50" fmla="*/ 1079019 w 1147599"/>
              <a:gd name="connsiteY50" fmla="*/ 91440 h 769620"/>
              <a:gd name="connsiteX51" fmla="*/ 1033299 w 1147599"/>
              <a:gd name="connsiteY51" fmla="*/ 60960 h 769620"/>
              <a:gd name="connsiteX52" fmla="*/ 979959 w 1147599"/>
              <a:gd name="connsiteY52" fmla="*/ 45720 h 769620"/>
              <a:gd name="connsiteX53" fmla="*/ 934239 w 1147599"/>
              <a:gd name="connsiteY53" fmla="*/ 30480 h 769620"/>
              <a:gd name="connsiteX54" fmla="*/ 911379 w 1147599"/>
              <a:gd name="connsiteY54" fmla="*/ 22860 h 769620"/>
              <a:gd name="connsiteX55" fmla="*/ 880899 w 1147599"/>
              <a:gd name="connsiteY55" fmla="*/ 15240 h 769620"/>
              <a:gd name="connsiteX56" fmla="*/ 865659 w 1147599"/>
              <a:gd name="connsiteY56" fmla="*/ 0 h 76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47599" h="769620">
                <a:moveTo>
                  <a:pt x="934239" y="15240"/>
                </a:moveTo>
                <a:cubicBezTo>
                  <a:pt x="827559" y="25400"/>
                  <a:pt x="720640" y="33302"/>
                  <a:pt x="614199" y="45720"/>
                </a:cubicBezTo>
                <a:cubicBezTo>
                  <a:pt x="195875" y="94524"/>
                  <a:pt x="688854" y="50929"/>
                  <a:pt x="385599" y="76200"/>
                </a:cubicBezTo>
                <a:cubicBezTo>
                  <a:pt x="377979" y="78740"/>
                  <a:pt x="370122" y="80656"/>
                  <a:pt x="362739" y="83820"/>
                </a:cubicBezTo>
                <a:cubicBezTo>
                  <a:pt x="352298" y="88295"/>
                  <a:pt x="343279" y="96305"/>
                  <a:pt x="332259" y="99060"/>
                </a:cubicBezTo>
                <a:cubicBezTo>
                  <a:pt x="312392" y="104027"/>
                  <a:pt x="291619" y="104140"/>
                  <a:pt x="271299" y="106680"/>
                </a:cubicBezTo>
                <a:cubicBezTo>
                  <a:pt x="263679" y="109220"/>
                  <a:pt x="256162" y="112093"/>
                  <a:pt x="248439" y="114300"/>
                </a:cubicBezTo>
                <a:cubicBezTo>
                  <a:pt x="238369" y="117177"/>
                  <a:pt x="227894" y="118608"/>
                  <a:pt x="217959" y="121920"/>
                </a:cubicBezTo>
                <a:cubicBezTo>
                  <a:pt x="188414" y="131768"/>
                  <a:pt x="165271" y="146174"/>
                  <a:pt x="134139" y="152400"/>
                </a:cubicBezTo>
                <a:cubicBezTo>
                  <a:pt x="111776" y="156873"/>
                  <a:pt x="93681" y="158853"/>
                  <a:pt x="73179" y="167640"/>
                </a:cubicBezTo>
                <a:cubicBezTo>
                  <a:pt x="46109" y="179241"/>
                  <a:pt x="42797" y="182815"/>
                  <a:pt x="19839" y="198120"/>
                </a:cubicBezTo>
                <a:cubicBezTo>
                  <a:pt x="-1811" y="241419"/>
                  <a:pt x="-7782" y="239798"/>
                  <a:pt x="12219" y="304800"/>
                </a:cubicBezTo>
                <a:cubicBezTo>
                  <a:pt x="15388" y="315100"/>
                  <a:pt x="28463" y="319154"/>
                  <a:pt x="35079" y="327660"/>
                </a:cubicBezTo>
                <a:cubicBezTo>
                  <a:pt x="46324" y="342118"/>
                  <a:pt x="54569" y="358727"/>
                  <a:pt x="65559" y="373380"/>
                </a:cubicBezTo>
                <a:cubicBezTo>
                  <a:pt x="94885" y="412481"/>
                  <a:pt x="79439" y="394880"/>
                  <a:pt x="111279" y="426720"/>
                </a:cubicBezTo>
                <a:cubicBezTo>
                  <a:pt x="124691" y="466956"/>
                  <a:pt x="114444" y="442897"/>
                  <a:pt x="149379" y="495300"/>
                </a:cubicBezTo>
                <a:cubicBezTo>
                  <a:pt x="154459" y="502920"/>
                  <a:pt x="156999" y="513080"/>
                  <a:pt x="164619" y="518160"/>
                </a:cubicBezTo>
                <a:cubicBezTo>
                  <a:pt x="172239" y="523240"/>
                  <a:pt x="180444" y="527537"/>
                  <a:pt x="187479" y="533400"/>
                </a:cubicBezTo>
                <a:cubicBezTo>
                  <a:pt x="195758" y="540299"/>
                  <a:pt x="201373" y="550282"/>
                  <a:pt x="210339" y="556260"/>
                </a:cubicBezTo>
                <a:cubicBezTo>
                  <a:pt x="217022" y="560715"/>
                  <a:pt x="225816" y="560716"/>
                  <a:pt x="233199" y="563880"/>
                </a:cubicBezTo>
                <a:cubicBezTo>
                  <a:pt x="243640" y="568355"/>
                  <a:pt x="253043" y="575132"/>
                  <a:pt x="263679" y="579120"/>
                </a:cubicBezTo>
                <a:cubicBezTo>
                  <a:pt x="315236" y="598454"/>
                  <a:pt x="274035" y="575938"/>
                  <a:pt x="317019" y="594360"/>
                </a:cubicBezTo>
                <a:cubicBezTo>
                  <a:pt x="327460" y="598835"/>
                  <a:pt x="337058" y="605125"/>
                  <a:pt x="347499" y="609600"/>
                </a:cubicBezTo>
                <a:cubicBezTo>
                  <a:pt x="354882" y="612764"/>
                  <a:pt x="362838" y="614400"/>
                  <a:pt x="370359" y="617220"/>
                </a:cubicBezTo>
                <a:cubicBezTo>
                  <a:pt x="383166" y="622023"/>
                  <a:pt x="395189" y="629143"/>
                  <a:pt x="408459" y="632460"/>
                </a:cubicBezTo>
                <a:cubicBezTo>
                  <a:pt x="425883" y="636816"/>
                  <a:pt x="444019" y="637540"/>
                  <a:pt x="461799" y="640080"/>
                </a:cubicBezTo>
                <a:cubicBezTo>
                  <a:pt x="524558" y="661000"/>
                  <a:pt x="491616" y="653048"/>
                  <a:pt x="560859" y="662940"/>
                </a:cubicBezTo>
                <a:cubicBezTo>
                  <a:pt x="568479" y="665480"/>
                  <a:pt x="576535" y="666968"/>
                  <a:pt x="583719" y="670560"/>
                </a:cubicBezTo>
                <a:cubicBezTo>
                  <a:pt x="591910" y="674656"/>
                  <a:pt x="597972" y="682670"/>
                  <a:pt x="606579" y="685800"/>
                </a:cubicBezTo>
                <a:cubicBezTo>
                  <a:pt x="626263" y="692958"/>
                  <a:pt x="667539" y="701040"/>
                  <a:pt x="667539" y="701040"/>
                </a:cubicBezTo>
                <a:cubicBezTo>
                  <a:pt x="675159" y="706120"/>
                  <a:pt x="681981" y="712672"/>
                  <a:pt x="690399" y="716280"/>
                </a:cubicBezTo>
                <a:cubicBezTo>
                  <a:pt x="700025" y="720405"/>
                  <a:pt x="710809" y="721023"/>
                  <a:pt x="720879" y="723900"/>
                </a:cubicBezTo>
                <a:cubicBezTo>
                  <a:pt x="774077" y="739100"/>
                  <a:pt x="706049" y="726136"/>
                  <a:pt x="797079" y="739140"/>
                </a:cubicBezTo>
                <a:cubicBezTo>
                  <a:pt x="851889" y="757410"/>
                  <a:pt x="783442" y="735244"/>
                  <a:pt x="850419" y="754380"/>
                </a:cubicBezTo>
                <a:cubicBezTo>
                  <a:pt x="858142" y="756587"/>
                  <a:pt x="865403" y="760425"/>
                  <a:pt x="873279" y="762000"/>
                </a:cubicBezTo>
                <a:cubicBezTo>
                  <a:pt x="890891" y="765522"/>
                  <a:pt x="908839" y="767080"/>
                  <a:pt x="926619" y="769620"/>
                </a:cubicBezTo>
                <a:lnTo>
                  <a:pt x="1101879" y="762000"/>
                </a:lnTo>
                <a:cubicBezTo>
                  <a:pt x="1112132" y="759864"/>
                  <a:pt x="1105822" y="741326"/>
                  <a:pt x="1109499" y="731520"/>
                </a:cubicBezTo>
                <a:cubicBezTo>
                  <a:pt x="1113487" y="720884"/>
                  <a:pt x="1120264" y="711481"/>
                  <a:pt x="1124739" y="701040"/>
                </a:cubicBezTo>
                <a:cubicBezTo>
                  <a:pt x="1127903" y="693657"/>
                  <a:pt x="1129539" y="685701"/>
                  <a:pt x="1132359" y="678180"/>
                </a:cubicBezTo>
                <a:cubicBezTo>
                  <a:pt x="1137162" y="665373"/>
                  <a:pt x="1142519" y="652780"/>
                  <a:pt x="1147599" y="640080"/>
                </a:cubicBezTo>
                <a:cubicBezTo>
                  <a:pt x="1145059" y="607060"/>
                  <a:pt x="1144087" y="573882"/>
                  <a:pt x="1139979" y="541020"/>
                </a:cubicBezTo>
                <a:cubicBezTo>
                  <a:pt x="1138983" y="533050"/>
                  <a:pt x="1133934" y="526036"/>
                  <a:pt x="1132359" y="518160"/>
                </a:cubicBezTo>
                <a:cubicBezTo>
                  <a:pt x="1128837" y="500548"/>
                  <a:pt x="1127952" y="482491"/>
                  <a:pt x="1124739" y="464820"/>
                </a:cubicBezTo>
                <a:cubicBezTo>
                  <a:pt x="1122866" y="454516"/>
                  <a:pt x="1119173" y="444609"/>
                  <a:pt x="1117119" y="434340"/>
                </a:cubicBezTo>
                <a:cubicBezTo>
                  <a:pt x="1103708" y="367286"/>
                  <a:pt x="1116709" y="410249"/>
                  <a:pt x="1101879" y="365760"/>
                </a:cubicBezTo>
                <a:cubicBezTo>
                  <a:pt x="1121032" y="308301"/>
                  <a:pt x="1095196" y="379126"/>
                  <a:pt x="1124739" y="320040"/>
                </a:cubicBezTo>
                <a:cubicBezTo>
                  <a:pt x="1130829" y="307860"/>
                  <a:pt x="1136724" y="278093"/>
                  <a:pt x="1139979" y="266700"/>
                </a:cubicBezTo>
                <a:cubicBezTo>
                  <a:pt x="1142186" y="258977"/>
                  <a:pt x="1145059" y="251460"/>
                  <a:pt x="1147599" y="243840"/>
                </a:cubicBezTo>
                <a:cubicBezTo>
                  <a:pt x="1145938" y="230555"/>
                  <a:pt x="1143727" y="180482"/>
                  <a:pt x="1132359" y="160020"/>
                </a:cubicBezTo>
                <a:cubicBezTo>
                  <a:pt x="1119833" y="137473"/>
                  <a:pt x="1100750" y="108342"/>
                  <a:pt x="1079019" y="91440"/>
                </a:cubicBezTo>
                <a:cubicBezTo>
                  <a:pt x="1064561" y="80195"/>
                  <a:pt x="1050675" y="66752"/>
                  <a:pt x="1033299" y="60960"/>
                </a:cubicBezTo>
                <a:cubicBezTo>
                  <a:pt x="956473" y="35351"/>
                  <a:pt x="1075640" y="74424"/>
                  <a:pt x="979959" y="45720"/>
                </a:cubicBezTo>
                <a:cubicBezTo>
                  <a:pt x="964572" y="41104"/>
                  <a:pt x="949479" y="35560"/>
                  <a:pt x="934239" y="30480"/>
                </a:cubicBezTo>
                <a:cubicBezTo>
                  <a:pt x="926619" y="27940"/>
                  <a:pt x="919171" y="24808"/>
                  <a:pt x="911379" y="22860"/>
                </a:cubicBezTo>
                <a:cubicBezTo>
                  <a:pt x="901219" y="20320"/>
                  <a:pt x="890266" y="19924"/>
                  <a:pt x="880899" y="15240"/>
                </a:cubicBezTo>
                <a:cubicBezTo>
                  <a:pt x="874473" y="12027"/>
                  <a:pt x="870739" y="5080"/>
                  <a:pt x="865659"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Shape 16">
            <a:extLst>
              <a:ext uri="{FF2B5EF4-FFF2-40B4-BE49-F238E27FC236}">
                <a16:creationId xmlns:a16="http://schemas.microsoft.com/office/drawing/2014/main" id="{A326F998-9E02-4335-8813-101FEACD71B0}"/>
              </a:ext>
            </a:extLst>
          </p:cNvPr>
          <p:cNvSpPr/>
          <p:nvPr/>
        </p:nvSpPr>
        <p:spPr>
          <a:xfrm>
            <a:off x="2831743" y="2788920"/>
            <a:ext cx="742703" cy="266700"/>
          </a:xfrm>
          <a:custGeom>
            <a:avLst/>
            <a:gdLst>
              <a:gd name="connsiteX0" fmla="*/ 178157 w 742703"/>
              <a:gd name="connsiteY0" fmla="*/ 45720 h 266700"/>
              <a:gd name="connsiteX1" fmla="*/ 2897 w 742703"/>
              <a:gd name="connsiteY1" fmla="*/ 152400 h 266700"/>
              <a:gd name="connsiteX2" fmla="*/ 18137 w 742703"/>
              <a:gd name="connsiteY2" fmla="*/ 190500 h 266700"/>
              <a:gd name="connsiteX3" fmla="*/ 33377 w 742703"/>
              <a:gd name="connsiteY3" fmla="*/ 213360 h 266700"/>
              <a:gd name="connsiteX4" fmla="*/ 101957 w 742703"/>
              <a:gd name="connsiteY4" fmla="*/ 243840 h 266700"/>
              <a:gd name="connsiteX5" fmla="*/ 300077 w 742703"/>
              <a:gd name="connsiteY5" fmla="*/ 266700 h 266700"/>
              <a:gd name="connsiteX6" fmla="*/ 627737 w 742703"/>
              <a:gd name="connsiteY6" fmla="*/ 259080 h 266700"/>
              <a:gd name="connsiteX7" fmla="*/ 673457 w 742703"/>
              <a:gd name="connsiteY7" fmla="*/ 243840 h 266700"/>
              <a:gd name="connsiteX8" fmla="*/ 726797 w 742703"/>
              <a:gd name="connsiteY8" fmla="*/ 228600 h 266700"/>
              <a:gd name="connsiteX9" fmla="*/ 742037 w 742703"/>
              <a:gd name="connsiteY9" fmla="*/ 205740 h 266700"/>
              <a:gd name="connsiteX10" fmla="*/ 734417 w 742703"/>
              <a:gd name="connsiteY10" fmla="*/ 68580 h 266700"/>
              <a:gd name="connsiteX11" fmla="*/ 696317 w 742703"/>
              <a:gd name="connsiteY11" fmla="*/ 30480 h 266700"/>
              <a:gd name="connsiteX12" fmla="*/ 635357 w 742703"/>
              <a:gd name="connsiteY12" fmla="*/ 15240 h 266700"/>
              <a:gd name="connsiteX13" fmla="*/ 612497 w 742703"/>
              <a:gd name="connsiteY13" fmla="*/ 7620 h 266700"/>
              <a:gd name="connsiteX14" fmla="*/ 528677 w 742703"/>
              <a:gd name="connsiteY14" fmla="*/ 0 h 266700"/>
              <a:gd name="connsiteX15" fmla="*/ 178157 w 742703"/>
              <a:gd name="connsiteY15" fmla="*/ 4572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703" h="266700">
                <a:moveTo>
                  <a:pt x="178157" y="45720"/>
                </a:moveTo>
                <a:cubicBezTo>
                  <a:pt x="90527" y="71120"/>
                  <a:pt x="53612" y="106515"/>
                  <a:pt x="2897" y="152400"/>
                </a:cubicBezTo>
                <a:cubicBezTo>
                  <a:pt x="-7246" y="161577"/>
                  <a:pt x="12020" y="178266"/>
                  <a:pt x="18137" y="190500"/>
                </a:cubicBezTo>
                <a:cubicBezTo>
                  <a:pt x="22233" y="198691"/>
                  <a:pt x="26901" y="206884"/>
                  <a:pt x="33377" y="213360"/>
                </a:cubicBezTo>
                <a:cubicBezTo>
                  <a:pt x="49339" y="229322"/>
                  <a:pt x="83094" y="240067"/>
                  <a:pt x="101957" y="243840"/>
                </a:cubicBezTo>
                <a:cubicBezTo>
                  <a:pt x="218086" y="267066"/>
                  <a:pt x="152304" y="257464"/>
                  <a:pt x="300077" y="266700"/>
                </a:cubicBezTo>
                <a:cubicBezTo>
                  <a:pt x="409297" y="264160"/>
                  <a:pt x="518692" y="265756"/>
                  <a:pt x="627737" y="259080"/>
                </a:cubicBezTo>
                <a:cubicBezTo>
                  <a:pt x="643771" y="258098"/>
                  <a:pt x="657872" y="247736"/>
                  <a:pt x="673457" y="243840"/>
                </a:cubicBezTo>
                <a:cubicBezTo>
                  <a:pt x="711729" y="234272"/>
                  <a:pt x="694002" y="239532"/>
                  <a:pt x="726797" y="228600"/>
                </a:cubicBezTo>
                <a:cubicBezTo>
                  <a:pt x="731877" y="220980"/>
                  <a:pt x="741601" y="214888"/>
                  <a:pt x="742037" y="205740"/>
                </a:cubicBezTo>
                <a:cubicBezTo>
                  <a:pt x="744215" y="160001"/>
                  <a:pt x="740893" y="113910"/>
                  <a:pt x="734417" y="68580"/>
                </a:cubicBezTo>
                <a:cubicBezTo>
                  <a:pt x="732329" y="53966"/>
                  <a:pt x="708565" y="34934"/>
                  <a:pt x="696317" y="30480"/>
                </a:cubicBezTo>
                <a:cubicBezTo>
                  <a:pt x="676633" y="23322"/>
                  <a:pt x="655228" y="21864"/>
                  <a:pt x="635357" y="15240"/>
                </a:cubicBezTo>
                <a:cubicBezTo>
                  <a:pt x="627737" y="12700"/>
                  <a:pt x="620448" y="8756"/>
                  <a:pt x="612497" y="7620"/>
                </a:cubicBezTo>
                <a:cubicBezTo>
                  <a:pt x="584724" y="3652"/>
                  <a:pt x="556617" y="2540"/>
                  <a:pt x="528677" y="0"/>
                </a:cubicBezTo>
                <a:cubicBezTo>
                  <a:pt x="165462" y="15456"/>
                  <a:pt x="265787" y="20320"/>
                  <a:pt x="178157" y="457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29" name="Picture 28">
            <a:extLst>
              <a:ext uri="{FF2B5EF4-FFF2-40B4-BE49-F238E27FC236}">
                <a16:creationId xmlns:a16="http://schemas.microsoft.com/office/drawing/2014/main" id="{552815D1-D5DB-47EF-97B7-E4E6D1CAC2B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flipH="1">
            <a:off x="3257401" y="3200400"/>
            <a:ext cx="413698" cy="642938"/>
          </a:xfrm>
          <a:prstGeom prst="rect">
            <a:avLst/>
          </a:prstGeom>
        </p:spPr>
      </p:pic>
      <p:pic>
        <p:nvPicPr>
          <p:cNvPr id="33" name="Picture 32">
            <a:extLst>
              <a:ext uri="{FF2B5EF4-FFF2-40B4-BE49-F238E27FC236}">
                <a16:creationId xmlns:a16="http://schemas.microsoft.com/office/drawing/2014/main" id="{26F4D700-0AC3-4621-A42F-FFFFC8CCA2C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84400" y="3199046"/>
            <a:ext cx="558464" cy="463658"/>
          </a:xfrm>
          <a:prstGeom prst="rect">
            <a:avLst/>
          </a:prstGeom>
        </p:spPr>
      </p:pic>
      <p:pic>
        <p:nvPicPr>
          <p:cNvPr id="4" name="Picture 3">
            <a:extLst>
              <a:ext uri="{FF2B5EF4-FFF2-40B4-BE49-F238E27FC236}">
                <a16:creationId xmlns:a16="http://schemas.microsoft.com/office/drawing/2014/main" id="{3CCAD7AD-D763-441C-8C21-3183382B15F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257400" y="2334647"/>
            <a:ext cx="5263501" cy="2188707"/>
          </a:xfrm>
          <a:prstGeom prst="rect">
            <a:avLst/>
          </a:prstGeom>
        </p:spPr>
      </p:pic>
      <p:sp>
        <p:nvSpPr>
          <p:cNvPr id="8" name="Rectangle 7">
            <a:extLst>
              <a:ext uri="{FF2B5EF4-FFF2-40B4-BE49-F238E27FC236}">
                <a16:creationId xmlns:a16="http://schemas.microsoft.com/office/drawing/2014/main" id="{C7B1BA3B-2FB0-4133-AE1E-3001955F689D}"/>
              </a:ext>
            </a:extLst>
          </p:cNvPr>
          <p:cNvSpPr/>
          <p:nvPr/>
        </p:nvSpPr>
        <p:spPr>
          <a:xfrm>
            <a:off x="4731657" y="2334647"/>
            <a:ext cx="609600" cy="46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7718D23-8B75-442C-B3E3-76D9B1D9F125}"/>
              </a:ext>
            </a:extLst>
          </p:cNvPr>
          <p:cNvSpPr/>
          <p:nvPr/>
        </p:nvSpPr>
        <p:spPr>
          <a:xfrm>
            <a:off x="3635828" y="3662704"/>
            <a:ext cx="732972" cy="46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A32BE70-A5D4-4033-AFC5-F22EAA0BBBB3}"/>
              </a:ext>
            </a:extLst>
          </p:cNvPr>
          <p:cNvSpPr/>
          <p:nvPr/>
        </p:nvSpPr>
        <p:spPr>
          <a:xfrm>
            <a:off x="4760684" y="3590134"/>
            <a:ext cx="573315" cy="46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0">
            <a:extLst>
              <a:ext uri="{FF2B5EF4-FFF2-40B4-BE49-F238E27FC236}">
                <a16:creationId xmlns:a16="http://schemas.microsoft.com/office/drawing/2014/main" id="{3BE1879E-2DBC-492D-8A18-A329300D70CD}"/>
              </a:ext>
            </a:extLst>
          </p:cNvPr>
          <p:cNvSpPr/>
          <p:nvPr/>
        </p:nvSpPr>
        <p:spPr>
          <a:xfrm>
            <a:off x="5345644" y="3200400"/>
            <a:ext cx="472035" cy="678932"/>
          </a:xfrm>
          <a:custGeom>
            <a:avLst/>
            <a:gdLst>
              <a:gd name="connsiteX0" fmla="*/ 13756 w 472035"/>
              <a:gd name="connsiteY0" fmla="*/ 50800 h 678932"/>
              <a:gd name="connsiteX1" fmla="*/ 13756 w 472035"/>
              <a:gd name="connsiteY1" fmla="*/ 254000 h 678932"/>
              <a:gd name="connsiteX2" fmla="*/ 51856 w 472035"/>
              <a:gd name="connsiteY2" fmla="*/ 330200 h 678932"/>
              <a:gd name="connsiteX3" fmla="*/ 64556 w 472035"/>
              <a:gd name="connsiteY3" fmla="*/ 368300 h 678932"/>
              <a:gd name="connsiteX4" fmla="*/ 51856 w 472035"/>
              <a:gd name="connsiteY4" fmla="*/ 546100 h 678932"/>
              <a:gd name="connsiteX5" fmla="*/ 39156 w 472035"/>
              <a:gd name="connsiteY5" fmla="*/ 584200 h 678932"/>
              <a:gd name="connsiteX6" fmla="*/ 89956 w 472035"/>
              <a:gd name="connsiteY6" fmla="*/ 647700 h 678932"/>
              <a:gd name="connsiteX7" fmla="*/ 191556 w 472035"/>
              <a:gd name="connsiteY7" fmla="*/ 660400 h 678932"/>
              <a:gd name="connsiteX8" fmla="*/ 331256 w 472035"/>
              <a:gd name="connsiteY8" fmla="*/ 660400 h 678932"/>
              <a:gd name="connsiteX9" fmla="*/ 407456 w 472035"/>
              <a:gd name="connsiteY9" fmla="*/ 584200 h 678932"/>
              <a:gd name="connsiteX10" fmla="*/ 445556 w 472035"/>
              <a:gd name="connsiteY10" fmla="*/ 558800 h 678932"/>
              <a:gd name="connsiteX11" fmla="*/ 470956 w 472035"/>
              <a:gd name="connsiteY11" fmla="*/ 292100 h 678932"/>
              <a:gd name="connsiteX12" fmla="*/ 458256 w 472035"/>
              <a:gd name="connsiteY12" fmla="*/ 190500 h 678932"/>
              <a:gd name="connsiteX13" fmla="*/ 343956 w 472035"/>
              <a:gd name="connsiteY13" fmla="*/ 127000 h 678932"/>
              <a:gd name="connsiteX14" fmla="*/ 267756 w 472035"/>
              <a:gd name="connsiteY14" fmla="*/ 76200 h 678932"/>
              <a:gd name="connsiteX15" fmla="*/ 229656 w 472035"/>
              <a:gd name="connsiteY15" fmla="*/ 50800 h 678932"/>
              <a:gd name="connsiteX16" fmla="*/ 140756 w 472035"/>
              <a:gd name="connsiteY16" fmla="*/ 25400 h 678932"/>
              <a:gd name="connsiteX17" fmla="*/ 102656 w 472035"/>
              <a:gd name="connsiteY17" fmla="*/ 0 h 67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2035" h="678932">
                <a:moveTo>
                  <a:pt x="13756" y="50800"/>
                </a:moveTo>
                <a:cubicBezTo>
                  <a:pt x="-3352" y="153446"/>
                  <a:pt x="-5780" y="127018"/>
                  <a:pt x="13756" y="254000"/>
                </a:cubicBezTo>
                <a:cubicBezTo>
                  <a:pt x="20850" y="300109"/>
                  <a:pt x="30926" y="288339"/>
                  <a:pt x="51856" y="330200"/>
                </a:cubicBezTo>
                <a:cubicBezTo>
                  <a:pt x="57843" y="342174"/>
                  <a:pt x="60323" y="355600"/>
                  <a:pt x="64556" y="368300"/>
                </a:cubicBezTo>
                <a:cubicBezTo>
                  <a:pt x="60323" y="427567"/>
                  <a:pt x="58798" y="487089"/>
                  <a:pt x="51856" y="546100"/>
                </a:cubicBezTo>
                <a:cubicBezTo>
                  <a:pt x="50292" y="559395"/>
                  <a:pt x="39156" y="570813"/>
                  <a:pt x="39156" y="584200"/>
                </a:cubicBezTo>
                <a:cubicBezTo>
                  <a:pt x="39156" y="614988"/>
                  <a:pt x="60701" y="639721"/>
                  <a:pt x="89956" y="647700"/>
                </a:cubicBezTo>
                <a:cubicBezTo>
                  <a:pt x="122884" y="656680"/>
                  <a:pt x="157689" y="656167"/>
                  <a:pt x="191556" y="660400"/>
                </a:cubicBezTo>
                <a:cubicBezTo>
                  <a:pt x="241757" y="677134"/>
                  <a:pt x="268070" y="691993"/>
                  <a:pt x="331256" y="660400"/>
                </a:cubicBezTo>
                <a:cubicBezTo>
                  <a:pt x="363385" y="644336"/>
                  <a:pt x="377568" y="604125"/>
                  <a:pt x="407456" y="584200"/>
                </a:cubicBezTo>
                <a:lnTo>
                  <a:pt x="445556" y="558800"/>
                </a:lnTo>
                <a:cubicBezTo>
                  <a:pt x="480032" y="455373"/>
                  <a:pt x="470956" y="493739"/>
                  <a:pt x="470956" y="292100"/>
                </a:cubicBezTo>
                <a:cubicBezTo>
                  <a:pt x="470956" y="257970"/>
                  <a:pt x="475453" y="219981"/>
                  <a:pt x="458256" y="190500"/>
                </a:cubicBezTo>
                <a:cubicBezTo>
                  <a:pt x="420554" y="125867"/>
                  <a:pt x="389249" y="152163"/>
                  <a:pt x="343956" y="127000"/>
                </a:cubicBezTo>
                <a:cubicBezTo>
                  <a:pt x="317271" y="112175"/>
                  <a:pt x="293156" y="93133"/>
                  <a:pt x="267756" y="76200"/>
                </a:cubicBezTo>
                <a:cubicBezTo>
                  <a:pt x="255056" y="67733"/>
                  <a:pt x="244332" y="54993"/>
                  <a:pt x="229656" y="50800"/>
                </a:cubicBezTo>
                <a:lnTo>
                  <a:pt x="140756" y="25400"/>
                </a:lnTo>
                <a:lnTo>
                  <a:pt x="102656" y="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Shape 11">
            <a:extLst>
              <a:ext uri="{FF2B5EF4-FFF2-40B4-BE49-F238E27FC236}">
                <a16:creationId xmlns:a16="http://schemas.microsoft.com/office/drawing/2014/main" id="{FBFD1301-1BF9-436A-8C33-E5CBAF9DFFD2}"/>
              </a:ext>
            </a:extLst>
          </p:cNvPr>
          <p:cNvSpPr/>
          <p:nvPr/>
        </p:nvSpPr>
        <p:spPr>
          <a:xfrm>
            <a:off x="5832216" y="3327400"/>
            <a:ext cx="530484" cy="355600"/>
          </a:xfrm>
          <a:custGeom>
            <a:avLst/>
            <a:gdLst>
              <a:gd name="connsiteX0" fmla="*/ 124084 w 530484"/>
              <a:gd name="connsiteY0" fmla="*/ 76200 h 355600"/>
              <a:gd name="connsiteX1" fmla="*/ 47884 w 530484"/>
              <a:gd name="connsiteY1" fmla="*/ 88900 h 355600"/>
              <a:gd name="connsiteX2" fmla="*/ 22484 w 530484"/>
              <a:gd name="connsiteY2" fmla="*/ 292100 h 355600"/>
              <a:gd name="connsiteX3" fmla="*/ 73284 w 530484"/>
              <a:gd name="connsiteY3" fmla="*/ 304800 h 355600"/>
              <a:gd name="connsiteX4" fmla="*/ 149484 w 530484"/>
              <a:gd name="connsiteY4" fmla="*/ 330200 h 355600"/>
              <a:gd name="connsiteX5" fmla="*/ 339984 w 530484"/>
              <a:gd name="connsiteY5" fmla="*/ 355600 h 355600"/>
              <a:gd name="connsiteX6" fmla="*/ 466984 w 530484"/>
              <a:gd name="connsiteY6" fmla="*/ 330200 h 355600"/>
              <a:gd name="connsiteX7" fmla="*/ 505084 w 530484"/>
              <a:gd name="connsiteY7" fmla="*/ 304800 h 355600"/>
              <a:gd name="connsiteX8" fmla="*/ 517784 w 530484"/>
              <a:gd name="connsiteY8" fmla="*/ 228600 h 355600"/>
              <a:gd name="connsiteX9" fmla="*/ 530484 w 530484"/>
              <a:gd name="connsiteY9" fmla="*/ 190500 h 355600"/>
              <a:gd name="connsiteX10" fmla="*/ 517784 w 530484"/>
              <a:gd name="connsiteY10" fmla="*/ 101600 h 355600"/>
              <a:gd name="connsiteX11" fmla="*/ 505084 w 530484"/>
              <a:gd name="connsiteY11" fmla="*/ 63500 h 355600"/>
              <a:gd name="connsiteX12" fmla="*/ 390784 w 530484"/>
              <a:gd name="connsiteY12" fmla="*/ 0 h 355600"/>
              <a:gd name="connsiteX13" fmla="*/ 200284 w 530484"/>
              <a:gd name="connsiteY13" fmla="*/ 25400 h 355600"/>
              <a:gd name="connsiteX14" fmla="*/ 187584 w 530484"/>
              <a:gd name="connsiteY14" fmla="*/ 381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0484" h="355600">
                <a:moveTo>
                  <a:pt x="124084" y="76200"/>
                </a:moveTo>
                <a:cubicBezTo>
                  <a:pt x="98684" y="80433"/>
                  <a:pt x="71415" y="78442"/>
                  <a:pt x="47884" y="88900"/>
                </a:cubicBezTo>
                <a:cubicBezTo>
                  <a:pt x="-28051" y="122649"/>
                  <a:pt x="4737" y="242408"/>
                  <a:pt x="22484" y="292100"/>
                </a:cubicBezTo>
                <a:cubicBezTo>
                  <a:pt x="28355" y="308538"/>
                  <a:pt x="56566" y="299784"/>
                  <a:pt x="73284" y="304800"/>
                </a:cubicBezTo>
                <a:cubicBezTo>
                  <a:pt x="98929" y="312493"/>
                  <a:pt x="123230" y="324949"/>
                  <a:pt x="149484" y="330200"/>
                </a:cubicBezTo>
                <a:cubicBezTo>
                  <a:pt x="254702" y="351244"/>
                  <a:pt x="191505" y="340752"/>
                  <a:pt x="339984" y="355600"/>
                </a:cubicBezTo>
                <a:cubicBezTo>
                  <a:pt x="372746" y="350920"/>
                  <a:pt x="431518" y="347933"/>
                  <a:pt x="466984" y="330200"/>
                </a:cubicBezTo>
                <a:cubicBezTo>
                  <a:pt x="480636" y="323374"/>
                  <a:pt x="492384" y="313267"/>
                  <a:pt x="505084" y="304800"/>
                </a:cubicBezTo>
                <a:cubicBezTo>
                  <a:pt x="509317" y="279400"/>
                  <a:pt x="512198" y="253737"/>
                  <a:pt x="517784" y="228600"/>
                </a:cubicBezTo>
                <a:cubicBezTo>
                  <a:pt x="520688" y="215532"/>
                  <a:pt x="530484" y="203887"/>
                  <a:pt x="530484" y="190500"/>
                </a:cubicBezTo>
                <a:cubicBezTo>
                  <a:pt x="530484" y="160566"/>
                  <a:pt x="523655" y="130953"/>
                  <a:pt x="517784" y="101600"/>
                </a:cubicBezTo>
                <a:cubicBezTo>
                  <a:pt x="515159" y="88473"/>
                  <a:pt x="514550" y="72966"/>
                  <a:pt x="505084" y="63500"/>
                </a:cubicBezTo>
                <a:cubicBezTo>
                  <a:pt x="461415" y="19831"/>
                  <a:pt x="438694" y="15970"/>
                  <a:pt x="390784" y="0"/>
                </a:cubicBezTo>
                <a:cubicBezTo>
                  <a:pt x="360808" y="2998"/>
                  <a:pt x="245378" y="10369"/>
                  <a:pt x="200284" y="25400"/>
                </a:cubicBezTo>
                <a:cubicBezTo>
                  <a:pt x="194604" y="27293"/>
                  <a:pt x="191817" y="33867"/>
                  <a:pt x="187584" y="381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603BDF34-C51A-445D-886C-13BD462E01B8}"/>
              </a:ext>
            </a:extLst>
          </p:cNvPr>
          <p:cNvSpPr/>
          <p:nvPr/>
        </p:nvSpPr>
        <p:spPr>
          <a:xfrm>
            <a:off x="5321300" y="2444733"/>
            <a:ext cx="1447800" cy="1593867"/>
          </a:xfrm>
          <a:custGeom>
            <a:avLst/>
            <a:gdLst>
              <a:gd name="connsiteX0" fmla="*/ 139700 w 1447800"/>
              <a:gd name="connsiteY0" fmla="*/ 336567 h 1593867"/>
              <a:gd name="connsiteX1" fmla="*/ 38100 w 1447800"/>
              <a:gd name="connsiteY1" fmla="*/ 146067 h 1593867"/>
              <a:gd name="connsiteX2" fmla="*/ 0 w 1447800"/>
              <a:gd name="connsiteY2" fmla="*/ 69867 h 1593867"/>
              <a:gd name="connsiteX3" fmla="*/ 25400 w 1447800"/>
              <a:gd name="connsiteY3" fmla="*/ 6367 h 1593867"/>
              <a:gd name="connsiteX4" fmla="*/ 571500 w 1447800"/>
              <a:gd name="connsiteY4" fmla="*/ 19067 h 1593867"/>
              <a:gd name="connsiteX5" fmla="*/ 736600 w 1447800"/>
              <a:gd name="connsiteY5" fmla="*/ 57167 h 1593867"/>
              <a:gd name="connsiteX6" fmla="*/ 774700 w 1447800"/>
              <a:gd name="connsiteY6" fmla="*/ 82567 h 1593867"/>
              <a:gd name="connsiteX7" fmla="*/ 850900 w 1447800"/>
              <a:gd name="connsiteY7" fmla="*/ 107967 h 1593867"/>
              <a:gd name="connsiteX8" fmla="*/ 927100 w 1447800"/>
              <a:gd name="connsiteY8" fmla="*/ 146067 h 1593867"/>
              <a:gd name="connsiteX9" fmla="*/ 1028700 w 1447800"/>
              <a:gd name="connsiteY9" fmla="*/ 196867 h 1593867"/>
              <a:gd name="connsiteX10" fmla="*/ 1066800 w 1447800"/>
              <a:gd name="connsiteY10" fmla="*/ 234967 h 1593867"/>
              <a:gd name="connsiteX11" fmla="*/ 1181100 w 1447800"/>
              <a:gd name="connsiteY11" fmla="*/ 298467 h 1593867"/>
              <a:gd name="connsiteX12" fmla="*/ 1257300 w 1447800"/>
              <a:gd name="connsiteY12" fmla="*/ 374667 h 1593867"/>
              <a:gd name="connsiteX13" fmla="*/ 1295400 w 1447800"/>
              <a:gd name="connsiteY13" fmla="*/ 450867 h 1593867"/>
              <a:gd name="connsiteX14" fmla="*/ 1308100 w 1447800"/>
              <a:gd name="connsiteY14" fmla="*/ 488967 h 1593867"/>
              <a:gd name="connsiteX15" fmla="*/ 1346200 w 1447800"/>
              <a:gd name="connsiteY15" fmla="*/ 527067 h 1593867"/>
              <a:gd name="connsiteX16" fmla="*/ 1384300 w 1447800"/>
              <a:gd name="connsiteY16" fmla="*/ 603267 h 1593867"/>
              <a:gd name="connsiteX17" fmla="*/ 1447800 w 1447800"/>
              <a:gd name="connsiteY17" fmla="*/ 717567 h 1593867"/>
              <a:gd name="connsiteX18" fmla="*/ 1435100 w 1447800"/>
              <a:gd name="connsiteY18" fmla="*/ 1060467 h 1593867"/>
              <a:gd name="connsiteX19" fmla="*/ 1397000 w 1447800"/>
              <a:gd name="connsiteY19" fmla="*/ 1136667 h 1593867"/>
              <a:gd name="connsiteX20" fmla="*/ 1384300 w 1447800"/>
              <a:gd name="connsiteY20" fmla="*/ 1174767 h 1593867"/>
              <a:gd name="connsiteX21" fmla="*/ 1320800 w 1447800"/>
              <a:gd name="connsiteY21" fmla="*/ 1250967 h 1593867"/>
              <a:gd name="connsiteX22" fmla="*/ 1244600 w 1447800"/>
              <a:gd name="connsiteY22" fmla="*/ 1276367 h 1593867"/>
              <a:gd name="connsiteX23" fmla="*/ 1168400 w 1447800"/>
              <a:gd name="connsiteY23" fmla="*/ 1314467 h 1593867"/>
              <a:gd name="connsiteX24" fmla="*/ 1041400 w 1447800"/>
              <a:gd name="connsiteY24" fmla="*/ 1352567 h 1593867"/>
              <a:gd name="connsiteX25" fmla="*/ 1003300 w 1447800"/>
              <a:gd name="connsiteY25" fmla="*/ 1377967 h 1593867"/>
              <a:gd name="connsiteX26" fmla="*/ 965200 w 1447800"/>
              <a:gd name="connsiteY26" fmla="*/ 1416067 h 1593867"/>
              <a:gd name="connsiteX27" fmla="*/ 927100 w 1447800"/>
              <a:gd name="connsiteY27" fmla="*/ 1428767 h 1593867"/>
              <a:gd name="connsiteX28" fmla="*/ 838200 w 1447800"/>
              <a:gd name="connsiteY28" fmla="*/ 1479567 h 1593867"/>
              <a:gd name="connsiteX29" fmla="*/ 749300 w 1447800"/>
              <a:gd name="connsiteY29" fmla="*/ 1543067 h 1593867"/>
              <a:gd name="connsiteX30" fmla="*/ 647700 w 1447800"/>
              <a:gd name="connsiteY30" fmla="*/ 1581167 h 1593867"/>
              <a:gd name="connsiteX31" fmla="*/ 304800 w 1447800"/>
              <a:gd name="connsiteY31" fmla="*/ 1593867 h 1593867"/>
              <a:gd name="connsiteX32" fmla="*/ 152400 w 1447800"/>
              <a:gd name="connsiteY32" fmla="*/ 1581167 h 1593867"/>
              <a:gd name="connsiteX33" fmla="*/ 63500 w 1447800"/>
              <a:gd name="connsiteY33" fmla="*/ 1555767 h 1593867"/>
              <a:gd name="connsiteX34" fmla="*/ 50800 w 1447800"/>
              <a:gd name="connsiteY34" fmla="*/ 1416067 h 1593867"/>
              <a:gd name="connsiteX35" fmla="*/ 152400 w 1447800"/>
              <a:gd name="connsiteY35" fmla="*/ 1403367 h 1593867"/>
              <a:gd name="connsiteX36" fmla="*/ 431800 w 1447800"/>
              <a:gd name="connsiteY36" fmla="*/ 1377967 h 1593867"/>
              <a:gd name="connsiteX37" fmla="*/ 546100 w 1447800"/>
              <a:gd name="connsiteY37" fmla="*/ 1339867 h 1593867"/>
              <a:gd name="connsiteX38" fmla="*/ 584200 w 1447800"/>
              <a:gd name="connsiteY38" fmla="*/ 1327167 h 1593867"/>
              <a:gd name="connsiteX39" fmla="*/ 622300 w 1447800"/>
              <a:gd name="connsiteY39" fmla="*/ 1314467 h 1593867"/>
              <a:gd name="connsiteX40" fmla="*/ 723900 w 1447800"/>
              <a:gd name="connsiteY40" fmla="*/ 1301767 h 1593867"/>
              <a:gd name="connsiteX41" fmla="*/ 800100 w 1447800"/>
              <a:gd name="connsiteY41" fmla="*/ 1276367 h 1593867"/>
              <a:gd name="connsiteX42" fmla="*/ 850900 w 1447800"/>
              <a:gd name="connsiteY42" fmla="*/ 1263667 h 1593867"/>
              <a:gd name="connsiteX43" fmla="*/ 927100 w 1447800"/>
              <a:gd name="connsiteY43" fmla="*/ 1238267 h 1593867"/>
              <a:gd name="connsiteX44" fmla="*/ 965200 w 1447800"/>
              <a:gd name="connsiteY44" fmla="*/ 1225567 h 1593867"/>
              <a:gd name="connsiteX45" fmla="*/ 1054100 w 1447800"/>
              <a:gd name="connsiteY45" fmla="*/ 1149367 h 1593867"/>
              <a:gd name="connsiteX46" fmla="*/ 1079500 w 1447800"/>
              <a:gd name="connsiteY46" fmla="*/ 1111267 h 1593867"/>
              <a:gd name="connsiteX47" fmla="*/ 1155700 w 1447800"/>
              <a:gd name="connsiteY47" fmla="*/ 1085867 h 1593867"/>
              <a:gd name="connsiteX48" fmla="*/ 1244600 w 1447800"/>
              <a:gd name="connsiteY48" fmla="*/ 971567 h 1593867"/>
              <a:gd name="connsiteX49" fmla="*/ 1244600 w 1447800"/>
              <a:gd name="connsiteY49" fmla="*/ 666767 h 1593867"/>
              <a:gd name="connsiteX50" fmla="*/ 1193800 w 1447800"/>
              <a:gd name="connsiteY50" fmla="*/ 615967 h 1593867"/>
              <a:gd name="connsiteX51" fmla="*/ 1079500 w 1447800"/>
              <a:gd name="connsiteY51" fmla="*/ 565167 h 1593867"/>
              <a:gd name="connsiteX52" fmla="*/ 1041400 w 1447800"/>
              <a:gd name="connsiteY52" fmla="*/ 539767 h 1593867"/>
              <a:gd name="connsiteX53" fmla="*/ 965200 w 1447800"/>
              <a:gd name="connsiteY53" fmla="*/ 514367 h 1593867"/>
              <a:gd name="connsiteX54" fmla="*/ 927100 w 1447800"/>
              <a:gd name="connsiteY54" fmla="*/ 488967 h 1593867"/>
              <a:gd name="connsiteX55" fmla="*/ 850900 w 1447800"/>
              <a:gd name="connsiteY55" fmla="*/ 412767 h 1593867"/>
              <a:gd name="connsiteX56" fmla="*/ 787400 w 1447800"/>
              <a:gd name="connsiteY56" fmla="*/ 387367 h 1593867"/>
              <a:gd name="connsiteX57" fmla="*/ 673100 w 1447800"/>
              <a:gd name="connsiteY57" fmla="*/ 361967 h 1593867"/>
              <a:gd name="connsiteX58" fmla="*/ 596900 w 1447800"/>
              <a:gd name="connsiteY58" fmla="*/ 336567 h 1593867"/>
              <a:gd name="connsiteX59" fmla="*/ 279400 w 1447800"/>
              <a:gd name="connsiteY59" fmla="*/ 323867 h 1593867"/>
              <a:gd name="connsiteX60" fmla="*/ 152400 w 1447800"/>
              <a:gd name="connsiteY60" fmla="*/ 298467 h 1593867"/>
              <a:gd name="connsiteX61" fmla="*/ 76200 w 1447800"/>
              <a:gd name="connsiteY61" fmla="*/ 298467 h 159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47800" h="1593867">
                <a:moveTo>
                  <a:pt x="139700" y="336567"/>
                </a:moveTo>
                <a:cubicBezTo>
                  <a:pt x="105833" y="273067"/>
                  <a:pt x="70284" y="210436"/>
                  <a:pt x="38100" y="146067"/>
                </a:cubicBezTo>
                <a:cubicBezTo>
                  <a:pt x="-14480" y="40907"/>
                  <a:pt x="72793" y="179056"/>
                  <a:pt x="0" y="69867"/>
                </a:cubicBezTo>
                <a:cubicBezTo>
                  <a:pt x="8467" y="48700"/>
                  <a:pt x="2692" y="8385"/>
                  <a:pt x="25400" y="6367"/>
                </a:cubicBezTo>
                <a:cubicBezTo>
                  <a:pt x="206767" y="-9755"/>
                  <a:pt x="389720" y="8580"/>
                  <a:pt x="571500" y="19067"/>
                </a:cubicBezTo>
                <a:cubicBezTo>
                  <a:pt x="590471" y="20161"/>
                  <a:pt x="698188" y="47564"/>
                  <a:pt x="736600" y="57167"/>
                </a:cubicBezTo>
                <a:cubicBezTo>
                  <a:pt x="749300" y="65634"/>
                  <a:pt x="760752" y="76368"/>
                  <a:pt x="774700" y="82567"/>
                </a:cubicBezTo>
                <a:cubicBezTo>
                  <a:pt x="799166" y="93441"/>
                  <a:pt x="828623" y="93115"/>
                  <a:pt x="850900" y="107967"/>
                </a:cubicBezTo>
                <a:cubicBezTo>
                  <a:pt x="900139" y="140793"/>
                  <a:pt x="874520" y="128540"/>
                  <a:pt x="927100" y="146067"/>
                </a:cubicBezTo>
                <a:cubicBezTo>
                  <a:pt x="1020957" y="239924"/>
                  <a:pt x="898921" y="131978"/>
                  <a:pt x="1028700" y="196867"/>
                </a:cubicBezTo>
                <a:cubicBezTo>
                  <a:pt x="1044764" y="204899"/>
                  <a:pt x="1052623" y="223940"/>
                  <a:pt x="1066800" y="234967"/>
                </a:cubicBezTo>
                <a:cubicBezTo>
                  <a:pt x="1132304" y="285915"/>
                  <a:pt x="1123615" y="279305"/>
                  <a:pt x="1181100" y="298467"/>
                </a:cubicBezTo>
                <a:cubicBezTo>
                  <a:pt x="1206500" y="323867"/>
                  <a:pt x="1245941" y="340589"/>
                  <a:pt x="1257300" y="374667"/>
                </a:cubicBezTo>
                <a:cubicBezTo>
                  <a:pt x="1289222" y="470432"/>
                  <a:pt x="1246161" y="352390"/>
                  <a:pt x="1295400" y="450867"/>
                </a:cubicBezTo>
                <a:cubicBezTo>
                  <a:pt x="1301387" y="462841"/>
                  <a:pt x="1300674" y="477828"/>
                  <a:pt x="1308100" y="488967"/>
                </a:cubicBezTo>
                <a:cubicBezTo>
                  <a:pt x="1318063" y="503911"/>
                  <a:pt x="1334702" y="513269"/>
                  <a:pt x="1346200" y="527067"/>
                </a:cubicBezTo>
                <a:cubicBezTo>
                  <a:pt x="1402580" y="594723"/>
                  <a:pt x="1346115" y="534534"/>
                  <a:pt x="1384300" y="603267"/>
                </a:cubicBezTo>
                <a:cubicBezTo>
                  <a:pt x="1457082" y="734275"/>
                  <a:pt x="1419063" y="631356"/>
                  <a:pt x="1447800" y="717567"/>
                </a:cubicBezTo>
                <a:cubicBezTo>
                  <a:pt x="1443567" y="831867"/>
                  <a:pt x="1442708" y="946342"/>
                  <a:pt x="1435100" y="1060467"/>
                </a:cubicBezTo>
                <a:cubicBezTo>
                  <a:pt x="1432644" y="1097300"/>
                  <a:pt x="1412642" y="1105383"/>
                  <a:pt x="1397000" y="1136667"/>
                </a:cubicBezTo>
                <a:cubicBezTo>
                  <a:pt x="1391013" y="1148641"/>
                  <a:pt x="1390287" y="1162793"/>
                  <a:pt x="1384300" y="1174767"/>
                </a:cubicBezTo>
                <a:cubicBezTo>
                  <a:pt x="1373963" y="1195441"/>
                  <a:pt x="1340245" y="1240164"/>
                  <a:pt x="1320800" y="1250967"/>
                </a:cubicBezTo>
                <a:cubicBezTo>
                  <a:pt x="1297395" y="1263970"/>
                  <a:pt x="1266877" y="1261515"/>
                  <a:pt x="1244600" y="1276367"/>
                </a:cubicBezTo>
                <a:cubicBezTo>
                  <a:pt x="1202855" y="1304197"/>
                  <a:pt x="1214408" y="1301322"/>
                  <a:pt x="1168400" y="1314467"/>
                </a:cubicBezTo>
                <a:cubicBezTo>
                  <a:pt x="1137340" y="1323341"/>
                  <a:pt x="1064035" y="1337477"/>
                  <a:pt x="1041400" y="1352567"/>
                </a:cubicBezTo>
                <a:cubicBezTo>
                  <a:pt x="1028700" y="1361034"/>
                  <a:pt x="1015026" y="1368196"/>
                  <a:pt x="1003300" y="1377967"/>
                </a:cubicBezTo>
                <a:cubicBezTo>
                  <a:pt x="989502" y="1389465"/>
                  <a:pt x="980144" y="1406104"/>
                  <a:pt x="965200" y="1416067"/>
                </a:cubicBezTo>
                <a:cubicBezTo>
                  <a:pt x="954061" y="1423493"/>
                  <a:pt x="939800" y="1424534"/>
                  <a:pt x="927100" y="1428767"/>
                </a:cubicBezTo>
                <a:cubicBezTo>
                  <a:pt x="804263" y="1520895"/>
                  <a:pt x="935167" y="1431083"/>
                  <a:pt x="838200" y="1479567"/>
                </a:cubicBezTo>
                <a:cubicBezTo>
                  <a:pt x="811333" y="1493001"/>
                  <a:pt x="772311" y="1528685"/>
                  <a:pt x="749300" y="1543067"/>
                </a:cubicBezTo>
                <a:cubicBezTo>
                  <a:pt x="722527" y="1559800"/>
                  <a:pt x="680322" y="1579062"/>
                  <a:pt x="647700" y="1581167"/>
                </a:cubicBezTo>
                <a:cubicBezTo>
                  <a:pt x="533559" y="1588531"/>
                  <a:pt x="419100" y="1589634"/>
                  <a:pt x="304800" y="1593867"/>
                </a:cubicBezTo>
                <a:cubicBezTo>
                  <a:pt x="254000" y="1589634"/>
                  <a:pt x="202982" y="1587490"/>
                  <a:pt x="152400" y="1581167"/>
                </a:cubicBezTo>
                <a:cubicBezTo>
                  <a:pt x="126885" y="1577978"/>
                  <a:pt x="88805" y="1564202"/>
                  <a:pt x="63500" y="1555767"/>
                </a:cubicBezTo>
                <a:cubicBezTo>
                  <a:pt x="37442" y="1516679"/>
                  <a:pt x="-4654" y="1471521"/>
                  <a:pt x="50800" y="1416067"/>
                </a:cubicBezTo>
                <a:cubicBezTo>
                  <a:pt x="74934" y="1391933"/>
                  <a:pt x="118424" y="1406603"/>
                  <a:pt x="152400" y="1403367"/>
                </a:cubicBezTo>
                <a:cubicBezTo>
                  <a:pt x="590323" y="1361660"/>
                  <a:pt x="99707" y="1414866"/>
                  <a:pt x="431800" y="1377967"/>
                </a:cubicBezTo>
                <a:lnTo>
                  <a:pt x="546100" y="1339867"/>
                </a:lnTo>
                <a:lnTo>
                  <a:pt x="584200" y="1327167"/>
                </a:lnTo>
                <a:cubicBezTo>
                  <a:pt x="596900" y="1322934"/>
                  <a:pt x="609016" y="1316127"/>
                  <a:pt x="622300" y="1314467"/>
                </a:cubicBezTo>
                <a:lnTo>
                  <a:pt x="723900" y="1301767"/>
                </a:lnTo>
                <a:cubicBezTo>
                  <a:pt x="749300" y="1293300"/>
                  <a:pt x="774125" y="1282861"/>
                  <a:pt x="800100" y="1276367"/>
                </a:cubicBezTo>
                <a:cubicBezTo>
                  <a:pt x="817033" y="1272134"/>
                  <a:pt x="834182" y="1268683"/>
                  <a:pt x="850900" y="1263667"/>
                </a:cubicBezTo>
                <a:cubicBezTo>
                  <a:pt x="876545" y="1255974"/>
                  <a:pt x="901700" y="1246734"/>
                  <a:pt x="927100" y="1238267"/>
                </a:cubicBezTo>
                <a:lnTo>
                  <a:pt x="965200" y="1225567"/>
                </a:lnTo>
                <a:cubicBezTo>
                  <a:pt x="1066634" y="1090321"/>
                  <a:pt x="937880" y="1246217"/>
                  <a:pt x="1054100" y="1149367"/>
                </a:cubicBezTo>
                <a:cubicBezTo>
                  <a:pt x="1065826" y="1139596"/>
                  <a:pt x="1066557" y="1119357"/>
                  <a:pt x="1079500" y="1111267"/>
                </a:cubicBezTo>
                <a:cubicBezTo>
                  <a:pt x="1102204" y="1097077"/>
                  <a:pt x="1155700" y="1085867"/>
                  <a:pt x="1155700" y="1085867"/>
                </a:cubicBezTo>
                <a:cubicBezTo>
                  <a:pt x="1241366" y="1000201"/>
                  <a:pt x="1220541" y="1043745"/>
                  <a:pt x="1244600" y="971567"/>
                </a:cubicBezTo>
                <a:cubicBezTo>
                  <a:pt x="1251730" y="886009"/>
                  <a:pt x="1271337" y="752325"/>
                  <a:pt x="1244600" y="666767"/>
                </a:cubicBezTo>
                <a:cubicBezTo>
                  <a:pt x="1237457" y="643910"/>
                  <a:pt x="1211982" y="631552"/>
                  <a:pt x="1193800" y="615967"/>
                </a:cubicBezTo>
                <a:cubicBezTo>
                  <a:pt x="1103333" y="538423"/>
                  <a:pt x="1222962" y="660808"/>
                  <a:pt x="1079500" y="565167"/>
                </a:cubicBezTo>
                <a:cubicBezTo>
                  <a:pt x="1066800" y="556700"/>
                  <a:pt x="1055348" y="545966"/>
                  <a:pt x="1041400" y="539767"/>
                </a:cubicBezTo>
                <a:cubicBezTo>
                  <a:pt x="1016934" y="528893"/>
                  <a:pt x="987477" y="529219"/>
                  <a:pt x="965200" y="514367"/>
                </a:cubicBezTo>
                <a:cubicBezTo>
                  <a:pt x="952500" y="505900"/>
                  <a:pt x="938508" y="499108"/>
                  <a:pt x="927100" y="488967"/>
                </a:cubicBezTo>
                <a:cubicBezTo>
                  <a:pt x="900252" y="465102"/>
                  <a:pt x="884252" y="426108"/>
                  <a:pt x="850900" y="412767"/>
                </a:cubicBezTo>
                <a:cubicBezTo>
                  <a:pt x="829733" y="404300"/>
                  <a:pt x="809027" y="394576"/>
                  <a:pt x="787400" y="387367"/>
                </a:cubicBezTo>
                <a:cubicBezTo>
                  <a:pt x="736079" y="370260"/>
                  <a:pt x="728461" y="377066"/>
                  <a:pt x="673100" y="361967"/>
                </a:cubicBezTo>
                <a:cubicBezTo>
                  <a:pt x="647269" y="354922"/>
                  <a:pt x="623653" y="337637"/>
                  <a:pt x="596900" y="336567"/>
                </a:cubicBezTo>
                <a:lnTo>
                  <a:pt x="279400" y="323867"/>
                </a:lnTo>
                <a:cubicBezTo>
                  <a:pt x="235279" y="312837"/>
                  <a:pt x="199108" y="302359"/>
                  <a:pt x="152400" y="298467"/>
                </a:cubicBezTo>
                <a:cubicBezTo>
                  <a:pt x="127088" y="296358"/>
                  <a:pt x="101600" y="298467"/>
                  <a:pt x="76200" y="298467"/>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Shape 14">
            <a:extLst>
              <a:ext uri="{FF2B5EF4-FFF2-40B4-BE49-F238E27FC236}">
                <a16:creationId xmlns:a16="http://schemas.microsoft.com/office/drawing/2014/main" id="{2475CBB7-58B8-4E79-8640-A14A564AFFAC}"/>
              </a:ext>
            </a:extLst>
          </p:cNvPr>
          <p:cNvSpPr/>
          <p:nvPr/>
        </p:nvSpPr>
        <p:spPr>
          <a:xfrm>
            <a:off x="6794500" y="3035300"/>
            <a:ext cx="711200" cy="571500"/>
          </a:xfrm>
          <a:custGeom>
            <a:avLst/>
            <a:gdLst>
              <a:gd name="connsiteX0" fmla="*/ 215900 w 711200"/>
              <a:gd name="connsiteY0" fmla="*/ 50800 h 571500"/>
              <a:gd name="connsiteX1" fmla="*/ 38100 w 711200"/>
              <a:gd name="connsiteY1" fmla="*/ 50800 h 571500"/>
              <a:gd name="connsiteX2" fmla="*/ 0 w 711200"/>
              <a:gd name="connsiteY2" fmla="*/ 88900 h 571500"/>
              <a:gd name="connsiteX3" fmla="*/ 38100 w 711200"/>
              <a:gd name="connsiteY3" fmla="*/ 381000 h 571500"/>
              <a:gd name="connsiteX4" fmla="*/ 88900 w 711200"/>
              <a:gd name="connsiteY4" fmla="*/ 495300 h 571500"/>
              <a:gd name="connsiteX5" fmla="*/ 165100 w 711200"/>
              <a:gd name="connsiteY5" fmla="*/ 520700 h 571500"/>
              <a:gd name="connsiteX6" fmla="*/ 292100 w 711200"/>
              <a:gd name="connsiteY6" fmla="*/ 571500 h 571500"/>
              <a:gd name="connsiteX7" fmla="*/ 558800 w 711200"/>
              <a:gd name="connsiteY7" fmla="*/ 546100 h 571500"/>
              <a:gd name="connsiteX8" fmla="*/ 647700 w 711200"/>
              <a:gd name="connsiteY8" fmla="*/ 457200 h 571500"/>
              <a:gd name="connsiteX9" fmla="*/ 711200 w 711200"/>
              <a:gd name="connsiteY9" fmla="*/ 381000 h 571500"/>
              <a:gd name="connsiteX10" fmla="*/ 647700 w 711200"/>
              <a:gd name="connsiteY10" fmla="*/ 101600 h 571500"/>
              <a:gd name="connsiteX11" fmla="*/ 571500 w 711200"/>
              <a:gd name="connsiteY11" fmla="*/ 38100 h 571500"/>
              <a:gd name="connsiteX12" fmla="*/ 495300 w 711200"/>
              <a:gd name="connsiteY12" fmla="*/ 12700 h 571500"/>
              <a:gd name="connsiteX13" fmla="*/ 457200 w 711200"/>
              <a:gd name="connsiteY13" fmla="*/ 0 h 571500"/>
              <a:gd name="connsiteX14" fmla="*/ 215900 w 711200"/>
              <a:gd name="connsiteY14" fmla="*/ 508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0" h="571500">
                <a:moveTo>
                  <a:pt x="215900" y="50800"/>
                </a:moveTo>
                <a:cubicBezTo>
                  <a:pt x="146050" y="59267"/>
                  <a:pt x="102860" y="-3167"/>
                  <a:pt x="38100" y="50800"/>
                </a:cubicBezTo>
                <a:cubicBezTo>
                  <a:pt x="24302" y="62298"/>
                  <a:pt x="12700" y="76200"/>
                  <a:pt x="0" y="88900"/>
                </a:cubicBezTo>
                <a:cubicBezTo>
                  <a:pt x="11216" y="245917"/>
                  <a:pt x="2612" y="247921"/>
                  <a:pt x="38100" y="381000"/>
                </a:cubicBezTo>
                <a:cubicBezTo>
                  <a:pt x="41303" y="393010"/>
                  <a:pt x="64055" y="479772"/>
                  <a:pt x="88900" y="495300"/>
                </a:cubicBezTo>
                <a:cubicBezTo>
                  <a:pt x="111604" y="509490"/>
                  <a:pt x="142823" y="505848"/>
                  <a:pt x="165100" y="520700"/>
                </a:cubicBezTo>
                <a:cubicBezTo>
                  <a:pt x="228843" y="563195"/>
                  <a:pt x="188524" y="541907"/>
                  <a:pt x="292100" y="571500"/>
                </a:cubicBezTo>
                <a:cubicBezTo>
                  <a:pt x="381000" y="563033"/>
                  <a:pt x="473782" y="573427"/>
                  <a:pt x="558800" y="546100"/>
                </a:cubicBezTo>
                <a:cubicBezTo>
                  <a:pt x="598697" y="533276"/>
                  <a:pt x="618067" y="486833"/>
                  <a:pt x="647700" y="457200"/>
                </a:cubicBezTo>
                <a:cubicBezTo>
                  <a:pt x="696593" y="408307"/>
                  <a:pt x="675837" y="434044"/>
                  <a:pt x="711200" y="381000"/>
                </a:cubicBezTo>
                <a:cubicBezTo>
                  <a:pt x="703150" y="252199"/>
                  <a:pt x="733197" y="187097"/>
                  <a:pt x="647700" y="101600"/>
                </a:cubicBezTo>
                <a:cubicBezTo>
                  <a:pt x="623774" y="77674"/>
                  <a:pt x="603326" y="52245"/>
                  <a:pt x="571500" y="38100"/>
                </a:cubicBezTo>
                <a:cubicBezTo>
                  <a:pt x="547034" y="27226"/>
                  <a:pt x="520700" y="21167"/>
                  <a:pt x="495300" y="12700"/>
                </a:cubicBezTo>
                <a:lnTo>
                  <a:pt x="457200" y="0"/>
                </a:lnTo>
                <a:cubicBezTo>
                  <a:pt x="197221" y="12999"/>
                  <a:pt x="285750" y="42333"/>
                  <a:pt x="215900" y="508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a:extLst>
              <a:ext uri="{FF2B5EF4-FFF2-40B4-BE49-F238E27FC236}">
                <a16:creationId xmlns:a16="http://schemas.microsoft.com/office/drawing/2014/main" id="{00A9CC43-D4D2-4BEB-9A0C-75D99E52DF7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20449" y="3011170"/>
            <a:ext cx="533715" cy="466610"/>
          </a:xfrm>
          <a:prstGeom prst="rect">
            <a:avLst/>
          </a:prstGeom>
        </p:spPr>
      </p:pic>
    </p:spTree>
    <p:extLst>
      <p:ext uri="{BB962C8B-B14F-4D97-AF65-F5344CB8AC3E}">
        <p14:creationId xmlns:p14="http://schemas.microsoft.com/office/powerpoint/2010/main" val="206688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10" presetClass="exit" presetSubtype="0" fill="hold" grpId="0"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2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4" grpId="0" animBg="1"/>
      <p:bldP spid="11" grpId="0" animBg="1"/>
      <p:bldP spid="11" grpId="1" animBg="1"/>
      <p:bldP spid="12" grpId="0" animBg="1"/>
      <p:bldP spid="14" grpId="0" animBg="1"/>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8012F3B-5BEE-4A01-8FB0-C4CB84DB3C3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6:12</a:t>
            </a:r>
          </a:p>
        </p:txBody>
      </p:sp>
      <p:pic>
        <p:nvPicPr>
          <p:cNvPr id="5" name="Picture 4">
            <a:extLst>
              <a:ext uri="{FF2B5EF4-FFF2-40B4-BE49-F238E27FC236}">
                <a16:creationId xmlns:a16="http://schemas.microsoft.com/office/drawing/2014/main" id="{523593AF-B879-4984-9EB3-E0A11001412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86133" y="938280"/>
            <a:ext cx="4771735" cy="2065473"/>
          </a:xfrm>
          <a:prstGeom prst="rect">
            <a:avLst/>
          </a:prstGeom>
        </p:spPr>
      </p:pic>
      <p:sp>
        <p:nvSpPr>
          <p:cNvPr id="7" name="Rectangle 6">
            <a:extLst>
              <a:ext uri="{FF2B5EF4-FFF2-40B4-BE49-F238E27FC236}">
                <a16:creationId xmlns:a16="http://schemas.microsoft.com/office/drawing/2014/main" id="{CEAD28D5-1266-433D-9279-A0872AF00242}"/>
              </a:ext>
            </a:extLst>
          </p:cNvPr>
          <p:cNvSpPr/>
          <p:nvPr/>
        </p:nvSpPr>
        <p:spPr>
          <a:xfrm>
            <a:off x="4216400" y="2033815"/>
            <a:ext cx="723900" cy="286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FEB8D6C-AC74-468A-A0D0-2AF2380F377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86133" y="3157099"/>
            <a:ext cx="4771735" cy="1419883"/>
          </a:xfrm>
          <a:prstGeom prst="rect">
            <a:avLst/>
          </a:prstGeom>
        </p:spPr>
      </p:pic>
      <p:sp>
        <p:nvSpPr>
          <p:cNvPr id="13" name="Rectangle 12">
            <a:extLst>
              <a:ext uri="{FF2B5EF4-FFF2-40B4-BE49-F238E27FC236}">
                <a16:creationId xmlns:a16="http://schemas.microsoft.com/office/drawing/2014/main" id="{4BFE453A-354E-4637-A04E-5E26C2AC5C41}"/>
              </a:ext>
            </a:extLst>
          </p:cNvPr>
          <p:cNvSpPr/>
          <p:nvPr/>
        </p:nvSpPr>
        <p:spPr>
          <a:xfrm>
            <a:off x="1451429" y="3860801"/>
            <a:ext cx="5343071" cy="30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E902A3D-FE6C-41A8-A4FB-F1FD213CB7A0}"/>
              </a:ext>
            </a:extLst>
          </p:cNvPr>
          <p:cNvSpPr/>
          <p:nvPr/>
        </p:nvSpPr>
        <p:spPr>
          <a:xfrm>
            <a:off x="4274456" y="4167923"/>
            <a:ext cx="812800"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E241F70-D550-4FDE-B47A-EE57E923797D}"/>
              </a:ext>
            </a:extLst>
          </p:cNvPr>
          <p:cNvSpPr/>
          <p:nvPr/>
        </p:nvSpPr>
        <p:spPr>
          <a:xfrm>
            <a:off x="6548558" y="3640764"/>
            <a:ext cx="812800" cy="220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B7D0B6F7-E7A4-4B1E-9C21-2707EF7E94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9042" y="4807331"/>
            <a:ext cx="4765916" cy="1419883"/>
          </a:xfrm>
          <a:prstGeom prst="rect">
            <a:avLst/>
          </a:prstGeom>
        </p:spPr>
      </p:pic>
      <p:sp>
        <p:nvSpPr>
          <p:cNvPr id="22" name="Rectangle 21">
            <a:extLst>
              <a:ext uri="{FF2B5EF4-FFF2-40B4-BE49-F238E27FC236}">
                <a16:creationId xmlns:a16="http://schemas.microsoft.com/office/drawing/2014/main" id="{4583F4B3-B87B-49E1-96DA-CE610F4BF9EC}"/>
              </a:ext>
            </a:extLst>
          </p:cNvPr>
          <p:cNvSpPr/>
          <p:nvPr/>
        </p:nvSpPr>
        <p:spPr>
          <a:xfrm>
            <a:off x="4680856" y="4807331"/>
            <a:ext cx="348344" cy="25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Shape 22">
            <a:extLst>
              <a:ext uri="{FF2B5EF4-FFF2-40B4-BE49-F238E27FC236}">
                <a16:creationId xmlns:a16="http://schemas.microsoft.com/office/drawing/2014/main" id="{CAE1411D-354F-4A9F-A8BF-240E220D398F}"/>
              </a:ext>
            </a:extLst>
          </p:cNvPr>
          <p:cNvSpPr/>
          <p:nvPr/>
        </p:nvSpPr>
        <p:spPr>
          <a:xfrm>
            <a:off x="5043692" y="4864100"/>
            <a:ext cx="403600" cy="584276"/>
          </a:xfrm>
          <a:custGeom>
            <a:avLst/>
            <a:gdLst>
              <a:gd name="connsiteX0" fmla="*/ 68058 w 403600"/>
              <a:gd name="connsiteY0" fmla="*/ 44450 h 584276"/>
              <a:gd name="connsiteX1" fmla="*/ 4558 w 403600"/>
              <a:gd name="connsiteY1" fmla="*/ 50800 h 584276"/>
              <a:gd name="connsiteX2" fmla="*/ 10908 w 403600"/>
              <a:gd name="connsiteY2" fmla="*/ 101600 h 584276"/>
              <a:gd name="connsiteX3" fmla="*/ 17258 w 403600"/>
              <a:gd name="connsiteY3" fmla="*/ 120650 h 584276"/>
              <a:gd name="connsiteX4" fmla="*/ 42658 w 403600"/>
              <a:gd name="connsiteY4" fmla="*/ 127000 h 584276"/>
              <a:gd name="connsiteX5" fmla="*/ 74408 w 403600"/>
              <a:gd name="connsiteY5" fmla="*/ 158750 h 584276"/>
              <a:gd name="connsiteX6" fmla="*/ 93458 w 403600"/>
              <a:gd name="connsiteY6" fmla="*/ 171450 h 584276"/>
              <a:gd name="connsiteX7" fmla="*/ 131558 w 403600"/>
              <a:gd name="connsiteY7" fmla="*/ 196850 h 584276"/>
              <a:gd name="connsiteX8" fmla="*/ 163308 w 403600"/>
              <a:gd name="connsiteY8" fmla="*/ 228600 h 584276"/>
              <a:gd name="connsiteX9" fmla="*/ 176008 w 403600"/>
              <a:gd name="connsiteY9" fmla="*/ 247650 h 584276"/>
              <a:gd name="connsiteX10" fmla="*/ 195058 w 403600"/>
              <a:gd name="connsiteY10" fmla="*/ 266700 h 584276"/>
              <a:gd name="connsiteX11" fmla="*/ 201408 w 403600"/>
              <a:gd name="connsiteY11" fmla="*/ 336550 h 584276"/>
              <a:gd name="connsiteX12" fmla="*/ 150608 w 403600"/>
              <a:gd name="connsiteY12" fmla="*/ 381000 h 584276"/>
              <a:gd name="connsiteX13" fmla="*/ 131558 w 403600"/>
              <a:gd name="connsiteY13" fmla="*/ 387350 h 584276"/>
              <a:gd name="connsiteX14" fmla="*/ 93458 w 403600"/>
              <a:gd name="connsiteY14" fmla="*/ 412750 h 584276"/>
              <a:gd name="connsiteX15" fmla="*/ 68058 w 403600"/>
              <a:gd name="connsiteY15" fmla="*/ 425450 h 584276"/>
              <a:gd name="connsiteX16" fmla="*/ 23608 w 403600"/>
              <a:gd name="connsiteY16" fmla="*/ 450850 h 584276"/>
              <a:gd name="connsiteX17" fmla="*/ 10908 w 403600"/>
              <a:gd name="connsiteY17" fmla="*/ 469900 h 584276"/>
              <a:gd name="connsiteX18" fmla="*/ 17258 w 403600"/>
              <a:gd name="connsiteY18" fmla="*/ 539750 h 584276"/>
              <a:gd name="connsiteX19" fmla="*/ 169658 w 403600"/>
              <a:gd name="connsiteY19" fmla="*/ 571500 h 584276"/>
              <a:gd name="connsiteX20" fmla="*/ 226808 w 403600"/>
              <a:gd name="connsiteY20" fmla="*/ 584200 h 584276"/>
              <a:gd name="connsiteX21" fmla="*/ 309358 w 403600"/>
              <a:gd name="connsiteY21" fmla="*/ 558800 h 584276"/>
              <a:gd name="connsiteX22" fmla="*/ 334758 w 403600"/>
              <a:gd name="connsiteY22" fmla="*/ 514350 h 584276"/>
              <a:gd name="connsiteX23" fmla="*/ 341108 w 403600"/>
              <a:gd name="connsiteY23" fmla="*/ 488950 h 584276"/>
              <a:gd name="connsiteX24" fmla="*/ 385558 w 403600"/>
              <a:gd name="connsiteY24" fmla="*/ 425450 h 584276"/>
              <a:gd name="connsiteX25" fmla="*/ 385558 w 403600"/>
              <a:gd name="connsiteY25" fmla="*/ 139700 h 584276"/>
              <a:gd name="connsiteX26" fmla="*/ 379208 w 403600"/>
              <a:gd name="connsiteY26" fmla="*/ 120650 h 584276"/>
              <a:gd name="connsiteX27" fmla="*/ 360158 w 403600"/>
              <a:gd name="connsiteY27" fmla="*/ 95250 h 584276"/>
              <a:gd name="connsiteX28" fmla="*/ 328408 w 403600"/>
              <a:gd name="connsiteY28" fmla="*/ 50800 h 584276"/>
              <a:gd name="connsiteX29" fmla="*/ 309358 w 403600"/>
              <a:gd name="connsiteY29" fmla="*/ 31750 h 584276"/>
              <a:gd name="connsiteX30" fmla="*/ 283958 w 403600"/>
              <a:gd name="connsiteY30" fmla="*/ 19050 h 584276"/>
              <a:gd name="connsiteX31" fmla="*/ 226808 w 403600"/>
              <a:gd name="connsiteY31" fmla="*/ 0 h 584276"/>
              <a:gd name="connsiteX32" fmla="*/ 68058 w 403600"/>
              <a:gd name="connsiteY32" fmla="*/ 44450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600" h="584276">
                <a:moveTo>
                  <a:pt x="68058" y="44450"/>
                </a:moveTo>
                <a:cubicBezTo>
                  <a:pt x="31016" y="52917"/>
                  <a:pt x="19600" y="35758"/>
                  <a:pt x="4558" y="50800"/>
                </a:cubicBezTo>
                <a:cubicBezTo>
                  <a:pt x="-7509" y="62867"/>
                  <a:pt x="7855" y="84810"/>
                  <a:pt x="10908" y="101600"/>
                </a:cubicBezTo>
                <a:cubicBezTo>
                  <a:pt x="12105" y="108186"/>
                  <a:pt x="12031" y="116469"/>
                  <a:pt x="17258" y="120650"/>
                </a:cubicBezTo>
                <a:cubicBezTo>
                  <a:pt x="24073" y="126102"/>
                  <a:pt x="34191" y="124883"/>
                  <a:pt x="42658" y="127000"/>
                </a:cubicBezTo>
                <a:cubicBezTo>
                  <a:pt x="93458" y="160867"/>
                  <a:pt x="32075" y="116417"/>
                  <a:pt x="74408" y="158750"/>
                </a:cubicBezTo>
                <a:cubicBezTo>
                  <a:pt x="79804" y="164146"/>
                  <a:pt x="87595" y="166564"/>
                  <a:pt x="93458" y="171450"/>
                </a:cubicBezTo>
                <a:cubicBezTo>
                  <a:pt x="125169" y="197876"/>
                  <a:pt x="98080" y="185691"/>
                  <a:pt x="131558" y="196850"/>
                </a:cubicBezTo>
                <a:cubicBezTo>
                  <a:pt x="165425" y="247650"/>
                  <a:pt x="120975" y="186267"/>
                  <a:pt x="163308" y="228600"/>
                </a:cubicBezTo>
                <a:cubicBezTo>
                  <a:pt x="168704" y="233996"/>
                  <a:pt x="171122" y="241787"/>
                  <a:pt x="176008" y="247650"/>
                </a:cubicBezTo>
                <a:cubicBezTo>
                  <a:pt x="181757" y="254549"/>
                  <a:pt x="188708" y="260350"/>
                  <a:pt x="195058" y="266700"/>
                </a:cubicBezTo>
                <a:cubicBezTo>
                  <a:pt x="206587" y="301287"/>
                  <a:pt x="214079" y="302760"/>
                  <a:pt x="201408" y="336550"/>
                </a:cubicBezTo>
                <a:cubicBezTo>
                  <a:pt x="194000" y="356306"/>
                  <a:pt x="167541" y="375356"/>
                  <a:pt x="150608" y="381000"/>
                </a:cubicBezTo>
                <a:cubicBezTo>
                  <a:pt x="144258" y="383117"/>
                  <a:pt x="137409" y="384099"/>
                  <a:pt x="131558" y="387350"/>
                </a:cubicBezTo>
                <a:cubicBezTo>
                  <a:pt x="118215" y="394763"/>
                  <a:pt x="107110" y="405924"/>
                  <a:pt x="93458" y="412750"/>
                </a:cubicBezTo>
                <a:cubicBezTo>
                  <a:pt x="84991" y="416983"/>
                  <a:pt x="76277" y="420754"/>
                  <a:pt x="68058" y="425450"/>
                </a:cubicBezTo>
                <a:cubicBezTo>
                  <a:pt x="5230" y="461352"/>
                  <a:pt x="100365" y="412472"/>
                  <a:pt x="23608" y="450850"/>
                </a:cubicBezTo>
                <a:cubicBezTo>
                  <a:pt x="19375" y="457200"/>
                  <a:pt x="11452" y="462288"/>
                  <a:pt x="10908" y="469900"/>
                </a:cubicBezTo>
                <a:cubicBezTo>
                  <a:pt x="9242" y="493220"/>
                  <a:pt x="7371" y="518564"/>
                  <a:pt x="17258" y="539750"/>
                </a:cubicBezTo>
                <a:cubicBezTo>
                  <a:pt x="37708" y="583572"/>
                  <a:pt x="163617" y="571164"/>
                  <a:pt x="169658" y="571500"/>
                </a:cubicBezTo>
                <a:cubicBezTo>
                  <a:pt x="188708" y="575733"/>
                  <a:pt x="207320" y="585226"/>
                  <a:pt x="226808" y="584200"/>
                </a:cubicBezTo>
                <a:cubicBezTo>
                  <a:pt x="235110" y="583763"/>
                  <a:pt x="288004" y="565918"/>
                  <a:pt x="309358" y="558800"/>
                </a:cubicBezTo>
                <a:cubicBezTo>
                  <a:pt x="319886" y="543009"/>
                  <a:pt x="327852" y="532765"/>
                  <a:pt x="334758" y="514350"/>
                </a:cubicBezTo>
                <a:cubicBezTo>
                  <a:pt x="337822" y="506178"/>
                  <a:pt x="337205" y="496756"/>
                  <a:pt x="341108" y="488950"/>
                </a:cubicBezTo>
                <a:cubicBezTo>
                  <a:pt x="348926" y="473315"/>
                  <a:pt x="373612" y="441379"/>
                  <a:pt x="385558" y="425450"/>
                </a:cubicBezTo>
                <a:cubicBezTo>
                  <a:pt x="419654" y="323162"/>
                  <a:pt x="397045" y="398158"/>
                  <a:pt x="385558" y="139700"/>
                </a:cubicBezTo>
                <a:cubicBezTo>
                  <a:pt x="385261" y="133013"/>
                  <a:pt x="382529" y="126462"/>
                  <a:pt x="379208" y="120650"/>
                </a:cubicBezTo>
                <a:cubicBezTo>
                  <a:pt x="373957" y="111461"/>
                  <a:pt x="366309" y="103862"/>
                  <a:pt x="360158" y="95250"/>
                </a:cubicBezTo>
                <a:cubicBezTo>
                  <a:pt x="345799" y="75148"/>
                  <a:pt x="346196" y="71553"/>
                  <a:pt x="328408" y="50800"/>
                </a:cubicBezTo>
                <a:cubicBezTo>
                  <a:pt x="322564" y="43982"/>
                  <a:pt x="316666" y="36970"/>
                  <a:pt x="309358" y="31750"/>
                </a:cubicBezTo>
                <a:cubicBezTo>
                  <a:pt x="301655" y="26248"/>
                  <a:pt x="292793" y="22448"/>
                  <a:pt x="283958" y="19050"/>
                </a:cubicBezTo>
                <a:cubicBezTo>
                  <a:pt x="265216" y="11842"/>
                  <a:pt x="226808" y="0"/>
                  <a:pt x="226808" y="0"/>
                </a:cubicBezTo>
                <a:cubicBezTo>
                  <a:pt x="87478" y="6635"/>
                  <a:pt x="105100" y="35983"/>
                  <a:pt x="68058" y="444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4" name="Object 33">
            <a:extLst>
              <a:ext uri="{FF2B5EF4-FFF2-40B4-BE49-F238E27FC236}">
                <a16:creationId xmlns:a16="http://schemas.microsoft.com/office/drawing/2014/main" id="{E87669ED-4E6A-47DB-B4BD-E2CE59EED8A8}"/>
              </a:ext>
            </a:extLst>
          </p:cNvPr>
          <p:cNvGraphicFramePr>
            <a:graphicFrameLocks noChangeAspect="1"/>
          </p:cNvGraphicFramePr>
          <p:nvPr>
            <p:extLst>
              <p:ext uri="{D42A27DB-BD31-4B8C-83A1-F6EECF244321}">
                <p14:modId xmlns:p14="http://schemas.microsoft.com/office/powerpoint/2010/main" val="4234781935"/>
              </p:ext>
            </p:extLst>
          </p:nvPr>
        </p:nvGraphicFramePr>
        <p:xfrm>
          <a:off x="5422900" y="5019675"/>
          <a:ext cx="420688" cy="201613"/>
        </p:xfrm>
        <a:graphic>
          <a:graphicData uri="http://schemas.openxmlformats.org/presentationml/2006/ole">
            <mc:AlternateContent xmlns:mc="http://schemas.openxmlformats.org/markup-compatibility/2006">
              <mc:Choice xmlns:v="urn:schemas-microsoft-com:vml" Requires="v">
                <p:oleObj spid="_x0000_s12290" name="Equation" r:id="rId7" imgW="583920" imgH="279360" progId="Equation.DSMT4">
                  <p:embed/>
                </p:oleObj>
              </mc:Choice>
              <mc:Fallback>
                <p:oleObj name="Equation" r:id="rId7" imgW="583920" imgH="279360" progId="Equation.DSMT4">
                  <p:embed/>
                  <p:pic>
                    <p:nvPicPr>
                      <p:cNvPr id="34" name="Object 33">
                        <a:extLst>
                          <a:ext uri="{FF2B5EF4-FFF2-40B4-BE49-F238E27FC236}">
                            <a16:creationId xmlns:a16="http://schemas.microsoft.com/office/drawing/2014/main" id="{E87669ED-4E6A-47DB-B4BD-E2CE59EED8A8}"/>
                          </a:ext>
                        </a:extLst>
                      </p:cNvPr>
                      <p:cNvPicPr/>
                      <p:nvPr/>
                    </p:nvPicPr>
                    <p:blipFill>
                      <a:blip r:embed="rId8"/>
                      <a:stretch>
                        <a:fillRect/>
                      </a:stretch>
                    </p:blipFill>
                    <p:spPr>
                      <a:xfrm>
                        <a:off x="5422900" y="5019675"/>
                        <a:ext cx="420688" cy="201613"/>
                      </a:xfrm>
                      <a:prstGeom prst="rect">
                        <a:avLst/>
                      </a:prstGeom>
                    </p:spPr>
                  </p:pic>
                </p:oleObj>
              </mc:Fallback>
            </mc:AlternateContent>
          </a:graphicData>
        </a:graphic>
      </p:graphicFrame>
    </p:spTree>
    <p:extLst>
      <p:ext uri="{BB962C8B-B14F-4D97-AF65-F5344CB8AC3E}">
        <p14:creationId xmlns:p14="http://schemas.microsoft.com/office/powerpoint/2010/main" val="3023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25"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1:5</a:t>
            </a:r>
          </a:p>
        </p:txBody>
      </p:sp>
      <p:pic>
        <p:nvPicPr>
          <p:cNvPr id="4" name="Picture 3">
            <a:extLst>
              <a:ext uri="{FF2B5EF4-FFF2-40B4-BE49-F238E27FC236}">
                <a16:creationId xmlns:a16="http://schemas.microsoft.com/office/drawing/2014/main" id="{6D3DC0FE-E56E-478E-9188-46266666CD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71910" y="1000529"/>
            <a:ext cx="3600181" cy="4856943"/>
          </a:xfrm>
          <a:prstGeom prst="rect">
            <a:avLst/>
          </a:prstGeom>
        </p:spPr>
      </p:pic>
    </p:spTree>
    <p:extLst>
      <p:ext uri="{BB962C8B-B14F-4D97-AF65-F5344CB8AC3E}">
        <p14:creationId xmlns:p14="http://schemas.microsoft.com/office/powerpoint/2010/main" val="1963415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AB885D7-F0CF-4369-A592-76E86733A3F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6:12</a:t>
            </a:r>
          </a:p>
        </p:txBody>
      </p:sp>
      <p:pic>
        <p:nvPicPr>
          <p:cNvPr id="12" name="Picture 11">
            <a:extLst>
              <a:ext uri="{FF2B5EF4-FFF2-40B4-BE49-F238E27FC236}">
                <a16:creationId xmlns:a16="http://schemas.microsoft.com/office/drawing/2014/main" id="{4FD2BE4D-E0D4-4701-93B5-12ACC926CC1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83223" y="4805110"/>
            <a:ext cx="4777555" cy="1294644"/>
          </a:xfrm>
          <a:prstGeom prst="rect">
            <a:avLst/>
          </a:prstGeom>
        </p:spPr>
      </p:pic>
      <p:pic>
        <p:nvPicPr>
          <p:cNvPr id="9" name="Picture 8">
            <a:extLst>
              <a:ext uri="{FF2B5EF4-FFF2-40B4-BE49-F238E27FC236}">
                <a16:creationId xmlns:a16="http://schemas.microsoft.com/office/drawing/2014/main" id="{C7B47C41-31DA-4169-8133-55C8C9182F3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86133" y="3152735"/>
            <a:ext cx="4771735" cy="1247998"/>
          </a:xfrm>
          <a:prstGeom prst="rect">
            <a:avLst/>
          </a:prstGeom>
        </p:spPr>
      </p:pic>
      <p:pic>
        <p:nvPicPr>
          <p:cNvPr id="4" name="Picture 3">
            <a:extLst>
              <a:ext uri="{FF2B5EF4-FFF2-40B4-BE49-F238E27FC236}">
                <a16:creationId xmlns:a16="http://schemas.microsoft.com/office/drawing/2014/main" id="{2A3EE407-B4FE-43A0-8D3E-465866F5042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86133" y="929144"/>
            <a:ext cx="4771735" cy="1939808"/>
          </a:xfrm>
          <a:prstGeom prst="rect">
            <a:avLst/>
          </a:prstGeom>
        </p:spPr>
      </p:pic>
      <p:sp>
        <p:nvSpPr>
          <p:cNvPr id="7" name="Rectangle 6">
            <a:extLst>
              <a:ext uri="{FF2B5EF4-FFF2-40B4-BE49-F238E27FC236}">
                <a16:creationId xmlns:a16="http://schemas.microsoft.com/office/drawing/2014/main" id="{CEAD28D5-1266-433D-9279-A0872AF00242}"/>
              </a:ext>
            </a:extLst>
          </p:cNvPr>
          <p:cNvSpPr/>
          <p:nvPr/>
        </p:nvSpPr>
        <p:spPr>
          <a:xfrm>
            <a:off x="4216400" y="2033815"/>
            <a:ext cx="723900" cy="286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BFE453A-354E-4637-A04E-5E26C2AC5C41}"/>
              </a:ext>
            </a:extLst>
          </p:cNvPr>
          <p:cNvSpPr/>
          <p:nvPr/>
        </p:nvSpPr>
        <p:spPr>
          <a:xfrm>
            <a:off x="1451429" y="3860801"/>
            <a:ext cx="5343071" cy="30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E902A3D-FE6C-41A8-A4FB-F1FD213CB7A0}"/>
              </a:ext>
            </a:extLst>
          </p:cNvPr>
          <p:cNvSpPr/>
          <p:nvPr/>
        </p:nvSpPr>
        <p:spPr>
          <a:xfrm>
            <a:off x="4274456" y="4167923"/>
            <a:ext cx="812800"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E241F70-D550-4FDE-B47A-EE57E923797D}"/>
              </a:ext>
            </a:extLst>
          </p:cNvPr>
          <p:cNvSpPr/>
          <p:nvPr/>
        </p:nvSpPr>
        <p:spPr>
          <a:xfrm>
            <a:off x="6548558" y="3640764"/>
            <a:ext cx="812800" cy="220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Shape 22">
            <a:extLst>
              <a:ext uri="{FF2B5EF4-FFF2-40B4-BE49-F238E27FC236}">
                <a16:creationId xmlns:a16="http://schemas.microsoft.com/office/drawing/2014/main" id="{CAE1411D-354F-4A9F-A8BF-240E220D398F}"/>
              </a:ext>
            </a:extLst>
          </p:cNvPr>
          <p:cNvSpPr/>
          <p:nvPr/>
        </p:nvSpPr>
        <p:spPr>
          <a:xfrm>
            <a:off x="5043692" y="4864100"/>
            <a:ext cx="403600" cy="584276"/>
          </a:xfrm>
          <a:custGeom>
            <a:avLst/>
            <a:gdLst>
              <a:gd name="connsiteX0" fmla="*/ 68058 w 403600"/>
              <a:gd name="connsiteY0" fmla="*/ 44450 h 584276"/>
              <a:gd name="connsiteX1" fmla="*/ 4558 w 403600"/>
              <a:gd name="connsiteY1" fmla="*/ 50800 h 584276"/>
              <a:gd name="connsiteX2" fmla="*/ 10908 w 403600"/>
              <a:gd name="connsiteY2" fmla="*/ 101600 h 584276"/>
              <a:gd name="connsiteX3" fmla="*/ 17258 w 403600"/>
              <a:gd name="connsiteY3" fmla="*/ 120650 h 584276"/>
              <a:gd name="connsiteX4" fmla="*/ 42658 w 403600"/>
              <a:gd name="connsiteY4" fmla="*/ 127000 h 584276"/>
              <a:gd name="connsiteX5" fmla="*/ 74408 w 403600"/>
              <a:gd name="connsiteY5" fmla="*/ 158750 h 584276"/>
              <a:gd name="connsiteX6" fmla="*/ 93458 w 403600"/>
              <a:gd name="connsiteY6" fmla="*/ 171450 h 584276"/>
              <a:gd name="connsiteX7" fmla="*/ 131558 w 403600"/>
              <a:gd name="connsiteY7" fmla="*/ 196850 h 584276"/>
              <a:gd name="connsiteX8" fmla="*/ 163308 w 403600"/>
              <a:gd name="connsiteY8" fmla="*/ 228600 h 584276"/>
              <a:gd name="connsiteX9" fmla="*/ 176008 w 403600"/>
              <a:gd name="connsiteY9" fmla="*/ 247650 h 584276"/>
              <a:gd name="connsiteX10" fmla="*/ 195058 w 403600"/>
              <a:gd name="connsiteY10" fmla="*/ 266700 h 584276"/>
              <a:gd name="connsiteX11" fmla="*/ 201408 w 403600"/>
              <a:gd name="connsiteY11" fmla="*/ 336550 h 584276"/>
              <a:gd name="connsiteX12" fmla="*/ 150608 w 403600"/>
              <a:gd name="connsiteY12" fmla="*/ 381000 h 584276"/>
              <a:gd name="connsiteX13" fmla="*/ 131558 w 403600"/>
              <a:gd name="connsiteY13" fmla="*/ 387350 h 584276"/>
              <a:gd name="connsiteX14" fmla="*/ 93458 w 403600"/>
              <a:gd name="connsiteY14" fmla="*/ 412750 h 584276"/>
              <a:gd name="connsiteX15" fmla="*/ 68058 w 403600"/>
              <a:gd name="connsiteY15" fmla="*/ 425450 h 584276"/>
              <a:gd name="connsiteX16" fmla="*/ 23608 w 403600"/>
              <a:gd name="connsiteY16" fmla="*/ 450850 h 584276"/>
              <a:gd name="connsiteX17" fmla="*/ 10908 w 403600"/>
              <a:gd name="connsiteY17" fmla="*/ 469900 h 584276"/>
              <a:gd name="connsiteX18" fmla="*/ 17258 w 403600"/>
              <a:gd name="connsiteY18" fmla="*/ 539750 h 584276"/>
              <a:gd name="connsiteX19" fmla="*/ 169658 w 403600"/>
              <a:gd name="connsiteY19" fmla="*/ 571500 h 584276"/>
              <a:gd name="connsiteX20" fmla="*/ 226808 w 403600"/>
              <a:gd name="connsiteY20" fmla="*/ 584200 h 584276"/>
              <a:gd name="connsiteX21" fmla="*/ 309358 w 403600"/>
              <a:gd name="connsiteY21" fmla="*/ 558800 h 584276"/>
              <a:gd name="connsiteX22" fmla="*/ 334758 w 403600"/>
              <a:gd name="connsiteY22" fmla="*/ 514350 h 584276"/>
              <a:gd name="connsiteX23" fmla="*/ 341108 w 403600"/>
              <a:gd name="connsiteY23" fmla="*/ 488950 h 584276"/>
              <a:gd name="connsiteX24" fmla="*/ 385558 w 403600"/>
              <a:gd name="connsiteY24" fmla="*/ 425450 h 584276"/>
              <a:gd name="connsiteX25" fmla="*/ 385558 w 403600"/>
              <a:gd name="connsiteY25" fmla="*/ 139700 h 584276"/>
              <a:gd name="connsiteX26" fmla="*/ 379208 w 403600"/>
              <a:gd name="connsiteY26" fmla="*/ 120650 h 584276"/>
              <a:gd name="connsiteX27" fmla="*/ 360158 w 403600"/>
              <a:gd name="connsiteY27" fmla="*/ 95250 h 584276"/>
              <a:gd name="connsiteX28" fmla="*/ 328408 w 403600"/>
              <a:gd name="connsiteY28" fmla="*/ 50800 h 584276"/>
              <a:gd name="connsiteX29" fmla="*/ 309358 w 403600"/>
              <a:gd name="connsiteY29" fmla="*/ 31750 h 584276"/>
              <a:gd name="connsiteX30" fmla="*/ 283958 w 403600"/>
              <a:gd name="connsiteY30" fmla="*/ 19050 h 584276"/>
              <a:gd name="connsiteX31" fmla="*/ 226808 w 403600"/>
              <a:gd name="connsiteY31" fmla="*/ 0 h 584276"/>
              <a:gd name="connsiteX32" fmla="*/ 68058 w 403600"/>
              <a:gd name="connsiteY32" fmla="*/ 44450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600" h="584276">
                <a:moveTo>
                  <a:pt x="68058" y="44450"/>
                </a:moveTo>
                <a:cubicBezTo>
                  <a:pt x="31016" y="52917"/>
                  <a:pt x="19600" y="35758"/>
                  <a:pt x="4558" y="50800"/>
                </a:cubicBezTo>
                <a:cubicBezTo>
                  <a:pt x="-7509" y="62867"/>
                  <a:pt x="7855" y="84810"/>
                  <a:pt x="10908" y="101600"/>
                </a:cubicBezTo>
                <a:cubicBezTo>
                  <a:pt x="12105" y="108186"/>
                  <a:pt x="12031" y="116469"/>
                  <a:pt x="17258" y="120650"/>
                </a:cubicBezTo>
                <a:cubicBezTo>
                  <a:pt x="24073" y="126102"/>
                  <a:pt x="34191" y="124883"/>
                  <a:pt x="42658" y="127000"/>
                </a:cubicBezTo>
                <a:cubicBezTo>
                  <a:pt x="93458" y="160867"/>
                  <a:pt x="32075" y="116417"/>
                  <a:pt x="74408" y="158750"/>
                </a:cubicBezTo>
                <a:cubicBezTo>
                  <a:pt x="79804" y="164146"/>
                  <a:pt x="87595" y="166564"/>
                  <a:pt x="93458" y="171450"/>
                </a:cubicBezTo>
                <a:cubicBezTo>
                  <a:pt x="125169" y="197876"/>
                  <a:pt x="98080" y="185691"/>
                  <a:pt x="131558" y="196850"/>
                </a:cubicBezTo>
                <a:cubicBezTo>
                  <a:pt x="165425" y="247650"/>
                  <a:pt x="120975" y="186267"/>
                  <a:pt x="163308" y="228600"/>
                </a:cubicBezTo>
                <a:cubicBezTo>
                  <a:pt x="168704" y="233996"/>
                  <a:pt x="171122" y="241787"/>
                  <a:pt x="176008" y="247650"/>
                </a:cubicBezTo>
                <a:cubicBezTo>
                  <a:pt x="181757" y="254549"/>
                  <a:pt x="188708" y="260350"/>
                  <a:pt x="195058" y="266700"/>
                </a:cubicBezTo>
                <a:cubicBezTo>
                  <a:pt x="206587" y="301287"/>
                  <a:pt x="214079" y="302760"/>
                  <a:pt x="201408" y="336550"/>
                </a:cubicBezTo>
                <a:cubicBezTo>
                  <a:pt x="194000" y="356306"/>
                  <a:pt x="167541" y="375356"/>
                  <a:pt x="150608" y="381000"/>
                </a:cubicBezTo>
                <a:cubicBezTo>
                  <a:pt x="144258" y="383117"/>
                  <a:pt x="137409" y="384099"/>
                  <a:pt x="131558" y="387350"/>
                </a:cubicBezTo>
                <a:cubicBezTo>
                  <a:pt x="118215" y="394763"/>
                  <a:pt x="107110" y="405924"/>
                  <a:pt x="93458" y="412750"/>
                </a:cubicBezTo>
                <a:cubicBezTo>
                  <a:pt x="84991" y="416983"/>
                  <a:pt x="76277" y="420754"/>
                  <a:pt x="68058" y="425450"/>
                </a:cubicBezTo>
                <a:cubicBezTo>
                  <a:pt x="5230" y="461352"/>
                  <a:pt x="100365" y="412472"/>
                  <a:pt x="23608" y="450850"/>
                </a:cubicBezTo>
                <a:cubicBezTo>
                  <a:pt x="19375" y="457200"/>
                  <a:pt x="11452" y="462288"/>
                  <a:pt x="10908" y="469900"/>
                </a:cubicBezTo>
                <a:cubicBezTo>
                  <a:pt x="9242" y="493220"/>
                  <a:pt x="7371" y="518564"/>
                  <a:pt x="17258" y="539750"/>
                </a:cubicBezTo>
                <a:cubicBezTo>
                  <a:pt x="37708" y="583572"/>
                  <a:pt x="163617" y="571164"/>
                  <a:pt x="169658" y="571500"/>
                </a:cubicBezTo>
                <a:cubicBezTo>
                  <a:pt x="188708" y="575733"/>
                  <a:pt x="207320" y="585226"/>
                  <a:pt x="226808" y="584200"/>
                </a:cubicBezTo>
                <a:cubicBezTo>
                  <a:pt x="235110" y="583763"/>
                  <a:pt x="288004" y="565918"/>
                  <a:pt x="309358" y="558800"/>
                </a:cubicBezTo>
                <a:cubicBezTo>
                  <a:pt x="319886" y="543009"/>
                  <a:pt x="327852" y="532765"/>
                  <a:pt x="334758" y="514350"/>
                </a:cubicBezTo>
                <a:cubicBezTo>
                  <a:pt x="337822" y="506178"/>
                  <a:pt x="337205" y="496756"/>
                  <a:pt x="341108" y="488950"/>
                </a:cubicBezTo>
                <a:cubicBezTo>
                  <a:pt x="348926" y="473315"/>
                  <a:pt x="373612" y="441379"/>
                  <a:pt x="385558" y="425450"/>
                </a:cubicBezTo>
                <a:cubicBezTo>
                  <a:pt x="419654" y="323162"/>
                  <a:pt x="397045" y="398158"/>
                  <a:pt x="385558" y="139700"/>
                </a:cubicBezTo>
                <a:cubicBezTo>
                  <a:pt x="385261" y="133013"/>
                  <a:pt x="382529" y="126462"/>
                  <a:pt x="379208" y="120650"/>
                </a:cubicBezTo>
                <a:cubicBezTo>
                  <a:pt x="373957" y="111461"/>
                  <a:pt x="366309" y="103862"/>
                  <a:pt x="360158" y="95250"/>
                </a:cubicBezTo>
                <a:cubicBezTo>
                  <a:pt x="345799" y="75148"/>
                  <a:pt x="346196" y="71553"/>
                  <a:pt x="328408" y="50800"/>
                </a:cubicBezTo>
                <a:cubicBezTo>
                  <a:pt x="322564" y="43982"/>
                  <a:pt x="316666" y="36970"/>
                  <a:pt x="309358" y="31750"/>
                </a:cubicBezTo>
                <a:cubicBezTo>
                  <a:pt x="301655" y="26248"/>
                  <a:pt x="292793" y="22448"/>
                  <a:pt x="283958" y="19050"/>
                </a:cubicBezTo>
                <a:cubicBezTo>
                  <a:pt x="265216" y="11842"/>
                  <a:pt x="226808" y="0"/>
                  <a:pt x="226808" y="0"/>
                </a:cubicBezTo>
                <a:cubicBezTo>
                  <a:pt x="87478" y="6635"/>
                  <a:pt x="105100" y="35983"/>
                  <a:pt x="68058" y="444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4" name="Object 33">
            <a:extLst>
              <a:ext uri="{FF2B5EF4-FFF2-40B4-BE49-F238E27FC236}">
                <a16:creationId xmlns:a16="http://schemas.microsoft.com/office/drawing/2014/main" id="{E87669ED-4E6A-47DB-B4BD-E2CE59EED8A8}"/>
              </a:ext>
            </a:extLst>
          </p:cNvPr>
          <p:cNvGraphicFramePr>
            <a:graphicFrameLocks noChangeAspect="1"/>
          </p:cNvGraphicFramePr>
          <p:nvPr>
            <p:extLst>
              <p:ext uri="{D42A27DB-BD31-4B8C-83A1-F6EECF244321}">
                <p14:modId xmlns:p14="http://schemas.microsoft.com/office/powerpoint/2010/main" val="1693942076"/>
              </p:ext>
            </p:extLst>
          </p:nvPr>
        </p:nvGraphicFramePr>
        <p:xfrm>
          <a:off x="5428615" y="5022850"/>
          <a:ext cx="319088" cy="193675"/>
        </p:xfrm>
        <a:graphic>
          <a:graphicData uri="http://schemas.openxmlformats.org/presentationml/2006/ole">
            <mc:AlternateContent xmlns:mc="http://schemas.openxmlformats.org/markup-compatibility/2006">
              <mc:Choice xmlns:v="urn:schemas-microsoft-com:vml" Requires="v">
                <p:oleObj spid="_x0000_s13314" name="Equation" r:id="rId7" imgW="444240" imgH="266400" progId="Equation.DSMT4">
                  <p:embed/>
                </p:oleObj>
              </mc:Choice>
              <mc:Fallback>
                <p:oleObj name="Equation" r:id="rId7" imgW="444240" imgH="266400" progId="Equation.DSMT4">
                  <p:embed/>
                  <p:pic>
                    <p:nvPicPr>
                      <p:cNvPr id="34" name="Object 33">
                        <a:extLst>
                          <a:ext uri="{FF2B5EF4-FFF2-40B4-BE49-F238E27FC236}">
                            <a16:creationId xmlns:a16="http://schemas.microsoft.com/office/drawing/2014/main" id="{E87669ED-4E6A-47DB-B4BD-E2CE59EED8A8}"/>
                          </a:ext>
                        </a:extLst>
                      </p:cNvPr>
                      <p:cNvPicPr/>
                      <p:nvPr/>
                    </p:nvPicPr>
                    <p:blipFill>
                      <a:blip r:embed="rId8"/>
                      <a:stretch>
                        <a:fillRect/>
                      </a:stretch>
                    </p:blipFill>
                    <p:spPr>
                      <a:xfrm>
                        <a:off x="5428615" y="5022850"/>
                        <a:ext cx="319088" cy="193675"/>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FDADD117-BF56-4744-A539-F91405FF141B}"/>
              </a:ext>
            </a:extLst>
          </p:cNvPr>
          <p:cNvSpPr/>
          <p:nvPr/>
        </p:nvSpPr>
        <p:spPr>
          <a:xfrm>
            <a:off x="4913871" y="4815904"/>
            <a:ext cx="138058" cy="206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613A964C-4082-4E9A-8EF4-5D80BC8411C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905633" y="4791574"/>
            <a:ext cx="138060" cy="255713"/>
          </a:xfrm>
          <a:prstGeom prst="rect">
            <a:avLst/>
          </a:prstGeom>
        </p:spPr>
      </p:pic>
      <p:sp>
        <p:nvSpPr>
          <p:cNvPr id="22" name="Rectangle 21">
            <a:extLst>
              <a:ext uri="{FF2B5EF4-FFF2-40B4-BE49-F238E27FC236}">
                <a16:creationId xmlns:a16="http://schemas.microsoft.com/office/drawing/2014/main" id="{4583F4B3-B87B-49E1-96DA-CE610F4BF9EC}"/>
              </a:ext>
            </a:extLst>
          </p:cNvPr>
          <p:cNvSpPr/>
          <p:nvPr/>
        </p:nvSpPr>
        <p:spPr>
          <a:xfrm>
            <a:off x="4680856" y="4560191"/>
            <a:ext cx="348344" cy="54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20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25" grpId="0" animBg="1"/>
      <p:bldP spid="23" grpId="0" animBg="1"/>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431B94BE-C74A-4DBC-BB74-DC39AB73274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6:12</a:t>
            </a:r>
          </a:p>
        </p:txBody>
      </p:sp>
      <p:pic>
        <p:nvPicPr>
          <p:cNvPr id="14" name="Picture 13">
            <a:extLst>
              <a:ext uri="{FF2B5EF4-FFF2-40B4-BE49-F238E27FC236}">
                <a16:creationId xmlns:a16="http://schemas.microsoft.com/office/drawing/2014/main" id="{DA88B3A9-1B24-4849-A05C-55E905352E2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83223" y="4811935"/>
            <a:ext cx="4777555" cy="1363517"/>
          </a:xfrm>
          <a:prstGeom prst="rect">
            <a:avLst/>
          </a:prstGeom>
        </p:spPr>
      </p:pic>
      <p:pic>
        <p:nvPicPr>
          <p:cNvPr id="10" name="Picture 9">
            <a:extLst>
              <a:ext uri="{FF2B5EF4-FFF2-40B4-BE49-F238E27FC236}">
                <a16:creationId xmlns:a16="http://schemas.microsoft.com/office/drawing/2014/main" id="{F5B66D27-726C-46E9-A16B-0A7CD4A2695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86133" y="3152749"/>
            <a:ext cx="4771735" cy="1363517"/>
          </a:xfrm>
          <a:prstGeom prst="rect">
            <a:avLst/>
          </a:prstGeom>
        </p:spPr>
      </p:pic>
      <p:pic>
        <p:nvPicPr>
          <p:cNvPr id="5" name="Picture 4">
            <a:extLst>
              <a:ext uri="{FF2B5EF4-FFF2-40B4-BE49-F238E27FC236}">
                <a16:creationId xmlns:a16="http://schemas.microsoft.com/office/drawing/2014/main" id="{173C4F9D-EF35-4E66-AFC6-41E92235104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86133" y="1336908"/>
            <a:ext cx="4771735" cy="1581552"/>
          </a:xfrm>
          <a:prstGeom prst="rect">
            <a:avLst/>
          </a:prstGeom>
        </p:spPr>
      </p:pic>
      <p:sp>
        <p:nvSpPr>
          <p:cNvPr id="7" name="Rectangle 6">
            <a:extLst>
              <a:ext uri="{FF2B5EF4-FFF2-40B4-BE49-F238E27FC236}">
                <a16:creationId xmlns:a16="http://schemas.microsoft.com/office/drawing/2014/main" id="{CEAD28D5-1266-433D-9279-A0872AF00242}"/>
              </a:ext>
            </a:extLst>
          </p:cNvPr>
          <p:cNvSpPr/>
          <p:nvPr/>
        </p:nvSpPr>
        <p:spPr>
          <a:xfrm>
            <a:off x="4216400" y="2033815"/>
            <a:ext cx="723900" cy="286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4BFE453A-354E-4637-A04E-5E26C2AC5C41}"/>
              </a:ext>
            </a:extLst>
          </p:cNvPr>
          <p:cNvSpPr/>
          <p:nvPr/>
        </p:nvSpPr>
        <p:spPr>
          <a:xfrm>
            <a:off x="1451429" y="3860801"/>
            <a:ext cx="5343071" cy="30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E902A3D-FE6C-41A8-A4FB-F1FD213CB7A0}"/>
              </a:ext>
            </a:extLst>
          </p:cNvPr>
          <p:cNvSpPr/>
          <p:nvPr/>
        </p:nvSpPr>
        <p:spPr>
          <a:xfrm>
            <a:off x="4274456" y="4167923"/>
            <a:ext cx="1295764"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E241F70-D550-4FDE-B47A-EE57E923797D}"/>
              </a:ext>
            </a:extLst>
          </p:cNvPr>
          <p:cNvSpPr/>
          <p:nvPr/>
        </p:nvSpPr>
        <p:spPr>
          <a:xfrm>
            <a:off x="6548558" y="3640764"/>
            <a:ext cx="812800" cy="220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583F4B3-B87B-49E1-96DA-CE610F4BF9EC}"/>
              </a:ext>
            </a:extLst>
          </p:cNvPr>
          <p:cNvSpPr/>
          <p:nvPr/>
        </p:nvSpPr>
        <p:spPr>
          <a:xfrm>
            <a:off x="4680856" y="4807331"/>
            <a:ext cx="348344" cy="25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Shape 22">
            <a:extLst>
              <a:ext uri="{FF2B5EF4-FFF2-40B4-BE49-F238E27FC236}">
                <a16:creationId xmlns:a16="http://schemas.microsoft.com/office/drawing/2014/main" id="{CAE1411D-354F-4A9F-A8BF-240E220D398F}"/>
              </a:ext>
            </a:extLst>
          </p:cNvPr>
          <p:cNvSpPr/>
          <p:nvPr/>
        </p:nvSpPr>
        <p:spPr>
          <a:xfrm>
            <a:off x="5043692" y="4864100"/>
            <a:ext cx="403600" cy="584276"/>
          </a:xfrm>
          <a:custGeom>
            <a:avLst/>
            <a:gdLst>
              <a:gd name="connsiteX0" fmla="*/ 68058 w 403600"/>
              <a:gd name="connsiteY0" fmla="*/ 44450 h 584276"/>
              <a:gd name="connsiteX1" fmla="*/ 4558 w 403600"/>
              <a:gd name="connsiteY1" fmla="*/ 50800 h 584276"/>
              <a:gd name="connsiteX2" fmla="*/ 10908 w 403600"/>
              <a:gd name="connsiteY2" fmla="*/ 101600 h 584276"/>
              <a:gd name="connsiteX3" fmla="*/ 17258 w 403600"/>
              <a:gd name="connsiteY3" fmla="*/ 120650 h 584276"/>
              <a:gd name="connsiteX4" fmla="*/ 42658 w 403600"/>
              <a:gd name="connsiteY4" fmla="*/ 127000 h 584276"/>
              <a:gd name="connsiteX5" fmla="*/ 74408 w 403600"/>
              <a:gd name="connsiteY5" fmla="*/ 158750 h 584276"/>
              <a:gd name="connsiteX6" fmla="*/ 93458 w 403600"/>
              <a:gd name="connsiteY6" fmla="*/ 171450 h 584276"/>
              <a:gd name="connsiteX7" fmla="*/ 131558 w 403600"/>
              <a:gd name="connsiteY7" fmla="*/ 196850 h 584276"/>
              <a:gd name="connsiteX8" fmla="*/ 163308 w 403600"/>
              <a:gd name="connsiteY8" fmla="*/ 228600 h 584276"/>
              <a:gd name="connsiteX9" fmla="*/ 176008 w 403600"/>
              <a:gd name="connsiteY9" fmla="*/ 247650 h 584276"/>
              <a:gd name="connsiteX10" fmla="*/ 195058 w 403600"/>
              <a:gd name="connsiteY10" fmla="*/ 266700 h 584276"/>
              <a:gd name="connsiteX11" fmla="*/ 201408 w 403600"/>
              <a:gd name="connsiteY11" fmla="*/ 336550 h 584276"/>
              <a:gd name="connsiteX12" fmla="*/ 150608 w 403600"/>
              <a:gd name="connsiteY12" fmla="*/ 381000 h 584276"/>
              <a:gd name="connsiteX13" fmla="*/ 131558 w 403600"/>
              <a:gd name="connsiteY13" fmla="*/ 387350 h 584276"/>
              <a:gd name="connsiteX14" fmla="*/ 93458 w 403600"/>
              <a:gd name="connsiteY14" fmla="*/ 412750 h 584276"/>
              <a:gd name="connsiteX15" fmla="*/ 68058 w 403600"/>
              <a:gd name="connsiteY15" fmla="*/ 425450 h 584276"/>
              <a:gd name="connsiteX16" fmla="*/ 23608 w 403600"/>
              <a:gd name="connsiteY16" fmla="*/ 450850 h 584276"/>
              <a:gd name="connsiteX17" fmla="*/ 10908 w 403600"/>
              <a:gd name="connsiteY17" fmla="*/ 469900 h 584276"/>
              <a:gd name="connsiteX18" fmla="*/ 17258 w 403600"/>
              <a:gd name="connsiteY18" fmla="*/ 539750 h 584276"/>
              <a:gd name="connsiteX19" fmla="*/ 169658 w 403600"/>
              <a:gd name="connsiteY19" fmla="*/ 571500 h 584276"/>
              <a:gd name="connsiteX20" fmla="*/ 226808 w 403600"/>
              <a:gd name="connsiteY20" fmla="*/ 584200 h 584276"/>
              <a:gd name="connsiteX21" fmla="*/ 309358 w 403600"/>
              <a:gd name="connsiteY21" fmla="*/ 558800 h 584276"/>
              <a:gd name="connsiteX22" fmla="*/ 334758 w 403600"/>
              <a:gd name="connsiteY22" fmla="*/ 514350 h 584276"/>
              <a:gd name="connsiteX23" fmla="*/ 341108 w 403600"/>
              <a:gd name="connsiteY23" fmla="*/ 488950 h 584276"/>
              <a:gd name="connsiteX24" fmla="*/ 385558 w 403600"/>
              <a:gd name="connsiteY24" fmla="*/ 425450 h 584276"/>
              <a:gd name="connsiteX25" fmla="*/ 385558 w 403600"/>
              <a:gd name="connsiteY25" fmla="*/ 139700 h 584276"/>
              <a:gd name="connsiteX26" fmla="*/ 379208 w 403600"/>
              <a:gd name="connsiteY26" fmla="*/ 120650 h 584276"/>
              <a:gd name="connsiteX27" fmla="*/ 360158 w 403600"/>
              <a:gd name="connsiteY27" fmla="*/ 95250 h 584276"/>
              <a:gd name="connsiteX28" fmla="*/ 328408 w 403600"/>
              <a:gd name="connsiteY28" fmla="*/ 50800 h 584276"/>
              <a:gd name="connsiteX29" fmla="*/ 309358 w 403600"/>
              <a:gd name="connsiteY29" fmla="*/ 31750 h 584276"/>
              <a:gd name="connsiteX30" fmla="*/ 283958 w 403600"/>
              <a:gd name="connsiteY30" fmla="*/ 19050 h 584276"/>
              <a:gd name="connsiteX31" fmla="*/ 226808 w 403600"/>
              <a:gd name="connsiteY31" fmla="*/ 0 h 584276"/>
              <a:gd name="connsiteX32" fmla="*/ 68058 w 403600"/>
              <a:gd name="connsiteY32" fmla="*/ 44450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600" h="584276">
                <a:moveTo>
                  <a:pt x="68058" y="44450"/>
                </a:moveTo>
                <a:cubicBezTo>
                  <a:pt x="31016" y="52917"/>
                  <a:pt x="19600" y="35758"/>
                  <a:pt x="4558" y="50800"/>
                </a:cubicBezTo>
                <a:cubicBezTo>
                  <a:pt x="-7509" y="62867"/>
                  <a:pt x="7855" y="84810"/>
                  <a:pt x="10908" y="101600"/>
                </a:cubicBezTo>
                <a:cubicBezTo>
                  <a:pt x="12105" y="108186"/>
                  <a:pt x="12031" y="116469"/>
                  <a:pt x="17258" y="120650"/>
                </a:cubicBezTo>
                <a:cubicBezTo>
                  <a:pt x="24073" y="126102"/>
                  <a:pt x="34191" y="124883"/>
                  <a:pt x="42658" y="127000"/>
                </a:cubicBezTo>
                <a:cubicBezTo>
                  <a:pt x="93458" y="160867"/>
                  <a:pt x="32075" y="116417"/>
                  <a:pt x="74408" y="158750"/>
                </a:cubicBezTo>
                <a:cubicBezTo>
                  <a:pt x="79804" y="164146"/>
                  <a:pt x="87595" y="166564"/>
                  <a:pt x="93458" y="171450"/>
                </a:cubicBezTo>
                <a:cubicBezTo>
                  <a:pt x="125169" y="197876"/>
                  <a:pt x="98080" y="185691"/>
                  <a:pt x="131558" y="196850"/>
                </a:cubicBezTo>
                <a:cubicBezTo>
                  <a:pt x="165425" y="247650"/>
                  <a:pt x="120975" y="186267"/>
                  <a:pt x="163308" y="228600"/>
                </a:cubicBezTo>
                <a:cubicBezTo>
                  <a:pt x="168704" y="233996"/>
                  <a:pt x="171122" y="241787"/>
                  <a:pt x="176008" y="247650"/>
                </a:cubicBezTo>
                <a:cubicBezTo>
                  <a:pt x="181757" y="254549"/>
                  <a:pt x="188708" y="260350"/>
                  <a:pt x="195058" y="266700"/>
                </a:cubicBezTo>
                <a:cubicBezTo>
                  <a:pt x="206587" y="301287"/>
                  <a:pt x="214079" y="302760"/>
                  <a:pt x="201408" y="336550"/>
                </a:cubicBezTo>
                <a:cubicBezTo>
                  <a:pt x="194000" y="356306"/>
                  <a:pt x="167541" y="375356"/>
                  <a:pt x="150608" y="381000"/>
                </a:cubicBezTo>
                <a:cubicBezTo>
                  <a:pt x="144258" y="383117"/>
                  <a:pt x="137409" y="384099"/>
                  <a:pt x="131558" y="387350"/>
                </a:cubicBezTo>
                <a:cubicBezTo>
                  <a:pt x="118215" y="394763"/>
                  <a:pt x="107110" y="405924"/>
                  <a:pt x="93458" y="412750"/>
                </a:cubicBezTo>
                <a:cubicBezTo>
                  <a:pt x="84991" y="416983"/>
                  <a:pt x="76277" y="420754"/>
                  <a:pt x="68058" y="425450"/>
                </a:cubicBezTo>
                <a:cubicBezTo>
                  <a:pt x="5230" y="461352"/>
                  <a:pt x="100365" y="412472"/>
                  <a:pt x="23608" y="450850"/>
                </a:cubicBezTo>
                <a:cubicBezTo>
                  <a:pt x="19375" y="457200"/>
                  <a:pt x="11452" y="462288"/>
                  <a:pt x="10908" y="469900"/>
                </a:cubicBezTo>
                <a:cubicBezTo>
                  <a:pt x="9242" y="493220"/>
                  <a:pt x="7371" y="518564"/>
                  <a:pt x="17258" y="539750"/>
                </a:cubicBezTo>
                <a:cubicBezTo>
                  <a:pt x="37708" y="583572"/>
                  <a:pt x="163617" y="571164"/>
                  <a:pt x="169658" y="571500"/>
                </a:cubicBezTo>
                <a:cubicBezTo>
                  <a:pt x="188708" y="575733"/>
                  <a:pt x="207320" y="585226"/>
                  <a:pt x="226808" y="584200"/>
                </a:cubicBezTo>
                <a:cubicBezTo>
                  <a:pt x="235110" y="583763"/>
                  <a:pt x="288004" y="565918"/>
                  <a:pt x="309358" y="558800"/>
                </a:cubicBezTo>
                <a:cubicBezTo>
                  <a:pt x="319886" y="543009"/>
                  <a:pt x="327852" y="532765"/>
                  <a:pt x="334758" y="514350"/>
                </a:cubicBezTo>
                <a:cubicBezTo>
                  <a:pt x="337822" y="506178"/>
                  <a:pt x="337205" y="496756"/>
                  <a:pt x="341108" y="488950"/>
                </a:cubicBezTo>
                <a:cubicBezTo>
                  <a:pt x="348926" y="473315"/>
                  <a:pt x="373612" y="441379"/>
                  <a:pt x="385558" y="425450"/>
                </a:cubicBezTo>
                <a:cubicBezTo>
                  <a:pt x="419654" y="323162"/>
                  <a:pt x="397045" y="398158"/>
                  <a:pt x="385558" y="139700"/>
                </a:cubicBezTo>
                <a:cubicBezTo>
                  <a:pt x="385261" y="133013"/>
                  <a:pt x="382529" y="126462"/>
                  <a:pt x="379208" y="120650"/>
                </a:cubicBezTo>
                <a:cubicBezTo>
                  <a:pt x="373957" y="111461"/>
                  <a:pt x="366309" y="103862"/>
                  <a:pt x="360158" y="95250"/>
                </a:cubicBezTo>
                <a:cubicBezTo>
                  <a:pt x="345799" y="75148"/>
                  <a:pt x="346196" y="71553"/>
                  <a:pt x="328408" y="50800"/>
                </a:cubicBezTo>
                <a:cubicBezTo>
                  <a:pt x="322564" y="43982"/>
                  <a:pt x="316666" y="36970"/>
                  <a:pt x="309358" y="31750"/>
                </a:cubicBezTo>
                <a:cubicBezTo>
                  <a:pt x="301655" y="26248"/>
                  <a:pt x="292793" y="22448"/>
                  <a:pt x="283958" y="19050"/>
                </a:cubicBezTo>
                <a:cubicBezTo>
                  <a:pt x="265216" y="11842"/>
                  <a:pt x="226808" y="0"/>
                  <a:pt x="226808" y="0"/>
                </a:cubicBezTo>
                <a:cubicBezTo>
                  <a:pt x="87478" y="6635"/>
                  <a:pt x="105100" y="35983"/>
                  <a:pt x="68058" y="444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4" name="Object 33">
            <a:extLst>
              <a:ext uri="{FF2B5EF4-FFF2-40B4-BE49-F238E27FC236}">
                <a16:creationId xmlns:a16="http://schemas.microsoft.com/office/drawing/2014/main" id="{E87669ED-4E6A-47DB-B4BD-E2CE59EED8A8}"/>
              </a:ext>
            </a:extLst>
          </p:cNvPr>
          <p:cNvGraphicFramePr>
            <a:graphicFrameLocks noChangeAspect="1"/>
          </p:cNvGraphicFramePr>
          <p:nvPr>
            <p:extLst>
              <p:ext uri="{D42A27DB-BD31-4B8C-83A1-F6EECF244321}">
                <p14:modId xmlns:p14="http://schemas.microsoft.com/office/powerpoint/2010/main" val="3884007802"/>
              </p:ext>
            </p:extLst>
          </p:nvPr>
        </p:nvGraphicFramePr>
        <p:xfrm>
          <a:off x="5426075" y="5018405"/>
          <a:ext cx="327025" cy="185738"/>
        </p:xfrm>
        <a:graphic>
          <a:graphicData uri="http://schemas.openxmlformats.org/presentationml/2006/ole">
            <mc:AlternateContent xmlns:mc="http://schemas.openxmlformats.org/markup-compatibility/2006">
              <mc:Choice xmlns:v="urn:schemas-microsoft-com:vml" Requires="v">
                <p:oleObj spid="_x0000_s14338" name="Equation" r:id="rId7" imgW="457200" imgH="253800" progId="Equation.DSMT4">
                  <p:embed/>
                </p:oleObj>
              </mc:Choice>
              <mc:Fallback>
                <p:oleObj name="Equation" r:id="rId7" imgW="457200" imgH="253800" progId="Equation.DSMT4">
                  <p:embed/>
                  <p:pic>
                    <p:nvPicPr>
                      <p:cNvPr id="34" name="Object 33">
                        <a:extLst>
                          <a:ext uri="{FF2B5EF4-FFF2-40B4-BE49-F238E27FC236}">
                            <a16:creationId xmlns:a16="http://schemas.microsoft.com/office/drawing/2014/main" id="{E87669ED-4E6A-47DB-B4BD-E2CE59EED8A8}"/>
                          </a:ext>
                        </a:extLst>
                      </p:cNvPr>
                      <p:cNvPicPr/>
                      <p:nvPr/>
                    </p:nvPicPr>
                    <p:blipFill>
                      <a:blip r:embed="rId8"/>
                      <a:stretch>
                        <a:fillRect/>
                      </a:stretch>
                    </p:blipFill>
                    <p:spPr>
                      <a:xfrm>
                        <a:off x="5426075" y="5018405"/>
                        <a:ext cx="327025" cy="185738"/>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42789DC5-6218-4FDD-8B29-D0476B3CB98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129883" y="1116871"/>
            <a:ext cx="1527717" cy="221181"/>
          </a:xfrm>
          <a:prstGeom prst="rect">
            <a:avLst/>
          </a:prstGeom>
        </p:spPr>
      </p:pic>
      <p:pic>
        <p:nvPicPr>
          <p:cNvPr id="24" name="Picture 23">
            <a:extLst>
              <a:ext uri="{FF2B5EF4-FFF2-40B4-BE49-F238E27FC236}">
                <a16:creationId xmlns:a16="http://schemas.microsoft.com/office/drawing/2014/main" id="{49AEA904-AFFD-4B7F-8857-50B1F99FFCAE}"/>
              </a:ext>
            </a:extLst>
          </p:cNvPr>
          <p:cNvPicPr>
            <a:picLocks noChangeAspect="1"/>
          </p:cNvPicPr>
          <p:nvPr/>
        </p:nvPicPr>
        <p:blipFill rotWithShape="1">
          <a:blip r:embed="rId10">
            <a:extLst>
              <a:ext uri="{28A0092B-C50C-407E-A947-70E740481C1C}">
                <a14:useLocalDpi xmlns:a14="http://schemas.microsoft.com/office/drawing/2010/main" val="0"/>
              </a:ext>
            </a:extLst>
          </a:blip>
          <a:srcRect t="-6186"/>
          <a:stretch/>
        </p:blipFill>
        <p:spPr>
          <a:xfrm>
            <a:off x="2306783" y="912301"/>
            <a:ext cx="1076498" cy="221181"/>
          </a:xfrm>
          <a:prstGeom prst="rect">
            <a:avLst/>
          </a:prstGeom>
        </p:spPr>
      </p:pic>
    </p:spTree>
    <p:extLst>
      <p:ext uri="{BB962C8B-B14F-4D97-AF65-F5344CB8AC3E}">
        <p14:creationId xmlns:p14="http://schemas.microsoft.com/office/powerpoint/2010/main" val="24558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25" grpId="0" animBg="1"/>
      <p:bldP spid="22" grpId="0" animBg="1"/>
      <p:bldP spid="2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431B94BE-C74A-4DBC-BB74-DC39AB73274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6:12</a:t>
            </a:r>
          </a:p>
        </p:txBody>
      </p:sp>
      <p:pic>
        <p:nvPicPr>
          <p:cNvPr id="14" name="Picture 13">
            <a:extLst>
              <a:ext uri="{FF2B5EF4-FFF2-40B4-BE49-F238E27FC236}">
                <a16:creationId xmlns:a16="http://schemas.microsoft.com/office/drawing/2014/main" id="{DA88B3A9-1B24-4849-A05C-55E905352E2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83223" y="4811935"/>
            <a:ext cx="4777555" cy="1363517"/>
          </a:xfrm>
          <a:prstGeom prst="rect">
            <a:avLst/>
          </a:prstGeom>
        </p:spPr>
      </p:pic>
      <p:pic>
        <p:nvPicPr>
          <p:cNvPr id="10" name="Picture 9">
            <a:extLst>
              <a:ext uri="{FF2B5EF4-FFF2-40B4-BE49-F238E27FC236}">
                <a16:creationId xmlns:a16="http://schemas.microsoft.com/office/drawing/2014/main" id="{F5B66D27-726C-46E9-A16B-0A7CD4A2695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86133" y="3152749"/>
            <a:ext cx="4771735" cy="1363517"/>
          </a:xfrm>
          <a:prstGeom prst="rect">
            <a:avLst/>
          </a:prstGeom>
        </p:spPr>
      </p:pic>
      <p:pic>
        <p:nvPicPr>
          <p:cNvPr id="5" name="Picture 4">
            <a:extLst>
              <a:ext uri="{FF2B5EF4-FFF2-40B4-BE49-F238E27FC236}">
                <a16:creationId xmlns:a16="http://schemas.microsoft.com/office/drawing/2014/main" id="{173C4F9D-EF35-4E66-AFC6-41E92235104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86133" y="1336908"/>
            <a:ext cx="4771735" cy="1581552"/>
          </a:xfrm>
          <a:prstGeom prst="rect">
            <a:avLst/>
          </a:prstGeom>
        </p:spPr>
      </p:pic>
      <p:sp>
        <p:nvSpPr>
          <p:cNvPr id="13" name="Rectangle 12">
            <a:extLst>
              <a:ext uri="{FF2B5EF4-FFF2-40B4-BE49-F238E27FC236}">
                <a16:creationId xmlns:a16="http://schemas.microsoft.com/office/drawing/2014/main" id="{4BFE453A-354E-4637-A04E-5E26C2AC5C41}"/>
              </a:ext>
            </a:extLst>
          </p:cNvPr>
          <p:cNvSpPr/>
          <p:nvPr/>
        </p:nvSpPr>
        <p:spPr>
          <a:xfrm>
            <a:off x="1451429" y="3860801"/>
            <a:ext cx="5343071" cy="301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E902A3D-FE6C-41A8-A4FB-F1FD213CB7A0}"/>
              </a:ext>
            </a:extLst>
          </p:cNvPr>
          <p:cNvSpPr/>
          <p:nvPr/>
        </p:nvSpPr>
        <p:spPr>
          <a:xfrm>
            <a:off x="4274456" y="4167923"/>
            <a:ext cx="1295764" cy="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Shape 22">
            <a:extLst>
              <a:ext uri="{FF2B5EF4-FFF2-40B4-BE49-F238E27FC236}">
                <a16:creationId xmlns:a16="http://schemas.microsoft.com/office/drawing/2014/main" id="{CAE1411D-354F-4A9F-A8BF-240E220D398F}"/>
              </a:ext>
            </a:extLst>
          </p:cNvPr>
          <p:cNvSpPr/>
          <p:nvPr/>
        </p:nvSpPr>
        <p:spPr>
          <a:xfrm>
            <a:off x="5043692" y="4864100"/>
            <a:ext cx="403600" cy="584276"/>
          </a:xfrm>
          <a:custGeom>
            <a:avLst/>
            <a:gdLst>
              <a:gd name="connsiteX0" fmla="*/ 68058 w 403600"/>
              <a:gd name="connsiteY0" fmla="*/ 44450 h 584276"/>
              <a:gd name="connsiteX1" fmla="*/ 4558 w 403600"/>
              <a:gd name="connsiteY1" fmla="*/ 50800 h 584276"/>
              <a:gd name="connsiteX2" fmla="*/ 10908 w 403600"/>
              <a:gd name="connsiteY2" fmla="*/ 101600 h 584276"/>
              <a:gd name="connsiteX3" fmla="*/ 17258 w 403600"/>
              <a:gd name="connsiteY3" fmla="*/ 120650 h 584276"/>
              <a:gd name="connsiteX4" fmla="*/ 42658 w 403600"/>
              <a:gd name="connsiteY4" fmla="*/ 127000 h 584276"/>
              <a:gd name="connsiteX5" fmla="*/ 74408 w 403600"/>
              <a:gd name="connsiteY5" fmla="*/ 158750 h 584276"/>
              <a:gd name="connsiteX6" fmla="*/ 93458 w 403600"/>
              <a:gd name="connsiteY6" fmla="*/ 171450 h 584276"/>
              <a:gd name="connsiteX7" fmla="*/ 131558 w 403600"/>
              <a:gd name="connsiteY7" fmla="*/ 196850 h 584276"/>
              <a:gd name="connsiteX8" fmla="*/ 163308 w 403600"/>
              <a:gd name="connsiteY8" fmla="*/ 228600 h 584276"/>
              <a:gd name="connsiteX9" fmla="*/ 176008 w 403600"/>
              <a:gd name="connsiteY9" fmla="*/ 247650 h 584276"/>
              <a:gd name="connsiteX10" fmla="*/ 195058 w 403600"/>
              <a:gd name="connsiteY10" fmla="*/ 266700 h 584276"/>
              <a:gd name="connsiteX11" fmla="*/ 201408 w 403600"/>
              <a:gd name="connsiteY11" fmla="*/ 336550 h 584276"/>
              <a:gd name="connsiteX12" fmla="*/ 150608 w 403600"/>
              <a:gd name="connsiteY12" fmla="*/ 381000 h 584276"/>
              <a:gd name="connsiteX13" fmla="*/ 131558 w 403600"/>
              <a:gd name="connsiteY13" fmla="*/ 387350 h 584276"/>
              <a:gd name="connsiteX14" fmla="*/ 93458 w 403600"/>
              <a:gd name="connsiteY14" fmla="*/ 412750 h 584276"/>
              <a:gd name="connsiteX15" fmla="*/ 68058 w 403600"/>
              <a:gd name="connsiteY15" fmla="*/ 425450 h 584276"/>
              <a:gd name="connsiteX16" fmla="*/ 23608 w 403600"/>
              <a:gd name="connsiteY16" fmla="*/ 450850 h 584276"/>
              <a:gd name="connsiteX17" fmla="*/ 10908 w 403600"/>
              <a:gd name="connsiteY17" fmla="*/ 469900 h 584276"/>
              <a:gd name="connsiteX18" fmla="*/ 17258 w 403600"/>
              <a:gd name="connsiteY18" fmla="*/ 539750 h 584276"/>
              <a:gd name="connsiteX19" fmla="*/ 169658 w 403600"/>
              <a:gd name="connsiteY19" fmla="*/ 571500 h 584276"/>
              <a:gd name="connsiteX20" fmla="*/ 226808 w 403600"/>
              <a:gd name="connsiteY20" fmla="*/ 584200 h 584276"/>
              <a:gd name="connsiteX21" fmla="*/ 309358 w 403600"/>
              <a:gd name="connsiteY21" fmla="*/ 558800 h 584276"/>
              <a:gd name="connsiteX22" fmla="*/ 334758 w 403600"/>
              <a:gd name="connsiteY22" fmla="*/ 514350 h 584276"/>
              <a:gd name="connsiteX23" fmla="*/ 341108 w 403600"/>
              <a:gd name="connsiteY23" fmla="*/ 488950 h 584276"/>
              <a:gd name="connsiteX24" fmla="*/ 385558 w 403600"/>
              <a:gd name="connsiteY24" fmla="*/ 425450 h 584276"/>
              <a:gd name="connsiteX25" fmla="*/ 385558 w 403600"/>
              <a:gd name="connsiteY25" fmla="*/ 139700 h 584276"/>
              <a:gd name="connsiteX26" fmla="*/ 379208 w 403600"/>
              <a:gd name="connsiteY26" fmla="*/ 120650 h 584276"/>
              <a:gd name="connsiteX27" fmla="*/ 360158 w 403600"/>
              <a:gd name="connsiteY27" fmla="*/ 95250 h 584276"/>
              <a:gd name="connsiteX28" fmla="*/ 328408 w 403600"/>
              <a:gd name="connsiteY28" fmla="*/ 50800 h 584276"/>
              <a:gd name="connsiteX29" fmla="*/ 309358 w 403600"/>
              <a:gd name="connsiteY29" fmla="*/ 31750 h 584276"/>
              <a:gd name="connsiteX30" fmla="*/ 283958 w 403600"/>
              <a:gd name="connsiteY30" fmla="*/ 19050 h 584276"/>
              <a:gd name="connsiteX31" fmla="*/ 226808 w 403600"/>
              <a:gd name="connsiteY31" fmla="*/ 0 h 584276"/>
              <a:gd name="connsiteX32" fmla="*/ 68058 w 403600"/>
              <a:gd name="connsiteY32" fmla="*/ 44450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600" h="584276">
                <a:moveTo>
                  <a:pt x="68058" y="44450"/>
                </a:moveTo>
                <a:cubicBezTo>
                  <a:pt x="31016" y="52917"/>
                  <a:pt x="19600" y="35758"/>
                  <a:pt x="4558" y="50800"/>
                </a:cubicBezTo>
                <a:cubicBezTo>
                  <a:pt x="-7509" y="62867"/>
                  <a:pt x="7855" y="84810"/>
                  <a:pt x="10908" y="101600"/>
                </a:cubicBezTo>
                <a:cubicBezTo>
                  <a:pt x="12105" y="108186"/>
                  <a:pt x="12031" y="116469"/>
                  <a:pt x="17258" y="120650"/>
                </a:cubicBezTo>
                <a:cubicBezTo>
                  <a:pt x="24073" y="126102"/>
                  <a:pt x="34191" y="124883"/>
                  <a:pt x="42658" y="127000"/>
                </a:cubicBezTo>
                <a:cubicBezTo>
                  <a:pt x="93458" y="160867"/>
                  <a:pt x="32075" y="116417"/>
                  <a:pt x="74408" y="158750"/>
                </a:cubicBezTo>
                <a:cubicBezTo>
                  <a:pt x="79804" y="164146"/>
                  <a:pt x="87595" y="166564"/>
                  <a:pt x="93458" y="171450"/>
                </a:cubicBezTo>
                <a:cubicBezTo>
                  <a:pt x="125169" y="197876"/>
                  <a:pt x="98080" y="185691"/>
                  <a:pt x="131558" y="196850"/>
                </a:cubicBezTo>
                <a:cubicBezTo>
                  <a:pt x="165425" y="247650"/>
                  <a:pt x="120975" y="186267"/>
                  <a:pt x="163308" y="228600"/>
                </a:cubicBezTo>
                <a:cubicBezTo>
                  <a:pt x="168704" y="233996"/>
                  <a:pt x="171122" y="241787"/>
                  <a:pt x="176008" y="247650"/>
                </a:cubicBezTo>
                <a:cubicBezTo>
                  <a:pt x="181757" y="254549"/>
                  <a:pt x="188708" y="260350"/>
                  <a:pt x="195058" y="266700"/>
                </a:cubicBezTo>
                <a:cubicBezTo>
                  <a:pt x="206587" y="301287"/>
                  <a:pt x="214079" y="302760"/>
                  <a:pt x="201408" y="336550"/>
                </a:cubicBezTo>
                <a:cubicBezTo>
                  <a:pt x="194000" y="356306"/>
                  <a:pt x="167541" y="375356"/>
                  <a:pt x="150608" y="381000"/>
                </a:cubicBezTo>
                <a:cubicBezTo>
                  <a:pt x="144258" y="383117"/>
                  <a:pt x="137409" y="384099"/>
                  <a:pt x="131558" y="387350"/>
                </a:cubicBezTo>
                <a:cubicBezTo>
                  <a:pt x="118215" y="394763"/>
                  <a:pt x="107110" y="405924"/>
                  <a:pt x="93458" y="412750"/>
                </a:cubicBezTo>
                <a:cubicBezTo>
                  <a:pt x="84991" y="416983"/>
                  <a:pt x="76277" y="420754"/>
                  <a:pt x="68058" y="425450"/>
                </a:cubicBezTo>
                <a:cubicBezTo>
                  <a:pt x="5230" y="461352"/>
                  <a:pt x="100365" y="412472"/>
                  <a:pt x="23608" y="450850"/>
                </a:cubicBezTo>
                <a:cubicBezTo>
                  <a:pt x="19375" y="457200"/>
                  <a:pt x="11452" y="462288"/>
                  <a:pt x="10908" y="469900"/>
                </a:cubicBezTo>
                <a:cubicBezTo>
                  <a:pt x="9242" y="493220"/>
                  <a:pt x="7371" y="518564"/>
                  <a:pt x="17258" y="539750"/>
                </a:cubicBezTo>
                <a:cubicBezTo>
                  <a:pt x="37708" y="583572"/>
                  <a:pt x="163617" y="571164"/>
                  <a:pt x="169658" y="571500"/>
                </a:cubicBezTo>
                <a:cubicBezTo>
                  <a:pt x="188708" y="575733"/>
                  <a:pt x="207320" y="585226"/>
                  <a:pt x="226808" y="584200"/>
                </a:cubicBezTo>
                <a:cubicBezTo>
                  <a:pt x="235110" y="583763"/>
                  <a:pt x="288004" y="565918"/>
                  <a:pt x="309358" y="558800"/>
                </a:cubicBezTo>
                <a:cubicBezTo>
                  <a:pt x="319886" y="543009"/>
                  <a:pt x="327852" y="532765"/>
                  <a:pt x="334758" y="514350"/>
                </a:cubicBezTo>
                <a:cubicBezTo>
                  <a:pt x="337822" y="506178"/>
                  <a:pt x="337205" y="496756"/>
                  <a:pt x="341108" y="488950"/>
                </a:cubicBezTo>
                <a:cubicBezTo>
                  <a:pt x="348926" y="473315"/>
                  <a:pt x="373612" y="441379"/>
                  <a:pt x="385558" y="425450"/>
                </a:cubicBezTo>
                <a:cubicBezTo>
                  <a:pt x="419654" y="323162"/>
                  <a:pt x="397045" y="398158"/>
                  <a:pt x="385558" y="139700"/>
                </a:cubicBezTo>
                <a:cubicBezTo>
                  <a:pt x="385261" y="133013"/>
                  <a:pt x="382529" y="126462"/>
                  <a:pt x="379208" y="120650"/>
                </a:cubicBezTo>
                <a:cubicBezTo>
                  <a:pt x="373957" y="111461"/>
                  <a:pt x="366309" y="103862"/>
                  <a:pt x="360158" y="95250"/>
                </a:cubicBezTo>
                <a:cubicBezTo>
                  <a:pt x="345799" y="75148"/>
                  <a:pt x="346196" y="71553"/>
                  <a:pt x="328408" y="50800"/>
                </a:cubicBezTo>
                <a:cubicBezTo>
                  <a:pt x="322564" y="43982"/>
                  <a:pt x="316666" y="36970"/>
                  <a:pt x="309358" y="31750"/>
                </a:cubicBezTo>
                <a:cubicBezTo>
                  <a:pt x="301655" y="26248"/>
                  <a:pt x="292793" y="22448"/>
                  <a:pt x="283958" y="19050"/>
                </a:cubicBezTo>
                <a:cubicBezTo>
                  <a:pt x="265216" y="11842"/>
                  <a:pt x="226808" y="0"/>
                  <a:pt x="226808" y="0"/>
                </a:cubicBezTo>
                <a:cubicBezTo>
                  <a:pt x="87478" y="6635"/>
                  <a:pt x="105100" y="35983"/>
                  <a:pt x="68058" y="444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4" name="Object 33">
            <a:extLst>
              <a:ext uri="{FF2B5EF4-FFF2-40B4-BE49-F238E27FC236}">
                <a16:creationId xmlns:a16="http://schemas.microsoft.com/office/drawing/2014/main" id="{E87669ED-4E6A-47DB-B4BD-E2CE59EED8A8}"/>
              </a:ext>
            </a:extLst>
          </p:cNvPr>
          <p:cNvGraphicFramePr>
            <a:graphicFrameLocks noChangeAspect="1"/>
          </p:cNvGraphicFramePr>
          <p:nvPr/>
        </p:nvGraphicFramePr>
        <p:xfrm>
          <a:off x="5426075" y="5018405"/>
          <a:ext cx="327025" cy="185738"/>
        </p:xfrm>
        <a:graphic>
          <a:graphicData uri="http://schemas.openxmlformats.org/presentationml/2006/ole">
            <mc:AlternateContent xmlns:mc="http://schemas.openxmlformats.org/markup-compatibility/2006">
              <mc:Choice xmlns:v="urn:schemas-microsoft-com:vml" Requires="v">
                <p:oleObj spid="_x0000_s15362" name="Equation" r:id="rId7" imgW="457200" imgH="253800" progId="Equation.DSMT4">
                  <p:embed/>
                </p:oleObj>
              </mc:Choice>
              <mc:Fallback>
                <p:oleObj name="Equation" r:id="rId7" imgW="457200" imgH="253800" progId="Equation.DSMT4">
                  <p:embed/>
                  <p:pic>
                    <p:nvPicPr>
                      <p:cNvPr id="34" name="Object 33">
                        <a:extLst>
                          <a:ext uri="{FF2B5EF4-FFF2-40B4-BE49-F238E27FC236}">
                            <a16:creationId xmlns:a16="http://schemas.microsoft.com/office/drawing/2014/main" id="{E87669ED-4E6A-47DB-B4BD-E2CE59EED8A8}"/>
                          </a:ext>
                        </a:extLst>
                      </p:cNvPr>
                      <p:cNvPicPr/>
                      <p:nvPr/>
                    </p:nvPicPr>
                    <p:blipFill>
                      <a:blip r:embed="rId8"/>
                      <a:stretch>
                        <a:fillRect/>
                      </a:stretch>
                    </p:blipFill>
                    <p:spPr>
                      <a:xfrm>
                        <a:off x="5426075" y="5018405"/>
                        <a:ext cx="327025" cy="185738"/>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42789DC5-6218-4FDD-8B29-D0476B3CB98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129883" y="1116871"/>
            <a:ext cx="1527717" cy="221181"/>
          </a:xfrm>
          <a:prstGeom prst="rect">
            <a:avLst/>
          </a:prstGeom>
        </p:spPr>
      </p:pic>
      <p:pic>
        <p:nvPicPr>
          <p:cNvPr id="24" name="Picture 23">
            <a:extLst>
              <a:ext uri="{FF2B5EF4-FFF2-40B4-BE49-F238E27FC236}">
                <a16:creationId xmlns:a16="http://schemas.microsoft.com/office/drawing/2014/main" id="{49AEA904-AFFD-4B7F-8857-50B1F99FFCAE}"/>
              </a:ext>
            </a:extLst>
          </p:cNvPr>
          <p:cNvPicPr>
            <a:picLocks noChangeAspect="1"/>
          </p:cNvPicPr>
          <p:nvPr/>
        </p:nvPicPr>
        <p:blipFill rotWithShape="1">
          <a:blip r:embed="rId10">
            <a:extLst>
              <a:ext uri="{28A0092B-C50C-407E-A947-70E740481C1C}">
                <a14:useLocalDpi xmlns:a14="http://schemas.microsoft.com/office/drawing/2010/main" val="0"/>
              </a:ext>
            </a:extLst>
          </a:blip>
          <a:srcRect t="-6186"/>
          <a:stretch/>
        </p:blipFill>
        <p:spPr>
          <a:xfrm>
            <a:off x="2306783" y="912301"/>
            <a:ext cx="1076498" cy="221181"/>
          </a:xfrm>
          <a:prstGeom prst="rect">
            <a:avLst/>
          </a:prstGeom>
        </p:spPr>
      </p:pic>
      <p:sp>
        <p:nvSpPr>
          <p:cNvPr id="17" name="Rectangle 16">
            <a:extLst>
              <a:ext uri="{FF2B5EF4-FFF2-40B4-BE49-F238E27FC236}">
                <a16:creationId xmlns:a16="http://schemas.microsoft.com/office/drawing/2014/main" id="{DA5B3887-BFA8-4174-AFF5-037448C34A04}"/>
              </a:ext>
            </a:extLst>
          </p:cNvPr>
          <p:cNvSpPr/>
          <p:nvPr/>
        </p:nvSpPr>
        <p:spPr>
          <a:xfrm>
            <a:off x="2979547" y="1504358"/>
            <a:ext cx="238864" cy="275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reeform: Shape 20">
            <a:extLst>
              <a:ext uri="{FF2B5EF4-FFF2-40B4-BE49-F238E27FC236}">
                <a16:creationId xmlns:a16="http://schemas.microsoft.com/office/drawing/2014/main" id="{7D1D3728-462B-4CD5-B5E5-DDE00E66E0C6}"/>
              </a:ext>
            </a:extLst>
          </p:cNvPr>
          <p:cNvSpPr/>
          <p:nvPr/>
        </p:nvSpPr>
        <p:spPr>
          <a:xfrm>
            <a:off x="2901743" y="1601342"/>
            <a:ext cx="74973" cy="59780"/>
          </a:xfrm>
          <a:custGeom>
            <a:avLst/>
            <a:gdLst>
              <a:gd name="connsiteX0" fmla="*/ 57642 w 74973"/>
              <a:gd name="connsiteY0" fmla="*/ 2133 h 59780"/>
              <a:gd name="connsiteX1" fmla="*/ 5241 w 74973"/>
              <a:gd name="connsiteY1" fmla="*/ 9993 h 59780"/>
              <a:gd name="connsiteX2" fmla="*/ 0 w 74973"/>
              <a:gd name="connsiteY2" fmla="*/ 17853 h 59780"/>
              <a:gd name="connsiteX3" fmla="*/ 2621 w 74973"/>
              <a:gd name="connsiteY3" fmla="*/ 44054 h 59780"/>
              <a:gd name="connsiteX4" fmla="*/ 20961 w 74973"/>
              <a:gd name="connsiteY4" fmla="*/ 54534 h 59780"/>
              <a:gd name="connsiteX5" fmla="*/ 28821 w 74973"/>
              <a:gd name="connsiteY5" fmla="*/ 59774 h 59780"/>
              <a:gd name="connsiteX6" fmla="*/ 70742 w 74973"/>
              <a:gd name="connsiteY6" fmla="*/ 23094 h 59780"/>
              <a:gd name="connsiteX7" fmla="*/ 57642 w 74973"/>
              <a:gd name="connsiteY7" fmla="*/ 2133 h 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73" h="59780">
                <a:moveTo>
                  <a:pt x="57642" y="2133"/>
                </a:moveTo>
                <a:cubicBezTo>
                  <a:pt x="46725" y="-51"/>
                  <a:pt x="36531" y="-3696"/>
                  <a:pt x="5241" y="9993"/>
                </a:cubicBezTo>
                <a:cubicBezTo>
                  <a:pt x="2356" y="11255"/>
                  <a:pt x="1747" y="15233"/>
                  <a:pt x="0" y="17853"/>
                </a:cubicBezTo>
                <a:cubicBezTo>
                  <a:pt x="874" y="26587"/>
                  <a:pt x="-530" y="35862"/>
                  <a:pt x="2621" y="44054"/>
                </a:cubicBezTo>
                <a:cubicBezTo>
                  <a:pt x="5638" y="51898"/>
                  <a:pt x="15076" y="51591"/>
                  <a:pt x="20961" y="54534"/>
                </a:cubicBezTo>
                <a:cubicBezTo>
                  <a:pt x="23777" y="55942"/>
                  <a:pt x="26201" y="58027"/>
                  <a:pt x="28821" y="59774"/>
                </a:cubicBezTo>
                <a:cubicBezTo>
                  <a:pt x="77746" y="56896"/>
                  <a:pt x="79849" y="71668"/>
                  <a:pt x="70742" y="23094"/>
                </a:cubicBezTo>
                <a:cubicBezTo>
                  <a:pt x="65018" y="-7437"/>
                  <a:pt x="68559" y="4317"/>
                  <a:pt x="57642" y="21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FEBC7BA7-8272-4EDE-B455-10221E687F0A}"/>
              </a:ext>
            </a:extLst>
          </p:cNvPr>
          <p:cNvSpPr/>
          <p:nvPr/>
        </p:nvSpPr>
        <p:spPr>
          <a:xfrm>
            <a:off x="2814092" y="1504358"/>
            <a:ext cx="238864" cy="275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B43C05CB-18B8-45C8-A3C1-27E6F5A39EA9}"/>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768717" y="1548439"/>
            <a:ext cx="303927" cy="204380"/>
          </a:xfrm>
          <a:prstGeom prst="rect">
            <a:avLst/>
          </a:prstGeom>
        </p:spPr>
      </p:pic>
      <p:sp>
        <p:nvSpPr>
          <p:cNvPr id="31" name="Freeform: Shape 30">
            <a:extLst>
              <a:ext uri="{FF2B5EF4-FFF2-40B4-BE49-F238E27FC236}">
                <a16:creationId xmlns:a16="http://schemas.microsoft.com/office/drawing/2014/main" id="{AED69575-4942-4C38-BFBB-A4B0A636A510}"/>
              </a:ext>
            </a:extLst>
          </p:cNvPr>
          <p:cNvSpPr/>
          <p:nvPr/>
        </p:nvSpPr>
        <p:spPr>
          <a:xfrm>
            <a:off x="3062163" y="1601342"/>
            <a:ext cx="74973" cy="59780"/>
          </a:xfrm>
          <a:custGeom>
            <a:avLst/>
            <a:gdLst>
              <a:gd name="connsiteX0" fmla="*/ 57642 w 74973"/>
              <a:gd name="connsiteY0" fmla="*/ 2133 h 59780"/>
              <a:gd name="connsiteX1" fmla="*/ 5241 w 74973"/>
              <a:gd name="connsiteY1" fmla="*/ 9993 h 59780"/>
              <a:gd name="connsiteX2" fmla="*/ 0 w 74973"/>
              <a:gd name="connsiteY2" fmla="*/ 17853 h 59780"/>
              <a:gd name="connsiteX3" fmla="*/ 2621 w 74973"/>
              <a:gd name="connsiteY3" fmla="*/ 44054 h 59780"/>
              <a:gd name="connsiteX4" fmla="*/ 20961 w 74973"/>
              <a:gd name="connsiteY4" fmla="*/ 54534 h 59780"/>
              <a:gd name="connsiteX5" fmla="*/ 28821 w 74973"/>
              <a:gd name="connsiteY5" fmla="*/ 59774 h 59780"/>
              <a:gd name="connsiteX6" fmla="*/ 70742 w 74973"/>
              <a:gd name="connsiteY6" fmla="*/ 23094 h 59780"/>
              <a:gd name="connsiteX7" fmla="*/ 57642 w 74973"/>
              <a:gd name="connsiteY7" fmla="*/ 2133 h 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73" h="59780">
                <a:moveTo>
                  <a:pt x="57642" y="2133"/>
                </a:moveTo>
                <a:cubicBezTo>
                  <a:pt x="46725" y="-51"/>
                  <a:pt x="36531" y="-3696"/>
                  <a:pt x="5241" y="9993"/>
                </a:cubicBezTo>
                <a:cubicBezTo>
                  <a:pt x="2356" y="11255"/>
                  <a:pt x="1747" y="15233"/>
                  <a:pt x="0" y="17853"/>
                </a:cubicBezTo>
                <a:cubicBezTo>
                  <a:pt x="874" y="26587"/>
                  <a:pt x="-530" y="35862"/>
                  <a:pt x="2621" y="44054"/>
                </a:cubicBezTo>
                <a:cubicBezTo>
                  <a:pt x="5638" y="51898"/>
                  <a:pt x="15076" y="51591"/>
                  <a:pt x="20961" y="54534"/>
                </a:cubicBezTo>
                <a:cubicBezTo>
                  <a:pt x="23777" y="55942"/>
                  <a:pt x="26201" y="58027"/>
                  <a:pt x="28821" y="59774"/>
                </a:cubicBezTo>
                <a:cubicBezTo>
                  <a:pt x="77746" y="56896"/>
                  <a:pt x="79849" y="71668"/>
                  <a:pt x="70742" y="23094"/>
                </a:cubicBezTo>
                <a:cubicBezTo>
                  <a:pt x="65018" y="-7437"/>
                  <a:pt x="68559" y="4317"/>
                  <a:pt x="57642" y="21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2E8D11D9-5CB6-4457-88D1-09D737AACB40}"/>
              </a:ext>
            </a:extLst>
          </p:cNvPr>
          <p:cNvSpPr/>
          <p:nvPr/>
        </p:nvSpPr>
        <p:spPr>
          <a:xfrm>
            <a:off x="3224790" y="3581287"/>
            <a:ext cx="238864" cy="275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2E92B90-694A-4CAC-AD07-9A2719072F6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179415" y="3625368"/>
            <a:ext cx="303927" cy="204380"/>
          </a:xfrm>
          <a:prstGeom prst="rect">
            <a:avLst/>
          </a:prstGeom>
        </p:spPr>
      </p:pic>
      <p:sp>
        <p:nvSpPr>
          <p:cNvPr id="35" name="Freeform: Shape 34">
            <a:extLst>
              <a:ext uri="{FF2B5EF4-FFF2-40B4-BE49-F238E27FC236}">
                <a16:creationId xmlns:a16="http://schemas.microsoft.com/office/drawing/2014/main" id="{704C625D-E116-465C-BF74-ED0709B36635}"/>
              </a:ext>
            </a:extLst>
          </p:cNvPr>
          <p:cNvSpPr/>
          <p:nvPr/>
        </p:nvSpPr>
        <p:spPr>
          <a:xfrm>
            <a:off x="3472861" y="3678271"/>
            <a:ext cx="74973" cy="59780"/>
          </a:xfrm>
          <a:custGeom>
            <a:avLst/>
            <a:gdLst>
              <a:gd name="connsiteX0" fmla="*/ 57642 w 74973"/>
              <a:gd name="connsiteY0" fmla="*/ 2133 h 59780"/>
              <a:gd name="connsiteX1" fmla="*/ 5241 w 74973"/>
              <a:gd name="connsiteY1" fmla="*/ 9993 h 59780"/>
              <a:gd name="connsiteX2" fmla="*/ 0 w 74973"/>
              <a:gd name="connsiteY2" fmla="*/ 17853 h 59780"/>
              <a:gd name="connsiteX3" fmla="*/ 2621 w 74973"/>
              <a:gd name="connsiteY3" fmla="*/ 44054 h 59780"/>
              <a:gd name="connsiteX4" fmla="*/ 20961 w 74973"/>
              <a:gd name="connsiteY4" fmla="*/ 54534 h 59780"/>
              <a:gd name="connsiteX5" fmla="*/ 28821 w 74973"/>
              <a:gd name="connsiteY5" fmla="*/ 59774 h 59780"/>
              <a:gd name="connsiteX6" fmla="*/ 70742 w 74973"/>
              <a:gd name="connsiteY6" fmla="*/ 23094 h 59780"/>
              <a:gd name="connsiteX7" fmla="*/ 57642 w 74973"/>
              <a:gd name="connsiteY7" fmla="*/ 2133 h 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73" h="59780">
                <a:moveTo>
                  <a:pt x="57642" y="2133"/>
                </a:moveTo>
                <a:cubicBezTo>
                  <a:pt x="46725" y="-51"/>
                  <a:pt x="36531" y="-3696"/>
                  <a:pt x="5241" y="9993"/>
                </a:cubicBezTo>
                <a:cubicBezTo>
                  <a:pt x="2356" y="11255"/>
                  <a:pt x="1747" y="15233"/>
                  <a:pt x="0" y="17853"/>
                </a:cubicBezTo>
                <a:cubicBezTo>
                  <a:pt x="874" y="26587"/>
                  <a:pt x="-530" y="35862"/>
                  <a:pt x="2621" y="44054"/>
                </a:cubicBezTo>
                <a:cubicBezTo>
                  <a:pt x="5638" y="51898"/>
                  <a:pt x="15076" y="51591"/>
                  <a:pt x="20961" y="54534"/>
                </a:cubicBezTo>
                <a:cubicBezTo>
                  <a:pt x="23777" y="55942"/>
                  <a:pt x="26201" y="58027"/>
                  <a:pt x="28821" y="59774"/>
                </a:cubicBezTo>
                <a:cubicBezTo>
                  <a:pt x="77746" y="56896"/>
                  <a:pt x="79849" y="71668"/>
                  <a:pt x="70742" y="23094"/>
                </a:cubicBezTo>
                <a:cubicBezTo>
                  <a:pt x="65018" y="-7437"/>
                  <a:pt x="68559" y="4317"/>
                  <a:pt x="57642" y="21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5621F95C-6850-4AD9-9804-17A6D30AB335}"/>
              </a:ext>
            </a:extLst>
          </p:cNvPr>
          <p:cNvSpPr/>
          <p:nvPr/>
        </p:nvSpPr>
        <p:spPr>
          <a:xfrm>
            <a:off x="4792122" y="5203268"/>
            <a:ext cx="238864" cy="275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D4471D7A-9289-47E8-8976-34C8A2AE368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746747" y="5247349"/>
            <a:ext cx="303927" cy="204380"/>
          </a:xfrm>
          <a:prstGeom prst="rect">
            <a:avLst/>
          </a:prstGeom>
        </p:spPr>
      </p:pic>
      <p:pic>
        <p:nvPicPr>
          <p:cNvPr id="42" name="Picture 41">
            <a:extLst>
              <a:ext uri="{FF2B5EF4-FFF2-40B4-BE49-F238E27FC236}">
                <a16:creationId xmlns:a16="http://schemas.microsoft.com/office/drawing/2014/main" id="{24ED3CC3-0713-4034-8DCC-46E53DD9BF3A}"/>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216400" y="2033815"/>
            <a:ext cx="723900" cy="286101"/>
          </a:xfrm>
          <a:prstGeom prst="rect">
            <a:avLst/>
          </a:prstGeom>
        </p:spPr>
      </p:pic>
      <p:sp>
        <p:nvSpPr>
          <p:cNvPr id="38" name="Freeform: Shape 37">
            <a:extLst>
              <a:ext uri="{FF2B5EF4-FFF2-40B4-BE49-F238E27FC236}">
                <a16:creationId xmlns:a16="http://schemas.microsoft.com/office/drawing/2014/main" id="{DBE51D32-62D8-445E-8341-25B85720248C}"/>
              </a:ext>
            </a:extLst>
          </p:cNvPr>
          <p:cNvSpPr/>
          <p:nvPr/>
        </p:nvSpPr>
        <p:spPr>
          <a:xfrm>
            <a:off x="5040193" y="5300252"/>
            <a:ext cx="74973" cy="59780"/>
          </a:xfrm>
          <a:custGeom>
            <a:avLst/>
            <a:gdLst>
              <a:gd name="connsiteX0" fmla="*/ 57642 w 74973"/>
              <a:gd name="connsiteY0" fmla="*/ 2133 h 59780"/>
              <a:gd name="connsiteX1" fmla="*/ 5241 w 74973"/>
              <a:gd name="connsiteY1" fmla="*/ 9993 h 59780"/>
              <a:gd name="connsiteX2" fmla="*/ 0 w 74973"/>
              <a:gd name="connsiteY2" fmla="*/ 17853 h 59780"/>
              <a:gd name="connsiteX3" fmla="*/ 2621 w 74973"/>
              <a:gd name="connsiteY3" fmla="*/ 44054 h 59780"/>
              <a:gd name="connsiteX4" fmla="*/ 20961 w 74973"/>
              <a:gd name="connsiteY4" fmla="*/ 54534 h 59780"/>
              <a:gd name="connsiteX5" fmla="*/ 28821 w 74973"/>
              <a:gd name="connsiteY5" fmla="*/ 59774 h 59780"/>
              <a:gd name="connsiteX6" fmla="*/ 70742 w 74973"/>
              <a:gd name="connsiteY6" fmla="*/ 23094 h 59780"/>
              <a:gd name="connsiteX7" fmla="*/ 57642 w 74973"/>
              <a:gd name="connsiteY7" fmla="*/ 2133 h 5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73" h="59780">
                <a:moveTo>
                  <a:pt x="57642" y="2133"/>
                </a:moveTo>
                <a:cubicBezTo>
                  <a:pt x="46725" y="-51"/>
                  <a:pt x="36531" y="-3696"/>
                  <a:pt x="5241" y="9993"/>
                </a:cubicBezTo>
                <a:cubicBezTo>
                  <a:pt x="2356" y="11255"/>
                  <a:pt x="1747" y="15233"/>
                  <a:pt x="0" y="17853"/>
                </a:cubicBezTo>
                <a:cubicBezTo>
                  <a:pt x="874" y="26587"/>
                  <a:pt x="-530" y="35862"/>
                  <a:pt x="2621" y="44054"/>
                </a:cubicBezTo>
                <a:cubicBezTo>
                  <a:pt x="5638" y="51898"/>
                  <a:pt x="15076" y="51591"/>
                  <a:pt x="20961" y="54534"/>
                </a:cubicBezTo>
                <a:cubicBezTo>
                  <a:pt x="23777" y="55942"/>
                  <a:pt x="26201" y="58027"/>
                  <a:pt x="28821" y="59774"/>
                </a:cubicBezTo>
                <a:cubicBezTo>
                  <a:pt x="77746" y="56896"/>
                  <a:pt x="79849" y="71668"/>
                  <a:pt x="70742" y="23094"/>
                </a:cubicBezTo>
                <a:cubicBezTo>
                  <a:pt x="65018" y="-7437"/>
                  <a:pt x="68559" y="4317"/>
                  <a:pt x="57642" y="21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EAD28D5-1266-433D-9279-A0872AF00242}"/>
              </a:ext>
            </a:extLst>
          </p:cNvPr>
          <p:cNvSpPr/>
          <p:nvPr/>
        </p:nvSpPr>
        <p:spPr>
          <a:xfrm>
            <a:off x="4261479" y="2033815"/>
            <a:ext cx="723900" cy="286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a:extLst>
              <a:ext uri="{FF2B5EF4-FFF2-40B4-BE49-F238E27FC236}">
                <a16:creationId xmlns:a16="http://schemas.microsoft.com/office/drawing/2014/main" id="{838AFBF2-A36C-482A-A0CD-3A87B52968A3}"/>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340261" y="3580913"/>
            <a:ext cx="723900" cy="286101"/>
          </a:xfrm>
          <a:prstGeom prst="rect">
            <a:avLst/>
          </a:prstGeom>
        </p:spPr>
      </p:pic>
      <p:sp>
        <p:nvSpPr>
          <p:cNvPr id="25" name="Rectangle 24">
            <a:extLst>
              <a:ext uri="{FF2B5EF4-FFF2-40B4-BE49-F238E27FC236}">
                <a16:creationId xmlns:a16="http://schemas.microsoft.com/office/drawing/2014/main" id="{7E241F70-D550-4FDE-B47A-EE57E923797D}"/>
              </a:ext>
            </a:extLst>
          </p:cNvPr>
          <p:cNvSpPr/>
          <p:nvPr/>
        </p:nvSpPr>
        <p:spPr>
          <a:xfrm>
            <a:off x="6295811" y="3630466"/>
            <a:ext cx="812800" cy="220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8" name="Picture 47">
            <a:extLst>
              <a:ext uri="{FF2B5EF4-FFF2-40B4-BE49-F238E27FC236}">
                <a16:creationId xmlns:a16="http://schemas.microsoft.com/office/drawing/2014/main" id="{65909ACD-EF4C-4D76-8161-743A301EB85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629542" y="4813755"/>
            <a:ext cx="421132" cy="286101"/>
          </a:xfrm>
          <a:prstGeom prst="rect">
            <a:avLst/>
          </a:prstGeom>
        </p:spPr>
      </p:pic>
      <p:sp>
        <p:nvSpPr>
          <p:cNvPr id="22" name="Rectangle 21">
            <a:extLst>
              <a:ext uri="{FF2B5EF4-FFF2-40B4-BE49-F238E27FC236}">
                <a16:creationId xmlns:a16="http://schemas.microsoft.com/office/drawing/2014/main" id="{4583F4B3-B87B-49E1-96DA-CE610F4BF9EC}"/>
              </a:ext>
            </a:extLst>
          </p:cNvPr>
          <p:cNvSpPr/>
          <p:nvPr/>
        </p:nvSpPr>
        <p:spPr>
          <a:xfrm>
            <a:off x="4650192" y="4787418"/>
            <a:ext cx="412836" cy="286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134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3" grpId="0" animBg="1"/>
      <p:bldP spid="7" grpId="0" animBg="1"/>
      <p:bldP spid="25" grpId="0" animBg="1"/>
      <p:bldP spid="2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9C2AA5C6-2D4A-472E-BC35-8C91145666A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6:14</a:t>
            </a:r>
          </a:p>
        </p:txBody>
      </p:sp>
      <p:pic>
        <p:nvPicPr>
          <p:cNvPr id="5" name="Picture 4">
            <a:extLst>
              <a:ext uri="{FF2B5EF4-FFF2-40B4-BE49-F238E27FC236}">
                <a16:creationId xmlns:a16="http://schemas.microsoft.com/office/drawing/2014/main" id="{D56F43B0-0625-40C9-AC3A-A09862A1644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3098" y="1094977"/>
            <a:ext cx="7897804" cy="1729037"/>
          </a:xfrm>
          <a:prstGeom prst="rect">
            <a:avLst/>
          </a:prstGeom>
        </p:spPr>
      </p:pic>
      <p:sp>
        <p:nvSpPr>
          <p:cNvPr id="19" name="Rectangle 18">
            <a:extLst>
              <a:ext uri="{FF2B5EF4-FFF2-40B4-BE49-F238E27FC236}">
                <a16:creationId xmlns:a16="http://schemas.microsoft.com/office/drawing/2014/main" id="{552F8949-3DC0-4181-A5BF-45D0B20EA68D}"/>
              </a:ext>
            </a:extLst>
          </p:cNvPr>
          <p:cNvSpPr/>
          <p:nvPr/>
        </p:nvSpPr>
        <p:spPr>
          <a:xfrm>
            <a:off x="750480" y="1566636"/>
            <a:ext cx="6637291" cy="362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9BE1956-3A0C-4FB8-B96C-0C8732446D9C}"/>
              </a:ext>
            </a:extLst>
          </p:cNvPr>
          <p:cNvSpPr/>
          <p:nvPr/>
        </p:nvSpPr>
        <p:spPr>
          <a:xfrm>
            <a:off x="708678" y="1149349"/>
            <a:ext cx="6637291" cy="362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C34639A-5F14-49F7-90DA-1537505F56B3}"/>
              </a:ext>
            </a:extLst>
          </p:cNvPr>
          <p:cNvSpPr/>
          <p:nvPr/>
        </p:nvSpPr>
        <p:spPr>
          <a:xfrm>
            <a:off x="3756660" y="2195252"/>
            <a:ext cx="739140" cy="42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84F8164-2275-493B-B169-B519A65DEF5E}"/>
              </a:ext>
            </a:extLst>
          </p:cNvPr>
          <p:cNvSpPr/>
          <p:nvPr/>
        </p:nvSpPr>
        <p:spPr>
          <a:xfrm>
            <a:off x="1038225" y="1980145"/>
            <a:ext cx="7042150" cy="804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F7AB4B1-C72C-442B-83F6-36703CDFD19D}"/>
              </a:ext>
            </a:extLst>
          </p:cNvPr>
          <p:cNvSpPr/>
          <p:nvPr/>
        </p:nvSpPr>
        <p:spPr>
          <a:xfrm>
            <a:off x="7375070" y="1560286"/>
            <a:ext cx="784679" cy="362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62EF1A5C-A390-464D-B208-B49B2C59C7FF}"/>
              </a:ext>
            </a:extLst>
          </p:cNvPr>
          <p:cNvSpPr/>
          <p:nvPr/>
        </p:nvSpPr>
        <p:spPr>
          <a:xfrm>
            <a:off x="7416201" y="1206499"/>
            <a:ext cx="686398" cy="362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DA1D0A23-4C94-4E90-BC62-9D57EDBC19C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23098" y="2988191"/>
            <a:ext cx="7897804" cy="1152012"/>
          </a:xfrm>
          <a:prstGeom prst="rect">
            <a:avLst/>
          </a:prstGeom>
        </p:spPr>
      </p:pic>
      <p:pic>
        <p:nvPicPr>
          <p:cNvPr id="32" name="Picture 31">
            <a:extLst>
              <a:ext uri="{FF2B5EF4-FFF2-40B4-BE49-F238E27FC236}">
                <a16:creationId xmlns:a16="http://schemas.microsoft.com/office/drawing/2014/main" id="{B8D2B7E5-5A1C-4F0B-8AA3-C08EBCBE900A}"/>
              </a:ext>
            </a:extLst>
          </p:cNvPr>
          <p:cNvPicPr>
            <a:picLocks noChangeAspect="1"/>
          </p:cNvPicPr>
          <p:nvPr/>
        </p:nvPicPr>
        <p:blipFill rotWithShape="1">
          <a:blip r:embed="rId6">
            <a:extLst>
              <a:ext uri="{28A0092B-C50C-407E-A947-70E740481C1C}">
                <a14:useLocalDpi xmlns:a14="http://schemas.microsoft.com/office/drawing/2010/main" val="0"/>
              </a:ext>
            </a:extLst>
          </a:blip>
          <a:srcRect b="-1357"/>
          <a:stretch/>
        </p:blipFill>
        <p:spPr>
          <a:xfrm>
            <a:off x="623098" y="4416425"/>
            <a:ext cx="7897804" cy="1890395"/>
          </a:xfrm>
          <a:prstGeom prst="rect">
            <a:avLst/>
          </a:prstGeom>
        </p:spPr>
      </p:pic>
      <p:sp>
        <p:nvSpPr>
          <p:cNvPr id="16" name="Rectangle 15">
            <a:extLst>
              <a:ext uri="{FF2B5EF4-FFF2-40B4-BE49-F238E27FC236}">
                <a16:creationId xmlns:a16="http://schemas.microsoft.com/office/drawing/2014/main" id="{D01340D5-02B6-4E4D-8E5C-EE8CF215B04E}"/>
              </a:ext>
            </a:extLst>
          </p:cNvPr>
          <p:cNvSpPr/>
          <p:nvPr/>
        </p:nvSpPr>
        <p:spPr>
          <a:xfrm>
            <a:off x="1219200" y="46355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4D6C38E5-D645-4352-8FFE-2B1963F7744A}"/>
              </a:ext>
            </a:extLst>
          </p:cNvPr>
          <p:cNvSpPr/>
          <p:nvPr/>
        </p:nvSpPr>
        <p:spPr>
          <a:xfrm>
            <a:off x="1961352" y="46355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7B63D391-187A-48A7-A70E-4C6AAA152D47}"/>
              </a:ext>
            </a:extLst>
          </p:cNvPr>
          <p:cNvSpPr/>
          <p:nvPr/>
        </p:nvSpPr>
        <p:spPr>
          <a:xfrm>
            <a:off x="2557454" y="46482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B995C08D-E7C9-45DA-B4FE-22D247A34C94}"/>
              </a:ext>
            </a:extLst>
          </p:cNvPr>
          <p:cNvSpPr/>
          <p:nvPr/>
        </p:nvSpPr>
        <p:spPr>
          <a:xfrm>
            <a:off x="3299606" y="46482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7C210854-E346-4765-9BFA-2A057A277F2C}"/>
              </a:ext>
            </a:extLst>
          </p:cNvPr>
          <p:cNvSpPr/>
          <p:nvPr/>
        </p:nvSpPr>
        <p:spPr>
          <a:xfrm>
            <a:off x="4079858" y="46482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2B643D7A-C6DC-4115-A59A-4F76F09FB952}"/>
              </a:ext>
            </a:extLst>
          </p:cNvPr>
          <p:cNvSpPr/>
          <p:nvPr/>
        </p:nvSpPr>
        <p:spPr>
          <a:xfrm>
            <a:off x="4822010" y="46482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24825DC6-E40A-480D-8A60-8EE05A2683CC}"/>
              </a:ext>
            </a:extLst>
          </p:cNvPr>
          <p:cNvSpPr/>
          <p:nvPr/>
        </p:nvSpPr>
        <p:spPr>
          <a:xfrm>
            <a:off x="5418112" y="46609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8C175EB2-0CB1-4289-9A2B-0014F1875641}"/>
              </a:ext>
            </a:extLst>
          </p:cNvPr>
          <p:cNvSpPr/>
          <p:nvPr/>
        </p:nvSpPr>
        <p:spPr>
          <a:xfrm>
            <a:off x="6160264" y="46609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ABE54061-113F-4DD4-8D46-1D79FD28A76B}"/>
              </a:ext>
            </a:extLst>
          </p:cNvPr>
          <p:cNvSpPr/>
          <p:nvPr/>
        </p:nvSpPr>
        <p:spPr>
          <a:xfrm>
            <a:off x="6823457" y="46609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C8ABAABA-5421-4F8F-80BC-F33CFF538DB8}"/>
              </a:ext>
            </a:extLst>
          </p:cNvPr>
          <p:cNvSpPr/>
          <p:nvPr/>
        </p:nvSpPr>
        <p:spPr>
          <a:xfrm>
            <a:off x="7565609" y="4660900"/>
            <a:ext cx="2921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3" name="Object 52">
            <a:extLst>
              <a:ext uri="{FF2B5EF4-FFF2-40B4-BE49-F238E27FC236}">
                <a16:creationId xmlns:a16="http://schemas.microsoft.com/office/drawing/2014/main" id="{83E203A0-73E2-44D0-9122-579E031746D9}"/>
              </a:ext>
            </a:extLst>
          </p:cNvPr>
          <p:cNvGraphicFramePr>
            <a:graphicFrameLocks noChangeAspect="1"/>
          </p:cNvGraphicFramePr>
          <p:nvPr>
            <p:extLst>
              <p:ext uri="{D42A27DB-BD31-4B8C-83A1-F6EECF244321}">
                <p14:modId xmlns:p14="http://schemas.microsoft.com/office/powerpoint/2010/main" val="3718536087"/>
              </p:ext>
            </p:extLst>
          </p:nvPr>
        </p:nvGraphicFramePr>
        <p:xfrm>
          <a:off x="7565609" y="2232371"/>
          <a:ext cx="363132" cy="307296"/>
        </p:xfrm>
        <a:graphic>
          <a:graphicData uri="http://schemas.openxmlformats.org/presentationml/2006/ole">
            <mc:AlternateContent xmlns:mc="http://schemas.openxmlformats.org/markup-compatibility/2006">
              <mc:Choice xmlns:v="urn:schemas-microsoft-com:vml" Requires="v">
                <p:oleObj spid="_x0000_s16386" name="Equation" r:id="rId7" imgW="330120" imgH="279360" progId="Equation.DSMT4">
                  <p:embed/>
                </p:oleObj>
              </mc:Choice>
              <mc:Fallback>
                <p:oleObj name="Equation" r:id="rId7" imgW="330120" imgH="279360" progId="Equation.DSMT4">
                  <p:embed/>
                  <p:pic>
                    <p:nvPicPr>
                      <p:cNvPr id="53" name="Object 52">
                        <a:extLst>
                          <a:ext uri="{FF2B5EF4-FFF2-40B4-BE49-F238E27FC236}">
                            <a16:creationId xmlns:a16="http://schemas.microsoft.com/office/drawing/2014/main" id="{83E203A0-73E2-44D0-9122-579E031746D9}"/>
                          </a:ext>
                        </a:extLst>
                      </p:cNvPr>
                      <p:cNvPicPr/>
                      <p:nvPr/>
                    </p:nvPicPr>
                    <p:blipFill>
                      <a:blip r:embed="rId8"/>
                      <a:stretch>
                        <a:fillRect/>
                      </a:stretch>
                    </p:blipFill>
                    <p:spPr>
                      <a:xfrm>
                        <a:off x="7565609" y="2232371"/>
                        <a:ext cx="363132" cy="307296"/>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B8FB150C-4217-4F6C-A676-1ED4831381F7}"/>
              </a:ext>
            </a:extLst>
          </p:cNvPr>
          <p:cNvSpPr/>
          <p:nvPr/>
        </p:nvSpPr>
        <p:spPr>
          <a:xfrm>
            <a:off x="1021558" y="1144272"/>
            <a:ext cx="7066800" cy="813919"/>
          </a:xfrm>
          <a:prstGeom prst="rect">
            <a:avLst/>
          </a:prstGeom>
          <a:solidFill>
            <a:schemeClr val="bg1"/>
          </a:solidFill>
          <a:ln w="28575">
            <a:solidFill>
              <a:srgbClr val="1D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8" name="Object 57">
            <a:extLst>
              <a:ext uri="{FF2B5EF4-FFF2-40B4-BE49-F238E27FC236}">
                <a16:creationId xmlns:a16="http://schemas.microsoft.com/office/drawing/2014/main" id="{36C68B57-4386-4FDE-9233-17BFF194CB89}"/>
              </a:ext>
            </a:extLst>
          </p:cNvPr>
          <p:cNvGraphicFramePr>
            <a:graphicFrameLocks noChangeAspect="1"/>
          </p:cNvGraphicFramePr>
          <p:nvPr>
            <p:extLst>
              <p:ext uri="{D42A27DB-BD31-4B8C-83A1-F6EECF244321}">
                <p14:modId xmlns:p14="http://schemas.microsoft.com/office/powerpoint/2010/main" val="3084088366"/>
              </p:ext>
            </p:extLst>
          </p:nvPr>
        </p:nvGraphicFramePr>
        <p:xfrm>
          <a:off x="4299750" y="1388710"/>
          <a:ext cx="544500" cy="307296"/>
        </p:xfrm>
        <a:graphic>
          <a:graphicData uri="http://schemas.openxmlformats.org/presentationml/2006/ole">
            <mc:AlternateContent xmlns:mc="http://schemas.openxmlformats.org/markup-compatibility/2006">
              <mc:Choice xmlns:v="urn:schemas-microsoft-com:vml" Requires="v">
                <p:oleObj spid="_x0000_s16387" name="Equation" r:id="rId9" imgW="495000" imgH="279360" progId="Equation.DSMT4">
                  <p:embed/>
                </p:oleObj>
              </mc:Choice>
              <mc:Fallback>
                <p:oleObj name="Equation" r:id="rId9" imgW="495000" imgH="279360" progId="Equation.DSMT4">
                  <p:embed/>
                  <p:pic>
                    <p:nvPicPr>
                      <p:cNvPr id="58" name="Object 57">
                        <a:extLst>
                          <a:ext uri="{FF2B5EF4-FFF2-40B4-BE49-F238E27FC236}">
                            <a16:creationId xmlns:a16="http://schemas.microsoft.com/office/drawing/2014/main" id="{36C68B57-4386-4FDE-9233-17BFF194CB89}"/>
                          </a:ext>
                        </a:extLst>
                      </p:cNvPr>
                      <p:cNvPicPr/>
                      <p:nvPr/>
                    </p:nvPicPr>
                    <p:blipFill>
                      <a:blip r:embed="rId10"/>
                      <a:stretch>
                        <a:fillRect/>
                      </a:stretch>
                    </p:blipFill>
                    <p:spPr>
                      <a:xfrm>
                        <a:off x="4299750" y="1388710"/>
                        <a:ext cx="544500" cy="307296"/>
                      </a:xfrm>
                      <a:prstGeom prst="rect">
                        <a:avLst/>
                      </a:prstGeom>
                    </p:spPr>
                  </p:pic>
                </p:oleObj>
              </mc:Fallback>
            </mc:AlternateContent>
          </a:graphicData>
        </a:graphic>
      </p:graphicFrame>
    </p:spTree>
    <p:extLst>
      <p:ext uri="{BB962C8B-B14F-4D97-AF65-F5344CB8AC3E}">
        <p14:creationId xmlns:p14="http://schemas.microsoft.com/office/powerpoint/2010/main" val="39866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1000"/>
                                        <p:tgtEl>
                                          <p:spTgt spid="26"/>
                                        </p:tgtEl>
                                      </p:cBhvr>
                                    </p:animEffect>
                                    <p:set>
                                      <p:cBhvr>
                                        <p:cTn id="11" dur="1" fill="hold">
                                          <p:stCondLst>
                                            <p:cond delay="999"/>
                                          </p:stCondLst>
                                        </p:cTn>
                                        <p:tgtEl>
                                          <p:spTgt spid="26"/>
                                        </p:tgtEl>
                                        <p:attrNameLst>
                                          <p:attrName>style.visibility</p:attrName>
                                        </p:attrNameLst>
                                      </p:cBhvr>
                                      <p:to>
                                        <p:strVal val="hidden"/>
                                      </p:to>
                                    </p:set>
                                  </p:childTnLst>
                                </p:cTn>
                              </p:par>
                            </p:childTnLst>
                          </p:cTn>
                        </p:par>
                        <p:par>
                          <p:cTn id="12" fill="hold">
                            <p:stCondLst>
                              <p:cond delay="1500"/>
                            </p:stCondLst>
                            <p:childTnLst>
                              <p:par>
                                <p:cTn id="13" presetID="10" presetClass="exit" presetSubtype="0" fill="hold" grpId="0" nodeType="after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0" nodeType="clickEffect">
                                  <p:stCondLst>
                                    <p:cond delay="0"/>
                                  </p:stCondLst>
                                  <p:childTnLst>
                                    <p:animEffect transition="out" filter="wipe(down)">
                                      <p:cBhvr>
                                        <p:cTn id="19" dur="1000"/>
                                        <p:tgtEl>
                                          <p:spTgt spid="19"/>
                                        </p:tgtEl>
                                      </p:cBhvr>
                                    </p:animEffect>
                                    <p:set>
                                      <p:cBhvr>
                                        <p:cTn id="20" dur="1" fill="hold">
                                          <p:stCondLst>
                                            <p:cond delay="999"/>
                                          </p:stCondLst>
                                        </p:cTn>
                                        <p:tgtEl>
                                          <p:spTgt spid="19"/>
                                        </p:tgtEl>
                                        <p:attrNameLst>
                                          <p:attrName>style.visibility</p:attrName>
                                        </p:attrNameLst>
                                      </p:cBhvr>
                                      <p:to>
                                        <p:strVal val="hidden"/>
                                      </p:to>
                                    </p:set>
                                  </p:childTnLst>
                                </p:cTn>
                              </p:par>
                            </p:childTnLst>
                          </p:cTn>
                        </p:par>
                        <p:par>
                          <p:cTn id="21" fill="hold">
                            <p:stCondLst>
                              <p:cond delay="1000"/>
                            </p:stCondLst>
                            <p:childTnLst>
                              <p:par>
                                <p:cTn id="22" presetID="10" presetClass="exit" presetSubtype="0" fill="hold" grpId="0" nodeType="after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9"/>
                                        </p:tgtEl>
                                      </p:cBhvr>
                                    </p:animEffect>
                                    <p:set>
                                      <p:cBhvr>
                                        <p:cTn id="43" dur="1" fill="hold">
                                          <p:stCondLst>
                                            <p:cond delay="499"/>
                                          </p:stCondLst>
                                        </p:cTn>
                                        <p:tgtEl>
                                          <p:spTgt spid="49"/>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0"/>
                                        </p:tgtEl>
                                      </p:cBhvr>
                                    </p:animEffect>
                                    <p:set>
                                      <p:cBhvr>
                                        <p:cTn id="46" dur="1" fill="hold">
                                          <p:stCondLst>
                                            <p:cond delay="499"/>
                                          </p:stCondLst>
                                        </p:cTn>
                                        <p:tgtEl>
                                          <p:spTgt spid="50"/>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7"/>
                                        </p:tgtEl>
                                      </p:cBhvr>
                                    </p:animEffect>
                                    <p:set>
                                      <p:cBhvr>
                                        <p:cTn id="64" dur="1" fill="hold">
                                          <p:stCondLst>
                                            <p:cond delay="499"/>
                                          </p:stCondLst>
                                        </p:cTn>
                                        <p:tgtEl>
                                          <p:spTgt spid="37"/>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1"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1" grpId="0" animBg="1"/>
      <p:bldP spid="21" grpId="1" animBg="1"/>
      <p:bldP spid="14" grpId="0" animBg="1"/>
      <p:bldP spid="15" grpId="0" animBg="1"/>
      <p:bldP spid="26" grpId="0" animBg="1"/>
      <p:bldP spid="26" grpId="1" animBg="1"/>
      <p:bldP spid="28" grpId="0" animBg="1"/>
      <p:bldP spid="28" grpId="1" animBg="1"/>
      <p:bldP spid="16" grpId="0" animBg="1"/>
      <p:bldP spid="35" grpId="0" animBg="1"/>
      <p:bldP spid="37" grpId="0" animBg="1"/>
      <p:bldP spid="38" grpId="0" animBg="1"/>
      <p:bldP spid="41" grpId="0" animBg="1"/>
      <p:bldP spid="42" grpId="0" animBg="1"/>
      <p:bldP spid="43" grpId="0" animBg="1"/>
      <p:bldP spid="44" grpId="0" animBg="1"/>
      <p:bldP spid="49" grpId="0" animBg="1"/>
      <p:bldP spid="50" grpId="0" animBg="1"/>
      <p:bldP spid="5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9C52BEDE-2B92-4E9B-B25C-01A51DB1C5A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6:14</a:t>
            </a:r>
          </a:p>
        </p:txBody>
      </p:sp>
      <p:pic>
        <p:nvPicPr>
          <p:cNvPr id="4" name="Picture 3">
            <a:extLst>
              <a:ext uri="{FF2B5EF4-FFF2-40B4-BE49-F238E27FC236}">
                <a16:creationId xmlns:a16="http://schemas.microsoft.com/office/drawing/2014/main" id="{4BB536FF-7AC6-4E99-A378-5262418DB2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852389"/>
            <a:ext cx="7907446" cy="1153223"/>
          </a:xfrm>
          <a:prstGeom prst="rect">
            <a:avLst/>
          </a:prstGeom>
        </p:spPr>
      </p:pic>
      <p:pic>
        <p:nvPicPr>
          <p:cNvPr id="29" name="Picture 28">
            <a:extLst>
              <a:ext uri="{FF2B5EF4-FFF2-40B4-BE49-F238E27FC236}">
                <a16:creationId xmlns:a16="http://schemas.microsoft.com/office/drawing/2014/main" id="{2159765C-514E-40A3-AE1B-C6729011DE6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848069"/>
            <a:ext cx="7907446" cy="1154367"/>
          </a:xfrm>
          <a:prstGeom prst="rect">
            <a:avLst/>
          </a:prstGeom>
        </p:spPr>
      </p:pic>
      <p:pic>
        <p:nvPicPr>
          <p:cNvPr id="33" name="Picture 32">
            <a:extLst>
              <a:ext uri="{FF2B5EF4-FFF2-40B4-BE49-F238E27FC236}">
                <a16:creationId xmlns:a16="http://schemas.microsoft.com/office/drawing/2014/main" id="{B2D1598A-0E35-486A-AEFA-C30A644B380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2672354"/>
            <a:ext cx="7907446" cy="1509485"/>
          </a:xfrm>
          <a:prstGeom prst="rect">
            <a:avLst/>
          </a:prstGeom>
        </p:spPr>
      </p:pic>
    </p:spTree>
    <p:extLst>
      <p:ext uri="{BB962C8B-B14F-4D97-AF65-F5344CB8AC3E}">
        <p14:creationId xmlns:p14="http://schemas.microsoft.com/office/powerpoint/2010/main" val="232864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50FEF6EF-D790-4213-B348-A66AAFA67471}"/>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GB" dirty="0"/>
              <a:t>              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6:14</a:t>
            </a:r>
          </a:p>
        </p:txBody>
      </p:sp>
      <p:pic>
        <p:nvPicPr>
          <p:cNvPr id="5" name="Picture 4">
            <a:extLst>
              <a:ext uri="{FF2B5EF4-FFF2-40B4-BE49-F238E27FC236}">
                <a16:creationId xmlns:a16="http://schemas.microsoft.com/office/drawing/2014/main" id="{AB3DBA02-7002-452F-B4CB-DC15F6C2EBA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10774" y="2377888"/>
            <a:ext cx="2722453" cy="2102224"/>
          </a:xfrm>
          <a:prstGeom prst="rect">
            <a:avLst/>
          </a:prstGeom>
        </p:spPr>
      </p:pic>
      <p:sp>
        <p:nvSpPr>
          <p:cNvPr id="7" name="Rectangle 6">
            <a:extLst>
              <a:ext uri="{FF2B5EF4-FFF2-40B4-BE49-F238E27FC236}">
                <a16:creationId xmlns:a16="http://schemas.microsoft.com/office/drawing/2014/main" id="{21A01A28-B242-4039-8D04-71558072E707}"/>
              </a:ext>
            </a:extLst>
          </p:cNvPr>
          <p:cNvSpPr/>
          <p:nvPr/>
        </p:nvSpPr>
        <p:spPr>
          <a:xfrm>
            <a:off x="4800600" y="3642360"/>
            <a:ext cx="518160" cy="396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A1F2C37-A454-4225-AD65-69FA17006592}"/>
              </a:ext>
            </a:extLst>
          </p:cNvPr>
          <p:cNvSpPr/>
          <p:nvPr/>
        </p:nvSpPr>
        <p:spPr>
          <a:xfrm>
            <a:off x="4800600" y="2422464"/>
            <a:ext cx="518160" cy="396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781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1B3700-2A11-4A6B-9430-D7308BF5EBDC}"/>
              </a:ext>
            </a:extLst>
          </p:cNvPr>
          <p:cNvPicPr>
            <a:picLocks noChangeAspect="1"/>
          </p:cNvPicPr>
          <p:nvPr/>
        </p:nvPicPr>
        <p:blipFill rotWithShape="1">
          <a:blip r:embed="rId3">
            <a:extLst>
              <a:ext uri="{28A0092B-C50C-407E-A947-70E740481C1C}">
                <a14:useLocalDpi xmlns:a14="http://schemas.microsoft.com/office/drawing/2010/main" val="0"/>
              </a:ext>
            </a:extLst>
          </a:blip>
          <a:srcRect r="-11462"/>
          <a:stretch/>
        </p:blipFill>
        <p:spPr>
          <a:xfrm>
            <a:off x="2596991" y="1000528"/>
            <a:ext cx="4038600" cy="4856943"/>
          </a:xfrm>
          <a:prstGeom prst="rect">
            <a:avLst/>
          </a:prstGeom>
        </p:spPr>
      </p:pic>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3.10 Fractions, decimals and percentages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1:5</a:t>
            </a:r>
          </a:p>
        </p:txBody>
      </p:sp>
    </p:spTree>
    <p:extLst>
      <p:ext uri="{BB962C8B-B14F-4D97-AF65-F5344CB8AC3E}">
        <p14:creationId xmlns:p14="http://schemas.microsoft.com/office/powerpoint/2010/main" val="3838281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On-screen Show (4:3)</PresentationFormat>
  <Paragraphs>302</Paragraphs>
  <Slides>85</Slides>
  <Notes>84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1" baseType="lpstr">
      <vt:lpstr>Arial</vt:lpstr>
      <vt:lpstr>Calibri</vt:lpstr>
      <vt:lpstr>Calibri Light</vt:lpstr>
      <vt:lpstr>Myriad Pro</vt:lpstr>
      <vt:lpstr>Office Theme</vt:lpstr>
      <vt:lpstr>Equation</vt:lpstr>
      <vt:lpstr>3.10 Linking fractions, decimals and percentages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2019-08-21T13:36:32Z</dcterms:created>
  <dcterms:modified xsi:type="dcterms:W3CDTF">2019-08-21T13:36:43Z</dcterms:modified>
</cp:coreProperties>
</file>