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EAF79-E211-41BC-92FD-B215681B776D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0C-1E3A-4BCF-8315-F1FBB2BAC2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1340768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Division Key Stage 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1.2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Sharing and grouping </a:t>
            </a:r>
            <a:br>
              <a:rPr lang="en-GB" dirty="0" smtClean="0"/>
            </a:br>
            <a:r>
              <a:rPr lang="en-GB" dirty="0" smtClean="0"/>
              <a:t>in pairs 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1.2 Sharing and grouping </a:t>
            </a:r>
            <a:br>
              <a:rPr lang="en-GB" dirty="0" smtClean="0"/>
            </a:br>
            <a:r>
              <a:rPr lang="en-GB" dirty="0" smtClean="0"/>
              <a:t>in pairs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What strategies are used to support the pupils in working collaboratively?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How are the pupils supported in recognising that sharing and grouping give the same answer?</a:t>
            </a:r>
          </a:p>
          <a:p>
            <a:pPr marL="0" indent="0"/>
            <a:r>
              <a:rPr lang="en-GB" sz="2800" dirty="0" smtClean="0"/>
              <a:t>The two structures are required and should be clearly taught. 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Consider how the context will determine which way children think about division.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75</Words>
  <Application>Microsoft Macintosh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Division Key Stage 1  Video 1.2 Sharing and grouping  in pairs </vt:lpstr>
      <vt:lpstr>1.2 Sharing and grouping  in pairs 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</dc:title>
  <dc:creator>Deborah.morgan</dc:creator>
  <cp:lastModifiedBy>Sam Radford</cp:lastModifiedBy>
  <cp:revision>32</cp:revision>
  <dcterms:created xsi:type="dcterms:W3CDTF">2014-02-11T10:55:33Z</dcterms:created>
  <dcterms:modified xsi:type="dcterms:W3CDTF">2014-02-11T10:56:57Z</dcterms:modified>
</cp:coreProperties>
</file>