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1"/>
  </p:notesMasterIdLst>
  <p:sldIdLst>
    <p:sldId id="312" r:id="rId7"/>
    <p:sldId id="257" r:id="rId8"/>
    <p:sldId id="258" r:id="rId9"/>
    <p:sldId id="267" r:id="rId10"/>
    <p:sldId id="268" r:id="rId11"/>
    <p:sldId id="266" r:id="rId12"/>
    <p:sldId id="270" r:id="rId13"/>
    <p:sldId id="353" r:id="rId14"/>
    <p:sldId id="358" r:id="rId15"/>
    <p:sldId id="367" r:id="rId16"/>
    <p:sldId id="359" r:id="rId17"/>
    <p:sldId id="269" r:id="rId18"/>
    <p:sldId id="272" r:id="rId19"/>
    <p:sldId id="273" r:id="rId20"/>
    <p:sldId id="369" r:id="rId21"/>
    <p:sldId id="375" r:id="rId22"/>
    <p:sldId id="376" r:id="rId23"/>
    <p:sldId id="370" r:id="rId24"/>
    <p:sldId id="377" r:id="rId25"/>
    <p:sldId id="378" r:id="rId26"/>
    <p:sldId id="379" r:id="rId27"/>
    <p:sldId id="380" r:id="rId28"/>
    <p:sldId id="340" r:id="rId29"/>
    <p:sldId id="3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ItsHGMYvtKA/PyVfJursg==" hashData="kVrpvttUYVZxxHLe05/l222xerEzK97SK6rrmYx48fdbYHgusIIrLAaMH2Qk7cCdzdKHdycEjx8es7OhAFN6V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FFFFFF"/>
    <a:srgbClr val="FA8F23"/>
    <a:srgbClr val="EBD912"/>
    <a:srgbClr val="2EBCD8"/>
    <a:srgbClr val="41D000"/>
    <a:srgbClr val="E3161F"/>
    <a:srgbClr val="A129D7"/>
    <a:srgbClr val="8A8D8E"/>
    <a:srgbClr val="50D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4" autoAdjust="0"/>
    <p:restoredTop sz="71921" autoAdjust="0"/>
  </p:normalViewPr>
  <p:slideViewPr>
    <p:cSldViewPr snapToGrid="0">
      <p:cViewPr>
        <p:scale>
          <a:sx n="50" d="100"/>
          <a:sy n="50" d="100"/>
        </p:scale>
        <p:origin x="628" y="8"/>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What’s the same and what’s different about the two number stories?</a:t>
            </a:r>
          </a:p>
          <a:p>
            <a:r>
              <a:rPr lang="en-GB" sz="1200" kern="1200" dirty="0">
                <a:solidFill>
                  <a:schemeClr val="tx1"/>
                </a:solidFill>
                <a:effectLst/>
                <a:latin typeface="+mn-lt"/>
                <a:ea typeface="+mn-ea"/>
                <a:cs typeface="+mn-cs"/>
              </a:rPr>
              <a:t>Both 5.</a:t>
            </a:r>
          </a:p>
          <a:p>
            <a:r>
              <a:rPr lang="en-GB" sz="1200" kern="1200" dirty="0">
                <a:solidFill>
                  <a:schemeClr val="tx1"/>
                </a:solidFill>
                <a:effectLst/>
                <a:latin typeface="+mn-lt"/>
                <a:ea typeface="+mn-ea"/>
                <a:cs typeface="+mn-cs"/>
              </a:rPr>
              <a:t>Both 4 and 1.</a:t>
            </a:r>
          </a:p>
          <a:p>
            <a:r>
              <a:rPr lang="en-GB" sz="1200" kern="1200" dirty="0">
                <a:solidFill>
                  <a:schemeClr val="tx1"/>
                </a:solidFill>
                <a:effectLst/>
                <a:latin typeface="+mn-lt"/>
                <a:ea typeface="+mn-ea"/>
                <a:cs typeface="+mn-cs"/>
              </a:rPr>
              <a:t>Order is different but doesn’t change the sum.</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79830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watch the partitioning of 5 into 1 and 4. Children should be asked to build with their own blocks to replicate the animations.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Four jumps off One to the left.</a:t>
            </a: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Use the stem sentence: </a:t>
            </a:r>
          </a:p>
          <a:p>
            <a:r>
              <a:rPr lang="en-GB" sz="1200" kern="1200" dirty="0">
                <a:solidFill>
                  <a:schemeClr val="tx1"/>
                </a:solidFill>
                <a:effectLst/>
                <a:latin typeface="+mn-lt"/>
                <a:ea typeface="+mn-ea"/>
                <a:cs typeface="+mn-cs"/>
              </a:rPr>
              <a:t>“Five is made from One and Four so Five subtract Four is One.”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2: Part-part-whole bar model appears for 5. 4 green blocks slide down leaving 1 red block and a grey outline (with dashed borders).</a:t>
            </a:r>
          </a:p>
          <a:p>
            <a:r>
              <a:rPr lang="en-GB" sz="1200" kern="1200" dirty="0">
                <a:solidFill>
                  <a:schemeClr val="tx1"/>
                </a:solidFill>
                <a:effectLst/>
                <a:latin typeface="+mn-lt"/>
                <a:ea typeface="+mn-ea"/>
                <a:cs typeface="+mn-cs"/>
              </a:rPr>
              <a:t>What’s the same? What’s different about the representations?</a:t>
            </a:r>
          </a:p>
          <a:p>
            <a:r>
              <a:rPr lang="en-GB" sz="1200" kern="1200" dirty="0">
                <a:solidFill>
                  <a:schemeClr val="tx1"/>
                </a:solidFill>
                <a:effectLst/>
                <a:latin typeface="+mn-lt"/>
                <a:ea typeface="+mn-ea"/>
                <a:cs typeface="+mn-cs"/>
              </a:rPr>
              <a:t>Orientation is different, but they still tell the same story.</a:t>
            </a:r>
          </a:p>
          <a:p>
            <a:r>
              <a:rPr lang="en-GB" sz="1200" kern="1200" dirty="0">
                <a:solidFill>
                  <a:schemeClr val="tx1"/>
                </a:solidFill>
                <a:effectLst/>
                <a:latin typeface="+mn-lt"/>
                <a:ea typeface="+mn-ea"/>
                <a:cs typeface="+mn-cs"/>
              </a:rPr>
              <a:t>They both show </a:t>
            </a:r>
          </a:p>
          <a:p>
            <a:r>
              <a:rPr lang="en-GB" sz="1200" kern="1200" dirty="0">
                <a:solidFill>
                  <a:schemeClr val="tx1"/>
                </a:solidFill>
                <a:effectLst/>
                <a:latin typeface="+mn-lt"/>
                <a:ea typeface="+mn-ea"/>
                <a:cs typeface="+mn-cs"/>
              </a:rPr>
              <a:t>“5 is made from 1 and 4 so 5 subtract 4 is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Stem sentence appears.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4: Part-part-whole model appears with 5, 4, 1.  Ask what the number on the top means (the whole). Ask what the circles below mean (the parts to make the whole).</a:t>
            </a:r>
          </a:p>
          <a:p>
            <a:r>
              <a:rPr lang="en-GB" sz="1200" kern="1200" dirty="0">
                <a:solidFill>
                  <a:schemeClr val="tx1"/>
                </a:solidFill>
                <a:effectLst/>
                <a:latin typeface="+mn-lt"/>
                <a:ea typeface="+mn-ea"/>
                <a:cs typeface="+mn-cs"/>
              </a:rPr>
              <a:t>In this story of Five: what is the whole? What are the parts?</a:t>
            </a:r>
          </a:p>
          <a:p>
            <a:r>
              <a:rPr lang="en-GB" sz="1200" kern="1200" dirty="0">
                <a:solidFill>
                  <a:schemeClr val="tx1"/>
                </a:solidFill>
                <a:effectLst/>
                <a:latin typeface="+mn-lt"/>
                <a:ea typeface="+mn-ea"/>
                <a:cs typeface="+mn-cs"/>
              </a:rPr>
              <a:t>How could we write this as a number sentence/equation?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Equation appears.</a:t>
            </a:r>
          </a:p>
          <a:p>
            <a:r>
              <a:rPr lang="en-GB" sz="1200" kern="1200" dirty="0">
                <a:solidFill>
                  <a:schemeClr val="tx1"/>
                </a:solidFill>
                <a:effectLst/>
                <a:latin typeface="+mn-lt"/>
                <a:ea typeface="+mn-ea"/>
                <a:cs typeface="+mn-cs"/>
              </a:rPr>
              <a:t>What does the 5 mean?</a:t>
            </a:r>
          </a:p>
          <a:p>
            <a:r>
              <a:rPr lang="en-GB" sz="1200" kern="1200" dirty="0">
                <a:solidFill>
                  <a:schemeClr val="tx1"/>
                </a:solidFill>
                <a:effectLst/>
                <a:latin typeface="+mn-lt"/>
                <a:ea typeface="+mn-ea"/>
                <a:cs typeface="+mn-cs"/>
              </a:rPr>
              <a:t>What does the 4 mean?</a:t>
            </a:r>
          </a:p>
          <a:p>
            <a:r>
              <a:rPr lang="en-GB" sz="1200" kern="1200" dirty="0">
                <a:solidFill>
                  <a:schemeClr val="tx1"/>
                </a:solidFill>
                <a:effectLst/>
                <a:latin typeface="+mn-lt"/>
                <a:ea typeface="+mn-ea"/>
                <a:cs typeface="+mn-cs"/>
              </a:rPr>
              <a:t>What does the 1 mean?</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7207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watch the partitioning of 5 into 4 and 1. Children should be asked to build with their own blocks to replicate the animations.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One jumps off Four to the left.</a:t>
            </a: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Use the stem sentence:</a:t>
            </a:r>
          </a:p>
          <a:p>
            <a:r>
              <a:rPr lang="en-GB" sz="1200" kern="1200" dirty="0">
                <a:solidFill>
                  <a:schemeClr val="tx1"/>
                </a:solidFill>
                <a:effectLst/>
                <a:latin typeface="+mn-lt"/>
                <a:ea typeface="+mn-ea"/>
                <a:cs typeface="+mn-cs"/>
              </a:rPr>
              <a:t>“Five is made from 4 and 1 so 5 subtract 1 is 4.”</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bar model appears for 5. 1 red block slides down leaving 4 green blocks and a grey outline (with dashed borders).</a:t>
            </a:r>
          </a:p>
          <a:p>
            <a:r>
              <a:rPr lang="en-GB" sz="1200" kern="1200" dirty="0">
                <a:solidFill>
                  <a:schemeClr val="tx1"/>
                </a:solidFill>
                <a:effectLst/>
                <a:latin typeface="+mn-lt"/>
                <a:ea typeface="+mn-ea"/>
                <a:cs typeface="+mn-cs"/>
              </a:rPr>
              <a:t>What’s the same? What’s different about the representations?</a:t>
            </a:r>
          </a:p>
          <a:p>
            <a:r>
              <a:rPr lang="en-GB" sz="1200" kern="1200" dirty="0">
                <a:solidFill>
                  <a:schemeClr val="tx1"/>
                </a:solidFill>
                <a:effectLst/>
                <a:latin typeface="+mn-lt"/>
                <a:ea typeface="+mn-ea"/>
                <a:cs typeface="+mn-cs"/>
              </a:rPr>
              <a:t>Orientation is different but they still tell the same story.</a:t>
            </a:r>
          </a:p>
          <a:p>
            <a:r>
              <a:rPr lang="en-GB" sz="1200" kern="1200" dirty="0">
                <a:solidFill>
                  <a:schemeClr val="tx1"/>
                </a:solidFill>
                <a:effectLst/>
                <a:latin typeface="+mn-lt"/>
                <a:ea typeface="+mn-ea"/>
                <a:cs typeface="+mn-cs"/>
              </a:rPr>
              <a:t>The both show “5 is made from 4 and 1 so 5 subtract 1 is 4.”</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Stem sentence appears.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4: Part-part-whole model appears with 5,4,1.  Ask what the number on the top means(the whole). Ask what the circles below mean (the parts to make the whole).</a:t>
            </a:r>
          </a:p>
          <a:p>
            <a:r>
              <a:rPr lang="en-GB" sz="1200" kern="1200" dirty="0">
                <a:solidFill>
                  <a:schemeClr val="tx1"/>
                </a:solidFill>
                <a:effectLst/>
                <a:latin typeface="+mn-lt"/>
                <a:ea typeface="+mn-ea"/>
                <a:cs typeface="+mn-cs"/>
              </a:rPr>
              <a:t>In this story of Five: what is the whole? What are the parts?</a:t>
            </a:r>
          </a:p>
          <a:p>
            <a:r>
              <a:rPr lang="en-GB" sz="1200" kern="1200" dirty="0">
                <a:solidFill>
                  <a:schemeClr val="tx1"/>
                </a:solidFill>
                <a:effectLst/>
                <a:latin typeface="+mn-lt"/>
                <a:ea typeface="+mn-ea"/>
                <a:cs typeface="+mn-cs"/>
              </a:rPr>
              <a:t>How could we write this as a number sentence/equation?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Equation appears.</a:t>
            </a:r>
          </a:p>
          <a:p>
            <a:r>
              <a:rPr lang="en-GB" sz="1200" kern="1200" dirty="0">
                <a:solidFill>
                  <a:schemeClr val="tx1"/>
                </a:solidFill>
                <a:effectLst/>
                <a:latin typeface="+mn-lt"/>
                <a:ea typeface="+mn-ea"/>
                <a:cs typeface="+mn-cs"/>
              </a:rPr>
              <a:t>What does the 5 mean?</a:t>
            </a:r>
          </a:p>
          <a:p>
            <a:r>
              <a:rPr lang="en-GB" sz="1200" kern="1200" dirty="0">
                <a:solidFill>
                  <a:schemeClr val="tx1"/>
                </a:solidFill>
                <a:effectLst/>
                <a:latin typeface="+mn-lt"/>
                <a:ea typeface="+mn-ea"/>
                <a:cs typeface="+mn-cs"/>
              </a:rPr>
              <a:t>What does the 1 mean?</a:t>
            </a:r>
          </a:p>
          <a:p>
            <a:r>
              <a:rPr lang="en-GB" sz="1200" kern="1200" dirty="0">
                <a:solidFill>
                  <a:schemeClr val="tx1"/>
                </a:solidFill>
                <a:effectLst/>
                <a:latin typeface="+mn-lt"/>
                <a:ea typeface="+mn-ea"/>
                <a:cs typeface="+mn-cs"/>
              </a:rPr>
              <a:t>What does the 4 mean?</a:t>
            </a: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60166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What’s the same and what’s different about the two number stories?</a:t>
            </a:r>
          </a:p>
          <a:p>
            <a:r>
              <a:rPr lang="en-GB" sz="1200" kern="1200" dirty="0">
                <a:solidFill>
                  <a:schemeClr val="tx1"/>
                </a:solidFill>
                <a:effectLst/>
                <a:latin typeface="+mn-lt"/>
                <a:ea typeface="+mn-ea"/>
                <a:cs typeface="+mn-cs"/>
              </a:rPr>
              <a:t>Both start with 5 (minuend).</a:t>
            </a:r>
          </a:p>
          <a:p>
            <a:r>
              <a:rPr lang="en-GB" sz="1200" kern="1200" dirty="0">
                <a:solidFill>
                  <a:schemeClr val="tx1"/>
                </a:solidFill>
                <a:effectLst/>
                <a:latin typeface="+mn-lt"/>
                <a:ea typeface="+mn-ea"/>
                <a:cs typeface="+mn-cs"/>
              </a:rPr>
              <a:t>When 4 is subtracted 1 remains (4 is the subtrahend and 1 is the difference).</a:t>
            </a:r>
          </a:p>
          <a:p>
            <a:r>
              <a:rPr lang="en-GB" sz="1200" kern="1200" dirty="0">
                <a:solidFill>
                  <a:schemeClr val="tx1"/>
                </a:solidFill>
                <a:effectLst/>
                <a:latin typeface="+mn-lt"/>
                <a:ea typeface="+mn-ea"/>
                <a:cs typeface="+mn-cs"/>
              </a:rPr>
              <a:t>When 1 is subtracted 4 remains (1 is the subtrahend and 4 is the difference).</a:t>
            </a: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322777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draw out how knowing that 4 and 1 are bonds for 5 means that we can also solve subtraction.</a:t>
            </a:r>
          </a:p>
          <a:p>
            <a:r>
              <a:rPr lang="en-GB" sz="1200" kern="1200" dirty="0">
                <a:solidFill>
                  <a:schemeClr val="tx1"/>
                </a:solidFill>
                <a:effectLst/>
                <a:latin typeface="+mn-lt"/>
                <a:ea typeface="+mn-ea"/>
                <a:cs typeface="+mn-cs"/>
              </a:rPr>
              <a:t>What’s the same?</a:t>
            </a:r>
          </a:p>
          <a:p>
            <a:r>
              <a:rPr lang="en-GB" sz="1200" kern="1200" dirty="0">
                <a:solidFill>
                  <a:schemeClr val="tx1"/>
                </a:solidFill>
                <a:effectLst/>
                <a:latin typeface="+mn-lt"/>
                <a:ea typeface="+mn-ea"/>
                <a:cs typeface="+mn-cs"/>
              </a:rPr>
              <a:t>What’s different?</a:t>
            </a:r>
          </a:p>
          <a:p>
            <a:r>
              <a:rPr lang="en-GB" sz="1200" kern="1200" dirty="0">
                <a:solidFill>
                  <a:schemeClr val="tx1"/>
                </a:solidFill>
                <a:effectLst/>
                <a:latin typeface="+mn-lt"/>
                <a:ea typeface="+mn-ea"/>
                <a:cs typeface="+mn-cs"/>
              </a:rPr>
              <a:t>Ask the children to check each image with their own blocks.</a:t>
            </a:r>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30818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a:t>
            </a:r>
            <a:r>
              <a:rPr lang="en-GB" baseline="0" dirty="0"/>
              <a:t> to work independently on this task. Ask children to share their work with the class and confirm their answers and ideas.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70410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review understanding of number bonds for 5.</a:t>
            </a:r>
          </a:p>
          <a:p>
            <a:endParaRPr lang="en-GB" dirty="0"/>
          </a:p>
          <a:p>
            <a:r>
              <a:rPr lang="en-GB" dirty="0"/>
              <a:t>How can we find the value of the empty circles? How can we check?</a:t>
            </a:r>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153254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watching the episode discuss who has played </a:t>
            </a:r>
            <a:r>
              <a:rPr lang="en-GB" sz="1200" i="1" kern="1200" dirty="0">
                <a:solidFill>
                  <a:schemeClr val="tx1"/>
                </a:solidFill>
                <a:effectLst/>
                <a:latin typeface="+mn-lt"/>
                <a:ea typeface="+mn-ea"/>
                <a:cs typeface="+mn-cs"/>
              </a:rPr>
              <a:t>Hide and Seek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normally happens in the game?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 episode.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Ask the children to make a set of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with linking cubes for One, Two, Three and Four, using the correct colours.</a:t>
            </a:r>
          </a:p>
          <a:p>
            <a:r>
              <a:rPr lang="en-GB" sz="1200" kern="1200" dirty="0">
                <a:solidFill>
                  <a:schemeClr val="tx1"/>
                </a:solidFill>
                <a:effectLst/>
                <a:latin typeface="+mn-lt"/>
                <a:ea typeface="+mn-ea"/>
                <a:cs typeface="+mn-cs"/>
              </a:rPr>
              <a:t>After a count of 5 send the children off to lay their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 in different places around the setting (either indoors or outdoors) then come back to the adult.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Move to the next slide.</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3342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reproduce the combining of 1 and 4 to make 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One jumps on top of Four, and Five appears.</a:t>
            </a: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Use the stem sentence: </a:t>
            </a:r>
          </a:p>
          <a:p>
            <a:r>
              <a:rPr lang="en-GB" sz="1200" kern="1200" dirty="0">
                <a:solidFill>
                  <a:schemeClr val="tx1"/>
                </a:solidFill>
                <a:effectLst/>
                <a:latin typeface="+mn-lt"/>
                <a:ea typeface="+mn-ea"/>
                <a:cs typeface="+mn-cs"/>
              </a:rPr>
              <a:t>“One and Four together make Five.”</a:t>
            </a:r>
          </a:p>
          <a:p>
            <a:r>
              <a:rPr lang="en-GB" sz="1200" kern="1200" dirty="0">
                <a:solidFill>
                  <a:schemeClr val="tx1"/>
                </a:solidFill>
                <a:effectLst/>
                <a:latin typeface="+mn-lt"/>
                <a:ea typeface="+mn-ea"/>
                <a:cs typeface="+mn-cs"/>
              </a:rPr>
              <a:t>Send the children off to search for a different One and Four (left out earlier by the children in slide 8) to make Five and bring them back to the adult. </a:t>
            </a:r>
          </a:p>
          <a:p>
            <a:r>
              <a:rPr lang="en-GB" sz="1200" kern="1200" dirty="0">
                <a:solidFill>
                  <a:schemeClr val="tx1"/>
                </a:solidFill>
                <a:effectLst/>
                <a:latin typeface="+mn-lt"/>
                <a:ea typeface="+mn-ea"/>
                <a:cs typeface="+mn-cs"/>
              </a:rPr>
              <a:t>How do we know that this is Five? </a:t>
            </a:r>
          </a:p>
          <a:p>
            <a:r>
              <a:rPr lang="en-GB" sz="1200" kern="1200" dirty="0">
                <a:solidFill>
                  <a:schemeClr val="tx1"/>
                </a:solidFill>
                <a:effectLst/>
                <a:latin typeface="+mn-lt"/>
                <a:ea typeface="+mn-ea"/>
                <a:cs typeface="+mn-cs"/>
              </a:rPr>
              <a:t>Can the children suggest different strategies? For example, count all, count on from 4, compare to a Five the teacher has. Compare to others.</a:t>
            </a:r>
          </a:p>
          <a:p>
            <a:r>
              <a:rPr lang="en-GB" sz="1200" kern="1200" dirty="0">
                <a:solidFill>
                  <a:schemeClr val="tx1"/>
                </a:solidFill>
                <a:effectLst/>
                <a:latin typeface="+mn-lt"/>
                <a:ea typeface="+mn-ea"/>
                <a:cs typeface="+mn-cs"/>
              </a:rPr>
              <a:t>Act out with the cubes: One and Four together make Five.</a:t>
            </a:r>
          </a:p>
          <a:p>
            <a:r>
              <a:rPr lang="en-GB" sz="1200" kern="1200" dirty="0">
                <a:solidFill>
                  <a:schemeClr val="tx1"/>
                </a:solidFill>
                <a:effectLst/>
                <a:latin typeface="+mn-lt"/>
                <a:ea typeface="+mn-ea"/>
                <a:cs typeface="+mn-cs"/>
              </a:rPr>
              <a:t>Ask the children to go and return One and Four to a new place</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59592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reproduce the combining of Two and Three to make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Two jumps on top of Three and Five appears.</a:t>
            </a: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Use the stem sentence: </a:t>
            </a:r>
          </a:p>
          <a:p>
            <a:r>
              <a:rPr lang="en-GB" sz="1200" kern="1200" dirty="0">
                <a:solidFill>
                  <a:schemeClr val="tx1"/>
                </a:solidFill>
                <a:effectLst/>
                <a:latin typeface="+mn-lt"/>
                <a:ea typeface="+mn-ea"/>
                <a:cs typeface="+mn-cs"/>
              </a:rPr>
              <a:t>“Two and Three together make Five.”</a:t>
            </a:r>
          </a:p>
          <a:p>
            <a:r>
              <a:rPr lang="en-GB" sz="1200" kern="1200" dirty="0">
                <a:solidFill>
                  <a:schemeClr val="tx1"/>
                </a:solidFill>
                <a:effectLst/>
                <a:latin typeface="+mn-lt"/>
                <a:ea typeface="+mn-ea"/>
                <a:cs typeface="+mn-cs"/>
              </a:rPr>
              <a:t>Send the children off to search for a different Two and Three (left out earlier by the children) to make Five and bring them back to the adult. </a:t>
            </a:r>
          </a:p>
          <a:p>
            <a:r>
              <a:rPr lang="en-GB" sz="1200" kern="1200" dirty="0">
                <a:solidFill>
                  <a:schemeClr val="tx1"/>
                </a:solidFill>
                <a:effectLst/>
                <a:latin typeface="+mn-lt"/>
                <a:ea typeface="+mn-ea"/>
                <a:cs typeface="+mn-cs"/>
              </a:rPr>
              <a:t>How do we know that this is Five? </a:t>
            </a:r>
          </a:p>
          <a:p>
            <a:r>
              <a:rPr lang="en-GB" sz="1200" kern="1200" dirty="0">
                <a:solidFill>
                  <a:schemeClr val="tx1"/>
                </a:solidFill>
                <a:effectLst/>
                <a:latin typeface="+mn-lt"/>
                <a:ea typeface="+mn-ea"/>
                <a:cs typeface="+mn-cs"/>
              </a:rPr>
              <a:t>Can the children suggest different strategies? For example, count all, count on from 3 or 2, compare to a Five you already have, compare to someone else’s.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Send the children away to leave Two and Three in a new place.</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167216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match the ponds that have 5 fish altogether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br>
              <a:rPr lang="en-GB" sz="1200" kern="1200" dirty="0">
                <a:solidFill>
                  <a:schemeClr val="tx1"/>
                </a:solidFill>
                <a:effectLst/>
                <a:latin typeface="+mn-lt"/>
                <a:ea typeface="+mn-ea"/>
                <a:cs typeface="+mn-cs"/>
              </a:rPr>
            </a:br>
            <a:r>
              <a:rPr lang="en-GB" dirty="0">
                <a:latin typeface="Century Gothic" panose="020B0502020202020204" pitchFamily="34" charset="0"/>
              </a:rPr>
              <a:t>Click at the bottom edge of each circle in the top row.</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417934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watching the episode discuss who has played </a:t>
            </a:r>
            <a:r>
              <a:rPr lang="en-GB" sz="1200" i="1" kern="1200" dirty="0">
                <a:solidFill>
                  <a:schemeClr val="tx1"/>
                </a:solidFill>
                <a:effectLst/>
                <a:latin typeface="+mn-lt"/>
                <a:ea typeface="+mn-ea"/>
                <a:cs typeface="+mn-cs"/>
              </a:rPr>
              <a:t>Hide and Seek</a:t>
            </a:r>
            <a:r>
              <a:rPr lang="en-GB" sz="1200" kern="1200" dirty="0">
                <a:solidFill>
                  <a:schemeClr val="tx1"/>
                </a:solidFill>
                <a:effectLst/>
                <a:latin typeface="+mn-lt"/>
                <a:ea typeface="+mn-ea"/>
                <a:cs typeface="+mn-cs"/>
              </a:rPr>
              <a:t>. What normally happens in the game?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Discuss the episode. What did you notice?</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86853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reproduce the combining of 1 and 4 to make 5. Children should be asked to build with their own blocks to replicate the animations.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One jumps on to Four. Five appears and then jumps to the right.</a:t>
            </a: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Use the stem sentence: </a:t>
            </a:r>
          </a:p>
          <a:p>
            <a:r>
              <a:rPr lang="en-GB" sz="1200" kern="1200" dirty="0">
                <a:solidFill>
                  <a:schemeClr val="tx1"/>
                </a:solidFill>
                <a:effectLst/>
                <a:latin typeface="+mn-lt"/>
                <a:ea typeface="+mn-ea"/>
                <a:cs typeface="+mn-cs"/>
              </a:rPr>
              <a:t>“One and Four together make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bar model appears. </a:t>
            </a:r>
          </a:p>
          <a:p>
            <a:r>
              <a:rPr lang="en-GB" sz="1200" kern="1200" dirty="0">
                <a:solidFill>
                  <a:schemeClr val="tx1"/>
                </a:solidFill>
                <a:effectLst/>
                <a:latin typeface="+mn-lt"/>
                <a:ea typeface="+mn-ea"/>
                <a:cs typeface="+mn-cs"/>
              </a:rPr>
              <a:t>What’s the same? What’s different about the representations? (Arrangement is different but the story is the same.)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3: Speech bubble appears. Read together.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4: Part-part-whole model appears. Explain that the top represents the whole, the circles below represent the parts to make the whole.</a:t>
            </a:r>
          </a:p>
          <a:p>
            <a:r>
              <a:rPr lang="en-GB" sz="1200" kern="1200" dirty="0">
                <a:solidFill>
                  <a:schemeClr val="tx1"/>
                </a:solidFill>
                <a:effectLst/>
                <a:latin typeface="+mn-lt"/>
                <a:ea typeface="+mn-ea"/>
                <a:cs typeface="+mn-cs"/>
              </a:rPr>
              <a:t>In this story of Five: what is the whole? What are the parts?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5: Numbers appear in the p-p-w model.</a:t>
            </a:r>
          </a:p>
          <a:p>
            <a:r>
              <a:rPr lang="en-GB" sz="1200" kern="1200" dirty="0">
                <a:solidFill>
                  <a:schemeClr val="tx1"/>
                </a:solidFill>
                <a:effectLst/>
                <a:latin typeface="+mn-lt"/>
                <a:ea typeface="+mn-ea"/>
                <a:cs typeface="+mn-cs"/>
              </a:rPr>
              <a:t>What does the 5 mean?</a:t>
            </a:r>
          </a:p>
          <a:p>
            <a:r>
              <a:rPr lang="en-GB" sz="1200" kern="1200" dirty="0">
                <a:solidFill>
                  <a:schemeClr val="tx1"/>
                </a:solidFill>
                <a:effectLst/>
                <a:latin typeface="+mn-lt"/>
                <a:ea typeface="+mn-ea"/>
                <a:cs typeface="+mn-cs"/>
              </a:rPr>
              <a:t>What does the 1 mean?</a:t>
            </a:r>
          </a:p>
          <a:p>
            <a:r>
              <a:rPr lang="en-GB" sz="1200" kern="1200" dirty="0">
                <a:solidFill>
                  <a:schemeClr val="tx1"/>
                </a:solidFill>
                <a:effectLst/>
                <a:latin typeface="+mn-lt"/>
                <a:ea typeface="+mn-ea"/>
                <a:cs typeface="+mn-cs"/>
              </a:rPr>
              <a:t>What does the 4 mean?</a:t>
            </a:r>
          </a:p>
          <a:p>
            <a:r>
              <a:rPr lang="en-GB" sz="1200" kern="1200" dirty="0">
                <a:solidFill>
                  <a:schemeClr val="tx1"/>
                </a:solidFill>
                <a:effectLst/>
                <a:latin typeface="+mn-lt"/>
                <a:ea typeface="+mn-ea"/>
                <a:cs typeface="+mn-cs"/>
              </a:rPr>
              <a:t>How could we write this as a number sentence? As an 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6: Equation appears.</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5620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reproduce the combining of 1 and 4 to make 5. Children should be asked to build with their own blocks to replicate the animations.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Click 1: One jumps on to Four. Five appears and then jumps to the right.</a:t>
            </a: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Use the stem sentence:</a:t>
            </a:r>
          </a:p>
          <a:p>
            <a:r>
              <a:rPr lang="en-GB" sz="1200" kern="1200" dirty="0">
                <a:solidFill>
                  <a:schemeClr val="tx1"/>
                </a:solidFill>
                <a:effectLst/>
                <a:latin typeface="+mn-lt"/>
                <a:ea typeface="+mn-ea"/>
                <a:cs typeface="+mn-cs"/>
              </a:rPr>
              <a:t>“Four and One together make Five.”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bar model appears. What’s the same? What’s different about the representations? (Arrangement is different but the story is the same.)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3: Speech bubble appears. Read aloud together.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4: Part-part-whole model appears. Explain that the top represents the whole, the circles below represent the parts to make the whole.</a:t>
            </a:r>
          </a:p>
          <a:p>
            <a:r>
              <a:rPr lang="en-GB" sz="1200" kern="1200" dirty="0">
                <a:solidFill>
                  <a:schemeClr val="tx1"/>
                </a:solidFill>
                <a:effectLst/>
                <a:latin typeface="+mn-lt"/>
                <a:ea typeface="+mn-ea"/>
                <a:cs typeface="+mn-cs"/>
              </a:rPr>
              <a:t>In this story of Five: what is the whole? What are the parts?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Click 5: Numbers appear in the p-p-w model.</a:t>
            </a:r>
          </a:p>
          <a:p>
            <a:r>
              <a:rPr lang="en-GB" sz="1200" kern="1200" dirty="0">
                <a:solidFill>
                  <a:schemeClr val="tx1"/>
                </a:solidFill>
                <a:effectLst/>
                <a:latin typeface="+mn-lt"/>
                <a:ea typeface="+mn-ea"/>
                <a:cs typeface="+mn-cs"/>
              </a:rPr>
              <a:t>What does the 5 mean?</a:t>
            </a:r>
          </a:p>
          <a:p>
            <a:r>
              <a:rPr lang="en-GB" sz="1200" kern="1200" dirty="0">
                <a:solidFill>
                  <a:schemeClr val="tx1"/>
                </a:solidFill>
                <a:effectLst/>
                <a:latin typeface="+mn-lt"/>
                <a:ea typeface="+mn-ea"/>
                <a:cs typeface="+mn-cs"/>
              </a:rPr>
              <a:t>What does the 4 mean?</a:t>
            </a:r>
          </a:p>
          <a:p>
            <a:r>
              <a:rPr lang="en-GB" sz="1200" kern="1200" dirty="0">
                <a:solidFill>
                  <a:schemeClr val="tx1"/>
                </a:solidFill>
                <a:effectLst/>
                <a:latin typeface="+mn-lt"/>
                <a:ea typeface="+mn-ea"/>
                <a:cs typeface="+mn-cs"/>
              </a:rPr>
              <a:t>What does the 1 mean?</a:t>
            </a:r>
          </a:p>
          <a:p>
            <a:r>
              <a:rPr lang="en-GB" sz="1200" kern="1200" dirty="0">
                <a:solidFill>
                  <a:schemeClr val="tx1"/>
                </a:solidFill>
                <a:effectLst/>
                <a:latin typeface="+mn-lt"/>
                <a:ea typeface="+mn-ea"/>
                <a:cs typeface="+mn-cs"/>
              </a:rPr>
              <a:t>How could we write this as a number sentence? As an 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6: Equation appears.</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4079782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9063AA41-C35A-4482-BB1B-0BB473A4EB68}"/>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F335FE69-2C42-4C87-B5B9-0422E047026E}"/>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C13A58E7-A30A-4DB5-97D0-5857998E5932}"/>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10/09/2018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10/09/2018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10/09/2018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26462081-A268-44A0-8DF7-9139E8510C7C}"/>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10/09/2018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10/09/2018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05D88417-7E7B-4481-B272-9E7B64EAF8A5}"/>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image" Target="../media/image28.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 Id="rId14" Type="http://schemas.openxmlformats.org/officeDocument/2006/relationships/image" Target="../media/image3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4.png"/><Relationship Id="rId12"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1.png"/><Relationship Id="rId5" Type="http://schemas.openxmlformats.org/officeDocument/2006/relationships/image" Target="../media/image22.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png"/><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svg"/><Relationship Id="rId11" Type="http://schemas.openxmlformats.org/officeDocument/2006/relationships/image" Target="../media/image30.png"/><Relationship Id="rId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image" Target="../media/image33.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38.pn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27.png"/><Relationship Id="rId5" Type="http://schemas.openxmlformats.org/officeDocument/2006/relationships/image" Target="../media/image36.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35.png"/><Relationship Id="rId9" Type="http://schemas.openxmlformats.org/officeDocument/2006/relationships/image" Target="../media/image32.sv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32.svg"/><Relationship Id="rId12" Type="http://schemas.openxmlformats.org/officeDocument/2006/relationships/image" Target="../media/image45.png"/><Relationship Id="rId2" Type="http://schemas.openxmlformats.org/officeDocument/2006/relationships/notesSlide" Target="../notesSlides/notesSlide15.xml"/><Relationship Id="rId16"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15</a:t>
            </a:r>
          </a:p>
          <a:p>
            <a:r>
              <a:rPr lang="en-GB" dirty="0"/>
              <a:t>Hide and Seek</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B1FC66-5ED3-4587-9016-8BB3988B0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10" name="Picture 9">
            <a:extLst>
              <a:ext uri="{FF2B5EF4-FFF2-40B4-BE49-F238E27FC236}">
                <a16:creationId xmlns:a16="http://schemas.microsoft.com/office/drawing/2014/main" id="{F6975789-77C7-465A-A91F-7EDC563D7EB9}"/>
              </a:ext>
            </a:extLst>
          </p:cNvPr>
          <p:cNvPicPr>
            <a:picLocks noChangeAspect="1"/>
          </p:cNvPicPr>
          <p:nvPr/>
        </p:nvPicPr>
        <p:blipFill rotWithShape="1">
          <a:blip r:embed="rId4">
            <a:extLst>
              <a:ext uri="{28A0092B-C50C-407E-A947-70E740481C1C}">
                <a14:useLocalDpi xmlns:a14="http://schemas.microsoft.com/office/drawing/2010/main" val="0"/>
              </a:ext>
            </a:extLst>
          </a:blip>
          <a:srcRect l="36727"/>
          <a:stretch/>
        </p:blipFill>
        <p:spPr>
          <a:xfrm>
            <a:off x="4190400" y="258360"/>
            <a:ext cx="7259336" cy="6460190"/>
          </a:xfrm>
          <a:prstGeom prst="rect">
            <a:avLst/>
          </a:prstGeom>
        </p:spPr>
      </p:pic>
      <p:pic>
        <p:nvPicPr>
          <p:cNvPr id="7" name="Picture 6">
            <a:extLst>
              <a:ext uri="{FF2B5EF4-FFF2-40B4-BE49-F238E27FC236}">
                <a16:creationId xmlns:a16="http://schemas.microsoft.com/office/drawing/2014/main" id="{8DD2393D-0B27-43AB-B556-376C0DCF5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9984" y="2159031"/>
            <a:ext cx="7501587" cy="4218540"/>
          </a:xfrm>
          <a:prstGeom prst="rect">
            <a:avLst/>
          </a:prstGeom>
        </p:spPr>
      </p:pic>
      <p:sp>
        <p:nvSpPr>
          <p:cNvPr id="6" name="Oval 5">
            <a:extLst>
              <a:ext uri="{FF2B5EF4-FFF2-40B4-BE49-F238E27FC236}">
                <a16:creationId xmlns:a16="http://schemas.microsoft.com/office/drawing/2014/main" id="{C6BE345F-0218-46F7-854F-3B435FD622A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04DDC7C7-A5CC-4B0E-82E2-F2EC29F0056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8251FAF7-D481-4574-B34B-C71B659CDE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169" y="3237305"/>
            <a:ext cx="5717373" cy="3215182"/>
          </a:xfrm>
          <a:prstGeom prst="rect">
            <a:avLst/>
          </a:prstGeom>
        </p:spPr>
      </p:pic>
    </p:spTree>
    <p:extLst>
      <p:ext uri="{BB962C8B-B14F-4D97-AF65-F5344CB8AC3E}">
        <p14:creationId xmlns:p14="http://schemas.microsoft.com/office/powerpoint/2010/main" val="585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7 -1.48148E-6 C 0.03516 -0.19421 0.0707 -0.38842 0.10521 -0.45509 C 0.13984 -0.52176 0.17331 -0.46088 0.20716 -0.4 " pathEditMode="relative" rAng="0" ptsTypes="AAA">
                                      <p:cBhvr>
                                        <p:cTn id="6" dur="2000" fill="hold"/>
                                        <p:tgtEl>
                                          <p:spTgt spid="9"/>
                                        </p:tgtEl>
                                        <p:attrNameLst>
                                          <p:attrName>ppt_x</p:attrName>
                                          <p:attrName>ppt_y</p:attrName>
                                        </p:attrNameLst>
                                      </p:cBhvr>
                                      <p:rCtr x="10352" y="-24213"/>
                                    </p:animMotion>
                                  </p:childTnLst>
                                </p:cTn>
                              </p:par>
                            </p:childTnLst>
                          </p:cTn>
                        </p:par>
                        <p:par>
                          <p:cTn id="7" fill="hold">
                            <p:stCondLst>
                              <p:cond delay="2000"/>
                            </p:stCondLst>
                            <p:childTnLst>
                              <p:par>
                                <p:cTn id="8" presetID="1" presetClass="entr" presetSubtype="0" fill="hold" nodeType="afterEffect">
                                  <p:stCondLst>
                                    <p:cond delay="1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3500"/>
                            </p:stCondLst>
                            <p:childTnLst>
                              <p:par>
                                <p:cTn id="11" presetID="0" presetClass="path" presetSubtype="0" accel="50000" decel="50000" fill="hold" nodeType="afterEffect">
                                  <p:stCondLst>
                                    <p:cond delay="0"/>
                                  </p:stCondLst>
                                  <p:childTnLst>
                                    <p:animMotion origin="layout" path="M 3.75E-6 -4.81481E-6 C 0.02968 -0.05092 0.05911 -0.10185 0.08997 -0.10254 C 0.12083 -0.10393 0.15286 -0.05462 0.18502 -0.00578 " pathEditMode="relative" rAng="0" ptsTypes="AAA">
                                      <p:cBhvr>
                                        <p:cTn id="12" dur="2000" fill="hold"/>
                                        <p:tgtEl>
                                          <p:spTgt spid="10"/>
                                        </p:tgtEl>
                                        <p:attrNameLst>
                                          <p:attrName>ppt_x</p:attrName>
                                          <p:attrName>ppt_y</p:attrName>
                                        </p:attrNameLst>
                                      </p:cBhvr>
                                      <p:rCtr x="9245" y="-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2A8B6D3-EE14-4003-8F38-B74FC3ACC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grpSp>
        <p:nvGrpSpPr>
          <p:cNvPr id="2" name="Group 1">
            <a:extLst>
              <a:ext uri="{FF2B5EF4-FFF2-40B4-BE49-F238E27FC236}">
                <a16:creationId xmlns:a16="http://schemas.microsoft.com/office/drawing/2014/main" id="{D8E9846D-E078-4548-A213-148F549599B8}"/>
              </a:ext>
            </a:extLst>
          </p:cNvPr>
          <p:cNvGrpSpPr/>
          <p:nvPr/>
        </p:nvGrpSpPr>
        <p:grpSpPr>
          <a:xfrm>
            <a:off x="8593446" y="633901"/>
            <a:ext cx="2775905" cy="2611794"/>
            <a:chOff x="8593446" y="633901"/>
            <a:chExt cx="2775905" cy="2611794"/>
          </a:xfrm>
        </p:grpSpPr>
        <p:sp>
          <p:nvSpPr>
            <p:cNvPr id="56" name="Oval 55">
              <a:extLst>
                <a:ext uri="{FF2B5EF4-FFF2-40B4-BE49-F238E27FC236}">
                  <a16:creationId xmlns:a16="http://schemas.microsoft.com/office/drawing/2014/main" id="{9DAD0F40-0601-46C5-92E4-21ADE239379E}"/>
                </a:ext>
              </a:extLst>
            </p:cNvPr>
            <p:cNvSpPr/>
            <p:nvPr/>
          </p:nvSpPr>
          <p:spPr>
            <a:xfrm>
              <a:off x="8593446" y="640317"/>
              <a:ext cx="2775905" cy="25516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 name="Graphic 69" descr="Fish">
              <a:extLst>
                <a:ext uri="{FF2B5EF4-FFF2-40B4-BE49-F238E27FC236}">
                  <a16:creationId xmlns:a16="http://schemas.microsoft.com/office/drawing/2014/main" id="{1F850938-02C6-4F83-91BA-26F5FF0A71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1629" y="633901"/>
              <a:ext cx="1134058" cy="1134058"/>
            </a:xfrm>
            <a:prstGeom prst="rect">
              <a:avLst/>
            </a:prstGeom>
          </p:spPr>
        </p:pic>
        <p:pic>
          <p:nvPicPr>
            <p:cNvPr id="71" name="Graphic 70" descr="Fish">
              <a:extLst>
                <a:ext uri="{FF2B5EF4-FFF2-40B4-BE49-F238E27FC236}">
                  <a16:creationId xmlns:a16="http://schemas.microsoft.com/office/drawing/2014/main" id="{9FA4532A-1DFA-4370-9F5B-36820FE7D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1629" y="1359356"/>
              <a:ext cx="1134058" cy="1134058"/>
            </a:xfrm>
            <a:prstGeom prst="rect">
              <a:avLst/>
            </a:prstGeom>
          </p:spPr>
        </p:pic>
        <p:pic>
          <p:nvPicPr>
            <p:cNvPr id="72" name="Graphic 71" descr="Fish">
              <a:extLst>
                <a:ext uri="{FF2B5EF4-FFF2-40B4-BE49-F238E27FC236}">
                  <a16:creationId xmlns:a16="http://schemas.microsoft.com/office/drawing/2014/main" id="{195FD48C-BA45-4584-995D-5AC1A0F2FC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1629" y="2111637"/>
              <a:ext cx="1134058" cy="1134058"/>
            </a:xfrm>
            <a:prstGeom prst="rect">
              <a:avLst/>
            </a:prstGeom>
          </p:spPr>
        </p:pic>
      </p:grpSp>
      <p:sp>
        <p:nvSpPr>
          <p:cNvPr id="58" name="Oval 57">
            <a:extLst>
              <a:ext uri="{FF2B5EF4-FFF2-40B4-BE49-F238E27FC236}">
                <a16:creationId xmlns:a16="http://schemas.microsoft.com/office/drawing/2014/main" id="{8F135BDE-4153-47B0-BC98-0F98FDE88BC9}"/>
              </a:ext>
            </a:extLst>
          </p:cNvPr>
          <p:cNvSpPr/>
          <p:nvPr/>
        </p:nvSpPr>
        <p:spPr>
          <a:xfrm>
            <a:off x="695083" y="3763445"/>
            <a:ext cx="2775905" cy="25516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2036F8E5-EFA1-458C-AE42-189B3EDCF951}"/>
              </a:ext>
            </a:extLst>
          </p:cNvPr>
          <p:cNvSpPr/>
          <p:nvPr/>
        </p:nvSpPr>
        <p:spPr>
          <a:xfrm>
            <a:off x="4542406" y="3763445"/>
            <a:ext cx="2775905" cy="25516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4C2F2375-94CA-4C2F-B02D-966BCCAEC93A}"/>
              </a:ext>
            </a:extLst>
          </p:cNvPr>
          <p:cNvSpPr/>
          <p:nvPr/>
        </p:nvSpPr>
        <p:spPr>
          <a:xfrm>
            <a:off x="8593446" y="3763445"/>
            <a:ext cx="2775905" cy="25516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48AD6B82-62EA-4359-8E6B-3D65303F26B7}"/>
              </a:ext>
            </a:extLst>
          </p:cNvPr>
          <p:cNvGrpSpPr/>
          <p:nvPr/>
        </p:nvGrpSpPr>
        <p:grpSpPr>
          <a:xfrm>
            <a:off x="695083" y="640317"/>
            <a:ext cx="2775905" cy="2551632"/>
            <a:chOff x="695083" y="640317"/>
            <a:chExt cx="2775905" cy="2551632"/>
          </a:xfrm>
        </p:grpSpPr>
        <p:sp>
          <p:nvSpPr>
            <p:cNvPr id="9" name="Oval 8">
              <a:extLst>
                <a:ext uri="{FF2B5EF4-FFF2-40B4-BE49-F238E27FC236}">
                  <a16:creationId xmlns:a16="http://schemas.microsoft.com/office/drawing/2014/main" id="{609A4E53-5E52-47C6-9AA2-BDAD431E8739}"/>
                </a:ext>
              </a:extLst>
            </p:cNvPr>
            <p:cNvSpPr/>
            <p:nvPr/>
          </p:nvSpPr>
          <p:spPr>
            <a:xfrm>
              <a:off x="695083" y="640317"/>
              <a:ext cx="2775905" cy="25516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Fish">
              <a:extLst>
                <a:ext uri="{FF2B5EF4-FFF2-40B4-BE49-F238E27FC236}">
                  <a16:creationId xmlns:a16="http://schemas.microsoft.com/office/drawing/2014/main" id="{61F9BD6A-11B6-45EF-AFCD-8BC8E39409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9510" y="978552"/>
              <a:ext cx="1134058" cy="1134058"/>
            </a:xfrm>
            <a:prstGeom prst="rect">
              <a:avLst/>
            </a:prstGeom>
          </p:spPr>
        </p:pic>
        <p:pic>
          <p:nvPicPr>
            <p:cNvPr id="61" name="Graphic 60" descr="Fish">
              <a:extLst>
                <a:ext uri="{FF2B5EF4-FFF2-40B4-BE49-F238E27FC236}">
                  <a16:creationId xmlns:a16="http://schemas.microsoft.com/office/drawing/2014/main" id="{305DAE14-82EA-4DE0-BEF3-C60448990B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9510" y="1704007"/>
              <a:ext cx="1134058" cy="1134058"/>
            </a:xfrm>
            <a:prstGeom prst="rect">
              <a:avLst/>
            </a:prstGeom>
          </p:spPr>
        </p:pic>
      </p:grpSp>
      <p:pic>
        <p:nvPicPr>
          <p:cNvPr id="62" name="Graphic 61" descr="Fish">
            <a:extLst>
              <a:ext uri="{FF2B5EF4-FFF2-40B4-BE49-F238E27FC236}">
                <a16:creationId xmlns:a16="http://schemas.microsoft.com/office/drawing/2014/main" id="{5FF9126B-FA79-45E1-B4AB-694A668B3E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2388" y="3721458"/>
            <a:ext cx="1134058" cy="1134058"/>
          </a:xfrm>
          <a:prstGeom prst="rect">
            <a:avLst/>
          </a:prstGeom>
        </p:spPr>
      </p:pic>
      <p:pic>
        <p:nvPicPr>
          <p:cNvPr id="63" name="Graphic 62" descr="Fish">
            <a:extLst>
              <a:ext uri="{FF2B5EF4-FFF2-40B4-BE49-F238E27FC236}">
                <a16:creationId xmlns:a16="http://schemas.microsoft.com/office/drawing/2014/main" id="{5FA6928A-13A4-4021-8D03-FD64564633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2388" y="4446913"/>
            <a:ext cx="1134058" cy="1134058"/>
          </a:xfrm>
          <a:prstGeom prst="rect">
            <a:avLst/>
          </a:prstGeom>
        </p:spPr>
      </p:pic>
      <p:pic>
        <p:nvPicPr>
          <p:cNvPr id="64" name="Graphic 63" descr="Fish">
            <a:extLst>
              <a:ext uri="{FF2B5EF4-FFF2-40B4-BE49-F238E27FC236}">
                <a16:creationId xmlns:a16="http://schemas.microsoft.com/office/drawing/2014/main" id="{717C01FB-1936-4F2D-814D-1ABE91ED4F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2388" y="5199194"/>
            <a:ext cx="1134058" cy="1134058"/>
          </a:xfrm>
          <a:prstGeom prst="rect">
            <a:avLst/>
          </a:prstGeom>
        </p:spPr>
      </p:pic>
      <p:grpSp>
        <p:nvGrpSpPr>
          <p:cNvPr id="4" name="Group 3">
            <a:extLst>
              <a:ext uri="{FF2B5EF4-FFF2-40B4-BE49-F238E27FC236}">
                <a16:creationId xmlns:a16="http://schemas.microsoft.com/office/drawing/2014/main" id="{D81FD463-BA05-4735-859B-433B93A5F998}"/>
              </a:ext>
            </a:extLst>
          </p:cNvPr>
          <p:cNvGrpSpPr/>
          <p:nvPr/>
        </p:nvGrpSpPr>
        <p:grpSpPr>
          <a:xfrm>
            <a:off x="4542406" y="640317"/>
            <a:ext cx="2775905" cy="2551632"/>
            <a:chOff x="4542406" y="640317"/>
            <a:chExt cx="2775905" cy="2551632"/>
          </a:xfrm>
        </p:grpSpPr>
        <p:sp>
          <p:nvSpPr>
            <p:cNvPr id="55" name="Oval 54">
              <a:extLst>
                <a:ext uri="{FF2B5EF4-FFF2-40B4-BE49-F238E27FC236}">
                  <a16:creationId xmlns:a16="http://schemas.microsoft.com/office/drawing/2014/main" id="{52CAF268-BA0F-4BDA-9680-430AC185D228}"/>
                </a:ext>
              </a:extLst>
            </p:cNvPr>
            <p:cNvSpPr/>
            <p:nvPr/>
          </p:nvSpPr>
          <p:spPr>
            <a:xfrm>
              <a:off x="4542406" y="640317"/>
              <a:ext cx="2775905" cy="25516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Fish">
              <a:extLst>
                <a:ext uri="{FF2B5EF4-FFF2-40B4-BE49-F238E27FC236}">
                  <a16:creationId xmlns:a16="http://schemas.microsoft.com/office/drawing/2014/main" id="{D4453715-4FE0-4326-BF5B-AAAFAF9F18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5572" y="1293398"/>
              <a:ext cx="1134058" cy="1134058"/>
            </a:xfrm>
            <a:prstGeom prst="rect">
              <a:avLst/>
            </a:prstGeom>
          </p:spPr>
        </p:pic>
      </p:grpSp>
      <p:pic>
        <p:nvPicPr>
          <p:cNvPr id="66" name="Graphic 65" descr="Fish">
            <a:extLst>
              <a:ext uri="{FF2B5EF4-FFF2-40B4-BE49-F238E27FC236}">
                <a16:creationId xmlns:a16="http://schemas.microsoft.com/office/drawing/2014/main" id="{440DB91A-B176-4710-8724-600DBBADAC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625" y="4142028"/>
            <a:ext cx="1134058" cy="1134058"/>
          </a:xfrm>
          <a:prstGeom prst="rect">
            <a:avLst/>
          </a:prstGeom>
        </p:spPr>
      </p:pic>
      <p:pic>
        <p:nvPicPr>
          <p:cNvPr id="67" name="Graphic 66" descr="Fish">
            <a:extLst>
              <a:ext uri="{FF2B5EF4-FFF2-40B4-BE49-F238E27FC236}">
                <a16:creationId xmlns:a16="http://schemas.microsoft.com/office/drawing/2014/main" id="{2F56B82A-DA4D-43E3-A793-CAFBFE292F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625" y="4867483"/>
            <a:ext cx="1134058" cy="1134058"/>
          </a:xfrm>
          <a:prstGeom prst="rect">
            <a:avLst/>
          </a:prstGeom>
        </p:spPr>
      </p:pic>
      <p:pic>
        <p:nvPicPr>
          <p:cNvPr id="68" name="Graphic 67" descr="Fish">
            <a:extLst>
              <a:ext uri="{FF2B5EF4-FFF2-40B4-BE49-F238E27FC236}">
                <a16:creationId xmlns:a16="http://schemas.microsoft.com/office/drawing/2014/main" id="{263FAD75-3188-4DC3-84A8-8A3372276D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79477" y="4168853"/>
            <a:ext cx="1134058" cy="1134058"/>
          </a:xfrm>
          <a:prstGeom prst="rect">
            <a:avLst/>
          </a:prstGeom>
        </p:spPr>
      </p:pic>
      <p:pic>
        <p:nvPicPr>
          <p:cNvPr id="69" name="Graphic 68" descr="Fish">
            <a:extLst>
              <a:ext uri="{FF2B5EF4-FFF2-40B4-BE49-F238E27FC236}">
                <a16:creationId xmlns:a16="http://schemas.microsoft.com/office/drawing/2014/main" id="{3B505CAE-DBBA-4E19-9A57-EF45360C3A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79477" y="4894308"/>
            <a:ext cx="1134058" cy="1134058"/>
          </a:xfrm>
          <a:prstGeom prst="rect">
            <a:avLst/>
          </a:prstGeom>
        </p:spPr>
      </p:pic>
      <p:pic>
        <p:nvPicPr>
          <p:cNvPr id="73" name="Graphic 72" descr="Fish">
            <a:extLst>
              <a:ext uri="{FF2B5EF4-FFF2-40B4-BE49-F238E27FC236}">
                <a16:creationId xmlns:a16="http://schemas.microsoft.com/office/drawing/2014/main" id="{B17899B5-DC94-4F38-85B4-63B4D57541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3474" y="4146001"/>
            <a:ext cx="1134058" cy="1134058"/>
          </a:xfrm>
          <a:prstGeom prst="rect">
            <a:avLst/>
          </a:prstGeom>
        </p:spPr>
      </p:pic>
      <p:pic>
        <p:nvPicPr>
          <p:cNvPr id="74" name="Graphic 73" descr="Fish">
            <a:extLst>
              <a:ext uri="{FF2B5EF4-FFF2-40B4-BE49-F238E27FC236}">
                <a16:creationId xmlns:a16="http://schemas.microsoft.com/office/drawing/2014/main" id="{AFD03B63-6EF7-4CE8-9D99-33DDD0F8B2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3474" y="4871456"/>
            <a:ext cx="1134058" cy="1134058"/>
          </a:xfrm>
          <a:prstGeom prst="rect">
            <a:avLst/>
          </a:prstGeom>
        </p:spPr>
      </p:pic>
      <p:cxnSp>
        <p:nvCxnSpPr>
          <p:cNvPr id="21" name="Straight Connector 20">
            <a:extLst>
              <a:ext uri="{FF2B5EF4-FFF2-40B4-BE49-F238E27FC236}">
                <a16:creationId xmlns:a16="http://schemas.microsoft.com/office/drawing/2014/main" id="{BF7301BC-2068-40DD-B17D-23C554638FA2}"/>
              </a:ext>
            </a:extLst>
          </p:cNvPr>
          <p:cNvCxnSpPr>
            <a:cxnSpLocks/>
            <a:stCxn id="9" idx="5"/>
          </p:cNvCxnSpPr>
          <p:nvPr/>
        </p:nvCxnSpPr>
        <p:spPr>
          <a:xfrm>
            <a:off x="3064466" y="2818271"/>
            <a:ext cx="5691925" cy="15565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F67CCF0-ECA3-4728-82D6-A0B4186AAE91}"/>
              </a:ext>
            </a:extLst>
          </p:cNvPr>
          <p:cNvCxnSpPr>
            <a:cxnSpLocks/>
            <a:stCxn id="55" idx="3"/>
            <a:endCxn id="58" idx="7"/>
          </p:cNvCxnSpPr>
          <p:nvPr/>
        </p:nvCxnSpPr>
        <p:spPr>
          <a:xfrm flipH="1">
            <a:off x="3064466" y="2818271"/>
            <a:ext cx="1884462" cy="13188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0BF4CE7-1AC2-4CD9-AC90-4DCA77680A56}"/>
              </a:ext>
            </a:extLst>
          </p:cNvPr>
          <p:cNvCxnSpPr>
            <a:cxnSpLocks/>
            <a:endCxn id="56" idx="3"/>
          </p:cNvCxnSpPr>
          <p:nvPr/>
        </p:nvCxnSpPr>
        <p:spPr>
          <a:xfrm flipV="1">
            <a:off x="7061200" y="2818271"/>
            <a:ext cx="1938768" cy="14933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F436A9E-C082-4EFC-A96B-2F20014ECFB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D3A56843-88A0-4A07-B3A0-2C26DF78D78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 name="TextBox 2">
            <a:extLst>
              <a:ext uri="{FF2B5EF4-FFF2-40B4-BE49-F238E27FC236}">
                <a16:creationId xmlns:a16="http://schemas.microsoft.com/office/drawing/2014/main" id="{7D2BF5EC-0FA2-4B7A-A9A1-FD0CD1605E01}"/>
              </a:ext>
            </a:extLst>
          </p:cNvPr>
          <p:cNvSpPr txBox="1"/>
          <p:nvPr/>
        </p:nvSpPr>
        <p:spPr>
          <a:xfrm>
            <a:off x="2896524" y="128591"/>
            <a:ext cx="6398953" cy="369332"/>
          </a:xfrm>
          <a:prstGeom prst="rect">
            <a:avLst/>
          </a:prstGeom>
          <a:noFill/>
        </p:spPr>
        <p:txBody>
          <a:bodyPr wrap="square" rtlCol="0">
            <a:spAutoFit/>
          </a:bodyPr>
          <a:lstStyle/>
          <a:p>
            <a:pPr algn="ctr"/>
            <a:r>
              <a:rPr lang="en-GB" dirty="0">
                <a:latin typeface="Century Gothic" panose="020B0502020202020204" pitchFamily="34" charset="0"/>
              </a:rPr>
              <a:t>Click each circle in the top row.</a:t>
            </a:r>
            <a:endParaRPr lang="en-GB" sz="2400" dirty="0">
              <a:latin typeface="Century Gothic" panose="020B0502020202020204" pitchFamily="34" charset="0"/>
            </a:endParaRPr>
          </a:p>
        </p:txBody>
      </p:sp>
    </p:spTree>
    <p:extLst>
      <p:ext uri="{BB962C8B-B14F-4D97-AF65-F5344CB8AC3E}">
        <p14:creationId xmlns:p14="http://schemas.microsoft.com/office/powerpoint/2010/main" val="2797893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6"/>
            <a:ext cx="10771275" cy="5193399"/>
          </a:xfrm>
        </p:spPr>
        <p:txBody>
          <a:bodyPr vert="horz" lIns="91440" tIns="45720" rIns="91440" bIns="45720" rtlCol="0" anchor="t">
            <a:noAutofit/>
          </a:bodyPr>
          <a:lstStyle/>
          <a:p>
            <a:pPr>
              <a:lnSpc>
                <a:spcPts val="2600"/>
              </a:lnSpc>
              <a:spcBef>
                <a:spcPts val="0"/>
              </a:spcBef>
            </a:pPr>
            <a:r>
              <a:rPr lang="en-GB" sz="2400" b="1" dirty="0">
                <a:latin typeface="Myriad Pro"/>
              </a:rPr>
              <a:t>Playing and Exploring</a:t>
            </a:r>
          </a:p>
          <a:p>
            <a:pPr>
              <a:lnSpc>
                <a:spcPts val="2600"/>
              </a:lnSpc>
              <a:spcBef>
                <a:spcPts val="0"/>
              </a:spcBef>
            </a:pPr>
            <a:r>
              <a:rPr lang="en-GB" sz="2400" dirty="0">
                <a:latin typeface="Myriad Pro"/>
              </a:rPr>
              <a:t>In the sand or water area explore containers that can hold 5 cups of water or sand. Explore different ways to fill the container with cups of the same size but different colour, e.g. 1 red, 4 blue.</a:t>
            </a:r>
          </a:p>
          <a:p>
            <a:pPr>
              <a:lnSpc>
                <a:spcPts val="2600"/>
              </a:lnSpc>
              <a:spcBef>
                <a:spcPts val="0"/>
              </a:spcBef>
            </a:pPr>
            <a:endParaRPr lang="en-GB" sz="2400" b="1" dirty="0">
              <a:latin typeface="Myriad Pro"/>
            </a:endParaRPr>
          </a:p>
          <a:p>
            <a:pPr>
              <a:lnSpc>
                <a:spcPts val="2600"/>
              </a:lnSpc>
              <a:spcBef>
                <a:spcPts val="0"/>
              </a:spcBef>
            </a:pPr>
            <a:r>
              <a:rPr lang="en-GB" sz="2400" b="1" dirty="0">
                <a:latin typeface="Myriad Pro"/>
              </a:rPr>
              <a:t>Active Learning</a:t>
            </a:r>
            <a:endParaRPr lang="en-GB" sz="2400" dirty="0">
              <a:latin typeface="Myriad Pro"/>
            </a:endParaRPr>
          </a:p>
          <a:p>
            <a:pPr>
              <a:lnSpc>
                <a:spcPts val="2600"/>
              </a:lnSpc>
              <a:spcBef>
                <a:spcPts val="0"/>
              </a:spcBef>
            </a:pPr>
            <a:r>
              <a:rPr lang="en-GB" sz="2400" dirty="0">
                <a:latin typeface="Myriad Pro"/>
              </a:rPr>
              <a:t>Notice whether children are using counting all, counting on, subitising or recalled number bonds for 5 when working with small quantities. Encourage the children to notice 1 and 4 or 2 and 3 in groups when counting.</a:t>
            </a:r>
          </a:p>
          <a:p>
            <a:pPr>
              <a:lnSpc>
                <a:spcPts val="2600"/>
              </a:lnSpc>
              <a:spcBef>
                <a:spcPts val="0"/>
              </a:spcBef>
            </a:pPr>
            <a:endParaRPr lang="en-GB" sz="2400" dirty="0">
              <a:latin typeface="Myriad Pro"/>
            </a:endParaRPr>
          </a:p>
          <a:p>
            <a:pPr>
              <a:lnSpc>
                <a:spcPts val="2600"/>
              </a:lnSpc>
              <a:spcBef>
                <a:spcPts val="600"/>
              </a:spcBef>
            </a:pPr>
            <a:r>
              <a:rPr lang="en-GB" sz="2400" b="1" dirty="0">
                <a:latin typeface="Myriad Pro"/>
              </a:rPr>
              <a:t>Creating and Thinking Critically</a:t>
            </a:r>
          </a:p>
          <a:p>
            <a:pPr>
              <a:lnSpc>
                <a:spcPts val="2600"/>
              </a:lnSpc>
              <a:spcBef>
                <a:spcPts val="0"/>
              </a:spcBef>
            </a:pPr>
            <a:r>
              <a:rPr lang="en-GB" sz="2400" dirty="0">
                <a:latin typeface="Myriad Pro"/>
              </a:rPr>
              <a:t>Suggest the children make collections of 5 objects by combining 1 and 4 or 2 and 3 of the objects. Take photos of the 2 parts and print. Then ask the children to leave the pictures in different parts of the setting. Play ‘hide and seek 5’: children look for 2 pictures of quantities that together make 5.</a:t>
            </a: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generated with very high confidence">
            <a:extLst>
              <a:ext uri="{FF2B5EF4-FFF2-40B4-BE49-F238E27FC236}">
                <a16:creationId xmlns:a16="http://schemas.microsoft.com/office/drawing/2014/main" id="{C28D003B-ED35-4B48-BC81-869E74B9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85CD102C-6FC5-45C3-8DF2-A671EB84922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4616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7C282BD-C487-4714-9D8A-CB93BFBA2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27" name="Picture 26">
            <a:extLst>
              <a:ext uri="{FF2B5EF4-FFF2-40B4-BE49-F238E27FC236}">
                <a16:creationId xmlns:a16="http://schemas.microsoft.com/office/drawing/2014/main" id="{3EA9CE76-954E-46DD-AA15-DB808C7B9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293" y="719041"/>
            <a:ext cx="11432787" cy="6437539"/>
          </a:xfrm>
          <a:prstGeom prst="rect">
            <a:avLst/>
          </a:prstGeom>
        </p:spPr>
      </p:pic>
      <p:pic>
        <p:nvPicPr>
          <p:cNvPr id="15" name="Picture 14">
            <a:extLst>
              <a:ext uri="{FF2B5EF4-FFF2-40B4-BE49-F238E27FC236}">
                <a16:creationId xmlns:a16="http://schemas.microsoft.com/office/drawing/2014/main" id="{D759CA16-18AF-4D1C-8FF1-2747BAED2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6492" y="1583288"/>
            <a:ext cx="9824389" cy="5531887"/>
          </a:xfrm>
          <a:prstGeom prst="rect">
            <a:avLst/>
          </a:prstGeom>
        </p:spPr>
      </p:pic>
      <p:pic>
        <p:nvPicPr>
          <p:cNvPr id="5" name="Picture 4">
            <a:extLst>
              <a:ext uri="{FF2B5EF4-FFF2-40B4-BE49-F238E27FC236}">
                <a16:creationId xmlns:a16="http://schemas.microsoft.com/office/drawing/2014/main" id="{CCF39D74-A349-4929-A302-E0D453CAB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4057" y="4658986"/>
            <a:ext cx="3884476" cy="2185018"/>
          </a:xfrm>
          <a:prstGeom prst="rect">
            <a:avLst/>
          </a:prstGeom>
        </p:spPr>
      </p:pic>
      <p:graphicFrame>
        <p:nvGraphicFramePr>
          <p:cNvPr id="3" name="Table 2">
            <a:extLst>
              <a:ext uri="{FF2B5EF4-FFF2-40B4-BE49-F238E27FC236}">
                <a16:creationId xmlns:a16="http://schemas.microsoft.com/office/drawing/2014/main" id="{7572BA12-4C8B-48BC-BEF8-A451D08A4EFB}"/>
              </a:ext>
            </a:extLst>
          </p:cNvPr>
          <p:cNvGraphicFramePr>
            <a:graphicFrameLocks noGrp="1"/>
          </p:cNvGraphicFramePr>
          <p:nvPr>
            <p:extLst>
              <p:ext uri="{D42A27DB-BD31-4B8C-83A1-F6EECF244321}">
                <p14:modId xmlns:p14="http://schemas.microsoft.com/office/powerpoint/2010/main" val="2173367801"/>
              </p:ext>
            </p:extLst>
          </p:nvPr>
        </p:nvGraphicFramePr>
        <p:xfrm>
          <a:off x="311016" y="4587535"/>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3168741631"/>
                    </a:ext>
                  </a:extLst>
                </a:gridCol>
                <a:gridCol w="1160729">
                  <a:extLst>
                    <a:ext uri="{9D8B030D-6E8A-4147-A177-3AD203B41FA5}">
                      <a16:colId xmlns:a16="http://schemas.microsoft.com/office/drawing/2014/main" val="3440447368"/>
                    </a:ext>
                  </a:extLst>
                </a:gridCol>
                <a:gridCol w="1160729">
                  <a:extLst>
                    <a:ext uri="{9D8B030D-6E8A-4147-A177-3AD203B41FA5}">
                      <a16:colId xmlns:a16="http://schemas.microsoft.com/office/drawing/2014/main" val="1255741141"/>
                    </a:ext>
                  </a:extLst>
                </a:gridCol>
                <a:gridCol w="1160729">
                  <a:extLst>
                    <a:ext uri="{9D8B030D-6E8A-4147-A177-3AD203B41FA5}">
                      <a16:colId xmlns:a16="http://schemas.microsoft.com/office/drawing/2014/main" val="2044210514"/>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extLst>
                  <a:ext uri="{0D108BD9-81ED-4DB2-BD59-A6C34878D82A}">
                    <a16:rowId xmlns:a16="http://schemas.microsoft.com/office/drawing/2014/main" val="3959112681"/>
                  </a:ext>
                </a:extLst>
              </a:tr>
            </a:tbl>
          </a:graphicData>
        </a:graphic>
      </p:graphicFrame>
      <p:graphicFrame>
        <p:nvGraphicFramePr>
          <p:cNvPr id="8" name="Table 7">
            <a:extLst>
              <a:ext uri="{FF2B5EF4-FFF2-40B4-BE49-F238E27FC236}">
                <a16:creationId xmlns:a16="http://schemas.microsoft.com/office/drawing/2014/main" id="{A97E8A42-B6D0-47A1-8D56-DAD780D2D31C}"/>
              </a:ext>
            </a:extLst>
          </p:cNvPr>
          <p:cNvGraphicFramePr>
            <a:graphicFrameLocks noGrp="1"/>
          </p:cNvGraphicFramePr>
          <p:nvPr>
            <p:extLst>
              <p:ext uri="{D42A27DB-BD31-4B8C-83A1-F6EECF244321}">
                <p14:modId xmlns:p14="http://schemas.microsoft.com/office/powerpoint/2010/main" val="2798268834"/>
              </p:ext>
            </p:extLst>
          </p:nvPr>
        </p:nvGraphicFramePr>
        <p:xfrm>
          <a:off x="311016" y="5569795"/>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1041431014"/>
                    </a:ext>
                  </a:extLst>
                </a:gridCol>
                <a:gridCol w="1160729">
                  <a:extLst>
                    <a:ext uri="{9D8B030D-6E8A-4147-A177-3AD203B41FA5}">
                      <a16:colId xmlns:a16="http://schemas.microsoft.com/office/drawing/2014/main" val="2796355636"/>
                    </a:ext>
                  </a:extLst>
                </a:gridCol>
                <a:gridCol w="1160729">
                  <a:extLst>
                    <a:ext uri="{9D8B030D-6E8A-4147-A177-3AD203B41FA5}">
                      <a16:colId xmlns:a16="http://schemas.microsoft.com/office/drawing/2014/main" val="3255969945"/>
                    </a:ext>
                  </a:extLst>
                </a:gridCol>
                <a:gridCol w="1160729">
                  <a:extLst>
                    <a:ext uri="{9D8B030D-6E8A-4147-A177-3AD203B41FA5}">
                      <a16:colId xmlns:a16="http://schemas.microsoft.com/office/drawing/2014/main" val="2805892925"/>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3161F"/>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extLst>
                  <a:ext uri="{0D108BD9-81ED-4DB2-BD59-A6C34878D82A}">
                    <a16:rowId xmlns:a16="http://schemas.microsoft.com/office/drawing/2014/main" val="3959112681"/>
                  </a:ext>
                </a:extLst>
              </a:tr>
            </a:tbl>
          </a:graphicData>
        </a:graphic>
      </p:graphicFrame>
      <p:pic>
        <p:nvPicPr>
          <p:cNvPr id="17" name="Picture 16">
            <a:extLst>
              <a:ext uri="{FF2B5EF4-FFF2-40B4-BE49-F238E27FC236}">
                <a16:creationId xmlns:a16="http://schemas.microsoft.com/office/drawing/2014/main" id="{8732D14F-0079-4D10-8C07-834B6C982FB2}"/>
              </a:ext>
            </a:extLst>
          </p:cNvPr>
          <p:cNvPicPr>
            <a:picLocks noChangeAspect="1"/>
          </p:cNvPicPr>
          <p:nvPr/>
        </p:nvPicPr>
        <p:blipFill>
          <a:blip r:embed="rId7"/>
          <a:stretch>
            <a:fillRect/>
          </a:stretch>
        </p:blipFill>
        <p:spPr>
          <a:xfrm>
            <a:off x="522513" y="184551"/>
            <a:ext cx="4573418" cy="4095873"/>
          </a:xfrm>
          <a:prstGeom prst="rect">
            <a:avLst/>
          </a:prstGeom>
        </p:spPr>
      </p:pic>
      <p:pic>
        <p:nvPicPr>
          <p:cNvPr id="7" name="Picture 6">
            <a:extLst>
              <a:ext uri="{FF2B5EF4-FFF2-40B4-BE49-F238E27FC236}">
                <a16:creationId xmlns:a16="http://schemas.microsoft.com/office/drawing/2014/main" id="{E7E4CA32-E8FE-44D9-83F9-2E586CEF44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5054" y="2881972"/>
            <a:ext cx="166117" cy="932690"/>
          </a:xfrm>
          <a:prstGeom prst="rect">
            <a:avLst/>
          </a:prstGeom>
        </p:spPr>
      </p:pic>
      <p:pic>
        <p:nvPicPr>
          <p:cNvPr id="11" name="Picture 10">
            <a:extLst>
              <a:ext uri="{FF2B5EF4-FFF2-40B4-BE49-F238E27FC236}">
                <a16:creationId xmlns:a16="http://schemas.microsoft.com/office/drawing/2014/main" id="{47954BB3-3E70-40AB-ABEB-FE4BAB2C07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5185" y="2841589"/>
            <a:ext cx="690374" cy="932690"/>
          </a:xfrm>
          <a:prstGeom prst="rect">
            <a:avLst/>
          </a:prstGeom>
        </p:spPr>
      </p:pic>
      <p:pic>
        <p:nvPicPr>
          <p:cNvPr id="13" name="Picture 12">
            <a:extLst>
              <a:ext uri="{FF2B5EF4-FFF2-40B4-BE49-F238E27FC236}">
                <a16:creationId xmlns:a16="http://schemas.microsoft.com/office/drawing/2014/main" id="{90CCA88E-312D-4EFE-8AC1-EB1C24C49C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7303" y="631333"/>
            <a:ext cx="574549" cy="929642"/>
          </a:xfrm>
          <a:prstGeom prst="rect">
            <a:avLst/>
          </a:prstGeom>
        </p:spPr>
      </p:pic>
      <p:sp>
        <p:nvSpPr>
          <p:cNvPr id="18" name="Rounded Rectangle 7">
            <a:extLst>
              <a:ext uri="{FF2B5EF4-FFF2-40B4-BE49-F238E27FC236}">
                <a16:creationId xmlns:a16="http://schemas.microsoft.com/office/drawing/2014/main" id="{67F9FEA7-8D55-4DCD-B3F0-DF994F601961}"/>
              </a:ext>
            </a:extLst>
          </p:cNvPr>
          <p:cNvSpPr>
            <a:spLocks noChangeAspect="1"/>
          </p:cNvSpPr>
          <p:nvPr/>
        </p:nvSpPr>
        <p:spPr>
          <a:xfrm>
            <a:off x="4417996" y="297486"/>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07BD09C-CEBD-4707-8303-4EB76A2FC2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0948" y="484648"/>
            <a:ext cx="401827" cy="574437"/>
          </a:xfrm>
          <a:prstGeom prst="rect">
            <a:avLst/>
          </a:prstGeom>
        </p:spPr>
      </p:pic>
      <p:pic>
        <p:nvPicPr>
          <p:cNvPr id="20" name="Picture 19">
            <a:extLst>
              <a:ext uri="{FF2B5EF4-FFF2-40B4-BE49-F238E27FC236}">
                <a16:creationId xmlns:a16="http://schemas.microsoft.com/office/drawing/2014/main" id="{6A09915B-69E3-4621-A087-4498559697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84793" y="410581"/>
            <a:ext cx="495404" cy="708210"/>
          </a:xfrm>
          <a:prstGeom prst="rect">
            <a:avLst/>
          </a:prstGeom>
        </p:spPr>
      </p:pic>
      <p:pic>
        <p:nvPicPr>
          <p:cNvPr id="21" name="Picture 20">
            <a:extLst>
              <a:ext uri="{FF2B5EF4-FFF2-40B4-BE49-F238E27FC236}">
                <a16:creationId xmlns:a16="http://schemas.microsoft.com/office/drawing/2014/main" id="{DF5B0BB1-8364-4C32-9A0A-6EADDEED9A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7947" y="498869"/>
            <a:ext cx="312501" cy="505638"/>
          </a:xfrm>
          <a:prstGeom prst="rect">
            <a:avLst/>
          </a:prstGeom>
        </p:spPr>
      </p:pic>
      <p:pic>
        <p:nvPicPr>
          <p:cNvPr id="22" name="Picture 21">
            <a:extLst>
              <a:ext uri="{FF2B5EF4-FFF2-40B4-BE49-F238E27FC236}">
                <a16:creationId xmlns:a16="http://schemas.microsoft.com/office/drawing/2014/main" id="{B48DACD3-D5AA-4C06-B6C7-85C3D0AEC7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0691" y="484648"/>
            <a:ext cx="401827" cy="542865"/>
          </a:xfrm>
          <a:prstGeom prst="rect">
            <a:avLst/>
          </a:prstGeom>
        </p:spPr>
      </p:pic>
      <p:pic>
        <p:nvPicPr>
          <p:cNvPr id="23" name="Picture 22">
            <a:extLst>
              <a:ext uri="{FF2B5EF4-FFF2-40B4-BE49-F238E27FC236}">
                <a16:creationId xmlns:a16="http://schemas.microsoft.com/office/drawing/2014/main" id="{546E123B-2E40-4329-84B9-2DC9444A78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6353" y="504600"/>
            <a:ext cx="91750" cy="515147"/>
          </a:xfrm>
          <a:prstGeom prst="rect">
            <a:avLst/>
          </a:prstGeom>
        </p:spPr>
      </p:pic>
      <p:sp>
        <p:nvSpPr>
          <p:cNvPr id="24" name="Speech Bubble: Oval 23">
            <a:extLst>
              <a:ext uri="{FF2B5EF4-FFF2-40B4-BE49-F238E27FC236}">
                <a16:creationId xmlns:a16="http://schemas.microsoft.com/office/drawing/2014/main" id="{7023CF35-B04F-4AC2-8BC7-2574447221B5}"/>
              </a:ext>
            </a:extLst>
          </p:cNvPr>
          <p:cNvSpPr/>
          <p:nvPr/>
        </p:nvSpPr>
        <p:spPr>
          <a:xfrm>
            <a:off x="4856131" y="1353669"/>
            <a:ext cx="2348563" cy="1838579"/>
          </a:xfrm>
          <a:prstGeom prst="wedgeEllipseCallout">
            <a:avLst>
              <a:gd name="adj1" fmla="val 58937"/>
              <a:gd name="adj2" fmla="val 303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Century Gothic" panose="020B0502020202020204" pitchFamily="34" charset="0"/>
              </a:rPr>
              <a:t>Five</a:t>
            </a:r>
            <a:r>
              <a:rPr lang="en-GB" sz="2400" dirty="0">
                <a:solidFill>
                  <a:schemeClr val="tx1"/>
                </a:solidFill>
                <a:latin typeface="Century Gothic" panose="020B0502020202020204" pitchFamily="34" charset="0"/>
              </a:rPr>
              <a:t> is made from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 and </a:t>
            </a:r>
            <a:r>
              <a:rPr lang="en-GB" sz="2400" dirty="0">
                <a:solidFill>
                  <a:srgbClr val="FF0000"/>
                </a:solidFill>
                <a:latin typeface="Century Gothic" panose="020B0502020202020204" pitchFamily="34" charset="0"/>
              </a:rPr>
              <a:t>Four</a:t>
            </a:r>
            <a:r>
              <a:rPr lang="en-GB" sz="2400" dirty="0">
                <a:solidFill>
                  <a:schemeClr val="tx1"/>
                </a:solidFill>
                <a:latin typeface="Century Gothic" panose="020B0502020202020204" pitchFamily="34" charset="0"/>
              </a:rPr>
              <a:t>.</a:t>
            </a:r>
          </a:p>
        </p:txBody>
      </p:sp>
      <p:sp>
        <p:nvSpPr>
          <p:cNvPr id="25" name="Oval 24">
            <a:extLst>
              <a:ext uri="{FF2B5EF4-FFF2-40B4-BE49-F238E27FC236}">
                <a16:creationId xmlns:a16="http://schemas.microsoft.com/office/drawing/2014/main" id="{69388380-F956-4ACE-AD8F-9161B45C16F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501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7 2.59259E-6 C 0.0319 -0.2426 0.06406 -0.48519 0.09362 -0.57269 C 0.12331 -0.66019 0.15039 -0.59283 0.17774 -0.52547 " pathEditMode="relative" rAng="0" ptsTypes="AAA">
                                      <p:cBhvr>
                                        <p:cTn id="6" dur="2000" fill="hold"/>
                                        <p:tgtEl>
                                          <p:spTgt spid="5"/>
                                        </p:tgtEl>
                                        <p:attrNameLst>
                                          <p:attrName>ppt_x</p:attrName>
                                          <p:attrName>ppt_y</p:attrName>
                                        </p:attrNameLst>
                                      </p:cBhvr>
                                      <p:rCtr x="8880" y="-30718"/>
                                    </p:animMotion>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3.75E-6 -4.07407E-6 C 0.03229 -0.03356 0.06471 -0.0662 0.09674 -0.06643 C 0.12825 -0.06689 0.1595 -0.03449 0.19088 -0.00231 " pathEditMode="relative" rAng="0" ptsTypes="AAA">
                                      <p:cBhvr>
                                        <p:cTn id="12" dur="2000" fill="hold"/>
                                        <p:tgtEl>
                                          <p:spTgt spid="27"/>
                                        </p:tgtEl>
                                        <p:attrNameLst>
                                          <p:attrName>ppt_x</p:attrName>
                                          <p:attrName>ppt_y</p:attrName>
                                        </p:attrNameLst>
                                      </p:cBhvr>
                                      <p:rCtr x="9544" y="-3333"/>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30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300"/>
                            </p:stCondLst>
                            <p:childTnLst>
                              <p:par>
                                <p:cTn id="35" presetID="1" presetClass="entr" presetSubtype="0" fill="hold" nodeType="afterEffect">
                                  <p:stCondLst>
                                    <p:cond delay="40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2DC33B8-A4D3-4D7F-A483-E4EB66E9B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27" name="Picture 26">
            <a:extLst>
              <a:ext uri="{FF2B5EF4-FFF2-40B4-BE49-F238E27FC236}">
                <a16:creationId xmlns:a16="http://schemas.microsoft.com/office/drawing/2014/main" id="{3EA9CE76-954E-46DD-AA15-DB808C7B9D9C}"/>
              </a:ext>
            </a:extLst>
          </p:cNvPr>
          <p:cNvPicPr>
            <a:picLocks noChangeAspect="1"/>
          </p:cNvPicPr>
          <p:nvPr/>
        </p:nvPicPr>
        <p:blipFill rotWithShape="1">
          <a:blip r:embed="rId4">
            <a:extLst>
              <a:ext uri="{28A0092B-C50C-407E-A947-70E740481C1C}">
                <a14:useLocalDpi xmlns:a14="http://schemas.microsoft.com/office/drawing/2010/main" val="0"/>
              </a:ext>
            </a:extLst>
          </a:blip>
          <a:srcRect l="42785" t="3615" r="34796" b="7650"/>
          <a:stretch/>
        </p:blipFill>
        <p:spPr>
          <a:xfrm>
            <a:off x="7232213" y="1004506"/>
            <a:ext cx="2563078" cy="5712373"/>
          </a:xfrm>
          <a:prstGeom prst="rect">
            <a:avLst/>
          </a:prstGeom>
        </p:spPr>
      </p:pic>
      <p:pic>
        <p:nvPicPr>
          <p:cNvPr id="30" name="Picture 29">
            <a:extLst>
              <a:ext uri="{FF2B5EF4-FFF2-40B4-BE49-F238E27FC236}">
                <a16:creationId xmlns:a16="http://schemas.microsoft.com/office/drawing/2014/main" id="{CAD71B13-0958-4A91-8513-3FBD242014EC}"/>
              </a:ext>
            </a:extLst>
          </p:cNvPr>
          <p:cNvPicPr>
            <a:picLocks noChangeAspect="1"/>
          </p:cNvPicPr>
          <p:nvPr/>
        </p:nvPicPr>
        <p:blipFill>
          <a:blip r:embed="rId5"/>
          <a:stretch>
            <a:fillRect/>
          </a:stretch>
        </p:blipFill>
        <p:spPr>
          <a:xfrm>
            <a:off x="522513" y="184551"/>
            <a:ext cx="4573418" cy="4095873"/>
          </a:xfrm>
          <a:prstGeom prst="rect">
            <a:avLst/>
          </a:prstGeom>
        </p:spPr>
      </p:pic>
      <p:sp>
        <p:nvSpPr>
          <p:cNvPr id="29" name="Rounded Rectangle 7">
            <a:extLst>
              <a:ext uri="{FF2B5EF4-FFF2-40B4-BE49-F238E27FC236}">
                <a16:creationId xmlns:a16="http://schemas.microsoft.com/office/drawing/2014/main" id="{F4FDD8BE-BD14-47F4-B725-F2A8BA39EA44}"/>
              </a:ext>
            </a:extLst>
          </p:cNvPr>
          <p:cNvSpPr>
            <a:spLocks noChangeAspect="1"/>
          </p:cNvSpPr>
          <p:nvPr/>
        </p:nvSpPr>
        <p:spPr>
          <a:xfrm>
            <a:off x="4417996" y="297486"/>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759CA16-18AF-4D1C-8FF1-2747BAED26BB}"/>
              </a:ext>
            </a:extLst>
          </p:cNvPr>
          <p:cNvPicPr>
            <a:picLocks noChangeAspect="1"/>
          </p:cNvPicPr>
          <p:nvPr/>
        </p:nvPicPr>
        <p:blipFill rotWithShape="1">
          <a:blip r:embed="rId6">
            <a:extLst>
              <a:ext uri="{28A0092B-C50C-407E-A947-70E740481C1C}">
                <a14:useLocalDpi xmlns:a14="http://schemas.microsoft.com/office/drawing/2010/main" val="0"/>
              </a:ext>
            </a:extLst>
          </a:blip>
          <a:srcRect l="40209" t="-1031" r="42397" b="6765"/>
          <a:stretch/>
        </p:blipFill>
        <p:spPr>
          <a:xfrm>
            <a:off x="4934415" y="1524484"/>
            <a:ext cx="1708840" cy="5214669"/>
          </a:xfrm>
          <a:prstGeom prst="rect">
            <a:avLst/>
          </a:prstGeom>
        </p:spPr>
      </p:pic>
      <p:pic>
        <p:nvPicPr>
          <p:cNvPr id="5" name="Picture 4">
            <a:extLst>
              <a:ext uri="{FF2B5EF4-FFF2-40B4-BE49-F238E27FC236}">
                <a16:creationId xmlns:a16="http://schemas.microsoft.com/office/drawing/2014/main" id="{CCF39D74-A349-4929-A302-E0D453CABB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2733" y="4611969"/>
            <a:ext cx="3991734" cy="2248677"/>
          </a:xfrm>
          <a:prstGeom prst="rect">
            <a:avLst/>
          </a:prstGeom>
        </p:spPr>
      </p:pic>
      <p:graphicFrame>
        <p:nvGraphicFramePr>
          <p:cNvPr id="3" name="Table 2">
            <a:extLst>
              <a:ext uri="{FF2B5EF4-FFF2-40B4-BE49-F238E27FC236}">
                <a16:creationId xmlns:a16="http://schemas.microsoft.com/office/drawing/2014/main" id="{7572BA12-4C8B-48BC-BEF8-A451D08A4EFB}"/>
              </a:ext>
            </a:extLst>
          </p:cNvPr>
          <p:cNvGraphicFramePr>
            <a:graphicFrameLocks noGrp="1"/>
          </p:cNvGraphicFramePr>
          <p:nvPr/>
        </p:nvGraphicFramePr>
        <p:xfrm>
          <a:off x="311016" y="4587535"/>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3168741631"/>
                    </a:ext>
                  </a:extLst>
                </a:gridCol>
                <a:gridCol w="1160729">
                  <a:extLst>
                    <a:ext uri="{9D8B030D-6E8A-4147-A177-3AD203B41FA5}">
                      <a16:colId xmlns:a16="http://schemas.microsoft.com/office/drawing/2014/main" val="3440447368"/>
                    </a:ext>
                  </a:extLst>
                </a:gridCol>
                <a:gridCol w="1160729">
                  <a:extLst>
                    <a:ext uri="{9D8B030D-6E8A-4147-A177-3AD203B41FA5}">
                      <a16:colId xmlns:a16="http://schemas.microsoft.com/office/drawing/2014/main" val="1255741141"/>
                    </a:ext>
                  </a:extLst>
                </a:gridCol>
                <a:gridCol w="1160729">
                  <a:extLst>
                    <a:ext uri="{9D8B030D-6E8A-4147-A177-3AD203B41FA5}">
                      <a16:colId xmlns:a16="http://schemas.microsoft.com/office/drawing/2014/main" val="2044210514"/>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extLst>
                  <a:ext uri="{0D108BD9-81ED-4DB2-BD59-A6C34878D82A}">
                    <a16:rowId xmlns:a16="http://schemas.microsoft.com/office/drawing/2014/main" val="3959112681"/>
                  </a:ext>
                </a:extLst>
              </a:tr>
            </a:tbl>
          </a:graphicData>
        </a:graphic>
      </p:graphicFrame>
      <p:graphicFrame>
        <p:nvGraphicFramePr>
          <p:cNvPr id="8" name="Table 7">
            <a:extLst>
              <a:ext uri="{FF2B5EF4-FFF2-40B4-BE49-F238E27FC236}">
                <a16:creationId xmlns:a16="http://schemas.microsoft.com/office/drawing/2014/main" id="{A97E8A42-B6D0-47A1-8D56-DAD780D2D31C}"/>
              </a:ext>
            </a:extLst>
          </p:cNvPr>
          <p:cNvGraphicFramePr>
            <a:graphicFrameLocks noGrp="1"/>
          </p:cNvGraphicFramePr>
          <p:nvPr>
            <p:extLst>
              <p:ext uri="{D42A27DB-BD31-4B8C-83A1-F6EECF244321}">
                <p14:modId xmlns:p14="http://schemas.microsoft.com/office/powerpoint/2010/main" val="2430424011"/>
              </p:ext>
            </p:extLst>
          </p:nvPr>
        </p:nvGraphicFramePr>
        <p:xfrm>
          <a:off x="311016" y="5569795"/>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1041431014"/>
                    </a:ext>
                  </a:extLst>
                </a:gridCol>
                <a:gridCol w="1160729">
                  <a:extLst>
                    <a:ext uri="{9D8B030D-6E8A-4147-A177-3AD203B41FA5}">
                      <a16:colId xmlns:a16="http://schemas.microsoft.com/office/drawing/2014/main" val="2796355636"/>
                    </a:ext>
                  </a:extLst>
                </a:gridCol>
                <a:gridCol w="1160729">
                  <a:extLst>
                    <a:ext uri="{9D8B030D-6E8A-4147-A177-3AD203B41FA5}">
                      <a16:colId xmlns:a16="http://schemas.microsoft.com/office/drawing/2014/main" val="3255969945"/>
                    </a:ext>
                  </a:extLst>
                </a:gridCol>
                <a:gridCol w="1160729">
                  <a:extLst>
                    <a:ext uri="{9D8B030D-6E8A-4147-A177-3AD203B41FA5}">
                      <a16:colId xmlns:a16="http://schemas.microsoft.com/office/drawing/2014/main" val="2805892925"/>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3161F"/>
                    </a:solidFill>
                  </a:tcPr>
                </a:tc>
                <a:extLst>
                  <a:ext uri="{0D108BD9-81ED-4DB2-BD59-A6C34878D82A}">
                    <a16:rowId xmlns:a16="http://schemas.microsoft.com/office/drawing/2014/main" val="3959112681"/>
                  </a:ext>
                </a:extLst>
              </a:tr>
            </a:tbl>
          </a:graphicData>
        </a:graphic>
      </p:graphicFrame>
      <p:pic>
        <p:nvPicPr>
          <p:cNvPr id="7" name="Picture 6">
            <a:extLst>
              <a:ext uri="{FF2B5EF4-FFF2-40B4-BE49-F238E27FC236}">
                <a16:creationId xmlns:a16="http://schemas.microsoft.com/office/drawing/2014/main" id="{E7E4CA32-E8FE-44D9-83F9-2E586CEF44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7550" y="2842620"/>
            <a:ext cx="166117" cy="932690"/>
          </a:xfrm>
          <a:prstGeom prst="rect">
            <a:avLst/>
          </a:prstGeom>
        </p:spPr>
      </p:pic>
      <p:pic>
        <p:nvPicPr>
          <p:cNvPr id="11" name="Picture 10">
            <a:extLst>
              <a:ext uri="{FF2B5EF4-FFF2-40B4-BE49-F238E27FC236}">
                <a16:creationId xmlns:a16="http://schemas.microsoft.com/office/drawing/2014/main" id="{47954BB3-3E70-40AB-ABEB-FE4BAB2C07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035" y="2842620"/>
            <a:ext cx="690374" cy="932690"/>
          </a:xfrm>
          <a:prstGeom prst="rect">
            <a:avLst/>
          </a:prstGeom>
        </p:spPr>
      </p:pic>
      <p:pic>
        <p:nvPicPr>
          <p:cNvPr id="13" name="Picture 12">
            <a:extLst>
              <a:ext uri="{FF2B5EF4-FFF2-40B4-BE49-F238E27FC236}">
                <a16:creationId xmlns:a16="http://schemas.microsoft.com/office/drawing/2014/main" id="{90CCA88E-312D-4EFE-8AC1-EB1C24C49C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7303" y="631333"/>
            <a:ext cx="574549" cy="929642"/>
          </a:xfrm>
          <a:prstGeom prst="rect">
            <a:avLst/>
          </a:prstGeom>
        </p:spPr>
      </p:pic>
      <p:pic>
        <p:nvPicPr>
          <p:cNvPr id="19" name="Picture 18">
            <a:extLst>
              <a:ext uri="{FF2B5EF4-FFF2-40B4-BE49-F238E27FC236}">
                <a16:creationId xmlns:a16="http://schemas.microsoft.com/office/drawing/2014/main" id="{507BD09C-CEBD-4707-8303-4EB76A2FC2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65708" y="484648"/>
            <a:ext cx="401827" cy="574437"/>
          </a:xfrm>
          <a:prstGeom prst="rect">
            <a:avLst/>
          </a:prstGeom>
        </p:spPr>
      </p:pic>
      <p:pic>
        <p:nvPicPr>
          <p:cNvPr id="20" name="Picture 19">
            <a:extLst>
              <a:ext uri="{FF2B5EF4-FFF2-40B4-BE49-F238E27FC236}">
                <a16:creationId xmlns:a16="http://schemas.microsoft.com/office/drawing/2014/main" id="{6A09915B-69E3-4621-A087-4498559697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83200" y="410581"/>
            <a:ext cx="495404" cy="708210"/>
          </a:xfrm>
          <a:prstGeom prst="rect">
            <a:avLst/>
          </a:prstGeom>
        </p:spPr>
      </p:pic>
      <p:pic>
        <p:nvPicPr>
          <p:cNvPr id="21" name="Picture 20">
            <a:extLst>
              <a:ext uri="{FF2B5EF4-FFF2-40B4-BE49-F238E27FC236}">
                <a16:creationId xmlns:a16="http://schemas.microsoft.com/office/drawing/2014/main" id="{DF5B0BB1-8364-4C32-9A0A-6EADDEED9A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7947" y="498869"/>
            <a:ext cx="312501" cy="505638"/>
          </a:xfrm>
          <a:prstGeom prst="rect">
            <a:avLst/>
          </a:prstGeom>
        </p:spPr>
      </p:pic>
      <p:pic>
        <p:nvPicPr>
          <p:cNvPr id="22" name="Picture 21">
            <a:extLst>
              <a:ext uri="{FF2B5EF4-FFF2-40B4-BE49-F238E27FC236}">
                <a16:creationId xmlns:a16="http://schemas.microsoft.com/office/drawing/2014/main" id="{B48DACD3-D5AA-4C06-B6C7-85C3D0AEC7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536" y="500433"/>
            <a:ext cx="401827" cy="542865"/>
          </a:xfrm>
          <a:prstGeom prst="rect">
            <a:avLst/>
          </a:prstGeom>
        </p:spPr>
      </p:pic>
      <p:pic>
        <p:nvPicPr>
          <p:cNvPr id="23" name="Picture 22">
            <a:extLst>
              <a:ext uri="{FF2B5EF4-FFF2-40B4-BE49-F238E27FC236}">
                <a16:creationId xmlns:a16="http://schemas.microsoft.com/office/drawing/2014/main" id="{546E123B-2E40-4329-84B9-2DC9444A78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5965" y="502586"/>
            <a:ext cx="91750" cy="515147"/>
          </a:xfrm>
          <a:prstGeom prst="rect">
            <a:avLst/>
          </a:prstGeom>
        </p:spPr>
      </p:pic>
      <p:sp>
        <p:nvSpPr>
          <p:cNvPr id="25" name="Oval 24">
            <a:extLst>
              <a:ext uri="{FF2B5EF4-FFF2-40B4-BE49-F238E27FC236}">
                <a16:creationId xmlns:a16="http://schemas.microsoft.com/office/drawing/2014/main" id="{499EB799-2B12-4179-BA40-66081FA3CCB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Speech Bubble: Oval 32">
            <a:extLst>
              <a:ext uri="{FF2B5EF4-FFF2-40B4-BE49-F238E27FC236}">
                <a16:creationId xmlns:a16="http://schemas.microsoft.com/office/drawing/2014/main" id="{BEBF5E89-DA8E-4790-AA7D-7549734C2E02}"/>
              </a:ext>
            </a:extLst>
          </p:cNvPr>
          <p:cNvSpPr/>
          <p:nvPr/>
        </p:nvSpPr>
        <p:spPr>
          <a:xfrm>
            <a:off x="4856131" y="1353669"/>
            <a:ext cx="2348563" cy="1838579"/>
          </a:xfrm>
          <a:prstGeom prst="wedgeEllipseCallout">
            <a:avLst>
              <a:gd name="adj1" fmla="val 61979"/>
              <a:gd name="adj2" fmla="val 933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Century Gothic" panose="020B0502020202020204" pitchFamily="34" charset="0"/>
              </a:rPr>
              <a:t>Five</a:t>
            </a:r>
            <a:r>
              <a:rPr lang="en-GB" sz="2400" dirty="0">
                <a:solidFill>
                  <a:schemeClr val="tx1"/>
                </a:solidFill>
                <a:latin typeface="Century Gothic" panose="020B0502020202020204" pitchFamily="34" charset="0"/>
              </a:rPr>
              <a:t> is made from </a:t>
            </a:r>
            <a:r>
              <a:rPr lang="en-GB" sz="2400" dirty="0">
                <a:solidFill>
                  <a:srgbClr val="FF0000"/>
                </a:solidFill>
                <a:latin typeface="Century Gothic" panose="020B0502020202020204" pitchFamily="34" charset="0"/>
              </a:rPr>
              <a:t>Four</a:t>
            </a:r>
            <a:r>
              <a:rPr lang="en-GB" sz="2400" dirty="0">
                <a:solidFill>
                  <a:schemeClr val="tx1"/>
                </a:solidFill>
                <a:latin typeface="Century Gothic" panose="020B0502020202020204" pitchFamily="34" charset="0"/>
              </a:rPr>
              <a:t> and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41887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4.81481E-6 C 0.02943 -0.09236 0.05898 -0.18425 0.08854 -0.20532 C 0.1181 -0.22685 0.14766 -0.17777 0.17734 -0.1287 " pathEditMode="relative" rAng="0" ptsTypes="AAA">
                                      <p:cBhvr>
                                        <p:cTn id="6" dur="2000" fill="hold"/>
                                        <p:tgtEl>
                                          <p:spTgt spid="15"/>
                                        </p:tgtEl>
                                        <p:attrNameLst>
                                          <p:attrName>ppt_x</p:attrName>
                                          <p:attrName>ppt_y</p:attrName>
                                        </p:attrNameLst>
                                      </p:cBhvr>
                                      <p:rCtr x="8867" y="-10532"/>
                                    </p:animMotion>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2.70833E-6 -2.96296E-6 C 0.03229 -0.03356 0.06471 -0.0662 0.09674 -0.06643 C 0.12825 -0.0669 0.1595 -0.03449 0.19088 -0.00231 " pathEditMode="relative" rAng="0" ptsTypes="AAA">
                                      <p:cBhvr>
                                        <p:cTn id="12" dur="2000" fill="hold"/>
                                        <p:tgtEl>
                                          <p:spTgt spid="27"/>
                                        </p:tgtEl>
                                        <p:attrNameLst>
                                          <p:attrName>ppt_x</p:attrName>
                                          <p:attrName>ppt_y</p:attrName>
                                        </p:attrNameLst>
                                      </p:cBhvr>
                                      <p:rCtr x="9544" y="-3333"/>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30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3E7BC-D09C-41C7-80D1-6DF26F292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7A989166-1D4F-4153-ACF9-25D7190985C7}"/>
              </a:ext>
            </a:extLst>
          </p:cNvPr>
          <p:cNvPicPr>
            <a:picLocks noChangeAspect="1"/>
          </p:cNvPicPr>
          <p:nvPr/>
        </p:nvPicPr>
        <p:blipFill rotWithShape="1">
          <a:blip r:embed="rId4"/>
          <a:srcRect t="65455"/>
          <a:stretch/>
        </p:blipFill>
        <p:spPr>
          <a:xfrm>
            <a:off x="7455852" y="3157538"/>
            <a:ext cx="3435151" cy="1314816"/>
          </a:xfrm>
          <a:prstGeom prst="rect">
            <a:avLst/>
          </a:prstGeom>
        </p:spPr>
      </p:pic>
      <p:pic>
        <p:nvPicPr>
          <p:cNvPr id="9" name="Picture 8">
            <a:extLst>
              <a:ext uri="{FF2B5EF4-FFF2-40B4-BE49-F238E27FC236}">
                <a16:creationId xmlns:a16="http://schemas.microsoft.com/office/drawing/2014/main" id="{CC2FDBE1-CEDB-4C62-838C-98F12BB199F9}"/>
              </a:ext>
            </a:extLst>
          </p:cNvPr>
          <p:cNvPicPr>
            <a:picLocks noChangeAspect="1"/>
          </p:cNvPicPr>
          <p:nvPr/>
        </p:nvPicPr>
        <p:blipFill rotWithShape="1">
          <a:blip r:embed="rId5"/>
          <a:srcRect t="65946"/>
          <a:stretch/>
        </p:blipFill>
        <p:spPr>
          <a:xfrm>
            <a:off x="1037253" y="3157538"/>
            <a:ext cx="3487447" cy="1296155"/>
          </a:xfrm>
          <a:prstGeom prst="rect">
            <a:avLst/>
          </a:prstGeom>
        </p:spPr>
      </p:pic>
      <p:sp>
        <p:nvSpPr>
          <p:cNvPr id="11" name="Oval 10">
            <a:extLst>
              <a:ext uri="{FF2B5EF4-FFF2-40B4-BE49-F238E27FC236}">
                <a16:creationId xmlns:a16="http://schemas.microsoft.com/office/drawing/2014/main" id="{FCB5457E-87FA-41D0-AB2D-8FE194D30AD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ounded Rectangle 7">
            <a:extLst>
              <a:ext uri="{FF2B5EF4-FFF2-40B4-BE49-F238E27FC236}">
                <a16:creationId xmlns:a16="http://schemas.microsoft.com/office/drawing/2014/main" id="{D88548ED-8706-404E-943E-15B7CC4AF0E6}"/>
              </a:ext>
            </a:extLst>
          </p:cNvPr>
          <p:cNvSpPr>
            <a:spLocks noChangeAspect="1"/>
          </p:cNvSpPr>
          <p:nvPr/>
        </p:nvSpPr>
        <p:spPr>
          <a:xfrm>
            <a:off x="1226194" y="4830556"/>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BA5F9AC-E130-463E-A3C8-B7A0113F0E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9146" y="5017718"/>
            <a:ext cx="401827" cy="574437"/>
          </a:xfrm>
          <a:prstGeom prst="rect">
            <a:avLst/>
          </a:prstGeom>
        </p:spPr>
      </p:pic>
      <p:pic>
        <p:nvPicPr>
          <p:cNvPr id="15" name="Picture 14">
            <a:extLst>
              <a:ext uri="{FF2B5EF4-FFF2-40B4-BE49-F238E27FC236}">
                <a16:creationId xmlns:a16="http://schemas.microsoft.com/office/drawing/2014/main" id="{D4E1751A-EBDA-4160-A7B0-909684F4F9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991" y="4943651"/>
            <a:ext cx="495404" cy="708210"/>
          </a:xfrm>
          <a:prstGeom prst="rect">
            <a:avLst/>
          </a:prstGeom>
        </p:spPr>
      </p:pic>
      <p:pic>
        <p:nvPicPr>
          <p:cNvPr id="16" name="Picture 15">
            <a:extLst>
              <a:ext uri="{FF2B5EF4-FFF2-40B4-BE49-F238E27FC236}">
                <a16:creationId xmlns:a16="http://schemas.microsoft.com/office/drawing/2014/main" id="{A274E911-A8E3-4B5C-BEB8-9ED1942439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6145" y="5031939"/>
            <a:ext cx="312501" cy="505638"/>
          </a:xfrm>
          <a:prstGeom prst="rect">
            <a:avLst/>
          </a:prstGeom>
        </p:spPr>
      </p:pic>
      <p:pic>
        <p:nvPicPr>
          <p:cNvPr id="17" name="Picture 16">
            <a:extLst>
              <a:ext uri="{FF2B5EF4-FFF2-40B4-BE49-F238E27FC236}">
                <a16:creationId xmlns:a16="http://schemas.microsoft.com/office/drawing/2014/main" id="{4E1025B5-C81E-4CC3-9C02-18780C3D5E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8889" y="5017718"/>
            <a:ext cx="401827" cy="542865"/>
          </a:xfrm>
          <a:prstGeom prst="rect">
            <a:avLst/>
          </a:prstGeom>
        </p:spPr>
      </p:pic>
      <p:pic>
        <p:nvPicPr>
          <p:cNvPr id="18" name="Picture 17">
            <a:extLst>
              <a:ext uri="{FF2B5EF4-FFF2-40B4-BE49-F238E27FC236}">
                <a16:creationId xmlns:a16="http://schemas.microsoft.com/office/drawing/2014/main" id="{7D5BB5AD-592D-433C-A8C0-2DD6601A9E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4551" y="5037670"/>
            <a:ext cx="91750" cy="515147"/>
          </a:xfrm>
          <a:prstGeom prst="rect">
            <a:avLst/>
          </a:prstGeom>
        </p:spPr>
      </p:pic>
      <p:sp>
        <p:nvSpPr>
          <p:cNvPr id="19" name="Rounded Rectangle 7">
            <a:extLst>
              <a:ext uri="{FF2B5EF4-FFF2-40B4-BE49-F238E27FC236}">
                <a16:creationId xmlns:a16="http://schemas.microsoft.com/office/drawing/2014/main" id="{C345F9BD-E56F-4BAF-89C8-0C1606968C86}"/>
              </a:ext>
            </a:extLst>
          </p:cNvPr>
          <p:cNvSpPr>
            <a:spLocks noChangeAspect="1"/>
          </p:cNvSpPr>
          <p:nvPr/>
        </p:nvSpPr>
        <p:spPr>
          <a:xfrm>
            <a:off x="7663052" y="4830556"/>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FFEC6A05-E6A1-4634-AF8D-C89EB0CABF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0764" y="5017718"/>
            <a:ext cx="401827" cy="574437"/>
          </a:xfrm>
          <a:prstGeom prst="rect">
            <a:avLst/>
          </a:prstGeom>
        </p:spPr>
      </p:pic>
      <p:pic>
        <p:nvPicPr>
          <p:cNvPr id="21" name="Picture 20">
            <a:extLst>
              <a:ext uri="{FF2B5EF4-FFF2-40B4-BE49-F238E27FC236}">
                <a16:creationId xmlns:a16="http://schemas.microsoft.com/office/drawing/2014/main" id="{83B94512-C23E-4F87-BA25-068BB33861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8256" y="4943651"/>
            <a:ext cx="495404" cy="708210"/>
          </a:xfrm>
          <a:prstGeom prst="rect">
            <a:avLst/>
          </a:prstGeom>
        </p:spPr>
      </p:pic>
      <p:pic>
        <p:nvPicPr>
          <p:cNvPr id="22" name="Picture 21">
            <a:extLst>
              <a:ext uri="{FF2B5EF4-FFF2-40B4-BE49-F238E27FC236}">
                <a16:creationId xmlns:a16="http://schemas.microsoft.com/office/drawing/2014/main" id="{4B4E0C20-686F-4296-94D5-FDAF46872C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3003" y="5031939"/>
            <a:ext cx="312501" cy="505638"/>
          </a:xfrm>
          <a:prstGeom prst="rect">
            <a:avLst/>
          </a:prstGeom>
        </p:spPr>
      </p:pic>
      <p:pic>
        <p:nvPicPr>
          <p:cNvPr id="23" name="Picture 22">
            <a:extLst>
              <a:ext uri="{FF2B5EF4-FFF2-40B4-BE49-F238E27FC236}">
                <a16:creationId xmlns:a16="http://schemas.microsoft.com/office/drawing/2014/main" id="{24B8E0E1-24EA-46E7-B38F-3313C463EF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0592" y="5033503"/>
            <a:ext cx="401827" cy="542865"/>
          </a:xfrm>
          <a:prstGeom prst="rect">
            <a:avLst/>
          </a:prstGeom>
        </p:spPr>
      </p:pic>
      <p:pic>
        <p:nvPicPr>
          <p:cNvPr id="24" name="Picture 23">
            <a:extLst>
              <a:ext uri="{FF2B5EF4-FFF2-40B4-BE49-F238E27FC236}">
                <a16:creationId xmlns:a16="http://schemas.microsoft.com/office/drawing/2014/main" id="{87F35A91-7D12-465E-8B4A-AE3A87F8A3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91021" y="5035656"/>
            <a:ext cx="91750" cy="515147"/>
          </a:xfrm>
          <a:prstGeom prst="rect">
            <a:avLst/>
          </a:prstGeom>
        </p:spPr>
      </p:pic>
      <p:grpSp>
        <p:nvGrpSpPr>
          <p:cNvPr id="3" name="Group 2">
            <a:extLst>
              <a:ext uri="{FF2B5EF4-FFF2-40B4-BE49-F238E27FC236}">
                <a16:creationId xmlns:a16="http://schemas.microsoft.com/office/drawing/2014/main" id="{DFF0A9CB-3882-4987-AC0A-B616B07AAF02}"/>
              </a:ext>
            </a:extLst>
          </p:cNvPr>
          <p:cNvGrpSpPr/>
          <p:nvPr/>
        </p:nvGrpSpPr>
        <p:grpSpPr>
          <a:xfrm>
            <a:off x="1508009" y="726032"/>
            <a:ext cx="2483585" cy="2224255"/>
            <a:chOff x="522513" y="184551"/>
            <a:chExt cx="4573418" cy="4095873"/>
          </a:xfrm>
        </p:grpSpPr>
        <p:pic>
          <p:nvPicPr>
            <p:cNvPr id="25" name="Picture 24">
              <a:extLst>
                <a:ext uri="{FF2B5EF4-FFF2-40B4-BE49-F238E27FC236}">
                  <a16:creationId xmlns:a16="http://schemas.microsoft.com/office/drawing/2014/main" id="{C2F88D8A-FBC7-472B-BD50-251DE2DAD6BA}"/>
                </a:ext>
              </a:extLst>
            </p:cNvPr>
            <p:cNvPicPr>
              <a:picLocks noChangeAspect="1"/>
            </p:cNvPicPr>
            <p:nvPr/>
          </p:nvPicPr>
          <p:blipFill>
            <a:blip r:embed="rId11"/>
            <a:stretch>
              <a:fillRect/>
            </a:stretch>
          </p:blipFill>
          <p:spPr>
            <a:xfrm>
              <a:off x="522513" y="184551"/>
              <a:ext cx="4573418" cy="4095873"/>
            </a:xfrm>
            <a:prstGeom prst="rect">
              <a:avLst/>
            </a:prstGeom>
          </p:spPr>
        </p:pic>
        <p:pic>
          <p:nvPicPr>
            <p:cNvPr id="26" name="Picture 25">
              <a:extLst>
                <a:ext uri="{FF2B5EF4-FFF2-40B4-BE49-F238E27FC236}">
                  <a16:creationId xmlns:a16="http://schemas.microsoft.com/office/drawing/2014/main" id="{FF2512E4-345A-47D4-95DA-41C0F8FD91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5054" y="2881972"/>
              <a:ext cx="166117" cy="932690"/>
            </a:xfrm>
            <a:prstGeom prst="rect">
              <a:avLst/>
            </a:prstGeom>
          </p:spPr>
        </p:pic>
        <p:pic>
          <p:nvPicPr>
            <p:cNvPr id="27" name="Picture 26">
              <a:extLst>
                <a:ext uri="{FF2B5EF4-FFF2-40B4-BE49-F238E27FC236}">
                  <a16:creationId xmlns:a16="http://schemas.microsoft.com/office/drawing/2014/main" id="{A01EED05-3437-4F96-BF83-5A78566235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5185" y="2841589"/>
              <a:ext cx="690374" cy="932690"/>
            </a:xfrm>
            <a:prstGeom prst="rect">
              <a:avLst/>
            </a:prstGeom>
          </p:spPr>
        </p:pic>
        <p:pic>
          <p:nvPicPr>
            <p:cNvPr id="28" name="Picture 27">
              <a:extLst>
                <a:ext uri="{FF2B5EF4-FFF2-40B4-BE49-F238E27FC236}">
                  <a16:creationId xmlns:a16="http://schemas.microsoft.com/office/drawing/2014/main" id="{12B0066B-92D6-4F4A-9DFA-626D393827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7303" y="631333"/>
              <a:ext cx="574549" cy="929642"/>
            </a:xfrm>
            <a:prstGeom prst="rect">
              <a:avLst/>
            </a:prstGeom>
          </p:spPr>
        </p:pic>
      </p:grpSp>
      <p:grpSp>
        <p:nvGrpSpPr>
          <p:cNvPr id="4" name="Group 3">
            <a:extLst>
              <a:ext uri="{FF2B5EF4-FFF2-40B4-BE49-F238E27FC236}">
                <a16:creationId xmlns:a16="http://schemas.microsoft.com/office/drawing/2014/main" id="{AE53916D-8065-46EF-9736-C67FE834DF75}"/>
              </a:ext>
            </a:extLst>
          </p:cNvPr>
          <p:cNvGrpSpPr/>
          <p:nvPr/>
        </p:nvGrpSpPr>
        <p:grpSpPr>
          <a:xfrm>
            <a:off x="7934200" y="726032"/>
            <a:ext cx="2497141" cy="2236395"/>
            <a:chOff x="522513" y="184551"/>
            <a:chExt cx="4573418" cy="4095873"/>
          </a:xfrm>
        </p:grpSpPr>
        <p:pic>
          <p:nvPicPr>
            <p:cNvPr id="34" name="Picture 33">
              <a:extLst>
                <a:ext uri="{FF2B5EF4-FFF2-40B4-BE49-F238E27FC236}">
                  <a16:creationId xmlns:a16="http://schemas.microsoft.com/office/drawing/2014/main" id="{A20F4D5F-FFAB-40C0-8A3F-A72F865B1531}"/>
                </a:ext>
              </a:extLst>
            </p:cNvPr>
            <p:cNvPicPr>
              <a:picLocks noChangeAspect="1"/>
            </p:cNvPicPr>
            <p:nvPr/>
          </p:nvPicPr>
          <p:blipFill>
            <a:blip r:embed="rId11"/>
            <a:stretch>
              <a:fillRect/>
            </a:stretch>
          </p:blipFill>
          <p:spPr>
            <a:xfrm>
              <a:off x="522513" y="184551"/>
              <a:ext cx="4573418" cy="4095873"/>
            </a:xfrm>
            <a:prstGeom prst="rect">
              <a:avLst/>
            </a:prstGeom>
          </p:spPr>
        </p:pic>
        <p:pic>
          <p:nvPicPr>
            <p:cNvPr id="35" name="Picture 34">
              <a:extLst>
                <a:ext uri="{FF2B5EF4-FFF2-40B4-BE49-F238E27FC236}">
                  <a16:creationId xmlns:a16="http://schemas.microsoft.com/office/drawing/2014/main" id="{37328FEB-9B06-4629-B108-72CEBA5D8E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7550" y="2842620"/>
              <a:ext cx="166117" cy="932690"/>
            </a:xfrm>
            <a:prstGeom prst="rect">
              <a:avLst/>
            </a:prstGeom>
          </p:spPr>
        </p:pic>
        <p:pic>
          <p:nvPicPr>
            <p:cNvPr id="36" name="Picture 35">
              <a:extLst>
                <a:ext uri="{FF2B5EF4-FFF2-40B4-BE49-F238E27FC236}">
                  <a16:creationId xmlns:a16="http://schemas.microsoft.com/office/drawing/2014/main" id="{6B85F903-7EEC-425C-BAEA-A3547FDDF7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035" y="2842620"/>
              <a:ext cx="690374" cy="932690"/>
            </a:xfrm>
            <a:prstGeom prst="rect">
              <a:avLst/>
            </a:prstGeom>
          </p:spPr>
        </p:pic>
        <p:pic>
          <p:nvPicPr>
            <p:cNvPr id="37" name="Picture 36">
              <a:extLst>
                <a:ext uri="{FF2B5EF4-FFF2-40B4-BE49-F238E27FC236}">
                  <a16:creationId xmlns:a16="http://schemas.microsoft.com/office/drawing/2014/main" id="{A67D52AF-9354-42F2-A46F-49885D83D2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7303" y="631333"/>
              <a:ext cx="574549" cy="929642"/>
            </a:xfrm>
            <a:prstGeom prst="rect">
              <a:avLst/>
            </a:prstGeom>
          </p:spPr>
        </p:pic>
      </p:grpSp>
    </p:spTree>
    <p:extLst>
      <p:ext uri="{BB962C8B-B14F-4D97-AF65-F5344CB8AC3E}">
        <p14:creationId xmlns:p14="http://schemas.microsoft.com/office/powerpoint/2010/main" val="126358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292BAEF-E0F8-4794-924F-734A620DA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32" name="Rounded Rectangle 7">
            <a:extLst>
              <a:ext uri="{FF2B5EF4-FFF2-40B4-BE49-F238E27FC236}">
                <a16:creationId xmlns:a16="http://schemas.microsoft.com/office/drawing/2014/main" id="{4DD714F2-A474-415A-8306-47068D6F2269}"/>
              </a:ext>
            </a:extLst>
          </p:cNvPr>
          <p:cNvSpPr>
            <a:spLocks noChangeAspect="1"/>
          </p:cNvSpPr>
          <p:nvPr/>
        </p:nvSpPr>
        <p:spPr>
          <a:xfrm>
            <a:off x="6911116" y="285349"/>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CF39D74-A349-4929-A302-E0D453CAB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204" y="4451821"/>
            <a:ext cx="3991734" cy="2248677"/>
          </a:xfrm>
          <a:prstGeom prst="rect">
            <a:avLst/>
          </a:prstGeom>
        </p:spPr>
      </p:pic>
      <p:pic>
        <p:nvPicPr>
          <p:cNvPr id="27" name="Picture 26">
            <a:extLst>
              <a:ext uri="{FF2B5EF4-FFF2-40B4-BE49-F238E27FC236}">
                <a16:creationId xmlns:a16="http://schemas.microsoft.com/office/drawing/2014/main" id="{3EA9CE76-954E-46DD-AA15-DB808C7B9D9C}"/>
              </a:ext>
            </a:extLst>
          </p:cNvPr>
          <p:cNvPicPr>
            <a:picLocks noChangeAspect="1"/>
          </p:cNvPicPr>
          <p:nvPr/>
        </p:nvPicPr>
        <p:blipFill rotWithShape="1">
          <a:blip r:embed="rId5">
            <a:extLst>
              <a:ext uri="{28A0092B-C50C-407E-A947-70E740481C1C}">
                <a14:useLocalDpi xmlns:a14="http://schemas.microsoft.com/office/drawing/2010/main" val="0"/>
              </a:ext>
            </a:extLst>
          </a:blip>
          <a:srcRect l="42229" r="34802" b="6638"/>
          <a:stretch/>
        </p:blipFill>
        <p:spPr>
          <a:xfrm>
            <a:off x="9491947" y="562472"/>
            <a:ext cx="2626002" cy="6010179"/>
          </a:xfrm>
          <a:prstGeom prst="rect">
            <a:avLst/>
          </a:prstGeom>
        </p:spPr>
      </p:pic>
      <p:graphicFrame>
        <p:nvGraphicFramePr>
          <p:cNvPr id="3" name="Table 2">
            <a:extLst>
              <a:ext uri="{FF2B5EF4-FFF2-40B4-BE49-F238E27FC236}">
                <a16:creationId xmlns:a16="http://schemas.microsoft.com/office/drawing/2014/main" id="{7572BA12-4C8B-48BC-BEF8-A451D08A4EFB}"/>
              </a:ext>
            </a:extLst>
          </p:cNvPr>
          <p:cNvGraphicFramePr>
            <a:graphicFrameLocks noGrp="1"/>
          </p:cNvGraphicFramePr>
          <p:nvPr>
            <p:extLst>
              <p:ext uri="{D42A27DB-BD31-4B8C-83A1-F6EECF244321}">
                <p14:modId xmlns:p14="http://schemas.microsoft.com/office/powerpoint/2010/main" val="1158934299"/>
              </p:ext>
            </p:extLst>
          </p:nvPr>
        </p:nvGraphicFramePr>
        <p:xfrm>
          <a:off x="311016" y="4511335"/>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3168741631"/>
                    </a:ext>
                  </a:extLst>
                </a:gridCol>
                <a:gridCol w="1160729">
                  <a:extLst>
                    <a:ext uri="{9D8B030D-6E8A-4147-A177-3AD203B41FA5}">
                      <a16:colId xmlns:a16="http://schemas.microsoft.com/office/drawing/2014/main" val="3440447368"/>
                    </a:ext>
                  </a:extLst>
                </a:gridCol>
                <a:gridCol w="1160729">
                  <a:extLst>
                    <a:ext uri="{9D8B030D-6E8A-4147-A177-3AD203B41FA5}">
                      <a16:colId xmlns:a16="http://schemas.microsoft.com/office/drawing/2014/main" val="1255741141"/>
                    </a:ext>
                  </a:extLst>
                </a:gridCol>
                <a:gridCol w="1160729">
                  <a:extLst>
                    <a:ext uri="{9D8B030D-6E8A-4147-A177-3AD203B41FA5}">
                      <a16:colId xmlns:a16="http://schemas.microsoft.com/office/drawing/2014/main" val="2044210514"/>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extLst>
                  <a:ext uri="{0D108BD9-81ED-4DB2-BD59-A6C34878D82A}">
                    <a16:rowId xmlns:a16="http://schemas.microsoft.com/office/drawing/2014/main" val="3959112681"/>
                  </a:ext>
                </a:extLst>
              </a:tr>
            </a:tbl>
          </a:graphicData>
        </a:graphic>
      </p:graphicFrame>
      <p:pic>
        <p:nvPicPr>
          <p:cNvPr id="17" name="Picture 16">
            <a:extLst>
              <a:ext uri="{FF2B5EF4-FFF2-40B4-BE49-F238E27FC236}">
                <a16:creationId xmlns:a16="http://schemas.microsoft.com/office/drawing/2014/main" id="{8732D14F-0079-4D10-8C07-834B6C982FB2}"/>
              </a:ext>
            </a:extLst>
          </p:cNvPr>
          <p:cNvPicPr>
            <a:picLocks noChangeAspect="1"/>
          </p:cNvPicPr>
          <p:nvPr/>
        </p:nvPicPr>
        <p:blipFill>
          <a:blip r:embed="rId6"/>
          <a:stretch>
            <a:fillRect/>
          </a:stretch>
        </p:blipFill>
        <p:spPr>
          <a:xfrm>
            <a:off x="522513" y="184551"/>
            <a:ext cx="4573418" cy="4095873"/>
          </a:xfrm>
          <a:prstGeom prst="rect">
            <a:avLst/>
          </a:prstGeom>
        </p:spPr>
      </p:pic>
      <p:pic>
        <p:nvPicPr>
          <p:cNvPr id="7" name="Picture 6">
            <a:extLst>
              <a:ext uri="{FF2B5EF4-FFF2-40B4-BE49-F238E27FC236}">
                <a16:creationId xmlns:a16="http://schemas.microsoft.com/office/drawing/2014/main" id="{E7E4CA32-E8FE-44D9-83F9-2E586CEF4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5054" y="2881972"/>
            <a:ext cx="166117" cy="932690"/>
          </a:xfrm>
          <a:prstGeom prst="rect">
            <a:avLst/>
          </a:prstGeom>
        </p:spPr>
      </p:pic>
      <p:pic>
        <p:nvPicPr>
          <p:cNvPr id="11" name="Picture 10">
            <a:extLst>
              <a:ext uri="{FF2B5EF4-FFF2-40B4-BE49-F238E27FC236}">
                <a16:creationId xmlns:a16="http://schemas.microsoft.com/office/drawing/2014/main" id="{47954BB3-3E70-40AB-ABEB-FE4BAB2C07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5185" y="2841589"/>
            <a:ext cx="690374" cy="932690"/>
          </a:xfrm>
          <a:prstGeom prst="rect">
            <a:avLst/>
          </a:prstGeom>
        </p:spPr>
      </p:pic>
      <p:pic>
        <p:nvPicPr>
          <p:cNvPr id="13" name="Picture 12">
            <a:extLst>
              <a:ext uri="{FF2B5EF4-FFF2-40B4-BE49-F238E27FC236}">
                <a16:creationId xmlns:a16="http://schemas.microsoft.com/office/drawing/2014/main" id="{90CCA88E-312D-4EFE-8AC1-EB1C24C49C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7303" y="631333"/>
            <a:ext cx="574549" cy="929642"/>
          </a:xfrm>
          <a:prstGeom prst="rect">
            <a:avLst/>
          </a:prstGeom>
        </p:spPr>
      </p:pic>
      <p:pic>
        <p:nvPicPr>
          <p:cNvPr id="19" name="Picture 18">
            <a:extLst>
              <a:ext uri="{FF2B5EF4-FFF2-40B4-BE49-F238E27FC236}">
                <a16:creationId xmlns:a16="http://schemas.microsoft.com/office/drawing/2014/main" id="{507BD09C-CEBD-4707-8303-4EB76A2FC2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82164" y="487704"/>
            <a:ext cx="401827" cy="574437"/>
          </a:xfrm>
          <a:prstGeom prst="rect">
            <a:avLst/>
          </a:prstGeom>
        </p:spPr>
      </p:pic>
      <p:pic>
        <p:nvPicPr>
          <p:cNvPr id="21" name="Picture 20">
            <a:extLst>
              <a:ext uri="{FF2B5EF4-FFF2-40B4-BE49-F238E27FC236}">
                <a16:creationId xmlns:a16="http://schemas.microsoft.com/office/drawing/2014/main" id="{DF5B0BB1-8364-4C32-9A0A-6EADDEED9A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0488" y="487704"/>
            <a:ext cx="312501" cy="505638"/>
          </a:xfrm>
          <a:prstGeom prst="rect">
            <a:avLst/>
          </a:prstGeom>
        </p:spPr>
      </p:pic>
      <p:pic>
        <p:nvPicPr>
          <p:cNvPr id="22" name="Picture 21">
            <a:extLst>
              <a:ext uri="{FF2B5EF4-FFF2-40B4-BE49-F238E27FC236}">
                <a16:creationId xmlns:a16="http://schemas.microsoft.com/office/drawing/2014/main" id="{B48DACD3-D5AA-4C06-B6C7-85C3D0AEC7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0712" y="487704"/>
            <a:ext cx="401827" cy="542865"/>
          </a:xfrm>
          <a:prstGeom prst="rect">
            <a:avLst/>
          </a:prstGeom>
        </p:spPr>
      </p:pic>
      <p:pic>
        <p:nvPicPr>
          <p:cNvPr id="23" name="Picture 22">
            <a:extLst>
              <a:ext uri="{FF2B5EF4-FFF2-40B4-BE49-F238E27FC236}">
                <a16:creationId xmlns:a16="http://schemas.microsoft.com/office/drawing/2014/main" id="{546E123B-2E40-4329-84B9-2DC9444A78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2180" y="473054"/>
            <a:ext cx="91750" cy="515147"/>
          </a:xfrm>
          <a:prstGeom prst="rect">
            <a:avLst/>
          </a:prstGeom>
        </p:spPr>
      </p:pic>
      <p:pic>
        <p:nvPicPr>
          <p:cNvPr id="15" name="Picture 14">
            <a:extLst>
              <a:ext uri="{FF2B5EF4-FFF2-40B4-BE49-F238E27FC236}">
                <a16:creationId xmlns:a16="http://schemas.microsoft.com/office/drawing/2014/main" id="{D759CA16-18AF-4D1C-8FF1-2747BAED26BB}"/>
              </a:ext>
            </a:extLst>
          </p:cNvPr>
          <p:cNvPicPr>
            <a:picLocks noChangeAspect="1"/>
          </p:cNvPicPr>
          <p:nvPr/>
        </p:nvPicPr>
        <p:blipFill rotWithShape="1">
          <a:blip r:embed="rId11">
            <a:extLst>
              <a:ext uri="{28A0092B-C50C-407E-A947-70E740481C1C}">
                <a14:useLocalDpi xmlns:a14="http://schemas.microsoft.com/office/drawing/2010/main" val="0"/>
              </a:ext>
            </a:extLst>
          </a:blip>
          <a:srcRect l="38637" t="6395" r="38397"/>
          <a:stretch/>
        </p:blipFill>
        <p:spPr>
          <a:xfrm>
            <a:off x="7637297" y="800225"/>
            <a:ext cx="2306034" cy="5292205"/>
          </a:xfrm>
          <a:prstGeom prst="rect">
            <a:avLst/>
          </a:prstGeom>
        </p:spPr>
      </p:pic>
      <p:graphicFrame>
        <p:nvGraphicFramePr>
          <p:cNvPr id="25" name="Table 24">
            <a:extLst>
              <a:ext uri="{FF2B5EF4-FFF2-40B4-BE49-F238E27FC236}">
                <a16:creationId xmlns:a16="http://schemas.microsoft.com/office/drawing/2014/main" id="{B87C4CDB-6C54-42CC-8E95-4A2B14142119}"/>
              </a:ext>
            </a:extLst>
          </p:cNvPr>
          <p:cNvGraphicFramePr>
            <a:graphicFrameLocks noGrp="1"/>
          </p:cNvGraphicFramePr>
          <p:nvPr>
            <p:extLst>
              <p:ext uri="{D42A27DB-BD31-4B8C-83A1-F6EECF244321}">
                <p14:modId xmlns:p14="http://schemas.microsoft.com/office/powerpoint/2010/main" val="2304518485"/>
              </p:ext>
            </p:extLst>
          </p:nvPr>
        </p:nvGraphicFramePr>
        <p:xfrm>
          <a:off x="292355" y="4515181"/>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3168741631"/>
                    </a:ext>
                  </a:extLst>
                </a:gridCol>
                <a:gridCol w="1160729">
                  <a:extLst>
                    <a:ext uri="{9D8B030D-6E8A-4147-A177-3AD203B41FA5}">
                      <a16:colId xmlns:a16="http://schemas.microsoft.com/office/drawing/2014/main" val="3440447368"/>
                    </a:ext>
                  </a:extLst>
                </a:gridCol>
                <a:gridCol w="1160729">
                  <a:extLst>
                    <a:ext uri="{9D8B030D-6E8A-4147-A177-3AD203B41FA5}">
                      <a16:colId xmlns:a16="http://schemas.microsoft.com/office/drawing/2014/main" val="1255741141"/>
                    </a:ext>
                  </a:extLst>
                </a:gridCol>
                <a:gridCol w="1160729">
                  <a:extLst>
                    <a:ext uri="{9D8B030D-6E8A-4147-A177-3AD203B41FA5}">
                      <a16:colId xmlns:a16="http://schemas.microsoft.com/office/drawing/2014/main" val="2044210514"/>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dash"/>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tx1"/>
                      </a:solidFill>
                      <a:prstDash val="dash"/>
                      <a:round/>
                      <a:headEnd type="none" w="med" len="med"/>
                      <a:tailEnd type="none" w="med" len="med"/>
                    </a:lnB>
                    <a:solidFill>
                      <a:schemeClr val="bg2"/>
                    </a:solidFill>
                  </a:tcPr>
                </a:tc>
                <a:tc>
                  <a:txBody>
                    <a:bodyPr/>
                    <a:lstStyle/>
                    <a:p>
                      <a:endParaRPr lang="en-GB" dirty="0"/>
                    </a:p>
                  </a:txBody>
                  <a:tcPr>
                    <a:lnL w="38100" cap="flat" cmpd="sng" algn="ctr">
                      <a:solidFill>
                        <a:schemeClr val="tx1"/>
                      </a:solidFill>
                      <a:prstDash val="dash"/>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tx1"/>
                      </a:solidFill>
                      <a:prstDash val="dash"/>
                      <a:round/>
                      <a:headEnd type="none" w="med" len="med"/>
                      <a:tailEnd type="none" w="med" len="med"/>
                    </a:lnB>
                    <a:solidFill>
                      <a:schemeClr val="bg2"/>
                    </a:solidFill>
                  </a:tcPr>
                </a:tc>
                <a:tc>
                  <a:txBody>
                    <a:bodyPr/>
                    <a:lstStyle/>
                    <a:p>
                      <a:endParaRPr lang="en-GB" dirty="0"/>
                    </a:p>
                  </a:txBody>
                  <a:tcPr>
                    <a:lnL w="38100" cap="flat" cmpd="sng" algn="ctr">
                      <a:solidFill>
                        <a:schemeClr val="tx1"/>
                      </a:solidFill>
                      <a:prstDash val="dash"/>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tx1"/>
                      </a:solidFill>
                      <a:prstDash val="dash"/>
                      <a:round/>
                      <a:headEnd type="none" w="med" len="med"/>
                      <a:tailEnd type="none" w="med" len="med"/>
                    </a:lnB>
                    <a:solidFill>
                      <a:schemeClr val="bg2"/>
                    </a:solidFill>
                  </a:tcPr>
                </a:tc>
                <a:tc>
                  <a:txBody>
                    <a:bodyPr/>
                    <a:lstStyle/>
                    <a:p>
                      <a:endParaRPr lang="en-GB" dirty="0"/>
                    </a:p>
                  </a:txBody>
                  <a:tcPr>
                    <a:lnL w="38100" cap="flat" cmpd="sng" algn="ctr">
                      <a:solidFill>
                        <a:schemeClr val="tx1"/>
                      </a:solidFill>
                      <a:prstDash val="dash"/>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tx1"/>
                      </a:solidFill>
                      <a:prstDash val="dash"/>
                      <a:round/>
                      <a:headEnd type="none" w="med" len="med"/>
                      <a:tailEnd type="none" w="med" len="med"/>
                    </a:lnB>
                    <a:solidFill>
                      <a:schemeClr val="bg2"/>
                    </a:solidFill>
                  </a:tcPr>
                </a:tc>
                <a:extLst>
                  <a:ext uri="{0D108BD9-81ED-4DB2-BD59-A6C34878D82A}">
                    <a16:rowId xmlns:a16="http://schemas.microsoft.com/office/drawing/2014/main" val="3959112681"/>
                  </a:ext>
                </a:extLst>
              </a:tr>
            </a:tbl>
          </a:graphicData>
        </a:graphic>
      </p:graphicFrame>
      <p:graphicFrame>
        <p:nvGraphicFramePr>
          <p:cNvPr id="24" name="Table 23">
            <a:extLst>
              <a:ext uri="{FF2B5EF4-FFF2-40B4-BE49-F238E27FC236}">
                <a16:creationId xmlns:a16="http://schemas.microsoft.com/office/drawing/2014/main" id="{3EDCDBD1-36F2-4B2E-B123-C2B930AB207F}"/>
              </a:ext>
            </a:extLst>
          </p:cNvPr>
          <p:cNvGraphicFramePr>
            <a:graphicFrameLocks noGrp="1"/>
          </p:cNvGraphicFramePr>
          <p:nvPr>
            <p:extLst>
              <p:ext uri="{D42A27DB-BD31-4B8C-83A1-F6EECF244321}">
                <p14:modId xmlns:p14="http://schemas.microsoft.com/office/powerpoint/2010/main" val="3684518991"/>
              </p:ext>
            </p:extLst>
          </p:nvPr>
        </p:nvGraphicFramePr>
        <p:xfrm>
          <a:off x="1453816" y="4512296"/>
          <a:ext cx="4642916"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1041431014"/>
                    </a:ext>
                  </a:extLst>
                </a:gridCol>
                <a:gridCol w="1160729">
                  <a:extLst>
                    <a:ext uri="{9D8B030D-6E8A-4147-A177-3AD203B41FA5}">
                      <a16:colId xmlns:a16="http://schemas.microsoft.com/office/drawing/2014/main" val="2796355636"/>
                    </a:ext>
                  </a:extLst>
                </a:gridCol>
                <a:gridCol w="1160729">
                  <a:extLst>
                    <a:ext uri="{9D8B030D-6E8A-4147-A177-3AD203B41FA5}">
                      <a16:colId xmlns:a16="http://schemas.microsoft.com/office/drawing/2014/main" val="3255969945"/>
                    </a:ext>
                  </a:extLst>
                </a:gridCol>
                <a:gridCol w="1160729">
                  <a:extLst>
                    <a:ext uri="{9D8B030D-6E8A-4147-A177-3AD203B41FA5}">
                      <a16:colId xmlns:a16="http://schemas.microsoft.com/office/drawing/2014/main" val="2805892925"/>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extLst>
                  <a:ext uri="{0D108BD9-81ED-4DB2-BD59-A6C34878D82A}">
                    <a16:rowId xmlns:a16="http://schemas.microsoft.com/office/drawing/2014/main" val="3959112681"/>
                  </a:ext>
                </a:extLst>
              </a:tr>
            </a:tbl>
          </a:graphicData>
        </a:graphic>
      </p:graphicFrame>
      <p:graphicFrame>
        <p:nvGraphicFramePr>
          <p:cNvPr id="8" name="Table 7">
            <a:extLst>
              <a:ext uri="{FF2B5EF4-FFF2-40B4-BE49-F238E27FC236}">
                <a16:creationId xmlns:a16="http://schemas.microsoft.com/office/drawing/2014/main" id="{A97E8A42-B6D0-47A1-8D56-DAD780D2D31C}"/>
              </a:ext>
            </a:extLst>
          </p:cNvPr>
          <p:cNvGraphicFramePr>
            <a:graphicFrameLocks noGrp="1"/>
          </p:cNvGraphicFramePr>
          <p:nvPr>
            <p:extLst>
              <p:ext uri="{D42A27DB-BD31-4B8C-83A1-F6EECF244321}">
                <p14:modId xmlns:p14="http://schemas.microsoft.com/office/powerpoint/2010/main" val="3087274101"/>
              </p:ext>
            </p:extLst>
          </p:nvPr>
        </p:nvGraphicFramePr>
        <p:xfrm>
          <a:off x="280324" y="4518066"/>
          <a:ext cx="1160729"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3161F"/>
                    </a:solidFill>
                  </a:tcPr>
                </a:tc>
                <a:extLst>
                  <a:ext uri="{0D108BD9-81ED-4DB2-BD59-A6C34878D82A}">
                    <a16:rowId xmlns:a16="http://schemas.microsoft.com/office/drawing/2014/main" val="3959112681"/>
                  </a:ext>
                </a:extLst>
              </a:tr>
            </a:tbl>
          </a:graphicData>
        </a:graphic>
      </p:graphicFrame>
      <p:pic>
        <p:nvPicPr>
          <p:cNvPr id="6" name="Picture 5">
            <a:extLst>
              <a:ext uri="{FF2B5EF4-FFF2-40B4-BE49-F238E27FC236}">
                <a16:creationId xmlns:a16="http://schemas.microsoft.com/office/drawing/2014/main" id="{E46E9990-72E6-4C63-BDAB-E01DC51680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5535" y="476695"/>
            <a:ext cx="401828" cy="574438"/>
          </a:xfrm>
          <a:prstGeom prst="rect">
            <a:avLst/>
          </a:prstGeom>
        </p:spPr>
      </p:pic>
      <p:sp>
        <p:nvSpPr>
          <p:cNvPr id="28" name="Rectangle 27">
            <a:extLst>
              <a:ext uri="{FF2B5EF4-FFF2-40B4-BE49-F238E27FC236}">
                <a16:creationId xmlns:a16="http://schemas.microsoft.com/office/drawing/2014/main" id="{46FF30A1-1DCE-415E-AAF5-8ABEB55B7BB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Speech Bubble: Oval 8">
            <a:extLst>
              <a:ext uri="{FF2B5EF4-FFF2-40B4-BE49-F238E27FC236}">
                <a16:creationId xmlns:a16="http://schemas.microsoft.com/office/drawing/2014/main" id="{E55B0743-9803-4B7E-A52C-A1A0FD9181AC}"/>
              </a:ext>
            </a:extLst>
          </p:cNvPr>
          <p:cNvSpPr/>
          <p:nvPr/>
        </p:nvSpPr>
        <p:spPr>
          <a:xfrm>
            <a:off x="3875085" y="800226"/>
            <a:ext cx="2908979" cy="1419854"/>
          </a:xfrm>
          <a:prstGeom prst="wedgeEllipseCallout">
            <a:avLst>
              <a:gd name="adj1" fmla="val 26706"/>
              <a:gd name="adj2" fmla="val 9378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Century Gothic" panose="020B0502020202020204" pitchFamily="34" charset="0"/>
              </a:rPr>
              <a:t>Five</a:t>
            </a:r>
            <a:r>
              <a:rPr lang="en-GB" sz="2400" dirty="0">
                <a:solidFill>
                  <a:schemeClr val="tx1"/>
                </a:solidFill>
                <a:latin typeface="Century Gothic" panose="020B0502020202020204" pitchFamily="34" charset="0"/>
              </a:rPr>
              <a:t> is made from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 and </a:t>
            </a:r>
            <a:r>
              <a:rPr lang="en-GB" sz="2400" dirty="0">
                <a:solidFill>
                  <a:srgbClr val="FF0000"/>
                </a:solidFill>
                <a:latin typeface="Century Gothic" panose="020B0502020202020204" pitchFamily="34" charset="0"/>
              </a:rPr>
              <a:t>Four</a:t>
            </a:r>
            <a:r>
              <a:rPr lang="en-GB" sz="2400" dirty="0">
                <a:solidFill>
                  <a:schemeClr val="tx1"/>
                </a:solidFill>
                <a:latin typeface="Century Gothic" panose="020B0502020202020204" pitchFamily="34" charset="0"/>
              </a:rPr>
              <a:t>. </a:t>
            </a:r>
          </a:p>
        </p:txBody>
      </p:sp>
      <p:sp>
        <p:nvSpPr>
          <p:cNvPr id="29" name="Speech Bubble: Oval 28">
            <a:extLst>
              <a:ext uri="{FF2B5EF4-FFF2-40B4-BE49-F238E27FC236}">
                <a16:creationId xmlns:a16="http://schemas.microsoft.com/office/drawing/2014/main" id="{EC64EA45-606D-4567-A846-398D54897995}"/>
              </a:ext>
            </a:extLst>
          </p:cNvPr>
          <p:cNvSpPr/>
          <p:nvPr/>
        </p:nvSpPr>
        <p:spPr>
          <a:xfrm>
            <a:off x="7569557" y="1614920"/>
            <a:ext cx="2165817" cy="2005357"/>
          </a:xfrm>
          <a:prstGeom prst="wedgeEllipseCallout">
            <a:avLst>
              <a:gd name="adj1" fmla="val 62835"/>
              <a:gd name="adj2" fmla="val 227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So </a:t>
            </a:r>
            <a:r>
              <a:rPr lang="en-GB" sz="2400" dirty="0">
                <a:solidFill>
                  <a:srgbClr val="FF0000"/>
                </a:solidFill>
                <a:latin typeface="Century Gothic" panose="020B0502020202020204" pitchFamily="34" charset="0"/>
              </a:rPr>
              <a:t>Five</a:t>
            </a:r>
            <a:r>
              <a:rPr lang="en-GB" sz="2400" dirty="0">
                <a:solidFill>
                  <a:schemeClr val="tx1"/>
                </a:solidFill>
                <a:latin typeface="Century Gothic" panose="020B0502020202020204" pitchFamily="34" charset="0"/>
              </a:rPr>
              <a:t> subtract </a:t>
            </a:r>
            <a:r>
              <a:rPr lang="en-GB" sz="2400" dirty="0">
                <a:solidFill>
                  <a:srgbClr val="FF0000"/>
                </a:solidFill>
                <a:latin typeface="Century Gothic" panose="020B0502020202020204" pitchFamily="34" charset="0"/>
              </a:rPr>
              <a:t>Four</a:t>
            </a:r>
            <a:r>
              <a:rPr lang="en-GB" sz="2400" dirty="0">
                <a:solidFill>
                  <a:schemeClr val="tx1"/>
                </a:solidFill>
                <a:latin typeface="Century Gothic" panose="020B0502020202020204" pitchFamily="34" charset="0"/>
              </a:rPr>
              <a:t> is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a:t>
            </a:r>
          </a:p>
        </p:txBody>
      </p:sp>
      <p:pic>
        <p:nvPicPr>
          <p:cNvPr id="12" name="Graphic 11" descr="Close">
            <a:extLst>
              <a:ext uri="{FF2B5EF4-FFF2-40B4-BE49-F238E27FC236}">
                <a16:creationId xmlns:a16="http://schemas.microsoft.com/office/drawing/2014/main" id="{DC5DC9F2-C5BC-423F-BD3A-47A8442988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87024" y="2876807"/>
            <a:ext cx="914400" cy="914400"/>
          </a:xfrm>
          <a:prstGeom prst="rect">
            <a:avLst/>
          </a:prstGeom>
        </p:spPr>
      </p:pic>
      <p:sp>
        <p:nvSpPr>
          <p:cNvPr id="30" name="Oval 29">
            <a:extLst>
              <a:ext uri="{FF2B5EF4-FFF2-40B4-BE49-F238E27FC236}">
                <a16:creationId xmlns:a16="http://schemas.microsoft.com/office/drawing/2014/main" id="{66055B02-AD0C-4FE6-B84F-2341963DDA4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9955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3.7037E-6 C -0.02695 -0.02801 -0.05377 -0.05602 -0.07877 -0.03797 C -0.10377 -0.01968 -0.12695 0.04467 -0.15 0.10902 " pathEditMode="relative" rAng="0" ptsTypes="AAA">
                                      <p:cBhvr>
                                        <p:cTn id="6" dur="2000" fill="hold"/>
                                        <p:tgtEl>
                                          <p:spTgt spid="15"/>
                                        </p:tgtEl>
                                        <p:attrNameLst>
                                          <p:attrName>ppt_x</p:attrName>
                                          <p:attrName>ppt_y</p:attrName>
                                        </p:attrNameLst>
                                      </p:cBhvr>
                                      <p:rCtr x="-7500" y="326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0.00156 1.85185E-6 L 0.00182 0.14838 " pathEditMode="relative" rAng="0" ptsTypes="AA">
                                      <p:cBhvr>
                                        <p:cTn id="16" dur="2000" fill="hold"/>
                                        <p:tgtEl>
                                          <p:spTgt spid="24"/>
                                        </p:tgtEl>
                                        <p:attrNameLst>
                                          <p:attrName>ppt_x</p:attrName>
                                          <p:attrName>ppt_y</p:attrName>
                                        </p:attrNameLst>
                                      </p:cBhvr>
                                      <p:rCtr x="13" y="7407"/>
                                    </p:animMotion>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133A24E-6093-4D90-8B60-D644EF052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27" name="Picture 26">
            <a:extLst>
              <a:ext uri="{FF2B5EF4-FFF2-40B4-BE49-F238E27FC236}">
                <a16:creationId xmlns:a16="http://schemas.microsoft.com/office/drawing/2014/main" id="{3EA9CE76-954E-46DD-AA15-DB808C7B9D9C}"/>
              </a:ext>
            </a:extLst>
          </p:cNvPr>
          <p:cNvPicPr>
            <a:picLocks noChangeAspect="1"/>
          </p:cNvPicPr>
          <p:nvPr/>
        </p:nvPicPr>
        <p:blipFill rotWithShape="1">
          <a:blip r:embed="rId4">
            <a:extLst>
              <a:ext uri="{28A0092B-C50C-407E-A947-70E740481C1C}">
                <a14:useLocalDpi xmlns:a14="http://schemas.microsoft.com/office/drawing/2010/main" val="0"/>
              </a:ext>
            </a:extLst>
          </a:blip>
          <a:srcRect r="34582" b="8391"/>
          <a:stretch/>
        </p:blipFill>
        <p:spPr>
          <a:xfrm>
            <a:off x="4649573" y="572610"/>
            <a:ext cx="7479009" cy="5897316"/>
          </a:xfrm>
          <a:prstGeom prst="rect">
            <a:avLst/>
          </a:prstGeom>
        </p:spPr>
      </p:pic>
      <p:graphicFrame>
        <p:nvGraphicFramePr>
          <p:cNvPr id="3" name="Table 2">
            <a:extLst>
              <a:ext uri="{FF2B5EF4-FFF2-40B4-BE49-F238E27FC236}">
                <a16:creationId xmlns:a16="http://schemas.microsoft.com/office/drawing/2014/main" id="{7572BA12-4C8B-48BC-BEF8-A451D08A4EFB}"/>
              </a:ext>
            </a:extLst>
          </p:cNvPr>
          <p:cNvGraphicFramePr>
            <a:graphicFrameLocks noGrp="1"/>
          </p:cNvGraphicFramePr>
          <p:nvPr>
            <p:extLst>
              <p:ext uri="{D42A27DB-BD31-4B8C-83A1-F6EECF244321}">
                <p14:modId xmlns:p14="http://schemas.microsoft.com/office/powerpoint/2010/main" val="3314918483"/>
              </p:ext>
            </p:extLst>
          </p:nvPr>
        </p:nvGraphicFramePr>
        <p:xfrm>
          <a:off x="311016" y="4530383"/>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3168741631"/>
                    </a:ext>
                  </a:extLst>
                </a:gridCol>
                <a:gridCol w="1160729">
                  <a:extLst>
                    <a:ext uri="{9D8B030D-6E8A-4147-A177-3AD203B41FA5}">
                      <a16:colId xmlns:a16="http://schemas.microsoft.com/office/drawing/2014/main" val="3440447368"/>
                    </a:ext>
                  </a:extLst>
                </a:gridCol>
                <a:gridCol w="1160729">
                  <a:extLst>
                    <a:ext uri="{9D8B030D-6E8A-4147-A177-3AD203B41FA5}">
                      <a16:colId xmlns:a16="http://schemas.microsoft.com/office/drawing/2014/main" val="1255741141"/>
                    </a:ext>
                  </a:extLst>
                </a:gridCol>
                <a:gridCol w="1160729">
                  <a:extLst>
                    <a:ext uri="{9D8B030D-6E8A-4147-A177-3AD203B41FA5}">
                      <a16:colId xmlns:a16="http://schemas.microsoft.com/office/drawing/2014/main" val="2044210514"/>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extLst>
                  <a:ext uri="{0D108BD9-81ED-4DB2-BD59-A6C34878D82A}">
                    <a16:rowId xmlns:a16="http://schemas.microsoft.com/office/drawing/2014/main" val="3959112681"/>
                  </a:ext>
                </a:extLst>
              </a:tr>
            </a:tbl>
          </a:graphicData>
        </a:graphic>
      </p:graphicFrame>
      <p:pic>
        <p:nvPicPr>
          <p:cNvPr id="17" name="Picture 16">
            <a:extLst>
              <a:ext uri="{FF2B5EF4-FFF2-40B4-BE49-F238E27FC236}">
                <a16:creationId xmlns:a16="http://schemas.microsoft.com/office/drawing/2014/main" id="{8732D14F-0079-4D10-8C07-834B6C982FB2}"/>
              </a:ext>
            </a:extLst>
          </p:cNvPr>
          <p:cNvPicPr>
            <a:picLocks noChangeAspect="1"/>
          </p:cNvPicPr>
          <p:nvPr/>
        </p:nvPicPr>
        <p:blipFill>
          <a:blip r:embed="rId5"/>
          <a:stretch>
            <a:fillRect/>
          </a:stretch>
        </p:blipFill>
        <p:spPr>
          <a:xfrm>
            <a:off x="522513" y="184551"/>
            <a:ext cx="4573418" cy="4095873"/>
          </a:xfrm>
          <a:prstGeom prst="rect">
            <a:avLst/>
          </a:prstGeom>
        </p:spPr>
      </p:pic>
      <p:pic>
        <p:nvPicPr>
          <p:cNvPr id="7" name="Picture 6">
            <a:extLst>
              <a:ext uri="{FF2B5EF4-FFF2-40B4-BE49-F238E27FC236}">
                <a16:creationId xmlns:a16="http://schemas.microsoft.com/office/drawing/2014/main" id="{E7E4CA32-E8FE-44D9-83F9-2E586CEF4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3991" y="2813121"/>
            <a:ext cx="166117" cy="932690"/>
          </a:xfrm>
          <a:prstGeom prst="rect">
            <a:avLst/>
          </a:prstGeom>
        </p:spPr>
      </p:pic>
      <p:pic>
        <p:nvPicPr>
          <p:cNvPr id="11" name="Picture 10">
            <a:extLst>
              <a:ext uri="{FF2B5EF4-FFF2-40B4-BE49-F238E27FC236}">
                <a16:creationId xmlns:a16="http://schemas.microsoft.com/office/drawing/2014/main" id="{47954BB3-3E70-40AB-ABEB-FE4BAB2C07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346" y="2850516"/>
            <a:ext cx="690374" cy="932690"/>
          </a:xfrm>
          <a:prstGeom prst="rect">
            <a:avLst/>
          </a:prstGeom>
        </p:spPr>
      </p:pic>
      <p:pic>
        <p:nvPicPr>
          <p:cNvPr id="13" name="Picture 12">
            <a:extLst>
              <a:ext uri="{FF2B5EF4-FFF2-40B4-BE49-F238E27FC236}">
                <a16:creationId xmlns:a16="http://schemas.microsoft.com/office/drawing/2014/main" id="{90CCA88E-312D-4EFE-8AC1-EB1C24C49C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7303" y="631333"/>
            <a:ext cx="574549" cy="929642"/>
          </a:xfrm>
          <a:prstGeom prst="rect">
            <a:avLst/>
          </a:prstGeom>
        </p:spPr>
      </p:pic>
      <p:pic>
        <p:nvPicPr>
          <p:cNvPr id="15" name="Picture 14">
            <a:extLst>
              <a:ext uri="{FF2B5EF4-FFF2-40B4-BE49-F238E27FC236}">
                <a16:creationId xmlns:a16="http://schemas.microsoft.com/office/drawing/2014/main" id="{D759CA16-18AF-4D1C-8FF1-2747BAED26BB}"/>
              </a:ext>
            </a:extLst>
          </p:cNvPr>
          <p:cNvPicPr>
            <a:picLocks noChangeAspect="1"/>
          </p:cNvPicPr>
          <p:nvPr/>
        </p:nvPicPr>
        <p:blipFill rotWithShape="1">
          <a:blip r:embed="rId9">
            <a:extLst>
              <a:ext uri="{28A0092B-C50C-407E-A947-70E740481C1C}">
                <a14:useLocalDpi xmlns:a14="http://schemas.microsoft.com/office/drawing/2010/main" val="0"/>
              </a:ext>
            </a:extLst>
          </a:blip>
          <a:srcRect l="39452" r="40397" b="6225"/>
          <a:stretch/>
        </p:blipFill>
        <p:spPr>
          <a:xfrm>
            <a:off x="7531480" y="1356416"/>
            <a:ext cx="2023289" cy="5301773"/>
          </a:xfrm>
          <a:prstGeom prst="rect">
            <a:avLst/>
          </a:prstGeom>
        </p:spPr>
      </p:pic>
      <p:graphicFrame>
        <p:nvGraphicFramePr>
          <p:cNvPr id="25" name="Table 24">
            <a:extLst>
              <a:ext uri="{FF2B5EF4-FFF2-40B4-BE49-F238E27FC236}">
                <a16:creationId xmlns:a16="http://schemas.microsoft.com/office/drawing/2014/main" id="{B87C4CDB-6C54-42CC-8E95-4A2B14142119}"/>
              </a:ext>
            </a:extLst>
          </p:cNvPr>
          <p:cNvGraphicFramePr>
            <a:graphicFrameLocks noGrp="1"/>
          </p:cNvGraphicFramePr>
          <p:nvPr>
            <p:extLst>
              <p:ext uri="{D42A27DB-BD31-4B8C-83A1-F6EECF244321}">
                <p14:modId xmlns:p14="http://schemas.microsoft.com/office/powerpoint/2010/main" val="2919839423"/>
              </p:ext>
            </p:extLst>
          </p:nvPr>
        </p:nvGraphicFramePr>
        <p:xfrm>
          <a:off x="293051" y="4532734"/>
          <a:ext cx="5803645"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gridCol w="1160729">
                  <a:extLst>
                    <a:ext uri="{9D8B030D-6E8A-4147-A177-3AD203B41FA5}">
                      <a16:colId xmlns:a16="http://schemas.microsoft.com/office/drawing/2014/main" val="3168741631"/>
                    </a:ext>
                  </a:extLst>
                </a:gridCol>
                <a:gridCol w="1160729">
                  <a:extLst>
                    <a:ext uri="{9D8B030D-6E8A-4147-A177-3AD203B41FA5}">
                      <a16:colId xmlns:a16="http://schemas.microsoft.com/office/drawing/2014/main" val="3440447368"/>
                    </a:ext>
                  </a:extLst>
                </a:gridCol>
                <a:gridCol w="1160729">
                  <a:extLst>
                    <a:ext uri="{9D8B030D-6E8A-4147-A177-3AD203B41FA5}">
                      <a16:colId xmlns:a16="http://schemas.microsoft.com/office/drawing/2014/main" val="1255741141"/>
                    </a:ext>
                  </a:extLst>
                </a:gridCol>
                <a:gridCol w="1160729">
                  <a:extLst>
                    <a:ext uri="{9D8B030D-6E8A-4147-A177-3AD203B41FA5}">
                      <a16:colId xmlns:a16="http://schemas.microsoft.com/office/drawing/2014/main" val="2044210514"/>
                    </a:ext>
                  </a:extLst>
                </a:gridCol>
              </a:tblGrid>
              <a:tr h="981094">
                <a:tc>
                  <a:txBody>
                    <a:bodyPr/>
                    <a:lstStyle/>
                    <a:p>
                      <a:endParaRPr lang="en-GB" dirty="0">
                        <a:highlight>
                          <a:srgbClr val="2EBCD8"/>
                        </a:highligh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highlight>
                          <a:srgbClr val="2EBCD8"/>
                        </a:highligh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highlight>
                          <a:srgbClr val="2EBCD8"/>
                        </a:highligh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highlight>
                          <a:srgbClr val="2EBCD8"/>
                        </a:highligh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2EBCD8"/>
                    </a:solidFill>
                  </a:tcPr>
                </a:tc>
                <a:tc>
                  <a:txBody>
                    <a:bodyPr/>
                    <a:lstStyle/>
                    <a:p>
                      <a:endParaRPr lang="en-GB" dirty="0">
                        <a:highlight>
                          <a:srgbClr val="2EBCD8"/>
                        </a:highlight>
                      </a:endParaRPr>
                    </a:p>
                  </a:txBody>
                  <a:tcPr>
                    <a:lnL w="38100" cap="flat" cmpd="sng" algn="ctr">
                      <a:solidFill>
                        <a:schemeClr val="tx1"/>
                      </a:solidFill>
                      <a:prstDash val="dash"/>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tx1"/>
                      </a:solidFill>
                      <a:prstDash val="dash"/>
                      <a:round/>
                      <a:headEnd type="none" w="med" len="med"/>
                      <a:tailEnd type="none" w="med" len="med"/>
                    </a:lnB>
                    <a:solidFill>
                      <a:schemeClr val="bg2"/>
                    </a:solidFill>
                  </a:tcPr>
                </a:tc>
                <a:extLst>
                  <a:ext uri="{0D108BD9-81ED-4DB2-BD59-A6C34878D82A}">
                    <a16:rowId xmlns:a16="http://schemas.microsoft.com/office/drawing/2014/main" val="3959112681"/>
                  </a:ext>
                </a:extLst>
              </a:tr>
            </a:tbl>
          </a:graphicData>
        </a:graphic>
      </p:graphicFrame>
      <p:graphicFrame>
        <p:nvGraphicFramePr>
          <p:cNvPr id="24" name="Table 23">
            <a:extLst>
              <a:ext uri="{FF2B5EF4-FFF2-40B4-BE49-F238E27FC236}">
                <a16:creationId xmlns:a16="http://schemas.microsoft.com/office/drawing/2014/main" id="{3EDCDBD1-36F2-4B2E-B123-C2B930AB207F}"/>
              </a:ext>
            </a:extLst>
          </p:cNvPr>
          <p:cNvGraphicFramePr>
            <a:graphicFrameLocks noGrp="1"/>
          </p:cNvGraphicFramePr>
          <p:nvPr>
            <p:extLst>
              <p:ext uri="{D42A27DB-BD31-4B8C-83A1-F6EECF244321}">
                <p14:modId xmlns:p14="http://schemas.microsoft.com/office/powerpoint/2010/main" val="1621177259"/>
              </p:ext>
            </p:extLst>
          </p:nvPr>
        </p:nvGraphicFramePr>
        <p:xfrm>
          <a:off x="293050" y="4539575"/>
          <a:ext cx="4642916" cy="981094"/>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1041431014"/>
                    </a:ext>
                  </a:extLst>
                </a:gridCol>
                <a:gridCol w="1160729">
                  <a:extLst>
                    <a:ext uri="{9D8B030D-6E8A-4147-A177-3AD203B41FA5}">
                      <a16:colId xmlns:a16="http://schemas.microsoft.com/office/drawing/2014/main" val="2796355636"/>
                    </a:ext>
                  </a:extLst>
                </a:gridCol>
                <a:gridCol w="1160729">
                  <a:extLst>
                    <a:ext uri="{9D8B030D-6E8A-4147-A177-3AD203B41FA5}">
                      <a16:colId xmlns:a16="http://schemas.microsoft.com/office/drawing/2014/main" val="3255969945"/>
                    </a:ext>
                  </a:extLst>
                </a:gridCol>
                <a:gridCol w="1160729">
                  <a:extLst>
                    <a:ext uri="{9D8B030D-6E8A-4147-A177-3AD203B41FA5}">
                      <a16:colId xmlns:a16="http://schemas.microsoft.com/office/drawing/2014/main" val="2805892925"/>
                    </a:ext>
                  </a:extLst>
                </a:gridCol>
              </a:tblGrid>
              <a:tr h="981094">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1D000"/>
                    </a:solidFill>
                  </a:tcPr>
                </a:tc>
                <a:extLst>
                  <a:ext uri="{0D108BD9-81ED-4DB2-BD59-A6C34878D82A}">
                    <a16:rowId xmlns:a16="http://schemas.microsoft.com/office/drawing/2014/main" val="3959112681"/>
                  </a:ext>
                </a:extLst>
              </a:tr>
            </a:tbl>
          </a:graphicData>
        </a:graphic>
      </p:graphicFrame>
      <p:graphicFrame>
        <p:nvGraphicFramePr>
          <p:cNvPr id="8" name="Table 7">
            <a:extLst>
              <a:ext uri="{FF2B5EF4-FFF2-40B4-BE49-F238E27FC236}">
                <a16:creationId xmlns:a16="http://schemas.microsoft.com/office/drawing/2014/main" id="{A97E8A42-B6D0-47A1-8D56-DAD780D2D31C}"/>
              </a:ext>
            </a:extLst>
          </p:cNvPr>
          <p:cNvGraphicFramePr>
            <a:graphicFrameLocks noGrp="1"/>
          </p:cNvGraphicFramePr>
          <p:nvPr>
            <p:extLst>
              <p:ext uri="{D42A27DB-BD31-4B8C-83A1-F6EECF244321}">
                <p14:modId xmlns:p14="http://schemas.microsoft.com/office/powerpoint/2010/main" val="381487717"/>
              </p:ext>
            </p:extLst>
          </p:nvPr>
        </p:nvGraphicFramePr>
        <p:xfrm>
          <a:off x="4953931" y="4532255"/>
          <a:ext cx="1160729" cy="988413"/>
        </p:xfrm>
        <a:graphic>
          <a:graphicData uri="http://schemas.openxmlformats.org/drawingml/2006/table">
            <a:tbl>
              <a:tblPr firstRow="1" bandRow="1">
                <a:tableStyleId>{5C22544A-7EE6-4342-B048-85BDC9FD1C3A}</a:tableStyleId>
              </a:tblPr>
              <a:tblGrid>
                <a:gridCol w="1160729">
                  <a:extLst>
                    <a:ext uri="{9D8B030D-6E8A-4147-A177-3AD203B41FA5}">
                      <a16:colId xmlns:a16="http://schemas.microsoft.com/office/drawing/2014/main" val="2086147643"/>
                    </a:ext>
                  </a:extLst>
                </a:gridCol>
              </a:tblGrid>
              <a:tr h="988413">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3161F"/>
                    </a:solidFill>
                  </a:tcPr>
                </a:tc>
                <a:extLst>
                  <a:ext uri="{0D108BD9-81ED-4DB2-BD59-A6C34878D82A}">
                    <a16:rowId xmlns:a16="http://schemas.microsoft.com/office/drawing/2014/main" val="3959112681"/>
                  </a:ext>
                </a:extLst>
              </a:tr>
            </a:tbl>
          </a:graphicData>
        </a:graphic>
      </p:graphicFrame>
      <p:pic>
        <p:nvPicPr>
          <p:cNvPr id="5" name="Picture 4">
            <a:extLst>
              <a:ext uri="{FF2B5EF4-FFF2-40B4-BE49-F238E27FC236}">
                <a16:creationId xmlns:a16="http://schemas.microsoft.com/office/drawing/2014/main" id="{CCF39D74-A349-4929-A302-E0D453CABB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5708" y="815127"/>
            <a:ext cx="3991734" cy="2248677"/>
          </a:xfrm>
          <a:prstGeom prst="rect">
            <a:avLst/>
          </a:prstGeom>
        </p:spPr>
      </p:pic>
      <p:sp>
        <p:nvSpPr>
          <p:cNvPr id="26" name="Rectangle 25">
            <a:extLst>
              <a:ext uri="{FF2B5EF4-FFF2-40B4-BE49-F238E27FC236}">
                <a16:creationId xmlns:a16="http://schemas.microsoft.com/office/drawing/2014/main" id="{FDD394D6-81B3-4387-88AF-35EF559096F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8" name="Speech Bubble: Oval 27">
            <a:extLst>
              <a:ext uri="{FF2B5EF4-FFF2-40B4-BE49-F238E27FC236}">
                <a16:creationId xmlns:a16="http://schemas.microsoft.com/office/drawing/2014/main" id="{28D7BFCC-9EF5-40F8-93CD-D225B0EBB1F8}"/>
              </a:ext>
            </a:extLst>
          </p:cNvPr>
          <p:cNvSpPr/>
          <p:nvPr/>
        </p:nvSpPr>
        <p:spPr>
          <a:xfrm>
            <a:off x="3928438" y="532075"/>
            <a:ext cx="2734408" cy="1655211"/>
          </a:xfrm>
          <a:prstGeom prst="wedgeEllipseCallout">
            <a:avLst>
              <a:gd name="adj1" fmla="val 158467"/>
              <a:gd name="adj2" fmla="val 8535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Century Gothic" panose="020B0502020202020204" pitchFamily="34" charset="0"/>
              </a:rPr>
              <a:t>Five</a:t>
            </a:r>
            <a:r>
              <a:rPr lang="en-GB" sz="2400" dirty="0">
                <a:solidFill>
                  <a:schemeClr val="tx1"/>
                </a:solidFill>
                <a:latin typeface="Century Gothic" panose="020B0502020202020204" pitchFamily="34" charset="0"/>
              </a:rPr>
              <a:t> is made from </a:t>
            </a:r>
            <a:r>
              <a:rPr lang="en-GB" sz="2400" dirty="0">
                <a:solidFill>
                  <a:srgbClr val="FF0000"/>
                </a:solidFill>
                <a:latin typeface="Century Gothic" panose="020B0502020202020204" pitchFamily="34" charset="0"/>
              </a:rPr>
              <a:t>Four</a:t>
            </a:r>
            <a:r>
              <a:rPr lang="en-GB" sz="2400" dirty="0">
                <a:solidFill>
                  <a:schemeClr val="tx1"/>
                </a:solidFill>
                <a:latin typeface="Century Gothic" panose="020B0502020202020204" pitchFamily="34" charset="0"/>
              </a:rPr>
              <a:t> and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 </a:t>
            </a:r>
          </a:p>
        </p:txBody>
      </p:sp>
      <p:sp>
        <p:nvSpPr>
          <p:cNvPr id="29" name="Speech Bubble: Oval 28">
            <a:extLst>
              <a:ext uri="{FF2B5EF4-FFF2-40B4-BE49-F238E27FC236}">
                <a16:creationId xmlns:a16="http://schemas.microsoft.com/office/drawing/2014/main" id="{AF1E4BC4-23E1-44C7-8A07-A6B40250E00B}"/>
              </a:ext>
            </a:extLst>
          </p:cNvPr>
          <p:cNvSpPr/>
          <p:nvPr/>
        </p:nvSpPr>
        <p:spPr>
          <a:xfrm>
            <a:off x="5245305" y="2466504"/>
            <a:ext cx="2476158" cy="2005357"/>
          </a:xfrm>
          <a:prstGeom prst="wedgeEllipseCallout">
            <a:avLst>
              <a:gd name="adj1" fmla="val 68837"/>
              <a:gd name="adj2" fmla="val -1173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So </a:t>
            </a:r>
            <a:r>
              <a:rPr lang="en-GB" sz="2400" dirty="0">
                <a:solidFill>
                  <a:srgbClr val="FF0000"/>
                </a:solidFill>
                <a:latin typeface="Century Gothic" panose="020B0502020202020204" pitchFamily="34" charset="0"/>
              </a:rPr>
              <a:t>Five</a:t>
            </a:r>
            <a:r>
              <a:rPr lang="en-GB" sz="2400" dirty="0">
                <a:solidFill>
                  <a:schemeClr val="tx1"/>
                </a:solidFill>
                <a:latin typeface="Century Gothic" panose="020B0502020202020204" pitchFamily="34" charset="0"/>
              </a:rPr>
              <a:t> subtract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 is </a:t>
            </a:r>
            <a:r>
              <a:rPr lang="en-GB" sz="2400" dirty="0">
                <a:solidFill>
                  <a:srgbClr val="FF0000"/>
                </a:solidFill>
                <a:latin typeface="Century Gothic" panose="020B0502020202020204" pitchFamily="34" charset="0"/>
              </a:rPr>
              <a:t>Four</a:t>
            </a:r>
            <a:r>
              <a:rPr lang="en-GB" sz="2400" dirty="0">
                <a:solidFill>
                  <a:schemeClr val="tx1"/>
                </a:solidFill>
                <a:latin typeface="Century Gothic" panose="020B0502020202020204" pitchFamily="34" charset="0"/>
              </a:rPr>
              <a:t>.</a:t>
            </a:r>
          </a:p>
        </p:txBody>
      </p:sp>
      <p:pic>
        <p:nvPicPr>
          <p:cNvPr id="30" name="Graphic 29" descr="Close">
            <a:extLst>
              <a:ext uri="{FF2B5EF4-FFF2-40B4-BE49-F238E27FC236}">
                <a16:creationId xmlns:a16="http://schemas.microsoft.com/office/drawing/2014/main" id="{BB6175DD-BC60-4EEB-A6D6-EAA9184681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87024" y="2876807"/>
            <a:ext cx="914400" cy="914400"/>
          </a:xfrm>
          <a:prstGeom prst="rect">
            <a:avLst/>
          </a:prstGeom>
        </p:spPr>
      </p:pic>
      <p:sp>
        <p:nvSpPr>
          <p:cNvPr id="31" name="Oval 30">
            <a:extLst>
              <a:ext uri="{FF2B5EF4-FFF2-40B4-BE49-F238E27FC236}">
                <a16:creationId xmlns:a16="http://schemas.microsoft.com/office/drawing/2014/main" id="{11874712-54DC-4681-8188-BB75E91EB6D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ounded Rectangle 7">
            <a:extLst>
              <a:ext uri="{FF2B5EF4-FFF2-40B4-BE49-F238E27FC236}">
                <a16:creationId xmlns:a16="http://schemas.microsoft.com/office/drawing/2014/main" id="{174F1DDD-3698-4B87-BB0A-11D712586410}"/>
              </a:ext>
            </a:extLst>
          </p:cNvPr>
          <p:cNvSpPr>
            <a:spLocks noChangeAspect="1"/>
          </p:cNvSpPr>
          <p:nvPr/>
        </p:nvSpPr>
        <p:spPr>
          <a:xfrm>
            <a:off x="6911116" y="285349"/>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07BD09C-CEBD-4707-8303-4EB76A2FC2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03376" y="484648"/>
            <a:ext cx="401827" cy="574437"/>
          </a:xfrm>
          <a:prstGeom prst="rect">
            <a:avLst/>
          </a:prstGeom>
        </p:spPr>
      </p:pic>
      <p:pic>
        <p:nvPicPr>
          <p:cNvPr id="21" name="Picture 20">
            <a:extLst>
              <a:ext uri="{FF2B5EF4-FFF2-40B4-BE49-F238E27FC236}">
                <a16:creationId xmlns:a16="http://schemas.microsoft.com/office/drawing/2014/main" id="{DF5B0BB1-8364-4C32-9A0A-6EADDEED9A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4580" y="484648"/>
            <a:ext cx="312501" cy="505638"/>
          </a:xfrm>
          <a:prstGeom prst="rect">
            <a:avLst/>
          </a:prstGeom>
        </p:spPr>
      </p:pic>
      <p:pic>
        <p:nvPicPr>
          <p:cNvPr id="22" name="Picture 21">
            <a:extLst>
              <a:ext uri="{FF2B5EF4-FFF2-40B4-BE49-F238E27FC236}">
                <a16:creationId xmlns:a16="http://schemas.microsoft.com/office/drawing/2014/main" id="{B48DACD3-D5AA-4C06-B6C7-85C3D0AEC7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7348" y="471857"/>
            <a:ext cx="401827" cy="542865"/>
          </a:xfrm>
          <a:prstGeom prst="rect">
            <a:avLst/>
          </a:prstGeom>
        </p:spPr>
      </p:pic>
      <p:pic>
        <p:nvPicPr>
          <p:cNvPr id="23" name="Picture 22">
            <a:extLst>
              <a:ext uri="{FF2B5EF4-FFF2-40B4-BE49-F238E27FC236}">
                <a16:creationId xmlns:a16="http://schemas.microsoft.com/office/drawing/2014/main" id="{546E123B-2E40-4329-84B9-2DC9444A78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8717" y="466867"/>
            <a:ext cx="91750" cy="515147"/>
          </a:xfrm>
          <a:prstGeom prst="rect">
            <a:avLst/>
          </a:prstGeom>
        </p:spPr>
      </p:pic>
      <p:pic>
        <p:nvPicPr>
          <p:cNvPr id="6" name="Picture 5">
            <a:extLst>
              <a:ext uri="{FF2B5EF4-FFF2-40B4-BE49-F238E27FC236}">
                <a16:creationId xmlns:a16="http://schemas.microsoft.com/office/drawing/2014/main" id="{E46E9990-72E6-4C63-BDAB-E01DC516809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03915" y="473639"/>
            <a:ext cx="401828" cy="574438"/>
          </a:xfrm>
          <a:prstGeom prst="rect">
            <a:avLst/>
          </a:prstGeom>
        </p:spPr>
      </p:pic>
    </p:spTree>
    <p:extLst>
      <p:ext uri="{BB962C8B-B14F-4D97-AF65-F5344CB8AC3E}">
        <p14:creationId xmlns:p14="http://schemas.microsoft.com/office/powerpoint/2010/main" val="23313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7 -2.96296E-6 C -0.02552 -0.0618 -0.05104 -0.12361 -0.07188 -0.03518 C -0.09271 0.05348 -0.10885 0.2926 -0.125 0.53148 " pathEditMode="relative" rAng="0" ptsTypes="AAA">
                                      <p:cBhvr>
                                        <p:cTn id="6" dur="2000" fill="hold"/>
                                        <p:tgtEl>
                                          <p:spTgt spid="5"/>
                                        </p:tgtEl>
                                        <p:attrNameLst>
                                          <p:attrName>ppt_x</p:attrName>
                                          <p:attrName>ppt_y</p:attrName>
                                        </p:attrNameLst>
                                      </p:cBhvr>
                                      <p:rCtr x="-6250" y="2259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42" presetClass="path" presetSubtype="0" accel="50000" decel="50000" fill="hold" nodeType="afterEffect">
                                  <p:stCondLst>
                                    <p:cond delay="0"/>
                                  </p:stCondLst>
                                  <p:childTnLst>
                                    <p:animMotion origin="layout" path="M 3.75E-6 -3.7037E-7 L 3.75E-6 0.14769 " pathEditMode="relative" rAng="0" ptsTypes="AA">
                                      <p:cBhvr>
                                        <p:cTn id="17" dur="2000" fill="hold"/>
                                        <p:tgtEl>
                                          <p:spTgt spid="8"/>
                                        </p:tgtEl>
                                        <p:attrNameLst>
                                          <p:attrName>ppt_x</p:attrName>
                                          <p:attrName>ppt_y</p:attrName>
                                        </p:attrNameLst>
                                      </p:cBhvr>
                                      <p:rCtr x="0" y="7384"/>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301553-D4C1-4DE5-BC3F-B0458BF76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30" name="Rectangle 29">
            <a:extLst>
              <a:ext uri="{FF2B5EF4-FFF2-40B4-BE49-F238E27FC236}">
                <a16:creationId xmlns:a16="http://schemas.microsoft.com/office/drawing/2014/main" id="{CCF88A21-92BC-416C-8B9E-FFE246EC9C0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Oval 11">
            <a:extLst>
              <a:ext uri="{FF2B5EF4-FFF2-40B4-BE49-F238E27FC236}">
                <a16:creationId xmlns:a16="http://schemas.microsoft.com/office/drawing/2014/main" id="{C81ECEFB-33CC-431A-A2BA-46255B71CF0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7BB31C5B-43CD-4DCC-B14C-7A02211CA0EF}"/>
              </a:ext>
            </a:extLst>
          </p:cNvPr>
          <p:cNvPicPr>
            <a:picLocks noChangeAspect="1"/>
          </p:cNvPicPr>
          <p:nvPr/>
        </p:nvPicPr>
        <p:blipFill>
          <a:blip r:embed="rId4"/>
          <a:stretch>
            <a:fillRect/>
          </a:stretch>
        </p:blipFill>
        <p:spPr>
          <a:xfrm>
            <a:off x="1265381" y="589694"/>
            <a:ext cx="4130795" cy="4584540"/>
          </a:xfrm>
          <a:prstGeom prst="rect">
            <a:avLst/>
          </a:prstGeom>
        </p:spPr>
      </p:pic>
      <p:pic>
        <p:nvPicPr>
          <p:cNvPr id="31" name="Graphic 30" descr="Close">
            <a:extLst>
              <a:ext uri="{FF2B5EF4-FFF2-40B4-BE49-F238E27FC236}">
                <a16:creationId xmlns:a16="http://schemas.microsoft.com/office/drawing/2014/main" id="{F07927F5-6B6B-49A7-A558-473CDEFAB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0795" y="2382005"/>
            <a:ext cx="772427" cy="772427"/>
          </a:xfrm>
          <a:prstGeom prst="rect">
            <a:avLst/>
          </a:prstGeom>
        </p:spPr>
      </p:pic>
      <p:grpSp>
        <p:nvGrpSpPr>
          <p:cNvPr id="5" name="Group 4">
            <a:extLst>
              <a:ext uri="{FF2B5EF4-FFF2-40B4-BE49-F238E27FC236}">
                <a16:creationId xmlns:a16="http://schemas.microsoft.com/office/drawing/2014/main" id="{011CEEB9-AB48-41BB-AB72-D4549050A783}"/>
              </a:ext>
            </a:extLst>
          </p:cNvPr>
          <p:cNvGrpSpPr/>
          <p:nvPr/>
        </p:nvGrpSpPr>
        <p:grpSpPr>
          <a:xfrm>
            <a:off x="1596345" y="5338794"/>
            <a:ext cx="3061018" cy="929512"/>
            <a:chOff x="1710649" y="5338794"/>
            <a:chExt cx="3061018" cy="929512"/>
          </a:xfrm>
        </p:grpSpPr>
        <p:sp>
          <p:nvSpPr>
            <p:cNvPr id="20" name="Rounded Rectangle 7">
              <a:extLst>
                <a:ext uri="{FF2B5EF4-FFF2-40B4-BE49-F238E27FC236}">
                  <a16:creationId xmlns:a16="http://schemas.microsoft.com/office/drawing/2014/main" id="{12A4ACF3-FA71-4A91-8D95-CB0C433006CE}"/>
                </a:ext>
              </a:extLst>
            </p:cNvPr>
            <p:cNvSpPr>
              <a:spLocks noChangeAspect="1"/>
            </p:cNvSpPr>
            <p:nvPr/>
          </p:nvSpPr>
          <p:spPr>
            <a:xfrm>
              <a:off x="1710649" y="5338794"/>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8D893A3-7238-4AB8-A8D5-D6BC4D3CEB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1697" y="5541149"/>
              <a:ext cx="401827" cy="574437"/>
            </a:xfrm>
            <a:prstGeom prst="rect">
              <a:avLst/>
            </a:prstGeom>
          </p:spPr>
        </p:pic>
        <p:pic>
          <p:nvPicPr>
            <p:cNvPr id="22" name="Picture 21">
              <a:extLst>
                <a:ext uri="{FF2B5EF4-FFF2-40B4-BE49-F238E27FC236}">
                  <a16:creationId xmlns:a16="http://schemas.microsoft.com/office/drawing/2014/main" id="{D26D340D-CF0E-4039-A1D8-60BC65732F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0021" y="5541149"/>
              <a:ext cx="312501" cy="505638"/>
            </a:xfrm>
            <a:prstGeom prst="rect">
              <a:avLst/>
            </a:prstGeom>
          </p:spPr>
        </p:pic>
        <p:pic>
          <p:nvPicPr>
            <p:cNvPr id="23" name="Picture 22">
              <a:extLst>
                <a:ext uri="{FF2B5EF4-FFF2-40B4-BE49-F238E27FC236}">
                  <a16:creationId xmlns:a16="http://schemas.microsoft.com/office/drawing/2014/main" id="{51D4544C-47B9-4296-9F0B-3DEDCD47F8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0245" y="5541149"/>
              <a:ext cx="401827" cy="542865"/>
            </a:xfrm>
            <a:prstGeom prst="rect">
              <a:avLst/>
            </a:prstGeom>
          </p:spPr>
        </p:pic>
        <p:pic>
          <p:nvPicPr>
            <p:cNvPr id="24" name="Picture 23">
              <a:extLst>
                <a:ext uri="{FF2B5EF4-FFF2-40B4-BE49-F238E27FC236}">
                  <a16:creationId xmlns:a16="http://schemas.microsoft.com/office/drawing/2014/main" id="{4A437C77-BC9F-47E3-A05B-DD7ED8859E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1713" y="5526499"/>
              <a:ext cx="91750" cy="515147"/>
            </a:xfrm>
            <a:prstGeom prst="rect">
              <a:avLst/>
            </a:prstGeom>
          </p:spPr>
        </p:pic>
        <p:pic>
          <p:nvPicPr>
            <p:cNvPr id="25" name="Picture 24">
              <a:extLst>
                <a:ext uri="{FF2B5EF4-FFF2-40B4-BE49-F238E27FC236}">
                  <a16:creationId xmlns:a16="http://schemas.microsoft.com/office/drawing/2014/main" id="{282DBD77-2CFB-4919-9064-CAF75AFAE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25068" y="5530140"/>
              <a:ext cx="401828" cy="574438"/>
            </a:xfrm>
            <a:prstGeom prst="rect">
              <a:avLst/>
            </a:prstGeom>
          </p:spPr>
        </p:pic>
      </p:grpSp>
      <p:pic>
        <p:nvPicPr>
          <p:cNvPr id="26" name="Picture 25">
            <a:extLst>
              <a:ext uri="{FF2B5EF4-FFF2-40B4-BE49-F238E27FC236}">
                <a16:creationId xmlns:a16="http://schemas.microsoft.com/office/drawing/2014/main" id="{3CB903E5-759D-4B37-BE0F-D14F27EF5E83}"/>
              </a:ext>
            </a:extLst>
          </p:cNvPr>
          <p:cNvPicPr>
            <a:picLocks noChangeAspect="1"/>
          </p:cNvPicPr>
          <p:nvPr/>
        </p:nvPicPr>
        <p:blipFill>
          <a:blip r:embed="rId12"/>
          <a:stretch>
            <a:fillRect/>
          </a:stretch>
        </p:blipFill>
        <p:spPr>
          <a:xfrm>
            <a:off x="6815020" y="589694"/>
            <a:ext cx="4111599" cy="4584540"/>
          </a:xfrm>
          <a:prstGeom prst="rect">
            <a:avLst/>
          </a:prstGeom>
        </p:spPr>
      </p:pic>
      <p:pic>
        <p:nvPicPr>
          <p:cNvPr id="14" name="Graphic 13" descr="Close">
            <a:extLst>
              <a:ext uri="{FF2B5EF4-FFF2-40B4-BE49-F238E27FC236}">
                <a16:creationId xmlns:a16="http://schemas.microsoft.com/office/drawing/2014/main" id="{4BF2747A-90D4-4F5C-B81B-D407FF53E7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4842" y="2382004"/>
            <a:ext cx="772427" cy="772427"/>
          </a:xfrm>
          <a:prstGeom prst="rect">
            <a:avLst/>
          </a:prstGeom>
        </p:spPr>
      </p:pic>
      <p:grpSp>
        <p:nvGrpSpPr>
          <p:cNvPr id="6" name="Group 5">
            <a:extLst>
              <a:ext uri="{FF2B5EF4-FFF2-40B4-BE49-F238E27FC236}">
                <a16:creationId xmlns:a16="http://schemas.microsoft.com/office/drawing/2014/main" id="{DE558748-B213-4F1C-9195-9246A2E584F2}"/>
              </a:ext>
            </a:extLst>
          </p:cNvPr>
          <p:cNvGrpSpPr/>
          <p:nvPr/>
        </p:nvGrpSpPr>
        <p:grpSpPr>
          <a:xfrm>
            <a:off x="7100994" y="5321286"/>
            <a:ext cx="3061018" cy="929512"/>
            <a:chOff x="7258162" y="5321286"/>
            <a:chExt cx="3061018" cy="929512"/>
          </a:xfrm>
        </p:grpSpPr>
        <p:sp>
          <p:nvSpPr>
            <p:cNvPr id="39" name="Rounded Rectangle 7">
              <a:extLst>
                <a:ext uri="{FF2B5EF4-FFF2-40B4-BE49-F238E27FC236}">
                  <a16:creationId xmlns:a16="http://schemas.microsoft.com/office/drawing/2014/main" id="{166F3FAB-5367-4751-BC47-9D30CC867BF6}"/>
                </a:ext>
              </a:extLst>
            </p:cNvPr>
            <p:cNvSpPr>
              <a:spLocks noChangeAspect="1"/>
            </p:cNvSpPr>
            <p:nvPr/>
          </p:nvSpPr>
          <p:spPr>
            <a:xfrm>
              <a:off x="7258162" y="5321286"/>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423A0C6C-796E-4BBD-B548-6F12920131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0422" y="5520585"/>
              <a:ext cx="401827" cy="574437"/>
            </a:xfrm>
            <a:prstGeom prst="rect">
              <a:avLst/>
            </a:prstGeom>
          </p:spPr>
        </p:pic>
        <p:pic>
          <p:nvPicPr>
            <p:cNvPr id="41" name="Picture 40">
              <a:extLst>
                <a:ext uri="{FF2B5EF4-FFF2-40B4-BE49-F238E27FC236}">
                  <a16:creationId xmlns:a16="http://schemas.microsoft.com/office/drawing/2014/main" id="{7C7236A5-13EC-487A-BD3B-71DD2B279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1626" y="5520585"/>
              <a:ext cx="312501" cy="505638"/>
            </a:xfrm>
            <a:prstGeom prst="rect">
              <a:avLst/>
            </a:prstGeom>
          </p:spPr>
        </p:pic>
        <p:pic>
          <p:nvPicPr>
            <p:cNvPr id="42" name="Picture 41">
              <a:extLst>
                <a:ext uri="{FF2B5EF4-FFF2-40B4-BE49-F238E27FC236}">
                  <a16:creationId xmlns:a16="http://schemas.microsoft.com/office/drawing/2014/main" id="{8A7ABCF7-1078-4BF7-8CC3-6A80C75F26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94394" y="5507794"/>
              <a:ext cx="401827" cy="542865"/>
            </a:xfrm>
            <a:prstGeom prst="rect">
              <a:avLst/>
            </a:prstGeom>
          </p:spPr>
        </p:pic>
        <p:pic>
          <p:nvPicPr>
            <p:cNvPr id="43" name="Picture 42">
              <a:extLst>
                <a:ext uri="{FF2B5EF4-FFF2-40B4-BE49-F238E27FC236}">
                  <a16:creationId xmlns:a16="http://schemas.microsoft.com/office/drawing/2014/main" id="{7B3D51FD-D81F-40C0-8250-945F1C6E67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5763" y="5502804"/>
              <a:ext cx="91750" cy="515147"/>
            </a:xfrm>
            <a:prstGeom prst="rect">
              <a:avLst/>
            </a:prstGeom>
          </p:spPr>
        </p:pic>
        <p:pic>
          <p:nvPicPr>
            <p:cNvPr id="44" name="Picture 43">
              <a:extLst>
                <a:ext uri="{FF2B5EF4-FFF2-40B4-BE49-F238E27FC236}">
                  <a16:creationId xmlns:a16="http://schemas.microsoft.com/office/drawing/2014/main" id="{BF3B3AAF-88F8-4343-975D-6A8A2E84B83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50961" y="5509576"/>
              <a:ext cx="401828" cy="574438"/>
            </a:xfrm>
            <a:prstGeom prst="rect">
              <a:avLst/>
            </a:prstGeom>
          </p:spPr>
        </p:pic>
      </p:grpSp>
    </p:spTree>
    <p:extLst>
      <p:ext uri="{BB962C8B-B14F-4D97-AF65-F5344CB8AC3E}">
        <p14:creationId xmlns:p14="http://schemas.microsoft.com/office/powerpoint/2010/main" val="160601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928F8B-28F7-43C9-9DCD-3B008614B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30" name="Rectangle 29">
            <a:extLst>
              <a:ext uri="{FF2B5EF4-FFF2-40B4-BE49-F238E27FC236}">
                <a16:creationId xmlns:a16="http://schemas.microsoft.com/office/drawing/2014/main" id="{CCF88A21-92BC-416C-8B9E-FFE246EC9C0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7AA2D907-E9B5-4246-99E3-5EDE50119D0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08C7BA12-6652-4148-A731-97893DCA141B}"/>
              </a:ext>
            </a:extLst>
          </p:cNvPr>
          <p:cNvGrpSpPr/>
          <p:nvPr/>
        </p:nvGrpSpPr>
        <p:grpSpPr>
          <a:xfrm>
            <a:off x="172401" y="1424442"/>
            <a:ext cx="11847198" cy="4009116"/>
            <a:chOff x="172401" y="183940"/>
            <a:chExt cx="11847198" cy="4009116"/>
          </a:xfrm>
        </p:grpSpPr>
        <p:pic>
          <p:nvPicPr>
            <p:cNvPr id="2" name="Picture 1">
              <a:extLst>
                <a:ext uri="{FF2B5EF4-FFF2-40B4-BE49-F238E27FC236}">
                  <a16:creationId xmlns:a16="http://schemas.microsoft.com/office/drawing/2014/main" id="{1395653B-8484-42EC-B578-0696F35B5F92}"/>
                </a:ext>
              </a:extLst>
            </p:cNvPr>
            <p:cNvPicPr>
              <a:picLocks noChangeAspect="1"/>
            </p:cNvPicPr>
            <p:nvPr/>
          </p:nvPicPr>
          <p:blipFill rotWithShape="1">
            <a:blip r:embed="rId4"/>
            <a:srcRect b="18766"/>
            <a:stretch/>
          </p:blipFill>
          <p:spPr>
            <a:xfrm>
              <a:off x="6330541" y="194590"/>
              <a:ext cx="2702287" cy="3034992"/>
            </a:xfrm>
            <a:prstGeom prst="rect">
              <a:avLst/>
            </a:prstGeom>
          </p:spPr>
        </p:pic>
        <p:pic>
          <p:nvPicPr>
            <p:cNvPr id="3" name="Picture 2">
              <a:extLst>
                <a:ext uri="{FF2B5EF4-FFF2-40B4-BE49-F238E27FC236}">
                  <a16:creationId xmlns:a16="http://schemas.microsoft.com/office/drawing/2014/main" id="{7C3C8C47-05FE-4182-8816-3CBBAFA14131}"/>
                </a:ext>
              </a:extLst>
            </p:cNvPr>
            <p:cNvPicPr>
              <a:picLocks noChangeAspect="1"/>
            </p:cNvPicPr>
            <p:nvPr/>
          </p:nvPicPr>
          <p:blipFill rotWithShape="1">
            <a:blip r:embed="rId5"/>
            <a:srcRect b="18712"/>
            <a:stretch/>
          </p:blipFill>
          <p:spPr>
            <a:xfrm>
              <a:off x="9317615" y="183941"/>
              <a:ext cx="2701984" cy="3045642"/>
            </a:xfrm>
            <a:prstGeom prst="rect">
              <a:avLst/>
            </a:prstGeom>
          </p:spPr>
        </p:pic>
        <p:pic>
          <p:nvPicPr>
            <p:cNvPr id="4" name="Picture 3">
              <a:extLst>
                <a:ext uri="{FF2B5EF4-FFF2-40B4-BE49-F238E27FC236}">
                  <a16:creationId xmlns:a16="http://schemas.microsoft.com/office/drawing/2014/main" id="{32A4FB79-6E18-4132-8B89-FF82E98C86BA}"/>
                </a:ext>
              </a:extLst>
            </p:cNvPr>
            <p:cNvPicPr>
              <a:picLocks noChangeAspect="1"/>
            </p:cNvPicPr>
            <p:nvPr/>
          </p:nvPicPr>
          <p:blipFill rotWithShape="1">
            <a:blip r:embed="rId6"/>
            <a:srcRect b="22335"/>
            <a:stretch/>
          </p:blipFill>
          <p:spPr>
            <a:xfrm>
              <a:off x="172401" y="183940"/>
              <a:ext cx="2715970" cy="3045643"/>
            </a:xfrm>
            <a:prstGeom prst="rect">
              <a:avLst/>
            </a:prstGeom>
          </p:spPr>
        </p:pic>
        <p:pic>
          <p:nvPicPr>
            <p:cNvPr id="5" name="Picture 4">
              <a:extLst>
                <a:ext uri="{FF2B5EF4-FFF2-40B4-BE49-F238E27FC236}">
                  <a16:creationId xmlns:a16="http://schemas.microsoft.com/office/drawing/2014/main" id="{1038BE0A-3BD2-444E-AD01-AC8589F8F44A}"/>
                </a:ext>
              </a:extLst>
            </p:cNvPr>
            <p:cNvPicPr>
              <a:picLocks noChangeAspect="1"/>
            </p:cNvPicPr>
            <p:nvPr/>
          </p:nvPicPr>
          <p:blipFill rotWithShape="1">
            <a:blip r:embed="rId7"/>
            <a:srcRect b="22207"/>
            <a:stretch/>
          </p:blipFill>
          <p:spPr>
            <a:xfrm>
              <a:off x="3297207" y="194591"/>
              <a:ext cx="2701984" cy="3034992"/>
            </a:xfrm>
            <a:prstGeom prst="rect">
              <a:avLst/>
            </a:prstGeom>
          </p:spPr>
        </p:pic>
        <p:pic>
          <p:nvPicPr>
            <p:cNvPr id="13" name="Graphic 12" descr="Close">
              <a:extLst>
                <a:ext uri="{FF2B5EF4-FFF2-40B4-BE49-F238E27FC236}">
                  <a16:creationId xmlns:a16="http://schemas.microsoft.com/office/drawing/2014/main" id="{6E12622D-131F-4C2A-8255-626E2EACEA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2740" y="1346587"/>
              <a:ext cx="552193" cy="552193"/>
            </a:xfrm>
            <a:prstGeom prst="rect">
              <a:avLst/>
            </a:prstGeom>
          </p:spPr>
        </p:pic>
        <p:pic>
          <p:nvPicPr>
            <p:cNvPr id="14" name="Graphic 13" descr="Close">
              <a:extLst>
                <a:ext uri="{FF2B5EF4-FFF2-40B4-BE49-F238E27FC236}">
                  <a16:creationId xmlns:a16="http://schemas.microsoft.com/office/drawing/2014/main" id="{1E382EBB-5BAC-4A35-944B-5BD9B5FF82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05662" y="1346586"/>
              <a:ext cx="552193" cy="552193"/>
            </a:xfrm>
            <a:prstGeom prst="rect">
              <a:avLst/>
            </a:prstGeom>
          </p:spPr>
        </p:pic>
        <p:grpSp>
          <p:nvGrpSpPr>
            <p:cNvPr id="6" name="Group 5">
              <a:extLst>
                <a:ext uri="{FF2B5EF4-FFF2-40B4-BE49-F238E27FC236}">
                  <a16:creationId xmlns:a16="http://schemas.microsoft.com/office/drawing/2014/main" id="{16F6DBDE-15CE-4A7C-BF20-09BA83973EB0}"/>
                </a:ext>
              </a:extLst>
            </p:cNvPr>
            <p:cNvGrpSpPr/>
            <p:nvPr/>
          </p:nvGrpSpPr>
          <p:grpSpPr>
            <a:xfrm>
              <a:off x="258283" y="3413523"/>
              <a:ext cx="2544205" cy="772576"/>
              <a:chOff x="1226194" y="4830556"/>
              <a:chExt cx="3061018" cy="929512"/>
            </a:xfrm>
          </p:grpSpPr>
          <p:sp>
            <p:nvSpPr>
              <p:cNvPr id="15" name="Rounded Rectangle 7">
                <a:extLst>
                  <a:ext uri="{FF2B5EF4-FFF2-40B4-BE49-F238E27FC236}">
                    <a16:creationId xmlns:a16="http://schemas.microsoft.com/office/drawing/2014/main" id="{7675A78A-935C-4172-B587-06D3598EF9E5}"/>
                  </a:ext>
                </a:extLst>
              </p:cNvPr>
              <p:cNvSpPr>
                <a:spLocks noChangeAspect="1"/>
              </p:cNvSpPr>
              <p:nvPr/>
            </p:nvSpPr>
            <p:spPr>
              <a:xfrm>
                <a:off x="1226194" y="4830556"/>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837FF117-2A3B-4119-97BD-B02C61CBB7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9146" y="5017718"/>
                <a:ext cx="401827" cy="574437"/>
              </a:xfrm>
              <a:prstGeom prst="rect">
                <a:avLst/>
              </a:prstGeom>
            </p:spPr>
          </p:pic>
          <p:pic>
            <p:nvPicPr>
              <p:cNvPr id="17" name="Picture 16">
                <a:extLst>
                  <a:ext uri="{FF2B5EF4-FFF2-40B4-BE49-F238E27FC236}">
                    <a16:creationId xmlns:a16="http://schemas.microsoft.com/office/drawing/2014/main" id="{AA3172E8-2262-46D7-BEDB-1FFA0CA3C8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92991" y="4943651"/>
                <a:ext cx="495404" cy="708210"/>
              </a:xfrm>
              <a:prstGeom prst="rect">
                <a:avLst/>
              </a:prstGeom>
            </p:spPr>
          </p:pic>
          <p:pic>
            <p:nvPicPr>
              <p:cNvPr id="18" name="Picture 17">
                <a:extLst>
                  <a:ext uri="{FF2B5EF4-FFF2-40B4-BE49-F238E27FC236}">
                    <a16:creationId xmlns:a16="http://schemas.microsoft.com/office/drawing/2014/main" id="{95E3EE5D-375B-4027-BD0C-595F807841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6145" y="5031939"/>
                <a:ext cx="312501" cy="505638"/>
              </a:xfrm>
              <a:prstGeom prst="rect">
                <a:avLst/>
              </a:prstGeom>
            </p:spPr>
          </p:pic>
          <p:pic>
            <p:nvPicPr>
              <p:cNvPr id="19" name="Picture 18">
                <a:extLst>
                  <a:ext uri="{FF2B5EF4-FFF2-40B4-BE49-F238E27FC236}">
                    <a16:creationId xmlns:a16="http://schemas.microsoft.com/office/drawing/2014/main" id="{F0A327D9-582F-42E8-B182-3B451F6EE4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48889" y="5017718"/>
                <a:ext cx="401827" cy="542865"/>
              </a:xfrm>
              <a:prstGeom prst="rect">
                <a:avLst/>
              </a:prstGeom>
            </p:spPr>
          </p:pic>
          <p:pic>
            <p:nvPicPr>
              <p:cNvPr id="20" name="Picture 19">
                <a:extLst>
                  <a:ext uri="{FF2B5EF4-FFF2-40B4-BE49-F238E27FC236}">
                    <a16:creationId xmlns:a16="http://schemas.microsoft.com/office/drawing/2014/main" id="{0CCBDD04-BB90-4644-8A42-745BC9B18D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4551" y="5037670"/>
                <a:ext cx="91750" cy="515147"/>
              </a:xfrm>
              <a:prstGeom prst="rect">
                <a:avLst/>
              </a:prstGeom>
            </p:spPr>
          </p:pic>
        </p:grpSp>
        <p:grpSp>
          <p:nvGrpSpPr>
            <p:cNvPr id="7" name="Group 6">
              <a:extLst>
                <a:ext uri="{FF2B5EF4-FFF2-40B4-BE49-F238E27FC236}">
                  <a16:creationId xmlns:a16="http://schemas.microsoft.com/office/drawing/2014/main" id="{9232341E-2882-4B4B-8E67-A188124484B2}"/>
                </a:ext>
              </a:extLst>
            </p:cNvPr>
            <p:cNvGrpSpPr/>
            <p:nvPr/>
          </p:nvGrpSpPr>
          <p:grpSpPr>
            <a:xfrm>
              <a:off x="3356705" y="3406566"/>
              <a:ext cx="2544205" cy="772576"/>
              <a:chOff x="7663052" y="4830556"/>
              <a:chExt cx="3061018" cy="929512"/>
            </a:xfrm>
          </p:grpSpPr>
          <p:sp>
            <p:nvSpPr>
              <p:cNvPr id="21" name="Rounded Rectangle 7">
                <a:extLst>
                  <a:ext uri="{FF2B5EF4-FFF2-40B4-BE49-F238E27FC236}">
                    <a16:creationId xmlns:a16="http://schemas.microsoft.com/office/drawing/2014/main" id="{ED5D662A-19F9-4387-9B43-75D94CADE011}"/>
                  </a:ext>
                </a:extLst>
              </p:cNvPr>
              <p:cNvSpPr>
                <a:spLocks noChangeAspect="1"/>
              </p:cNvSpPr>
              <p:nvPr/>
            </p:nvSpPr>
            <p:spPr>
              <a:xfrm>
                <a:off x="7663052" y="4830556"/>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557D82AF-0D2A-40F9-9A50-432742A4BB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0764" y="5017718"/>
                <a:ext cx="401827" cy="574437"/>
              </a:xfrm>
              <a:prstGeom prst="rect">
                <a:avLst/>
              </a:prstGeom>
            </p:spPr>
          </p:pic>
          <p:pic>
            <p:nvPicPr>
              <p:cNvPr id="23" name="Picture 22">
                <a:extLst>
                  <a:ext uri="{FF2B5EF4-FFF2-40B4-BE49-F238E27FC236}">
                    <a16:creationId xmlns:a16="http://schemas.microsoft.com/office/drawing/2014/main" id="{7867998A-37D3-42BE-AC99-59ACD132B5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8256" y="4943651"/>
                <a:ext cx="495404" cy="708210"/>
              </a:xfrm>
              <a:prstGeom prst="rect">
                <a:avLst/>
              </a:prstGeom>
            </p:spPr>
          </p:pic>
          <p:pic>
            <p:nvPicPr>
              <p:cNvPr id="24" name="Picture 23">
                <a:extLst>
                  <a:ext uri="{FF2B5EF4-FFF2-40B4-BE49-F238E27FC236}">
                    <a16:creationId xmlns:a16="http://schemas.microsoft.com/office/drawing/2014/main" id="{E22EEC48-D470-4F0E-A126-604E717F7F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93710" y="5047390"/>
                <a:ext cx="312501" cy="505638"/>
              </a:xfrm>
              <a:prstGeom prst="rect">
                <a:avLst/>
              </a:prstGeom>
            </p:spPr>
          </p:pic>
          <p:pic>
            <p:nvPicPr>
              <p:cNvPr id="25" name="Picture 24">
                <a:extLst>
                  <a:ext uri="{FF2B5EF4-FFF2-40B4-BE49-F238E27FC236}">
                    <a16:creationId xmlns:a16="http://schemas.microsoft.com/office/drawing/2014/main" id="{B450B4C9-C151-4B8E-8BEA-68F95E67AB2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30229" y="5018731"/>
                <a:ext cx="401827" cy="542865"/>
              </a:xfrm>
              <a:prstGeom prst="rect">
                <a:avLst/>
              </a:prstGeom>
            </p:spPr>
          </p:pic>
          <p:pic>
            <p:nvPicPr>
              <p:cNvPr id="26" name="Picture 25">
                <a:extLst>
                  <a:ext uri="{FF2B5EF4-FFF2-40B4-BE49-F238E27FC236}">
                    <a16:creationId xmlns:a16="http://schemas.microsoft.com/office/drawing/2014/main" id="{149166F7-2ABD-4417-800F-6289498AC24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91021" y="5035656"/>
                <a:ext cx="91750" cy="515147"/>
              </a:xfrm>
              <a:prstGeom prst="rect">
                <a:avLst/>
              </a:prstGeom>
            </p:spPr>
          </p:pic>
        </p:grpSp>
        <p:grpSp>
          <p:nvGrpSpPr>
            <p:cNvPr id="8" name="Group 7">
              <a:extLst>
                <a:ext uri="{FF2B5EF4-FFF2-40B4-BE49-F238E27FC236}">
                  <a16:creationId xmlns:a16="http://schemas.microsoft.com/office/drawing/2014/main" id="{F457414F-34AB-48EC-A74E-F83CDF9F0927}"/>
                </a:ext>
              </a:extLst>
            </p:cNvPr>
            <p:cNvGrpSpPr/>
            <p:nvPr/>
          </p:nvGrpSpPr>
          <p:grpSpPr>
            <a:xfrm>
              <a:off x="6395824" y="3406566"/>
              <a:ext cx="2544205" cy="772576"/>
              <a:chOff x="6911116" y="285349"/>
              <a:chExt cx="3061018" cy="929512"/>
            </a:xfrm>
          </p:grpSpPr>
          <p:sp>
            <p:nvSpPr>
              <p:cNvPr id="27" name="Rounded Rectangle 7">
                <a:extLst>
                  <a:ext uri="{FF2B5EF4-FFF2-40B4-BE49-F238E27FC236}">
                    <a16:creationId xmlns:a16="http://schemas.microsoft.com/office/drawing/2014/main" id="{990D34B5-FD2A-4CBD-95EE-5AC746EF1313}"/>
                  </a:ext>
                </a:extLst>
              </p:cNvPr>
              <p:cNvSpPr>
                <a:spLocks noChangeAspect="1"/>
              </p:cNvSpPr>
              <p:nvPr/>
            </p:nvSpPr>
            <p:spPr>
              <a:xfrm>
                <a:off x="6911116" y="285349"/>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FA761156-AA90-42D7-AB84-F43612D370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66364" y="484648"/>
                <a:ext cx="401827" cy="574437"/>
              </a:xfrm>
              <a:prstGeom prst="rect">
                <a:avLst/>
              </a:prstGeom>
            </p:spPr>
          </p:pic>
          <p:pic>
            <p:nvPicPr>
              <p:cNvPr id="32" name="Picture 31">
                <a:extLst>
                  <a:ext uri="{FF2B5EF4-FFF2-40B4-BE49-F238E27FC236}">
                    <a16:creationId xmlns:a16="http://schemas.microsoft.com/office/drawing/2014/main" id="{535D19CE-F9E9-41D5-B3AB-381FE00484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3078" y="500833"/>
                <a:ext cx="312501" cy="505638"/>
              </a:xfrm>
              <a:prstGeom prst="rect">
                <a:avLst/>
              </a:prstGeom>
            </p:spPr>
          </p:pic>
          <p:pic>
            <p:nvPicPr>
              <p:cNvPr id="33" name="Picture 32">
                <a:extLst>
                  <a:ext uri="{FF2B5EF4-FFF2-40B4-BE49-F238E27FC236}">
                    <a16:creationId xmlns:a16="http://schemas.microsoft.com/office/drawing/2014/main" id="{83421938-45ED-42A1-AAA6-4184FB5372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98145" y="471858"/>
                <a:ext cx="401827" cy="542865"/>
              </a:xfrm>
              <a:prstGeom prst="rect">
                <a:avLst/>
              </a:prstGeom>
            </p:spPr>
          </p:pic>
          <p:pic>
            <p:nvPicPr>
              <p:cNvPr id="34" name="Picture 33">
                <a:extLst>
                  <a:ext uri="{FF2B5EF4-FFF2-40B4-BE49-F238E27FC236}">
                    <a16:creationId xmlns:a16="http://schemas.microsoft.com/office/drawing/2014/main" id="{740CE4C7-FA2A-4480-8F82-C24C6FEA47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0354" y="497428"/>
                <a:ext cx="91750" cy="515147"/>
              </a:xfrm>
              <a:prstGeom prst="rect">
                <a:avLst/>
              </a:prstGeom>
            </p:spPr>
          </p:pic>
          <p:pic>
            <p:nvPicPr>
              <p:cNvPr id="35" name="Picture 34">
                <a:extLst>
                  <a:ext uri="{FF2B5EF4-FFF2-40B4-BE49-F238E27FC236}">
                    <a16:creationId xmlns:a16="http://schemas.microsoft.com/office/drawing/2014/main" id="{6AAB5620-7521-479D-B2E7-308A1A343EB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03915" y="473639"/>
                <a:ext cx="401828" cy="574438"/>
              </a:xfrm>
              <a:prstGeom prst="rect">
                <a:avLst/>
              </a:prstGeom>
            </p:spPr>
          </p:pic>
        </p:grpSp>
        <p:grpSp>
          <p:nvGrpSpPr>
            <p:cNvPr id="9" name="Group 8">
              <a:extLst>
                <a:ext uri="{FF2B5EF4-FFF2-40B4-BE49-F238E27FC236}">
                  <a16:creationId xmlns:a16="http://schemas.microsoft.com/office/drawing/2014/main" id="{D8C50C43-6855-4A0F-A22B-F40EED4AB420}"/>
                </a:ext>
              </a:extLst>
            </p:cNvPr>
            <p:cNvGrpSpPr/>
            <p:nvPr/>
          </p:nvGrpSpPr>
          <p:grpSpPr>
            <a:xfrm>
              <a:off x="9376781" y="3413523"/>
              <a:ext cx="2567115" cy="779533"/>
              <a:chOff x="6911116" y="285349"/>
              <a:chExt cx="3061018" cy="929512"/>
            </a:xfrm>
          </p:grpSpPr>
          <p:sp>
            <p:nvSpPr>
              <p:cNvPr id="36" name="Rounded Rectangle 7">
                <a:extLst>
                  <a:ext uri="{FF2B5EF4-FFF2-40B4-BE49-F238E27FC236}">
                    <a16:creationId xmlns:a16="http://schemas.microsoft.com/office/drawing/2014/main" id="{64BF5951-F233-49CF-9BBE-349B91894BD9}"/>
                  </a:ext>
                </a:extLst>
              </p:cNvPr>
              <p:cNvSpPr>
                <a:spLocks noChangeAspect="1"/>
              </p:cNvSpPr>
              <p:nvPr/>
            </p:nvSpPr>
            <p:spPr>
              <a:xfrm>
                <a:off x="6911116" y="285349"/>
                <a:ext cx="3061018" cy="929512"/>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B797E9EC-8581-4C0B-9A3A-DADC633D68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3376" y="484648"/>
                <a:ext cx="401827" cy="574437"/>
              </a:xfrm>
              <a:prstGeom prst="rect">
                <a:avLst/>
              </a:prstGeom>
            </p:spPr>
          </p:pic>
          <p:pic>
            <p:nvPicPr>
              <p:cNvPr id="38" name="Picture 37">
                <a:extLst>
                  <a:ext uri="{FF2B5EF4-FFF2-40B4-BE49-F238E27FC236}">
                    <a16:creationId xmlns:a16="http://schemas.microsoft.com/office/drawing/2014/main" id="{12B47FBB-FD9C-4119-A869-419B2D2BA9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4580" y="484648"/>
                <a:ext cx="312501" cy="505638"/>
              </a:xfrm>
              <a:prstGeom prst="rect">
                <a:avLst/>
              </a:prstGeom>
            </p:spPr>
          </p:pic>
          <p:pic>
            <p:nvPicPr>
              <p:cNvPr id="39" name="Picture 38">
                <a:extLst>
                  <a:ext uri="{FF2B5EF4-FFF2-40B4-BE49-F238E27FC236}">
                    <a16:creationId xmlns:a16="http://schemas.microsoft.com/office/drawing/2014/main" id="{D65722BA-3533-4B4E-AD75-266B8372AB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47348" y="471857"/>
                <a:ext cx="401827" cy="542865"/>
              </a:xfrm>
              <a:prstGeom prst="rect">
                <a:avLst/>
              </a:prstGeom>
            </p:spPr>
          </p:pic>
          <p:pic>
            <p:nvPicPr>
              <p:cNvPr id="40" name="Picture 39">
                <a:extLst>
                  <a:ext uri="{FF2B5EF4-FFF2-40B4-BE49-F238E27FC236}">
                    <a16:creationId xmlns:a16="http://schemas.microsoft.com/office/drawing/2014/main" id="{A69CEA2F-ACFE-4AB2-8065-B63A5D1272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48717" y="466867"/>
                <a:ext cx="91750" cy="515147"/>
              </a:xfrm>
              <a:prstGeom prst="rect">
                <a:avLst/>
              </a:prstGeom>
            </p:spPr>
          </p:pic>
          <p:pic>
            <p:nvPicPr>
              <p:cNvPr id="41" name="Picture 40">
                <a:extLst>
                  <a:ext uri="{FF2B5EF4-FFF2-40B4-BE49-F238E27FC236}">
                    <a16:creationId xmlns:a16="http://schemas.microsoft.com/office/drawing/2014/main" id="{09DDC65D-9FEC-4D6D-84B5-82487FA8ED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03915" y="473639"/>
                <a:ext cx="401828" cy="574438"/>
              </a:xfrm>
              <a:prstGeom prst="rect">
                <a:avLst/>
              </a:prstGeom>
            </p:spPr>
          </p:pic>
        </p:grpSp>
      </p:grpSp>
    </p:spTree>
    <p:extLst>
      <p:ext uri="{BB962C8B-B14F-4D97-AF65-F5344CB8AC3E}">
        <p14:creationId xmlns:p14="http://schemas.microsoft.com/office/powerpoint/2010/main" val="2724039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126B1F20-6321-4DD2-9604-FC839471531F}"/>
              </a:ext>
            </a:extLst>
          </p:cNvPr>
          <p:cNvPicPr>
            <a:picLocks noChangeAspect="1"/>
          </p:cNvPicPr>
          <p:nvPr/>
        </p:nvPicPr>
        <p:blipFill>
          <a:blip r:embed="rId3"/>
          <a:stretch>
            <a:fillRect/>
          </a:stretch>
        </p:blipFill>
        <p:spPr>
          <a:xfrm>
            <a:off x="578496" y="1548618"/>
            <a:ext cx="2052736" cy="1838394"/>
          </a:xfrm>
          <a:prstGeom prst="rect">
            <a:avLst/>
          </a:prstGeom>
        </p:spPr>
      </p:pic>
      <p:pic>
        <p:nvPicPr>
          <p:cNvPr id="3" name="Picture 2">
            <a:extLst>
              <a:ext uri="{FF2B5EF4-FFF2-40B4-BE49-F238E27FC236}">
                <a16:creationId xmlns:a16="http://schemas.microsoft.com/office/drawing/2014/main" id="{D0409B3F-FDCB-47AB-BD55-88E490132D21}"/>
              </a:ext>
            </a:extLst>
          </p:cNvPr>
          <p:cNvPicPr>
            <a:picLocks noChangeAspect="1"/>
          </p:cNvPicPr>
          <p:nvPr/>
        </p:nvPicPr>
        <p:blipFill>
          <a:blip r:embed="rId4"/>
          <a:stretch>
            <a:fillRect/>
          </a:stretch>
        </p:blipFill>
        <p:spPr>
          <a:xfrm>
            <a:off x="395271" y="394611"/>
            <a:ext cx="2456508" cy="846896"/>
          </a:xfrm>
          <a:prstGeom prst="rect">
            <a:avLst/>
          </a:prstGeom>
        </p:spPr>
      </p:pic>
      <p:pic>
        <p:nvPicPr>
          <p:cNvPr id="71" name="Picture 70">
            <a:extLst>
              <a:ext uri="{FF2B5EF4-FFF2-40B4-BE49-F238E27FC236}">
                <a16:creationId xmlns:a16="http://schemas.microsoft.com/office/drawing/2014/main" id="{B50E209D-D6ED-45E5-ABA5-D5E6B5B57840}"/>
              </a:ext>
            </a:extLst>
          </p:cNvPr>
          <p:cNvPicPr>
            <a:picLocks noChangeAspect="1"/>
          </p:cNvPicPr>
          <p:nvPr/>
        </p:nvPicPr>
        <p:blipFill>
          <a:blip r:embed="rId3"/>
          <a:stretch>
            <a:fillRect/>
          </a:stretch>
        </p:blipFill>
        <p:spPr>
          <a:xfrm>
            <a:off x="3555278" y="1601934"/>
            <a:ext cx="2052736" cy="1838394"/>
          </a:xfrm>
          <a:prstGeom prst="rect">
            <a:avLst/>
          </a:prstGeom>
        </p:spPr>
      </p:pic>
      <p:pic>
        <p:nvPicPr>
          <p:cNvPr id="5" name="Picture 4">
            <a:extLst>
              <a:ext uri="{FF2B5EF4-FFF2-40B4-BE49-F238E27FC236}">
                <a16:creationId xmlns:a16="http://schemas.microsoft.com/office/drawing/2014/main" id="{B179F276-1555-48EF-868C-15C764E6BC4A}"/>
              </a:ext>
            </a:extLst>
          </p:cNvPr>
          <p:cNvPicPr>
            <a:picLocks noChangeAspect="1"/>
          </p:cNvPicPr>
          <p:nvPr/>
        </p:nvPicPr>
        <p:blipFill>
          <a:blip r:embed="rId5"/>
          <a:stretch>
            <a:fillRect/>
          </a:stretch>
        </p:blipFill>
        <p:spPr>
          <a:xfrm>
            <a:off x="3349135" y="383183"/>
            <a:ext cx="2456512" cy="846897"/>
          </a:xfrm>
          <a:prstGeom prst="rect">
            <a:avLst/>
          </a:prstGeom>
        </p:spPr>
      </p:pic>
      <p:pic>
        <p:nvPicPr>
          <p:cNvPr id="74" name="Picture 73">
            <a:extLst>
              <a:ext uri="{FF2B5EF4-FFF2-40B4-BE49-F238E27FC236}">
                <a16:creationId xmlns:a16="http://schemas.microsoft.com/office/drawing/2014/main" id="{9403A44C-CF62-4DC6-8B39-08A21DD67568}"/>
              </a:ext>
            </a:extLst>
          </p:cNvPr>
          <p:cNvPicPr>
            <a:picLocks noChangeAspect="1"/>
          </p:cNvPicPr>
          <p:nvPr/>
        </p:nvPicPr>
        <p:blipFill>
          <a:blip r:embed="rId3"/>
          <a:stretch>
            <a:fillRect/>
          </a:stretch>
        </p:blipFill>
        <p:spPr>
          <a:xfrm>
            <a:off x="6581690" y="1590606"/>
            <a:ext cx="2052736" cy="1838394"/>
          </a:xfrm>
          <a:prstGeom prst="rect">
            <a:avLst/>
          </a:prstGeom>
        </p:spPr>
      </p:pic>
      <p:pic>
        <p:nvPicPr>
          <p:cNvPr id="76" name="Graphic 75" descr="Close">
            <a:extLst>
              <a:ext uri="{FF2B5EF4-FFF2-40B4-BE49-F238E27FC236}">
                <a16:creationId xmlns:a16="http://schemas.microsoft.com/office/drawing/2014/main" id="{70F82A2D-096C-4A98-AE9B-FFAF1418CB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47384" y="2702207"/>
            <a:ext cx="552193" cy="552193"/>
          </a:xfrm>
          <a:prstGeom prst="rect">
            <a:avLst/>
          </a:prstGeom>
        </p:spPr>
      </p:pic>
      <p:pic>
        <p:nvPicPr>
          <p:cNvPr id="8" name="Picture 7">
            <a:extLst>
              <a:ext uri="{FF2B5EF4-FFF2-40B4-BE49-F238E27FC236}">
                <a16:creationId xmlns:a16="http://schemas.microsoft.com/office/drawing/2014/main" id="{D46C90D7-5F93-4053-9834-C83902A4AA74}"/>
              </a:ext>
            </a:extLst>
          </p:cNvPr>
          <p:cNvPicPr>
            <a:picLocks noChangeAspect="1"/>
          </p:cNvPicPr>
          <p:nvPr/>
        </p:nvPicPr>
        <p:blipFill>
          <a:blip r:embed="rId8"/>
          <a:stretch>
            <a:fillRect/>
          </a:stretch>
        </p:blipFill>
        <p:spPr>
          <a:xfrm>
            <a:off x="6293635" y="370429"/>
            <a:ext cx="2456508" cy="436202"/>
          </a:xfrm>
          <a:prstGeom prst="rect">
            <a:avLst/>
          </a:prstGeom>
        </p:spPr>
      </p:pic>
      <p:pic>
        <p:nvPicPr>
          <p:cNvPr id="10" name="Picture 9">
            <a:extLst>
              <a:ext uri="{FF2B5EF4-FFF2-40B4-BE49-F238E27FC236}">
                <a16:creationId xmlns:a16="http://schemas.microsoft.com/office/drawing/2014/main" id="{22439376-F283-467F-9EA9-30D0D06942F5}"/>
              </a:ext>
            </a:extLst>
          </p:cNvPr>
          <p:cNvPicPr>
            <a:picLocks noChangeAspect="1"/>
          </p:cNvPicPr>
          <p:nvPr/>
        </p:nvPicPr>
        <p:blipFill>
          <a:blip r:embed="rId9"/>
          <a:stretch>
            <a:fillRect/>
          </a:stretch>
        </p:blipFill>
        <p:spPr>
          <a:xfrm rot="10800000">
            <a:off x="9340222" y="370429"/>
            <a:ext cx="2456507" cy="436202"/>
          </a:xfrm>
          <a:prstGeom prst="rect">
            <a:avLst/>
          </a:prstGeom>
        </p:spPr>
      </p:pic>
      <p:pic>
        <p:nvPicPr>
          <p:cNvPr id="79" name="Picture 78">
            <a:extLst>
              <a:ext uri="{FF2B5EF4-FFF2-40B4-BE49-F238E27FC236}">
                <a16:creationId xmlns:a16="http://schemas.microsoft.com/office/drawing/2014/main" id="{941B6FD3-CF11-4474-9BA2-04A1A6CE8C97}"/>
              </a:ext>
            </a:extLst>
          </p:cNvPr>
          <p:cNvPicPr>
            <a:picLocks noChangeAspect="1"/>
          </p:cNvPicPr>
          <p:nvPr/>
        </p:nvPicPr>
        <p:blipFill>
          <a:blip r:embed="rId3"/>
          <a:stretch>
            <a:fillRect/>
          </a:stretch>
        </p:blipFill>
        <p:spPr>
          <a:xfrm>
            <a:off x="9695617" y="1569011"/>
            <a:ext cx="2052736" cy="1838394"/>
          </a:xfrm>
          <a:prstGeom prst="rect">
            <a:avLst/>
          </a:prstGeom>
        </p:spPr>
      </p:pic>
      <p:pic>
        <p:nvPicPr>
          <p:cNvPr id="80" name="Graphic 79" descr="Close">
            <a:extLst>
              <a:ext uri="{FF2B5EF4-FFF2-40B4-BE49-F238E27FC236}">
                <a16:creationId xmlns:a16="http://schemas.microsoft.com/office/drawing/2014/main" id="{A1D1D537-0EAC-4550-9B31-EA8389207A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61019" y="2702206"/>
            <a:ext cx="552193" cy="552193"/>
          </a:xfrm>
          <a:prstGeom prst="rect">
            <a:avLst/>
          </a:prstGeom>
        </p:spPr>
      </p:pic>
      <p:pic>
        <p:nvPicPr>
          <p:cNvPr id="16" name="Picture 15">
            <a:extLst>
              <a:ext uri="{FF2B5EF4-FFF2-40B4-BE49-F238E27FC236}">
                <a16:creationId xmlns:a16="http://schemas.microsoft.com/office/drawing/2014/main" id="{A09AB0D0-FDBE-4165-8120-A5D4743AFE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591" y="2646746"/>
            <a:ext cx="338329" cy="566929"/>
          </a:xfrm>
          <a:prstGeom prst="rect">
            <a:avLst/>
          </a:prstGeom>
        </p:spPr>
      </p:pic>
      <p:pic>
        <p:nvPicPr>
          <p:cNvPr id="21" name="Picture 20">
            <a:extLst>
              <a:ext uri="{FF2B5EF4-FFF2-40B4-BE49-F238E27FC236}">
                <a16:creationId xmlns:a16="http://schemas.microsoft.com/office/drawing/2014/main" id="{F5AE0D09-352F-46AF-B92A-6CAC06F80E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26368" y="2651758"/>
            <a:ext cx="350216" cy="561443"/>
          </a:xfrm>
          <a:prstGeom prst="rect">
            <a:avLst/>
          </a:prstGeom>
        </p:spPr>
      </p:pic>
      <p:pic>
        <p:nvPicPr>
          <p:cNvPr id="23" name="Picture 22">
            <a:extLst>
              <a:ext uri="{FF2B5EF4-FFF2-40B4-BE49-F238E27FC236}">
                <a16:creationId xmlns:a16="http://schemas.microsoft.com/office/drawing/2014/main" id="{C39E2537-9FF9-4AD9-8AA6-D8AC55CFC8DC}"/>
              </a:ext>
            </a:extLst>
          </p:cNvPr>
          <p:cNvPicPr>
            <a:picLocks noChangeAspect="1"/>
          </p:cNvPicPr>
          <p:nvPr/>
        </p:nvPicPr>
        <p:blipFill>
          <a:blip r:embed="rId12"/>
          <a:stretch>
            <a:fillRect/>
          </a:stretch>
        </p:blipFill>
        <p:spPr>
          <a:xfrm>
            <a:off x="423859" y="3758867"/>
            <a:ext cx="2456509" cy="689326"/>
          </a:xfrm>
          <a:prstGeom prst="rect">
            <a:avLst/>
          </a:prstGeom>
        </p:spPr>
      </p:pic>
      <p:pic>
        <p:nvPicPr>
          <p:cNvPr id="142" name="Picture 141">
            <a:extLst>
              <a:ext uri="{FF2B5EF4-FFF2-40B4-BE49-F238E27FC236}">
                <a16:creationId xmlns:a16="http://schemas.microsoft.com/office/drawing/2014/main" id="{229E2F30-B9A7-4F7D-9B86-634969BEBF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20123" y="1763231"/>
            <a:ext cx="312501" cy="505638"/>
          </a:xfrm>
          <a:prstGeom prst="rect">
            <a:avLst/>
          </a:prstGeom>
        </p:spPr>
      </p:pic>
      <p:pic>
        <p:nvPicPr>
          <p:cNvPr id="24" name="Picture 23">
            <a:extLst>
              <a:ext uri="{FF2B5EF4-FFF2-40B4-BE49-F238E27FC236}">
                <a16:creationId xmlns:a16="http://schemas.microsoft.com/office/drawing/2014/main" id="{6A88E055-32F2-47F0-AF17-4468503A300C}"/>
              </a:ext>
            </a:extLst>
          </p:cNvPr>
          <p:cNvPicPr>
            <a:picLocks noChangeAspect="1"/>
          </p:cNvPicPr>
          <p:nvPr/>
        </p:nvPicPr>
        <p:blipFill>
          <a:blip r:embed="rId14"/>
          <a:stretch>
            <a:fillRect/>
          </a:stretch>
        </p:blipFill>
        <p:spPr>
          <a:xfrm>
            <a:off x="3304227" y="3758867"/>
            <a:ext cx="2501420" cy="701929"/>
          </a:xfrm>
          <a:prstGeom prst="rect">
            <a:avLst/>
          </a:prstGeom>
        </p:spPr>
      </p:pic>
      <p:pic>
        <p:nvPicPr>
          <p:cNvPr id="25" name="Picture 24">
            <a:extLst>
              <a:ext uri="{FF2B5EF4-FFF2-40B4-BE49-F238E27FC236}">
                <a16:creationId xmlns:a16="http://schemas.microsoft.com/office/drawing/2014/main" id="{A8806F2D-D159-476F-BC48-EAF59A9CC954}"/>
              </a:ext>
            </a:extLst>
          </p:cNvPr>
          <p:cNvPicPr>
            <a:picLocks noChangeAspect="1"/>
          </p:cNvPicPr>
          <p:nvPr/>
        </p:nvPicPr>
        <p:blipFill>
          <a:blip r:embed="rId15"/>
          <a:stretch>
            <a:fillRect/>
          </a:stretch>
        </p:blipFill>
        <p:spPr>
          <a:xfrm>
            <a:off x="6467649" y="3746264"/>
            <a:ext cx="2501420" cy="701929"/>
          </a:xfrm>
          <a:prstGeom prst="rect">
            <a:avLst/>
          </a:prstGeom>
        </p:spPr>
      </p:pic>
      <p:pic>
        <p:nvPicPr>
          <p:cNvPr id="153" name="Picture 152">
            <a:extLst>
              <a:ext uri="{FF2B5EF4-FFF2-40B4-BE49-F238E27FC236}">
                <a16:creationId xmlns:a16="http://schemas.microsoft.com/office/drawing/2014/main" id="{D84FB698-290A-42B4-8412-CDAD2AE1A1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9307" y="2737239"/>
            <a:ext cx="338329" cy="566929"/>
          </a:xfrm>
          <a:prstGeom prst="rect">
            <a:avLst/>
          </a:prstGeom>
        </p:spPr>
      </p:pic>
      <p:pic>
        <p:nvPicPr>
          <p:cNvPr id="26" name="Picture 25">
            <a:extLst>
              <a:ext uri="{FF2B5EF4-FFF2-40B4-BE49-F238E27FC236}">
                <a16:creationId xmlns:a16="http://schemas.microsoft.com/office/drawing/2014/main" id="{3284CA79-CC00-4DDF-8E02-3DE87C8AB981}"/>
              </a:ext>
            </a:extLst>
          </p:cNvPr>
          <p:cNvPicPr>
            <a:picLocks noChangeAspect="1"/>
          </p:cNvPicPr>
          <p:nvPr/>
        </p:nvPicPr>
        <p:blipFill>
          <a:blip r:embed="rId16"/>
          <a:stretch>
            <a:fillRect/>
          </a:stretch>
        </p:blipFill>
        <p:spPr>
          <a:xfrm>
            <a:off x="9340222" y="3758867"/>
            <a:ext cx="2408131" cy="675751"/>
          </a:xfrm>
          <a:prstGeom prst="rect">
            <a:avLst/>
          </a:prstGeom>
        </p:spPr>
      </p:pic>
      <p:sp>
        <p:nvSpPr>
          <p:cNvPr id="154" name="Speech Bubble: Oval 153">
            <a:extLst>
              <a:ext uri="{FF2B5EF4-FFF2-40B4-BE49-F238E27FC236}">
                <a16:creationId xmlns:a16="http://schemas.microsoft.com/office/drawing/2014/main" id="{40491D26-EB63-4050-82BD-3E13F34B8F39}"/>
              </a:ext>
            </a:extLst>
          </p:cNvPr>
          <p:cNvSpPr/>
          <p:nvPr/>
        </p:nvSpPr>
        <p:spPr>
          <a:xfrm>
            <a:off x="185441" y="4599454"/>
            <a:ext cx="2953074" cy="1769179"/>
          </a:xfrm>
          <a:prstGeom prst="wedgeEllipseCallout">
            <a:avLst>
              <a:gd name="adj1" fmla="val 23649"/>
              <a:gd name="adj2" fmla="val 644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Five is made from </a:t>
            </a:r>
            <a:r>
              <a:rPr lang="en-GB" sz="2400" dirty="0">
                <a:solidFill>
                  <a:srgbClr val="FF0000"/>
                </a:solidFill>
                <a:latin typeface="Century Gothic" panose="020B0502020202020204" pitchFamily="34" charset="0"/>
              </a:rPr>
              <a:t>______</a:t>
            </a:r>
            <a:r>
              <a:rPr lang="en-GB" sz="2400" dirty="0">
                <a:solidFill>
                  <a:schemeClr val="tx1"/>
                </a:solidFill>
                <a:latin typeface="Century Gothic" panose="020B0502020202020204" pitchFamily="34" charset="0"/>
              </a:rPr>
              <a:t> and </a:t>
            </a:r>
            <a:r>
              <a:rPr lang="en-GB" sz="2400" dirty="0">
                <a:solidFill>
                  <a:srgbClr val="FF0000"/>
                </a:solidFill>
                <a:latin typeface="Century Gothic" panose="020B0502020202020204" pitchFamily="34" charset="0"/>
              </a:rPr>
              <a:t>______  </a:t>
            </a:r>
            <a:r>
              <a:rPr lang="en-GB" sz="2400" dirty="0">
                <a:solidFill>
                  <a:schemeClr val="tx1"/>
                </a:solidFill>
                <a:latin typeface="Century Gothic" panose="020B0502020202020204" pitchFamily="34" charset="0"/>
              </a:rPr>
              <a:t>. </a:t>
            </a:r>
          </a:p>
        </p:txBody>
      </p:sp>
      <p:sp>
        <p:nvSpPr>
          <p:cNvPr id="155" name="Speech Bubble: Oval 154">
            <a:extLst>
              <a:ext uri="{FF2B5EF4-FFF2-40B4-BE49-F238E27FC236}">
                <a16:creationId xmlns:a16="http://schemas.microsoft.com/office/drawing/2014/main" id="{26EE6D08-3D0A-4637-A152-3F090E8CCFAC}"/>
              </a:ext>
            </a:extLst>
          </p:cNvPr>
          <p:cNvSpPr/>
          <p:nvPr/>
        </p:nvSpPr>
        <p:spPr>
          <a:xfrm>
            <a:off x="3235646" y="4629477"/>
            <a:ext cx="2953074" cy="1603372"/>
          </a:xfrm>
          <a:prstGeom prst="wedgeEllipseCallout">
            <a:avLst>
              <a:gd name="adj1" fmla="val 23649"/>
              <a:gd name="adj2" fmla="val 6442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Five is made from </a:t>
            </a:r>
            <a:r>
              <a:rPr lang="en-GB" sz="2400" dirty="0">
                <a:solidFill>
                  <a:srgbClr val="FF0000"/>
                </a:solidFill>
                <a:latin typeface="Century Gothic" panose="020B0502020202020204" pitchFamily="34" charset="0"/>
              </a:rPr>
              <a:t>______</a:t>
            </a:r>
            <a:r>
              <a:rPr lang="en-GB" sz="2400" dirty="0">
                <a:solidFill>
                  <a:schemeClr val="tx1"/>
                </a:solidFill>
                <a:latin typeface="Century Gothic" panose="020B0502020202020204" pitchFamily="34" charset="0"/>
              </a:rPr>
              <a:t> and </a:t>
            </a:r>
            <a:r>
              <a:rPr lang="en-GB" sz="2400" dirty="0">
                <a:solidFill>
                  <a:srgbClr val="FF0000"/>
                </a:solidFill>
                <a:latin typeface="Century Gothic" panose="020B0502020202020204" pitchFamily="34" charset="0"/>
              </a:rPr>
              <a:t>______</a:t>
            </a:r>
            <a:r>
              <a:rPr lang="en-GB" sz="2400" dirty="0">
                <a:solidFill>
                  <a:schemeClr val="tx1"/>
                </a:solidFill>
                <a:latin typeface="Century Gothic" panose="020B0502020202020204" pitchFamily="34" charset="0"/>
              </a:rPr>
              <a:t>. </a:t>
            </a:r>
          </a:p>
        </p:txBody>
      </p:sp>
      <p:sp>
        <p:nvSpPr>
          <p:cNvPr id="156" name="Speech Bubble: Oval 155">
            <a:extLst>
              <a:ext uri="{FF2B5EF4-FFF2-40B4-BE49-F238E27FC236}">
                <a16:creationId xmlns:a16="http://schemas.microsoft.com/office/drawing/2014/main" id="{8454F337-8A2D-435C-B7FD-E45EAA1FDAB5}"/>
              </a:ext>
            </a:extLst>
          </p:cNvPr>
          <p:cNvSpPr/>
          <p:nvPr/>
        </p:nvSpPr>
        <p:spPr>
          <a:xfrm>
            <a:off x="6492911" y="4560714"/>
            <a:ext cx="2476158" cy="1807920"/>
          </a:xfrm>
          <a:prstGeom prst="wedgeEllipseCallout">
            <a:avLst>
              <a:gd name="adj1" fmla="val 36193"/>
              <a:gd name="adj2" fmla="val 5794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So Five subtract </a:t>
            </a:r>
            <a:r>
              <a:rPr lang="en-GB" sz="2400" dirty="0">
                <a:solidFill>
                  <a:srgbClr val="FF0000"/>
                </a:solidFill>
                <a:latin typeface="Century Gothic" panose="020B0502020202020204" pitchFamily="34" charset="0"/>
              </a:rPr>
              <a:t>________</a:t>
            </a:r>
            <a:r>
              <a:rPr lang="en-GB" sz="2400" dirty="0">
                <a:solidFill>
                  <a:schemeClr val="tx1"/>
                </a:solidFill>
                <a:latin typeface="Century Gothic" panose="020B0502020202020204" pitchFamily="34" charset="0"/>
              </a:rPr>
              <a:t> is three.</a:t>
            </a:r>
          </a:p>
        </p:txBody>
      </p:sp>
      <p:sp>
        <p:nvSpPr>
          <p:cNvPr id="157" name="Speech Bubble: Oval 156">
            <a:extLst>
              <a:ext uri="{FF2B5EF4-FFF2-40B4-BE49-F238E27FC236}">
                <a16:creationId xmlns:a16="http://schemas.microsoft.com/office/drawing/2014/main" id="{5778100D-B584-46FB-ABF4-B69C5B7B4D42}"/>
              </a:ext>
            </a:extLst>
          </p:cNvPr>
          <p:cNvSpPr/>
          <p:nvPr/>
        </p:nvSpPr>
        <p:spPr>
          <a:xfrm>
            <a:off x="9293196" y="4585067"/>
            <a:ext cx="2476158" cy="1807920"/>
          </a:xfrm>
          <a:prstGeom prst="wedgeEllipseCallout">
            <a:avLst>
              <a:gd name="adj1" fmla="val 36193"/>
              <a:gd name="adj2" fmla="val 5794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So Five subtract </a:t>
            </a:r>
            <a:r>
              <a:rPr lang="en-GB" sz="2400" dirty="0">
                <a:solidFill>
                  <a:srgbClr val="FF0000"/>
                </a:solidFill>
                <a:latin typeface="Century Gothic" panose="020B0502020202020204" pitchFamily="34" charset="0"/>
              </a:rPr>
              <a:t>_______</a:t>
            </a:r>
            <a:r>
              <a:rPr lang="en-GB" sz="2400" dirty="0">
                <a:solidFill>
                  <a:schemeClr val="tx1"/>
                </a:solidFill>
                <a:latin typeface="Century Gothic" panose="020B0502020202020204" pitchFamily="34" charset="0"/>
              </a:rPr>
              <a:t> is </a:t>
            </a:r>
            <a:r>
              <a:rPr lang="en-GB" sz="2400" dirty="0">
                <a:solidFill>
                  <a:srgbClr val="FF0000"/>
                </a:solidFill>
                <a:latin typeface="Century Gothic" panose="020B0502020202020204" pitchFamily="34" charset="0"/>
              </a:rPr>
              <a:t>________</a:t>
            </a:r>
            <a:r>
              <a:rPr lang="en-GB" sz="2400" dirty="0">
                <a:solidFill>
                  <a:schemeClr val="tx1"/>
                </a:solidFill>
                <a:latin typeface="Century Gothic" panose="020B0502020202020204" pitchFamily="34" charset="0"/>
              </a:rPr>
              <a:t>.</a:t>
            </a:r>
          </a:p>
        </p:txBody>
      </p:sp>
      <p:sp>
        <p:nvSpPr>
          <p:cNvPr id="27" name="Oval 26">
            <a:extLst>
              <a:ext uri="{FF2B5EF4-FFF2-40B4-BE49-F238E27FC236}">
                <a16:creationId xmlns:a16="http://schemas.microsoft.com/office/drawing/2014/main" id="{9379FE56-D764-41C1-8CBD-4E33BC57D83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6933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5" grpId="0" animBg="1"/>
      <p:bldP spid="156" grpId="0" animBg="1"/>
      <p:bldP spid="1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A8FA1D-F138-4E07-94D0-B5CCA00B2A93}"/>
              </a:ext>
            </a:extLst>
          </p:cNvPr>
          <p:cNvPicPr>
            <a:picLocks noChangeAspect="1"/>
          </p:cNvPicPr>
          <p:nvPr/>
        </p:nvPicPr>
        <p:blipFill>
          <a:blip r:embed="rId3"/>
          <a:stretch>
            <a:fillRect/>
          </a:stretch>
        </p:blipFill>
        <p:spPr>
          <a:xfrm>
            <a:off x="9247432" y="442594"/>
            <a:ext cx="2052736" cy="1838394"/>
          </a:xfrm>
          <a:prstGeom prst="rect">
            <a:avLst/>
          </a:prstGeom>
        </p:spPr>
      </p:pic>
      <p:pic>
        <p:nvPicPr>
          <p:cNvPr id="3" name="Picture 2">
            <a:extLst>
              <a:ext uri="{FF2B5EF4-FFF2-40B4-BE49-F238E27FC236}">
                <a16:creationId xmlns:a16="http://schemas.microsoft.com/office/drawing/2014/main" id="{A4E5FFDF-4637-4E39-927B-1C2DE7AC718B}"/>
              </a:ext>
            </a:extLst>
          </p:cNvPr>
          <p:cNvPicPr>
            <a:picLocks noChangeAspect="1"/>
          </p:cNvPicPr>
          <p:nvPr/>
        </p:nvPicPr>
        <p:blipFill>
          <a:blip r:embed="rId3"/>
          <a:stretch>
            <a:fillRect/>
          </a:stretch>
        </p:blipFill>
        <p:spPr>
          <a:xfrm>
            <a:off x="783772" y="447606"/>
            <a:ext cx="2052736" cy="1838394"/>
          </a:xfrm>
          <a:prstGeom prst="rect">
            <a:avLst/>
          </a:prstGeom>
        </p:spPr>
      </p:pic>
      <p:pic>
        <p:nvPicPr>
          <p:cNvPr id="4" name="Picture 3">
            <a:extLst>
              <a:ext uri="{FF2B5EF4-FFF2-40B4-BE49-F238E27FC236}">
                <a16:creationId xmlns:a16="http://schemas.microsoft.com/office/drawing/2014/main" id="{8A659072-A743-46CA-A3E9-1CD24F5F8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867" y="1558434"/>
            <a:ext cx="338329" cy="566929"/>
          </a:xfrm>
          <a:prstGeom prst="rect">
            <a:avLst/>
          </a:prstGeom>
        </p:spPr>
      </p:pic>
      <p:pic>
        <p:nvPicPr>
          <p:cNvPr id="5" name="Picture 4">
            <a:extLst>
              <a:ext uri="{FF2B5EF4-FFF2-40B4-BE49-F238E27FC236}">
                <a16:creationId xmlns:a16="http://schemas.microsoft.com/office/drawing/2014/main" id="{8BD2D901-4A4B-4354-A51C-6033950DF8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4344" y="1550746"/>
            <a:ext cx="350216" cy="561443"/>
          </a:xfrm>
          <a:prstGeom prst="rect">
            <a:avLst/>
          </a:prstGeom>
        </p:spPr>
      </p:pic>
      <p:pic>
        <p:nvPicPr>
          <p:cNvPr id="6" name="Picture 5">
            <a:extLst>
              <a:ext uri="{FF2B5EF4-FFF2-40B4-BE49-F238E27FC236}">
                <a16:creationId xmlns:a16="http://schemas.microsoft.com/office/drawing/2014/main" id="{BDF96AB7-3FF5-4165-9B25-45A137AA4162}"/>
              </a:ext>
            </a:extLst>
          </p:cNvPr>
          <p:cNvPicPr>
            <a:picLocks noChangeAspect="1"/>
          </p:cNvPicPr>
          <p:nvPr/>
        </p:nvPicPr>
        <p:blipFill>
          <a:blip r:embed="rId3"/>
          <a:stretch>
            <a:fillRect/>
          </a:stretch>
        </p:blipFill>
        <p:spPr>
          <a:xfrm>
            <a:off x="3598123" y="442594"/>
            <a:ext cx="2052736" cy="1838394"/>
          </a:xfrm>
          <a:prstGeom prst="rect">
            <a:avLst/>
          </a:prstGeom>
        </p:spPr>
      </p:pic>
      <p:pic>
        <p:nvPicPr>
          <p:cNvPr id="7" name="Picture 6">
            <a:extLst>
              <a:ext uri="{FF2B5EF4-FFF2-40B4-BE49-F238E27FC236}">
                <a16:creationId xmlns:a16="http://schemas.microsoft.com/office/drawing/2014/main" id="{6D097023-6770-49DB-8DCE-650D766B9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001" y="1566122"/>
            <a:ext cx="338329" cy="566929"/>
          </a:xfrm>
          <a:prstGeom prst="rect">
            <a:avLst/>
          </a:prstGeom>
        </p:spPr>
      </p:pic>
      <p:pic>
        <p:nvPicPr>
          <p:cNvPr id="9" name="Picture 8">
            <a:extLst>
              <a:ext uri="{FF2B5EF4-FFF2-40B4-BE49-F238E27FC236}">
                <a16:creationId xmlns:a16="http://schemas.microsoft.com/office/drawing/2014/main" id="{E96CF74C-E010-4DFA-B4C6-FB3438B1B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2840" y="612196"/>
            <a:ext cx="312501" cy="505638"/>
          </a:xfrm>
          <a:prstGeom prst="rect">
            <a:avLst/>
          </a:prstGeom>
        </p:spPr>
      </p:pic>
      <p:pic>
        <p:nvPicPr>
          <p:cNvPr id="10" name="Picture 9">
            <a:extLst>
              <a:ext uri="{FF2B5EF4-FFF2-40B4-BE49-F238E27FC236}">
                <a16:creationId xmlns:a16="http://schemas.microsoft.com/office/drawing/2014/main" id="{01EABA58-2889-4568-A5DA-2E7C9EAA0DB2}"/>
              </a:ext>
            </a:extLst>
          </p:cNvPr>
          <p:cNvPicPr>
            <a:picLocks noChangeAspect="1"/>
          </p:cNvPicPr>
          <p:nvPr/>
        </p:nvPicPr>
        <p:blipFill>
          <a:blip r:embed="rId3"/>
          <a:stretch>
            <a:fillRect/>
          </a:stretch>
        </p:blipFill>
        <p:spPr>
          <a:xfrm>
            <a:off x="6435638" y="442594"/>
            <a:ext cx="2052736" cy="1838394"/>
          </a:xfrm>
          <a:prstGeom prst="rect">
            <a:avLst/>
          </a:prstGeom>
        </p:spPr>
      </p:pic>
      <p:pic>
        <p:nvPicPr>
          <p:cNvPr id="11" name="Picture 10">
            <a:extLst>
              <a:ext uri="{FF2B5EF4-FFF2-40B4-BE49-F238E27FC236}">
                <a16:creationId xmlns:a16="http://schemas.microsoft.com/office/drawing/2014/main" id="{B4598921-2F94-4F2D-96E8-F51AFE8D40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7655" y="624896"/>
            <a:ext cx="312501" cy="505638"/>
          </a:xfrm>
          <a:prstGeom prst="rect">
            <a:avLst/>
          </a:prstGeom>
        </p:spPr>
      </p:pic>
      <p:pic>
        <p:nvPicPr>
          <p:cNvPr id="13" name="Picture 12">
            <a:extLst>
              <a:ext uri="{FF2B5EF4-FFF2-40B4-BE49-F238E27FC236}">
                <a16:creationId xmlns:a16="http://schemas.microsoft.com/office/drawing/2014/main" id="{DBA99320-1CA8-463E-BC76-1C94ED7C9C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3653" y="1612719"/>
            <a:ext cx="91750" cy="515147"/>
          </a:xfrm>
          <a:prstGeom prst="rect">
            <a:avLst/>
          </a:prstGeom>
        </p:spPr>
      </p:pic>
      <p:pic>
        <p:nvPicPr>
          <p:cNvPr id="12" name="Picture 11">
            <a:extLst>
              <a:ext uri="{FF2B5EF4-FFF2-40B4-BE49-F238E27FC236}">
                <a16:creationId xmlns:a16="http://schemas.microsoft.com/office/drawing/2014/main" id="{B16B100B-7C64-413C-819F-51E5DC5DDC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8279" y="1570465"/>
            <a:ext cx="401827" cy="542865"/>
          </a:xfrm>
          <a:prstGeom prst="rect">
            <a:avLst/>
          </a:prstGeom>
        </p:spPr>
      </p:pic>
      <p:pic>
        <p:nvPicPr>
          <p:cNvPr id="15" name="Picture 14">
            <a:extLst>
              <a:ext uri="{FF2B5EF4-FFF2-40B4-BE49-F238E27FC236}">
                <a16:creationId xmlns:a16="http://schemas.microsoft.com/office/drawing/2014/main" id="{F0E79DFA-FC67-40B3-984F-FBA545AAE6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227" y="605218"/>
            <a:ext cx="312501" cy="505638"/>
          </a:xfrm>
          <a:prstGeom prst="rect">
            <a:avLst/>
          </a:prstGeom>
        </p:spPr>
      </p:pic>
      <p:sp>
        <p:nvSpPr>
          <p:cNvPr id="18" name="Oval 17">
            <a:extLst>
              <a:ext uri="{FF2B5EF4-FFF2-40B4-BE49-F238E27FC236}">
                <a16:creationId xmlns:a16="http://schemas.microsoft.com/office/drawing/2014/main" id="{C54F6CB8-68E2-4150-B605-E11F54C5955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583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0362" y="1786716"/>
            <a:ext cx="10771275" cy="4875341"/>
          </a:xfrm>
        </p:spPr>
        <p:txBody>
          <a:bodyPr vert="horz" lIns="91440" tIns="45720" rIns="91440" bIns="45720" rtlCol="0" anchor="t">
            <a:noAutofit/>
          </a:bodyPr>
          <a:lstStyle/>
          <a:p>
            <a:pPr>
              <a:lnSpc>
                <a:spcPct val="100000"/>
              </a:lnSpc>
              <a:spcBef>
                <a:spcPts val="0"/>
              </a:spcBef>
            </a:pPr>
            <a:r>
              <a:rPr lang="en-GB" sz="2400" dirty="0">
                <a:solidFill>
                  <a:srgbClr val="FF0000"/>
                </a:solidFill>
              </a:rPr>
              <a:t>One</a:t>
            </a:r>
            <a:r>
              <a:rPr lang="en-GB" sz="2400" dirty="0"/>
              <a:t> to </a:t>
            </a:r>
            <a:r>
              <a:rPr lang="en-GB" sz="2400" dirty="0">
                <a:solidFill>
                  <a:srgbClr val="FF0000"/>
                </a:solidFill>
              </a:rPr>
              <a:t>Four</a:t>
            </a:r>
            <a:r>
              <a:rPr lang="en-GB" sz="2400" dirty="0"/>
              <a:t> arrive excitedly to find </a:t>
            </a:r>
            <a:r>
              <a:rPr lang="en-GB" sz="2400" dirty="0">
                <a:solidFill>
                  <a:srgbClr val="FF0000"/>
                </a:solidFill>
              </a:rPr>
              <a:t>Five</a:t>
            </a:r>
            <a:r>
              <a:rPr lang="en-GB" sz="2400" dirty="0"/>
              <a:t> reading a book, and ask her to join in a game of Hide and Seek. She agrees but seems content to go on reading her book, which puzzles the others. She claims she can do both and she’ll point them out when she finds them. </a:t>
            </a:r>
            <a:r>
              <a:rPr lang="en-GB" sz="2400" dirty="0">
                <a:solidFill>
                  <a:srgbClr val="FF0000"/>
                </a:solidFill>
              </a:rPr>
              <a:t>One</a:t>
            </a:r>
            <a:r>
              <a:rPr lang="en-GB" sz="2400" dirty="0"/>
              <a:t> and </a:t>
            </a:r>
            <a:r>
              <a:rPr lang="en-GB" sz="2400" dirty="0">
                <a:solidFill>
                  <a:srgbClr val="FF0000"/>
                </a:solidFill>
              </a:rPr>
              <a:t>Four</a:t>
            </a:r>
            <a:r>
              <a:rPr lang="en-GB" sz="2400" dirty="0"/>
              <a:t> try hiding behind each other, then jump when they hear a noise, turning into </a:t>
            </a:r>
            <a:r>
              <a:rPr lang="en-GB" sz="2400" dirty="0">
                <a:solidFill>
                  <a:srgbClr val="FF0000"/>
                </a:solidFill>
              </a:rPr>
              <a:t>Five</a:t>
            </a:r>
            <a:r>
              <a:rPr lang="en-GB" sz="2400" dirty="0"/>
              <a:t>. </a:t>
            </a:r>
            <a:r>
              <a:rPr lang="en-GB" sz="2400" dirty="0">
                <a:solidFill>
                  <a:srgbClr val="FF0000"/>
                </a:solidFill>
              </a:rPr>
              <a:t>Five</a:t>
            </a:r>
            <a:r>
              <a:rPr lang="en-GB" sz="2400" dirty="0"/>
              <a:t> leaves magic pointing handprints and splits back into </a:t>
            </a:r>
            <a:r>
              <a:rPr lang="en-GB" sz="2400" dirty="0">
                <a:solidFill>
                  <a:srgbClr val="FF0000"/>
                </a:solidFill>
              </a:rPr>
              <a:t>One</a:t>
            </a:r>
            <a:r>
              <a:rPr lang="en-GB" sz="2400" dirty="0"/>
              <a:t> and </a:t>
            </a:r>
            <a:r>
              <a:rPr lang="en-GB" sz="2400" dirty="0">
                <a:solidFill>
                  <a:srgbClr val="FF0000"/>
                </a:solidFill>
              </a:rPr>
              <a:t>Four</a:t>
            </a:r>
            <a:r>
              <a:rPr lang="en-GB" sz="2400" dirty="0"/>
              <a:t> - who see pointing handprints with their numbers on and realise they’ve been caught. Next, </a:t>
            </a:r>
            <a:r>
              <a:rPr lang="en-GB" sz="2400" dirty="0">
                <a:solidFill>
                  <a:srgbClr val="FF0000"/>
                </a:solidFill>
              </a:rPr>
              <a:t>Three</a:t>
            </a:r>
            <a:r>
              <a:rPr lang="en-GB" sz="2400" dirty="0"/>
              <a:t> disguises herself but bumps into </a:t>
            </a:r>
            <a:r>
              <a:rPr lang="en-GB" sz="2400" dirty="0">
                <a:solidFill>
                  <a:srgbClr val="FF0000"/>
                </a:solidFill>
              </a:rPr>
              <a:t>Two</a:t>
            </a:r>
            <a:r>
              <a:rPr lang="en-GB" sz="2400" dirty="0"/>
              <a:t>, again forming </a:t>
            </a:r>
            <a:r>
              <a:rPr lang="en-GB" sz="2400" dirty="0">
                <a:solidFill>
                  <a:srgbClr val="FF0000"/>
                </a:solidFill>
              </a:rPr>
              <a:t>Five</a:t>
            </a:r>
            <a:r>
              <a:rPr lang="en-GB" sz="2400" dirty="0"/>
              <a:t>, who leaves more handprints and splits, so </a:t>
            </a:r>
            <a:r>
              <a:rPr lang="en-GB" sz="2400" dirty="0">
                <a:solidFill>
                  <a:srgbClr val="FF0000"/>
                </a:solidFill>
              </a:rPr>
              <a:t>Two</a:t>
            </a:r>
            <a:r>
              <a:rPr lang="en-GB" sz="2400" dirty="0"/>
              <a:t> and </a:t>
            </a:r>
            <a:r>
              <a:rPr lang="en-GB" sz="2400" dirty="0">
                <a:solidFill>
                  <a:srgbClr val="FF0000"/>
                </a:solidFill>
              </a:rPr>
              <a:t>Three</a:t>
            </a:r>
            <a:r>
              <a:rPr lang="en-GB" sz="2400" dirty="0"/>
              <a:t> are caught. Everyone runs back to find </a:t>
            </a:r>
            <a:r>
              <a:rPr lang="en-GB" sz="2400" dirty="0">
                <a:solidFill>
                  <a:srgbClr val="FF0000"/>
                </a:solidFill>
              </a:rPr>
              <a:t>Five</a:t>
            </a:r>
            <a:r>
              <a:rPr lang="en-GB" sz="2400" dirty="0"/>
              <a:t> still sitting and reading. Now it’s her turn to hide, and the others run off looking for her, but she sits reading. The others run and trip up in various combinations to make </a:t>
            </a:r>
            <a:r>
              <a:rPr lang="en-GB" sz="2400" dirty="0">
                <a:solidFill>
                  <a:srgbClr val="FF0000"/>
                </a:solidFill>
              </a:rPr>
              <a:t>Five</a:t>
            </a:r>
            <a:r>
              <a:rPr lang="en-GB" sz="2400" dirty="0"/>
              <a:t>, so the others find her. At the end they all ask </a:t>
            </a:r>
            <a:r>
              <a:rPr lang="en-GB" sz="2400" dirty="0">
                <a:solidFill>
                  <a:srgbClr val="FF0000"/>
                </a:solidFill>
              </a:rPr>
              <a:t>Five</a:t>
            </a:r>
            <a:r>
              <a:rPr lang="en-GB" sz="2400" dirty="0"/>
              <a:t> her secret and she shows them how to stand tall and hide behind a tree.</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702821"/>
          </a:xfrm>
        </p:spPr>
        <p:txBody>
          <a:bodyPr vert="horz" lIns="91440" tIns="45720" rIns="91440" bIns="45720" rtlCol="0" anchor="t">
            <a:normAutofit/>
          </a:bodyPr>
          <a:lstStyle/>
          <a:p>
            <a:r>
              <a:rPr lang="en-GB" sz="2400" b="1" dirty="0"/>
              <a:t>N</a:t>
            </a:r>
            <a:r>
              <a:rPr lang="en-US" sz="2400" b="1" dirty="0"/>
              <a:t>umber bonds to 5 </a:t>
            </a:r>
          </a:p>
          <a:p>
            <a:r>
              <a:rPr lang="en-GB" sz="2400" dirty="0">
                <a:latin typeface="Myriad Pro"/>
              </a:rPr>
              <a:t>In this episode we see that </a:t>
            </a:r>
            <a:r>
              <a:rPr lang="en-GB" sz="2400" dirty="0">
                <a:solidFill>
                  <a:srgbClr val="FF0000"/>
                </a:solidFill>
                <a:latin typeface="Myriad Pro"/>
              </a:rPr>
              <a:t>One</a:t>
            </a:r>
            <a:r>
              <a:rPr lang="en-GB" sz="2400" dirty="0">
                <a:latin typeface="Myriad Pro"/>
              </a:rPr>
              <a:t> and </a:t>
            </a:r>
            <a:r>
              <a:rPr lang="en-GB" sz="2400" dirty="0">
                <a:solidFill>
                  <a:srgbClr val="FF0000"/>
                </a:solidFill>
                <a:latin typeface="Myriad Pro"/>
              </a:rPr>
              <a:t>Four</a:t>
            </a:r>
            <a:r>
              <a:rPr lang="en-GB" sz="2400" dirty="0">
                <a:latin typeface="Myriad Pro"/>
              </a:rPr>
              <a:t> combine to make </a:t>
            </a:r>
            <a:r>
              <a:rPr lang="en-GB" sz="2400" dirty="0">
                <a:solidFill>
                  <a:srgbClr val="FF0000"/>
                </a:solidFill>
                <a:latin typeface="Myriad Pro"/>
              </a:rPr>
              <a:t>Five</a:t>
            </a:r>
            <a:r>
              <a:rPr lang="en-GB" sz="2400" dirty="0">
                <a:latin typeface="Myriad Pro"/>
              </a:rPr>
              <a:t>; and </a:t>
            </a:r>
            <a:r>
              <a:rPr lang="en-GB" sz="2400" dirty="0">
                <a:solidFill>
                  <a:srgbClr val="FF0000"/>
                </a:solidFill>
                <a:latin typeface="Myriad Pro"/>
              </a:rPr>
              <a:t>Two</a:t>
            </a:r>
            <a:r>
              <a:rPr lang="en-GB" sz="2400" dirty="0">
                <a:latin typeface="Myriad Pro"/>
              </a:rPr>
              <a:t> and </a:t>
            </a:r>
            <a:r>
              <a:rPr lang="en-GB" sz="2400" dirty="0">
                <a:solidFill>
                  <a:srgbClr val="FF0000"/>
                </a:solidFill>
                <a:latin typeface="Myriad Pro"/>
              </a:rPr>
              <a:t>Three</a:t>
            </a:r>
            <a:r>
              <a:rPr lang="en-GB" sz="2400" dirty="0">
                <a:latin typeface="Myriad Pro"/>
              </a:rPr>
              <a:t> combine to make </a:t>
            </a:r>
            <a:r>
              <a:rPr lang="en-GB" sz="2400" dirty="0">
                <a:solidFill>
                  <a:srgbClr val="FF0000"/>
                </a:solidFill>
                <a:latin typeface="Myriad Pro"/>
              </a:rPr>
              <a:t>Five</a:t>
            </a:r>
            <a:r>
              <a:rPr lang="en-GB" sz="2400" dirty="0">
                <a:latin typeface="Myriad Pro"/>
              </a:rPr>
              <a:t>. We also observe how </a:t>
            </a:r>
            <a:r>
              <a:rPr lang="en-GB" sz="2400" dirty="0">
                <a:solidFill>
                  <a:srgbClr val="FF0000"/>
                </a:solidFill>
                <a:latin typeface="Myriad Pro"/>
              </a:rPr>
              <a:t>Five</a:t>
            </a:r>
            <a:r>
              <a:rPr lang="en-GB" sz="2400" dirty="0">
                <a:latin typeface="Myriad Pro"/>
              </a:rPr>
              <a:t> can partition into </a:t>
            </a:r>
            <a:r>
              <a:rPr lang="en-GB" sz="2400" dirty="0">
                <a:solidFill>
                  <a:srgbClr val="FF0000"/>
                </a:solidFill>
                <a:latin typeface="Myriad Pro"/>
              </a:rPr>
              <a:t>One</a:t>
            </a:r>
            <a:r>
              <a:rPr lang="en-GB" sz="2400" dirty="0">
                <a:latin typeface="Myriad Pro"/>
              </a:rPr>
              <a:t> and </a:t>
            </a:r>
            <a:r>
              <a:rPr lang="en-GB" sz="2400" dirty="0">
                <a:solidFill>
                  <a:srgbClr val="FF0000"/>
                </a:solidFill>
                <a:latin typeface="Myriad Pro"/>
              </a:rPr>
              <a:t>Four</a:t>
            </a:r>
            <a:r>
              <a:rPr lang="en-GB" sz="2400" dirty="0">
                <a:latin typeface="Myriad Pro"/>
              </a:rPr>
              <a:t>, or </a:t>
            </a:r>
            <a:r>
              <a:rPr lang="en-GB" sz="2400" dirty="0">
                <a:solidFill>
                  <a:srgbClr val="FF0000"/>
                </a:solidFill>
                <a:latin typeface="Myriad Pro"/>
              </a:rPr>
              <a:t>Two</a:t>
            </a:r>
            <a:r>
              <a:rPr lang="en-GB" sz="2400" dirty="0">
                <a:latin typeface="Myriad Pro"/>
              </a:rPr>
              <a:t> and </a:t>
            </a:r>
            <a:r>
              <a:rPr lang="en-GB" sz="2400" dirty="0">
                <a:solidFill>
                  <a:srgbClr val="FF0000"/>
                </a:solidFill>
                <a:latin typeface="Myriad Pro"/>
              </a:rPr>
              <a:t>Three</a:t>
            </a:r>
            <a:r>
              <a:rPr lang="en-GB" sz="2400" dirty="0">
                <a:latin typeface="Myriad Pro"/>
              </a:rPr>
              <a:t>.</a:t>
            </a:r>
          </a:p>
          <a:p>
            <a:endParaRPr lang="en-US" sz="2400" b="1" dirty="0"/>
          </a:p>
          <a:p>
            <a:r>
              <a:rPr lang="en-US" sz="2400" b="1" dirty="0"/>
              <a:t>Addition and subtraction facts for 5 </a:t>
            </a:r>
            <a:endParaRPr lang="en-GB" sz="2400" b="1" dirty="0"/>
          </a:p>
          <a:p>
            <a:r>
              <a:rPr lang="en-GB" sz="2400" dirty="0">
                <a:latin typeface="Myriad Pro"/>
              </a:rPr>
              <a:t>In addition to experiencing how </a:t>
            </a:r>
            <a:r>
              <a:rPr lang="en-GB" sz="2400" dirty="0">
                <a:solidFill>
                  <a:srgbClr val="FF0000"/>
                </a:solidFill>
                <a:latin typeface="Myriad Pro"/>
              </a:rPr>
              <a:t>One</a:t>
            </a:r>
            <a:r>
              <a:rPr lang="en-GB" sz="2400" dirty="0">
                <a:latin typeface="Myriad Pro"/>
              </a:rPr>
              <a:t>, </a:t>
            </a:r>
            <a:r>
              <a:rPr lang="en-GB" sz="2400" dirty="0">
                <a:solidFill>
                  <a:srgbClr val="FF0000"/>
                </a:solidFill>
                <a:latin typeface="Myriad Pro"/>
              </a:rPr>
              <a:t>Two</a:t>
            </a:r>
            <a:r>
              <a:rPr lang="en-GB" sz="2400" dirty="0">
                <a:latin typeface="Myriad Pro"/>
              </a:rPr>
              <a:t>, </a:t>
            </a:r>
            <a:r>
              <a:rPr lang="en-GB" sz="2400" dirty="0">
                <a:solidFill>
                  <a:srgbClr val="FF0000"/>
                </a:solidFill>
                <a:latin typeface="Myriad Pro"/>
              </a:rPr>
              <a:t>Three</a:t>
            </a:r>
            <a:r>
              <a:rPr lang="en-GB" sz="2400" dirty="0">
                <a:latin typeface="Myriad Pro"/>
              </a:rPr>
              <a:t> and </a:t>
            </a:r>
            <a:r>
              <a:rPr lang="en-GB" sz="2400" dirty="0">
                <a:solidFill>
                  <a:srgbClr val="FF0000"/>
                </a:solidFill>
                <a:latin typeface="Myriad Pro"/>
              </a:rPr>
              <a:t>Four</a:t>
            </a:r>
            <a:r>
              <a:rPr lang="en-GB" sz="2400" dirty="0">
                <a:latin typeface="Myriad Pro"/>
              </a:rPr>
              <a:t> combine to make (find) </a:t>
            </a:r>
            <a:r>
              <a:rPr lang="en-GB" sz="2400" dirty="0">
                <a:solidFill>
                  <a:srgbClr val="FF0000"/>
                </a:solidFill>
                <a:latin typeface="Myriad Pro"/>
              </a:rPr>
              <a:t>Five</a:t>
            </a:r>
            <a:r>
              <a:rPr lang="en-GB" sz="2400" dirty="0">
                <a:latin typeface="Myriad Pro"/>
              </a:rPr>
              <a:t>, children will see how this can be represented using number sentences (or equations). The number triples of 2,3,5 and 1,4,5 are explored. Children are not required to write equations in the Early Years, but they may see them written down and begin to gain familiarity with their meaning, particularly when they are shown alongside a context.</a:t>
            </a:r>
          </a:p>
          <a:p>
            <a:pPr>
              <a:spcBef>
                <a:spcPts val="1800"/>
              </a:spcBef>
            </a:pPr>
            <a:endParaRPr lang="en-GB" sz="2400" dirty="0">
              <a:solidFill>
                <a:srgbClr val="FF0000"/>
              </a:solidFill>
              <a:latin typeface="Myriad Pro"/>
            </a:endParaRPr>
          </a:p>
          <a:p>
            <a:pPr>
              <a:spcBef>
                <a:spcPts val="1800"/>
              </a:spcBef>
            </a:pPr>
            <a:endParaRPr lang="en-GB" sz="2400"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5"/>
            <a:ext cx="10771275" cy="3626556"/>
          </a:xfrm>
        </p:spPr>
        <p:txBody>
          <a:bodyPr vert="horz" lIns="91440" tIns="45720" rIns="91440" bIns="45720" rtlCol="0" anchor="t">
            <a:normAutofit/>
          </a:bodyPr>
          <a:lstStyle/>
          <a:p>
            <a:pPr lvl="0">
              <a:lnSpc>
                <a:spcPct val="100000"/>
              </a:lnSpc>
              <a:spcBef>
                <a:spcPts val="0"/>
              </a:spcBef>
              <a:defRPr/>
            </a:pPr>
            <a:r>
              <a:rPr lang="en-GB" sz="2400" dirty="0"/>
              <a:t>Use these stem sentences to describe the combining of the parts to make 5:</a:t>
            </a:r>
          </a:p>
          <a:p>
            <a:pPr lvl="0">
              <a:lnSpc>
                <a:spcPct val="100000"/>
              </a:lnSpc>
              <a:spcBef>
                <a:spcPts val="0"/>
              </a:spcBef>
              <a:defRPr/>
            </a:pPr>
            <a:endParaRPr lang="en-GB" sz="2400" dirty="0"/>
          </a:p>
          <a:p>
            <a:pPr lvl="0">
              <a:lnSpc>
                <a:spcPct val="100000"/>
              </a:lnSpc>
              <a:spcBef>
                <a:spcPts val="0"/>
              </a:spcBef>
              <a:defRPr/>
            </a:pPr>
            <a:r>
              <a:rPr lang="en-GB" sz="2400" dirty="0"/>
              <a:t>“</a:t>
            </a:r>
            <a:r>
              <a:rPr lang="en-GB" sz="2400" dirty="0">
                <a:solidFill>
                  <a:srgbClr val="FF0000"/>
                </a:solidFill>
              </a:rPr>
              <a:t>One</a:t>
            </a:r>
            <a:r>
              <a:rPr lang="en-GB" sz="2400" dirty="0"/>
              <a:t> and </a:t>
            </a:r>
            <a:r>
              <a:rPr lang="en-GB" sz="2400" dirty="0">
                <a:solidFill>
                  <a:srgbClr val="FF0000"/>
                </a:solidFill>
              </a:rPr>
              <a:t>Four</a:t>
            </a:r>
            <a:r>
              <a:rPr lang="en-GB" sz="2400" dirty="0"/>
              <a:t> together make </a:t>
            </a:r>
            <a:r>
              <a:rPr lang="en-GB" sz="2400" dirty="0">
                <a:solidFill>
                  <a:srgbClr val="FF0000"/>
                </a:solidFill>
              </a:rPr>
              <a:t>Five.</a:t>
            </a:r>
            <a:r>
              <a:rPr lang="en-GB" sz="2400" dirty="0"/>
              <a:t>”</a:t>
            </a:r>
          </a:p>
          <a:p>
            <a:pPr>
              <a:lnSpc>
                <a:spcPct val="100000"/>
              </a:lnSpc>
              <a:spcBef>
                <a:spcPts val="0"/>
              </a:spcBef>
              <a:defRPr/>
            </a:pPr>
            <a:r>
              <a:rPr lang="en-GB" sz="2400" dirty="0"/>
              <a:t>“</a:t>
            </a:r>
            <a:r>
              <a:rPr lang="en-GB" sz="2400" dirty="0">
                <a:solidFill>
                  <a:srgbClr val="FF0000"/>
                </a:solidFill>
              </a:rPr>
              <a:t>Two</a:t>
            </a:r>
            <a:r>
              <a:rPr lang="en-GB" sz="2400" dirty="0"/>
              <a:t> and </a:t>
            </a:r>
            <a:r>
              <a:rPr lang="en-GB" sz="2400" dirty="0">
                <a:solidFill>
                  <a:srgbClr val="FF0000"/>
                </a:solidFill>
              </a:rPr>
              <a:t>Three</a:t>
            </a:r>
            <a:r>
              <a:rPr lang="en-GB" sz="2400" dirty="0"/>
              <a:t> together make </a:t>
            </a:r>
            <a:r>
              <a:rPr lang="en-GB" sz="2400" dirty="0">
                <a:solidFill>
                  <a:srgbClr val="FF0000"/>
                </a:solidFill>
              </a:rPr>
              <a:t>Five</a:t>
            </a:r>
            <a:r>
              <a:rPr lang="en-GB" sz="2400" dirty="0"/>
              <a:t>”.</a:t>
            </a:r>
          </a:p>
          <a:p>
            <a:pPr lvl="0">
              <a:lnSpc>
                <a:spcPct val="100000"/>
              </a:lnSpc>
              <a:spcBef>
                <a:spcPts val="0"/>
              </a:spcBef>
              <a:defRPr/>
            </a:pPr>
            <a:endParaRPr lang="en-GB" sz="2400" dirty="0"/>
          </a:p>
          <a:p>
            <a:pPr lvl="0">
              <a:lnSpc>
                <a:spcPct val="100000"/>
              </a:lnSpc>
              <a:spcBef>
                <a:spcPts val="0"/>
              </a:spcBef>
              <a:defRPr/>
            </a:pPr>
            <a:r>
              <a:rPr lang="en-GB" sz="2400" dirty="0"/>
              <a:t>Use these stem sentences to describe the partitioning of 5, relating to the known parts.</a:t>
            </a:r>
          </a:p>
          <a:p>
            <a:pPr lvl="0">
              <a:lnSpc>
                <a:spcPct val="100000"/>
              </a:lnSpc>
              <a:spcBef>
                <a:spcPts val="0"/>
              </a:spcBef>
              <a:defRPr/>
            </a:pPr>
            <a:endParaRPr lang="en-GB" sz="2400" dirty="0"/>
          </a:p>
          <a:p>
            <a:pPr lvl="0">
              <a:lnSpc>
                <a:spcPct val="100000"/>
              </a:lnSpc>
              <a:spcBef>
                <a:spcPts val="0"/>
              </a:spcBef>
              <a:defRPr/>
            </a:pPr>
            <a:r>
              <a:rPr lang="en-GB" sz="2400" dirty="0"/>
              <a:t>“5 is made from 1 and 4 so 5 subtract 4 is 1”.</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Numberblocks.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10;&#10;Description generated with very high confidence">
            <a:extLst>
              <a:ext uri="{FF2B5EF4-FFF2-40B4-BE49-F238E27FC236}">
                <a16:creationId xmlns:a16="http://schemas.microsoft.com/office/drawing/2014/main" id="{60DF52AC-DF42-417E-895E-3A31B6E67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F1AF09D4-BDB5-432E-B47C-23707E1614A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851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27" name="Picture 26">
            <a:extLst>
              <a:ext uri="{FF2B5EF4-FFF2-40B4-BE49-F238E27FC236}">
                <a16:creationId xmlns:a16="http://schemas.microsoft.com/office/drawing/2014/main" id="{3EA9CE76-954E-46DD-AA15-DB808C7B9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 y="274366"/>
            <a:ext cx="11432787" cy="6437539"/>
          </a:xfrm>
          <a:prstGeom prst="rect">
            <a:avLst/>
          </a:prstGeom>
        </p:spPr>
      </p:pic>
      <p:pic>
        <p:nvPicPr>
          <p:cNvPr id="15" name="Picture 14">
            <a:extLst>
              <a:ext uri="{FF2B5EF4-FFF2-40B4-BE49-F238E27FC236}">
                <a16:creationId xmlns:a16="http://schemas.microsoft.com/office/drawing/2014/main" id="{D759CA16-18AF-4D1C-8FF1-2747BAED2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95" y="1047835"/>
            <a:ext cx="9987301" cy="5623619"/>
          </a:xfrm>
          <a:prstGeom prst="rect">
            <a:avLst/>
          </a:prstGeom>
        </p:spPr>
      </p:pic>
      <p:pic>
        <p:nvPicPr>
          <p:cNvPr id="5" name="Picture 4">
            <a:extLst>
              <a:ext uri="{FF2B5EF4-FFF2-40B4-BE49-F238E27FC236}">
                <a16:creationId xmlns:a16="http://schemas.microsoft.com/office/drawing/2014/main" id="{CCF39D74-A349-4929-A302-E0D453CAB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447" y="4175177"/>
            <a:ext cx="3991734" cy="2248677"/>
          </a:xfrm>
          <a:prstGeom prst="rect">
            <a:avLst/>
          </a:prstGeom>
        </p:spPr>
      </p:pic>
      <p:sp>
        <p:nvSpPr>
          <p:cNvPr id="6" name="Oval 5">
            <a:extLst>
              <a:ext uri="{FF2B5EF4-FFF2-40B4-BE49-F238E27FC236}">
                <a16:creationId xmlns:a16="http://schemas.microsoft.com/office/drawing/2014/main" id="{41A2704E-C757-4C1E-9BAD-FE3A2B1D433F}"/>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AC7F0E8-5D96-4CBE-A9D1-020ED1D5366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0549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4.81481E-6 C 0.02839 -0.28311 0.05704 -0.56551 0.09219 -0.65325 C 0.12722 -0.74144 0.16875 -0.63357 0.21068 -0.52616 " pathEditMode="relative" rAng="0" ptsTypes="AAA">
                                      <p:cBhvr>
                                        <p:cTn id="6" dur="2000" fill="hold"/>
                                        <p:tgtEl>
                                          <p:spTgt spid="5"/>
                                        </p:tgtEl>
                                        <p:attrNameLst>
                                          <p:attrName>ppt_x</p:attrName>
                                          <p:attrName>ppt_y</p:attrName>
                                        </p:attrNameLst>
                                      </p:cBhvr>
                                      <p:rCtr x="10534" y="-34282"/>
                                    </p:animMotion>
                                  </p:childTnLst>
                                </p:cTn>
                              </p:par>
                            </p:childTnLst>
                          </p:cTn>
                        </p:par>
                        <p:par>
                          <p:cTn id="7" fill="hold">
                            <p:stCondLst>
                              <p:cond delay="2000"/>
                            </p:stCondLst>
                            <p:childTnLst>
                              <p:par>
                                <p:cTn id="8" presetID="1" presetClass="entr" presetSubtype="0" fill="hold" nodeType="afterEffect">
                                  <p:stCondLst>
                                    <p:cond delay="1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3500"/>
                            </p:stCondLst>
                            <p:childTnLst>
                              <p:par>
                                <p:cTn id="11" presetID="0" presetClass="path" presetSubtype="0" accel="50000" decel="50000" fill="hold" nodeType="afterEffect">
                                  <p:stCondLst>
                                    <p:cond delay="0"/>
                                  </p:stCondLst>
                                  <p:childTnLst>
                                    <p:animMotion origin="layout" path="M 3.33333E-6 3.7037E-6 C 0.03021 -0.04329 0.06054 -0.08658 0.09049 -0.08704 C 0.12031 -0.08774 0.14961 -0.04584 0.17916 -0.00371 " pathEditMode="relative" rAng="0" ptsTypes="AAA">
                                      <p:cBhvr>
                                        <p:cTn id="12" dur="2000" fill="hold"/>
                                        <p:tgtEl>
                                          <p:spTgt spid="27"/>
                                        </p:tgtEl>
                                        <p:attrNameLst>
                                          <p:attrName>ppt_x</p:attrName>
                                          <p:attrName>ppt_y</p:attrName>
                                        </p:attrNameLst>
                                      </p:cBhvr>
                                      <p:rCtr x="8958"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schemas.microsoft.com/office/2006/documentManagement/types"/>
    <ds:schemaRef ds:uri="http://www.w3.org/XML/1998/namespace"/>
    <ds:schemaRef ds:uri="http://purl.org/dc/elements/1.1/"/>
    <ds:schemaRef ds:uri="http://schemas.microsoft.com/office/2006/metadata/properties"/>
    <ds:schemaRef ds:uri="448c4a6a-bcae-4211-8504-7e5193445ce8"/>
    <ds:schemaRef ds:uri="http://purl.org/dc/terms/"/>
    <ds:schemaRef ds:uri="http://schemas.microsoft.com/office/infopath/2007/PartnerControls"/>
    <ds:schemaRef ds:uri="http://schemas.openxmlformats.org/package/2006/metadata/core-properties"/>
    <ds:schemaRef ds:uri="22029e86-67e7-4883-9866-832c3e79c701"/>
    <ds:schemaRef ds:uri="http://purl.org/dc/dcmitype/"/>
  </ds:schemaRefs>
</ds:datastoreItem>
</file>

<file path=customXml/itemProps2.xml><?xml version="1.0" encoding="utf-8"?>
<ds:datastoreItem xmlns:ds="http://schemas.openxmlformats.org/officeDocument/2006/customXml" ds:itemID="{2F6872FF-B2AF-4570-B278-F8FCD1B9B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2978</TotalTime>
  <Words>1978</Words>
  <Application>Microsoft Office PowerPoint</Application>
  <PresentationFormat>Widescreen</PresentationFormat>
  <Paragraphs>237</Paragraphs>
  <Slides>24</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264</cp:revision>
  <dcterms:created xsi:type="dcterms:W3CDTF">1601-01-01T00:00:00Z</dcterms:created>
  <dcterms:modified xsi:type="dcterms:W3CDTF">2018-09-10T10:23:19Z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