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4"/>
  </p:sldMasterIdLst>
  <p:notesMasterIdLst>
    <p:notesMasterId r:id="rId36"/>
  </p:notesMasterIdLst>
  <p:handoutMasterIdLst>
    <p:handoutMasterId r:id="rId37"/>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86424" autoAdjust="0"/>
  </p:normalViewPr>
  <p:slideViewPr>
    <p:cSldViewPr snapToGrid="0">
      <p:cViewPr varScale="1">
        <p:scale>
          <a:sx n="77" d="100"/>
          <a:sy n="77" d="100"/>
        </p:scale>
        <p:origin x="1716" y="96"/>
      </p:cViewPr>
      <p:guideLst>
        <p:guide orient="horz" pos="2160"/>
        <p:guide pos="2880"/>
      </p:guideLst>
    </p:cSldViewPr>
  </p:slideViewPr>
  <p:notesTextViewPr>
    <p:cViewPr>
      <p:scale>
        <a:sx n="125" d="100"/>
        <a:sy n="125"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29-Aug-19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29-Aug-19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Amy has one card, Ben has five cards, Cath has three cards, Dave has nine cards and Evie has two cards.</a:t>
            </a:r>
          </a:p>
          <a:p>
            <a:r>
              <a:rPr lang="en-US" i="1" dirty="0"/>
              <a:t>How many do they have each if they share them equally?</a:t>
            </a:r>
          </a:p>
          <a:p>
            <a:endParaRPr lang="en-GB" i="1" dirty="0"/>
          </a:p>
          <a:p>
            <a:r>
              <a:rPr lang="en-US" i="1" dirty="0"/>
              <a:t>Please note that this data set is used for problems from steps 1:1 to 1:4. The data set information has not been repeated in the notes to all slides. </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379595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Draw lines to join the information on the left to the matching information on the right.</a:t>
            </a:r>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369583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table shows the weights of some dogs in kilograms.</a:t>
            </a:r>
          </a:p>
          <a:p>
            <a:r>
              <a:rPr lang="en-GB" i="1" dirty="0"/>
              <a:t>What is the mean weight?</a:t>
            </a:r>
          </a:p>
          <a:p>
            <a:r>
              <a:rPr lang="en-GB" i="1" dirty="0"/>
              <a:t>The dividend is 4 + 8 + 4 + 3 + 6 = 35</a:t>
            </a:r>
          </a:p>
          <a:p>
            <a:r>
              <a:rPr lang="en-US" i="1" dirty="0"/>
              <a:t>The divisor is '5' because there are five dogs. </a:t>
            </a:r>
          </a:p>
          <a:p>
            <a:r>
              <a:rPr lang="en-GB" i="1" dirty="0"/>
              <a:t>The mean is 35 kg ÷ 5 = 7</a:t>
            </a:r>
            <a:r>
              <a:rPr lang="en-GB" sz="600" i="1" dirty="0"/>
              <a:t> </a:t>
            </a:r>
            <a:r>
              <a:rPr lang="en-GB" i="1" dirty="0"/>
              <a:t>kg</a:t>
            </a:r>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146574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table shows the weights of the same dogs a year later.</a:t>
            </a:r>
          </a:p>
          <a:p>
            <a:r>
              <a:rPr lang="en-GB" i="1" dirty="0"/>
              <a:t>What is the mean weight now?</a:t>
            </a:r>
          </a:p>
          <a:p>
            <a:r>
              <a:rPr lang="en-GB" i="1" dirty="0"/>
              <a:t>The dividend is 15 + 10 + 4 + 4 + 7 = 40</a:t>
            </a:r>
          </a:p>
          <a:p>
            <a:r>
              <a:rPr lang="en-US" i="1" dirty="0"/>
              <a:t>The divisor is '5' because there are five dogs. </a:t>
            </a:r>
          </a:p>
          <a:p>
            <a:r>
              <a:rPr lang="en-GB" i="1" dirty="0"/>
              <a:t>The mean is 40 kg ÷ 5 = 8</a:t>
            </a:r>
            <a:r>
              <a:rPr lang="en-GB" sz="600" i="1" dirty="0"/>
              <a:t> </a:t>
            </a:r>
            <a:r>
              <a:rPr lang="en-GB" i="1" dirty="0"/>
              <a:t>kg</a:t>
            </a:r>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139617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table shows the weights of the same dogs two years later.</a:t>
            </a:r>
          </a:p>
          <a:p>
            <a:r>
              <a:rPr lang="en-GB" i="1" dirty="0"/>
              <a:t>What is the mean weight now?</a:t>
            </a:r>
          </a:p>
          <a:p>
            <a:r>
              <a:rPr lang="en-GB" i="1" dirty="0"/>
              <a:t>The dividend is 12 + 8 + 3 + 2 + 5 = 30</a:t>
            </a:r>
          </a:p>
          <a:p>
            <a:r>
              <a:rPr lang="en-US" i="1" dirty="0"/>
              <a:t>The divisor is '5' because there are five dogs. </a:t>
            </a:r>
          </a:p>
          <a:p>
            <a:r>
              <a:rPr lang="en-GB" i="1" dirty="0"/>
              <a:t>The mean is 30 kg ÷ 5 = 6</a:t>
            </a:r>
            <a:r>
              <a:rPr lang="en-GB" sz="600" i="1" dirty="0"/>
              <a:t> </a:t>
            </a:r>
            <a:r>
              <a:rPr lang="en-GB" i="1" dirty="0"/>
              <a:t>kg</a:t>
            </a:r>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272350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 Monday, four friends shared twenty-four sweets.</a:t>
            </a:r>
          </a:p>
          <a:p>
            <a:r>
              <a:rPr lang="en-GB" i="1" dirty="0"/>
              <a:t>What is the mean number of sweets per friend?</a:t>
            </a:r>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2261252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 Tuesday, six friends shared twenty-four sweets.</a:t>
            </a:r>
          </a:p>
          <a:p>
            <a:r>
              <a:rPr lang="en-GB" i="1" dirty="0"/>
              <a:t>What is the mean number of sweets per friend?</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1656397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 Wednesday, three friends shared twenty-four sweets.</a:t>
            </a:r>
          </a:p>
          <a:p>
            <a:r>
              <a:rPr lang="en-GB" i="1" dirty="0"/>
              <a:t>What is the mean number of sweets per friend?</a:t>
            </a:r>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a:p>
        </p:txBody>
      </p:sp>
    </p:spTree>
    <p:extLst>
      <p:ext uri="{BB962C8B-B14F-4D97-AF65-F5344CB8AC3E}">
        <p14:creationId xmlns:p14="http://schemas.microsoft.com/office/powerpoint/2010/main" val="72395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the mean number of children per day?</a:t>
            </a:r>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60550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following week there is a Bank Holiday </a:t>
            </a:r>
            <a:r>
              <a:rPr lang="en-GB" i="1"/>
              <a:t>and so the </a:t>
            </a:r>
            <a:r>
              <a:rPr lang="en-GB" i="1" dirty="0"/>
              <a:t>school is shut on Monday. </a:t>
            </a:r>
          </a:p>
          <a:p>
            <a:r>
              <a:rPr lang="en-GB" i="1" dirty="0"/>
              <a:t>What is the mean number of children per day for this week?</a:t>
            </a:r>
          </a:p>
        </p:txBody>
      </p:sp>
      <p:sp>
        <p:nvSpPr>
          <p:cNvPr id="4" name="Slide Number Placeholder 3"/>
          <p:cNvSpPr>
            <a:spLocks noGrp="1"/>
          </p:cNvSpPr>
          <p:nvPr>
            <p:ph type="sldNum" sz="quarter" idx="5"/>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2686087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mean time in minutes for a 3 kilometre race is 14 minutes. </a:t>
            </a:r>
          </a:p>
          <a:p>
            <a:r>
              <a:rPr lang="en-GB" i="1" dirty="0"/>
              <a:t>What could Billy’s time be?</a:t>
            </a:r>
          </a:p>
        </p:txBody>
      </p:sp>
      <p:sp>
        <p:nvSpPr>
          <p:cNvPr id="4" name="Slide Number Placeholder 3"/>
          <p:cNvSpPr>
            <a:spLocks noGrp="1"/>
          </p:cNvSpPr>
          <p:nvPr>
            <p:ph type="sldNum" sz="quarter" idx="5"/>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225131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Dave could give two of his cards to Cath and two of his cards to Evie.</a:t>
            </a:r>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1181190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What is the mean age of the people in this picture?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124102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is the mean age of the people in this picture?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2898767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What is the mean age of the people in this picture?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30</a:t>
            </a:fld>
            <a:endParaRPr lang="en-US"/>
          </a:p>
        </p:txBody>
      </p:sp>
    </p:spTree>
    <p:extLst>
      <p:ext uri="{BB962C8B-B14F-4D97-AF65-F5344CB8AC3E}">
        <p14:creationId xmlns:p14="http://schemas.microsoft.com/office/powerpoint/2010/main" val="1211895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 Sunny Avenue there is a row of terraced houses.</a:t>
            </a:r>
          </a:p>
          <a:p>
            <a:r>
              <a:rPr lang="en-GB" i="1" dirty="0"/>
              <a:t>House A is derelict and has been left empty for several years.</a:t>
            </a:r>
          </a:p>
          <a:p>
            <a:r>
              <a:rPr lang="en-GB" i="1" dirty="0"/>
              <a:t>House E is very modern with a large garden.</a:t>
            </a:r>
          </a:p>
          <a:p>
            <a:r>
              <a:rPr lang="en-GB" i="1" dirty="0"/>
              <a:t>What is the typical price of a house on Sunny Avenue?</a:t>
            </a:r>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175813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If Ben, Cath and Dave each give one card to Amy, she will have four. </a:t>
            </a:r>
          </a:p>
          <a:p>
            <a:r>
              <a:rPr lang="en-GB" i="1" dirty="0"/>
              <a:t>The cards have been shared equally. </a:t>
            </a:r>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124634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twenty conkers and I share them equally between five children. How many conkers does each child get?</a:t>
            </a:r>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303895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Complete this part</a:t>
            </a:r>
            <a:r>
              <a:rPr lang="en-GB" i="1" dirty="0">
                <a:latin typeface="Myriad Pro" panose="020B0503030403020204" pitchFamily="34" charset="0"/>
              </a:rPr>
              <a:t>–</a:t>
            </a:r>
            <a:r>
              <a:rPr lang="en-GB" i="1" dirty="0"/>
              <a:t>part</a:t>
            </a:r>
            <a:r>
              <a:rPr lang="en-GB" i="1" dirty="0">
                <a:latin typeface="Myriad Pro" panose="020B0503030403020204" pitchFamily="34" charset="0"/>
              </a:rPr>
              <a:t>–</a:t>
            </a:r>
            <a:r>
              <a:rPr lang="en-GB" i="1" dirty="0"/>
              <a:t>part</a:t>
            </a:r>
            <a:r>
              <a:rPr lang="en-GB" i="1" dirty="0">
                <a:latin typeface="Myriad Pro" panose="020B0503030403020204" pitchFamily="34" charset="0"/>
              </a:rPr>
              <a:t>–</a:t>
            </a:r>
            <a:r>
              <a:rPr lang="en-GB" i="1" dirty="0"/>
              <a:t>whole model using unequal shares. </a:t>
            </a:r>
          </a:p>
          <a:p>
            <a:r>
              <a:rPr lang="en-GB" i="1" dirty="0"/>
              <a:t>Is there more than one possibility?</a:t>
            </a:r>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386689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complete it using equal shares.</a:t>
            </a:r>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116434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What is the mean number of books read in the summer term?</a:t>
            </a:r>
          </a:p>
          <a:p>
            <a:r>
              <a:rPr lang="en-US" i="1" dirty="0"/>
              <a:t>The dividend is '32' (5 + 4 + 1 + 2 + 5 + 3 + 8 + 4). </a:t>
            </a:r>
          </a:p>
          <a:p>
            <a:r>
              <a:rPr lang="en-US" i="1" dirty="0"/>
              <a:t>The divisor is '8' because there are eight children. </a:t>
            </a:r>
          </a:p>
          <a:p>
            <a:r>
              <a:rPr lang="en-US" i="1" dirty="0"/>
              <a:t>The mean is 32 ÷ 8 = 4.</a:t>
            </a:r>
            <a:endParaRPr lang="en-GB" i="1" u="sng"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85563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dividend is '15' (4 + 2 + 5 + 2 + 2).</a:t>
            </a:r>
          </a:p>
          <a:p>
            <a:r>
              <a:rPr lang="en-US" i="1" dirty="0"/>
              <a:t>The divisor is '5' because there are five children.</a:t>
            </a:r>
          </a:p>
          <a:p>
            <a:r>
              <a:rPr lang="en-US" i="1" dirty="0"/>
              <a:t>The mean is 15 ÷ 5 = 3.</a:t>
            </a:r>
            <a:endParaRPr lang="en-GB" i="1" u="sng"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404258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There are five groups of three.</a:t>
            </a:r>
          </a:p>
          <a:p>
            <a:r>
              <a:rPr lang="en-US" i="1" dirty="0"/>
              <a:t>5 × 3 = 15</a:t>
            </a:r>
          </a:p>
          <a:p>
            <a:r>
              <a:rPr lang="en-US" i="1" dirty="0"/>
              <a:t>The total number of slices is fifteen.</a:t>
            </a:r>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34240775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srcRect l="50000" t="8949" b="8949"/>
          <a:stretch/>
        </p:blipFill>
        <p:spPr>
          <a:xfrm>
            <a:off x="0" y="0"/>
            <a:ext cx="1066570" cy="6885384"/>
          </a:xfrm>
          <a:prstGeom prst="rect">
            <a:avLst/>
          </a:prstGeom>
        </p:spPr>
      </p:pic>
      <p:pic>
        <p:nvPicPr>
          <p:cNvPr id="16" name="Picture 15"/>
          <p:cNvPicPr>
            <a:picLocks noChangeAspect="1"/>
          </p:cNvPicPr>
          <p:nvPr userDrawn="1"/>
        </p:nvPicPr>
        <p:blipFill>
          <a:blip r:embed="rId6"/>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2.26 Mean average and equal shares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6</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1:4</a:t>
            </a:r>
          </a:p>
        </p:txBody>
      </p:sp>
      <p:pic>
        <p:nvPicPr>
          <p:cNvPr id="4" name="Picture 3">
            <a:extLst>
              <a:ext uri="{FF2B5EF4-FFF2-40B4-BE49-F238E27FC236}">
                <a16:creationId xmlns:a16="http://schemas.microsoft.com/office/drawing/2014/main" id="{16E359E7-25A6-42AB-A9AF-5C0B39A2B7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63618" y="831125"/>
            <a:ext cx="6816764" cy="5664925"/>
          </a:xfrm>
          <a:prstGeom prst="rect">
            <a:avLst/>
          </a:prstGeom>
        </p:spPr>
      </p:pic>
      <p:sp>
        <p:nvSpPr>
          <p:cNvPr id="5" name="TextBox 4">
            <a:extLst>
              <a:ext uri="{FF2B5EF4-FFF2-40B4-BE49-F238E27FC236}">
                <a16:creationId xmlns:a16="http://schemas.microsoft.com/office/drawing/2014/main" id="{7FB334AC-209B-4EDA-B744-0C1037633201}"/>
              </a:ext>
            </a:extLst>
          </p:cNvPr>
          <p:cNvSpPr txBox="1"/>
          <p:nvPr/>
        </p:nvSpPr>
        <p:spPr bwMode="auto">
          <a:xfrm>
            <a:off x="1514475" y="5910855"/>
            <a:ext cx="13430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unequal</a:t>
            </a:r>
          </a:p>
        </p:txBody>
      </p:sp>
      <p:sp>
        <p:nvSpPr>
          <p:cNvPr id="6" name="TextBox 5">
            <a:extLst>
              <a:ext uri="{FF2B5EF4-FFF2-40B4-BE49-F238E27FC236}">
                <a16:creationId xmlns:a16="http://schemas.microsoft.com/office/drawing/2014/main" id="{FACF39D8-88AD-41D4-9B52-895191FA026F}"/>
              </a:ext>
            </a:extLst>
          </p:cNvPr>
          <p:cNvSpPr txBox="1"/>
          <p:nvPr/>
        </p:nvSpPr>
        <p:spPr bwMode="auto">
          <a:xfrm>
            <a:off x="5762625" y="5910855"/>
            <a:ext cx="1000125"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equal</a:t>
            </a:r>
          </a:p>
        </p:txBody>
      </p:sp>
    </p:spTree>
    <p:extLst>
      <p:ext uri="{BB962C8B-B14F-4D97-AF65-F5344CB8AC3E}">
        <p14:creationId xmlns:p14="http://schemas.microsoft.com/office/powerpoint/2010/main" val="181420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1:4</a:t>
            </a:r>
          </a:p>
        </p:txBody>
      </p:sp>
      <p:pic>
        <p:nvPicPr>
          <p:cNvPr id="4" name="Picture 3">
            <a:extLst>
              <a:ext uri="{FF2B5EF4-FFF2-40B4-BE49-F238E27FC236}">
                <a16:creationId xmlns:a16="http://schemas.microsoft.com/office/drawing/2014/main" id="{169320DA-BF18-43A6-9EBB-00AF852ED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32" y="1716496"/>
            <a:ext cx="6816764" cy="3425008"/>
          </a:xfrm>
          <a:prstGeom prst="rect">
            <a:avLst/>
          </a:prstGeom>
        </p:spPr>
      </p:pic>
    </p:spTree>
    <p:extLst>
      <p:ext uri="{BB962C8B-B14F-4D97-AF65-F5344CB8AC3E}">
        <p14:creationId xmlns:p14="http://schemas.microsoft.com/office/powerpoint/2010/main" val="304699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1:4</a:t>
            </a:r>
          </a:p>
        </p:txBody>
      </p:sp>
      <p:pic>
        <p:nvPicPr>
          <p:cNvPr id="3" name="Picture 2">
            <a:extLst>
              <a:ext uri="{FF2B5EF4-FFF2-40B4-BE49-F238E27FC236}">
                <a16:creationId xmlns:a16="http://schemas.microsoft.com/office/drawing/2014/main" id="{83B2F98C-5139-4D74-BEB0-A3F74F4B8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32" y="1716496"/>
            <a:ext cx="6816764" cy="3425008"/>
          </a:xfrm>
          <a:prstGeom prst="rect">
            <a:avLst/>
          </a:prstGeom>
        </p:spPr>
      </p:pic>
      <p:pic>
        <p:nvPicPr>
          <p:cNvPr id="5" name="Picture 4">
            <a:extLst>
              <a:ext uri="{FF2B5EF4-FFF2-40B4-BE49-F238E27FC236}">
                <a16:creationId xmlns:a16="http://schemas.microsoft.com/office/drawing/2014/main" id="{5AECF1D4-3265-4638-8460-6D112E6F8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634" y="1716496"/>
            <a:ext cx="6816764" cy="3483200"/>
          </a:xfrm>
          <a:prstGeom prst="rect">
            <a:avLst/>
          </a:prstGeom>
        </p:spPr>
      </p:pic>
    </p:spTree>
    <p:extLst>
      <p:ext uri="{BB962C8B-B14F-4D97-AF65-F5344CB8AC3E}">
        <p14:creationId xmlns:p14="http://schemas.microsoft.com/office/powerpoint/2010/main" val="39198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2:2</a:t>
            </a:r>
          </a:p>
        </p:txBody>
      </p:sp>
      <p:pic>
        <p:nvPicPr>
          <p:cNvPr id="7" name="Picture 6">
            <a:extLst>
              <a:ext uri="{FF2B5EF4-FFF2-40B4-BE49-F238E27FC236}">
                <a16:creationId xmlns:a16="http://schemas.microsoft.com/office/drawing/2014/main" id="{3EA22345-83CE-45C8-96C7-4899FDF1E6FF}"/>
              </a:ext>
            </a:extLst>
          </p:cNvPr>
          <p:cNvPicPr>
            <a:picLocks noChangeAspect="1"/>
          </p:cNvPicPr>
          <p:nvPr/>
        </p:nvPicPr>
        <p:blipFill>
          <a:blip r:embed="rId3"/>
          <a:stretch>
            <a:fillRect/>
          </a:stretch>
        </p:blipFill>
        <p:spPr>
          <a:xfrm>
            <a:off x="2166919" y="1298263"/>
            <a:ext cx="4810161" cy="4261473"/>
          </a:xfrm>
          <a:prstGeom prst="rect">
            <a:avLst/>
          </a:prstGeom>
        </p:spPr>
      </p:pic>
    </p:spTree>
    <p:extLst>
      <p:ext uri="{BB962C8B-B14F-4D97-AF65-F5344CB8AC3E}">
        <p14:creationId xmlns:p14="http://schemas.microsoft.com/office/powerpoint/2010/main" val="108257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2:2</a:t>
            </a:r>
          </a:p>
        </p:txBody>
      </p:sp>
      <p:pic>
        <p:nvPicPr>
          <p:cNvPr id="4" name="Picture 3">
            <a:extLst>
              <a:ext uri="{FF2B5EF4-FFF2-40B4-BE49-F238E27FC236}">
                <a16:creationId xmlns:a16="http://schemas.microsoft.com/office/drawing/2014/main" id="{F770B968-4257-4A03-80E0-A24B3E3C9E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3496" y="2652421"/>
            <a:ext cx="6717008" cy="3774160"/>
          </a:xfrm>
          <a:prstGeom prst="rect">
            <a:avLst/>
          </a:prstGeom>
        </p:spPr>
      </p:pic>
      <p:pic>
        <p:nvPicPr>
          <p:cNvPr id="9" name="Picture 8">
            <a:extLst>
              <a:ext uri="{FF2B5EF4-FFF2-40B4-BE49-F238E27FC236}">
                <a16:creationId xmlns:a16="http://schemas.microsoft.com/office/drawing/2014/main" id="{0B67E220-5D47-4FA3-B3D5-FE12BD7A5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498" y="1916012"/>
            <a:ext cx="939384" cy="756494"/>
          </a:xfrm>
          <a:prstGeom prst="rect">
            <a:avLst/>
          </a:prstGeom>
        </p:spPr>
      </p:pic>
      <p:pic>
        <p:nvPicPr>
          <p:cNvPr id="10" name="Picture 9">
            <a:extLst>
              <a:ext uri="{FF2B5EF4-FFF2-40B4-BE49-F238E27FC236}">
                <a16:creationId xmlns:a16="http://schemas.microsoft.com/office/drawing/2014/main" id="{A35457E0-EE35-41BB-BE5D-8B5F46C44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308" y="1895927"/>
            <a:ext cx="939384" cy="756494"/>
          </a:xfrm>
          <a:prstGeom prst="rect">
            <a:avLst/>
          </a:prstGeom>
        </p:spPr>
      </p:pic>
      <p:pic>
        <p:nvPicPr>
          <p:cNvPr id="11" name="Picture 10">
            <a:extLst>
              <a:ext uri="{FF2B5EF4-FFF2-40B4-BE49-F238E27FC236}">
                <a16:creationId xmlns:a16="http://schemas.microsoft.com/office/drawing/2014/main" id="{7F5D61CC-1576-4F56-9EFA-4D6E46A99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308" y="1139433"/>
            <a:ext cx="939384" cy="756494"/>
          </a:xfrm>
          <a:prstGeom prst="rect">
            <a:avLst/>
          </a:prstGeom>
        </p:spPr>
      </p:pic>
    </p:spTree>
    <p:extLst>
      <p:ext uri="{BB962C8B-B14F-4D97-AF65-F5344CB8AC3E}">
        <p14:creationId xmlns:p14="http://schemas.microsoft.com/office/powerpoint/2010/main" val="1313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7.40741E-7 L 0.15347 0.11042 " pathEditMode="relative" rAng="0" ptsTypes="AA">
                                      <p:cBhvr>
                                        <p:cTn id="6" dur="2000" fill="hold"/>
                                        <p:tgtEl>
                                          <p:spTgt spid="9"/>
                                        </p:tgtEl>
                                        <p:attrNameLst>
                                          <p:attrName>ppt_x</p:attrName>
                                          <p:attrName>ppt_y</p:attrName>
                                        </p:attrNameLst>
                                      </p:cBhvr>
                                      <p:rCtr x="7674" y="5509"/>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 -1.48148E-6 L 0.30885 0.11042 " pathEditMode="relative" rAng="0" ptsTypes="AA">
                                      <p:cBhvr>
                                        <p:cTn id="9" dur="2000" fill="hold"/>
                                        <p:tgtEl>
                                          <p:spTgt spid="10"/>
                                        </p:tgtEl>
                                        <p:attrNameLst>
                                          <p:attrName>ppt_x</p:attrName>
                                          <p:attrName>ppt_y</p:attrName>
                                        </p:attrNameLst>
                                      </p:cBhvr>
                                      <p:rCtr x="15434" y="5509"/>
                                    </p:animMotion>
                                  </p:childTnLst>
                                </p:cTn>
                              </p:par>
                            </p:childTnLst>
                          </p:cTn>
                        </p:par>
                        <p:par>
                          <p:cTn id="10" fill="hold">
                            <p:stCondLst>
                              <p:cond delay="4000"/>
                            </p:stCondLst>
                            <p:childTnLst>
                              <p:par>
                                <p:cTn id="11" presetID="42" presetClass="path" presetSubtype="0" accel="50000" decel="50000" fill="hold" nodeType="afterEffect">
                                  <p:stCondLst>
                                    <p:cond delay="200"/>
                                  </p:stCondLst>
                                  <p:childTnLst>
                                    <p:animMotion origin="layout" path="M 0 3.7037E-6 L 0.15382 0.21828 " pathEditMode="relative" rAng="0" ptsTypes="AA">
                                      <p:cBhvr>
                                        <p:cTn id="12" dur="2000" fill="hold"/>
                                        <p:tgtEl>
                                          <p:spTgt spid="11"/>
                                        </p:tgtEl>
                                        <p:attrNameLst>
                                          <p:attrName>ppt_x</p:attrName>
                                          <p:attrName>ppt_y</p:attrName>
                                        </p:attrNameLst>
                                      </p:cBhvr>
                                      <p:rCtr x="7691" y="1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2:3</a:t>
            </a:r>
          </a:p>
        </p:txBody>
      </p:sp>
      <p:sp>
        <p:nvSpPr>
          <p:cNvPr id="3" name="TextBox 2">
            <a:extLst>
              <a:ext uri="{FF2B5EF4-FFF2-40B4-BE49-F238E27FC236}">
                <a16:creationId xmlns:a16="http://schemas.microsoft.com/office/drawing/2014/main" id="{7573E3B5-257F-428A-A928-76C3B34BA45A}"/>
              </a:ext>
            </a:extLst>
          </p:cNvPr>
          <p:cNvSpPr txBox="1"/>
          <p:nvPr/>
        </p:nvSpPr>
        <p:spPr bwMode="auto">
          <a:xfrm>
            <a:off x="2290798" y="954382"/>
            <a:ext cx="4562403"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children are given slices of pizza.</a:t>
            </a:r>
          </a:p>
          <a:p>
            <a:pPr algn="ctr">
              <a:buClr>
                <a:srgbClr val="82CBDD"/>
              </a:buClr>
              <a:buNone/>
            </a:pPr>
            <a:r>
              <a:rPr lang="en-GB" sz="2400" dirty="0">
                <a:latin typeface="Myriad Pro" panose="020B0503030403020204" pitchFamily="34" charset="0"/>
                <a:ea typeface="Myriad Pro Semibold" charset="0"/>
                <a:cs typeface="Myriad Pro Semibold" charset="0"/>
              </a:rPr>
              <a:t>The mean number of slices is 3.</a:t>
            </a:r>
          </a:p>
          <a:p>
            <a:pPr algn="ctr">
              <a:buClr>
                <a:srgbClr val="82CBDD"/>
              </a:buClr>
              <a:buNone/>
            </a:pPr>
            <a:r>
              <a:rPr lang="en-GB" sz="2400" dirty="0">
                <a:latin typeface="Myriad Pro" panose="020B0503030403020204" pitchFamily="34" charset="0"/>
                <a:ea typeface="Myriad Pro Semibold" charset="0"/>
                <a:cs typeface="Myriad Pro Semibold" charset="0"/>
              </a:rPr>
              <a:t>What is the total number of slices?</a:t>
            </a:r>
            <a:endParaRPr lang="en-GB" sz="2400" baseline="300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9D2F0A7D-9DE9-46EB-B221-E8766F1E4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861071"/>
            <a:ext cx="6816764" cy="2469000"/>
          </a:xfrm>
          <a:prstGeom prst="rect">
            <a:avLst/>
          </a:prstGeom>
        </p:spPr>
      </p:pic>
    </p:spTree>
    <p:extLst>
      <p:ext uri="{BB962C8B-B14F-4D97-AF65-F5344CB8AC3E}">
        <p14:creationId xmlns:p14="http://schemas.microsoft.com/office/powerpoint/2010/main" val="25022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2:4</a:t>
            </a:r>
          </a:p>
        </p:txBody>
      </p:sp>
      <p:pic>
        <p:nvPicPr>
          <p:cNvPr id="5" name="Picture 4">
            <a:extLst>
              <a:ext uri="{FF2B5EF4-FFF2-40B4-BE49-F238E27FC236}">
                <a16:creationId xmlns:a16="http://schemas.microsoft.com/office/drawing/2014/main" id="{62E03E9D-6B74-48DC-AE73-AC1B2984B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629" y="1449200"/>
            <a:ext cx="1190440" cy="1855490"/>
          </a:xfrm>
          <a:prstGeom prst="rect">
            <a:avLst/>
          </a:prstGeom>
        </p:spPr>
      </p:pic>
      <p:pic>
        <p:nvPicPr>
          <p:cNvPr id="7" name="Picture 6">
            <a:extLst>
              <a:ext uri="{FF2B5EF4-FFF2-40B4-BE49-F238E27FC236}">
                <a16:creationId xmlns:a16="http://schemas.microsoft.com/office/drawing/2014/main" id="{2927264C-298A-45B5-9EC7-919AD7AE3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629" y="3891321"/>
            <a:ext cx="1190440" cy="1386630"/>
          </a:xfrm>
          <a:prstGeom prst="rect">
            <a:avLst/>
          </a:prstGeom>
        </p:spPr>
      </p:pic>
      <p:pic>
        <p:nvPicPr>
          <p:cNvPr id="9" name="Picture 8">
            <a:extLst>
              <a:ext uri="{FF2B5EF4-FFF2-40B4-BE49-F238E27FC236}">
                <a16:creationId xmlns:a16="http://schemas.microsoft.com/office/drawing/2014/main" id="{86F2CDEF-5821-40DD-A48C-AF8DC84FCD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824" y="5362162"/>
            <a:ext cx="1488050" cy="374091"/>
          </a:xfrm>
          <a:prstGeom prst="rect">
            <a:avLst/>
          </a:prstGeom>
        </p:spPr>
      </p:pic>
      <p:cxnSp>
        <p:nvCxnSpPr>
          <p:cNvPr id="11" name="Straight Connector 10">
            <a:extLst>
              <a:ext uri="{FF2B5EF4-FFF2-40B4-BE49-F238E27FC236}">
                <a16:creationId xmlns:a16="http://schemas.microsoft.com/office/drawing/2014/main" id="{A510D082-E500-4A24-AEAB-DF421AD1467B}"/>
              </a:ext>
            </a:extLst>
          </p:cNvPr>
          <p:cNvCxnSpPr/>
          <p:nvPr/>
        </p:nvCxnSpPr>
        <p:spPr bwMode="auto">
          <a:xfrm>
            <a:off x="3999249" y="1095270"/>
            <a:ext cx="1045028" cy="245179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E000E91B-7CA7-4082-BA7D-6D34B9A04610}"/>
              </a:ext>
            </a:extLst>
          </p:cNvPr>
          <p:cNvCxnSpPr/>
          <p:nvPr/>
        </p:nvCxnSpPr>
        <p:spPr bwMode="auto">
          <a:xfrm>
            <a:off x="3989200" y="2341266"/>
            <a:ext cx="0"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D819D80E-A336-4073-9F0A-6AA7A8CA3C93}"/>
              </a:ext>
            </a:extLst>
          </p:cNvPr>
          <p:cNvCxnSpPr/>
          <p:nvPr/>
        </p:nvCxnSpPr>
        <p:spPr bwMode="auto">
          <a:xfrm>
            <a:off x="3999249" y="2341266"/>
            <a:ext cx="1045028" cy="226087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A52C114B-86C6-44B6-BA74-888B1DD6EFF7}"/>
              </a:ext>
            </a:extLst>
          </p:cNvPr>
          <p:cNvCxnSpPr/>
          <p:nvPr/>
        </p:nvCxnSpPr>
        <p:spPr bwMode="auto">
          <a:xfrm>
            <a:off x="3999249" y="3501851"/>
            <a:ext cx="1045028" cy="253218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D055BBA4-C64C-46DE-B5A3-D5F20D0DCC14}"/>
              </a:ext>
            </a:extLst>
          </p:cNvPr>
          <p:cNvCxnSpPr/>
          <p:nvPr/>
        </p:nvCxnSpPr>
        <p:spPr bwMode="auto">
          <a:xfrm>
            <a:off x="3999249" y="4614707"/>
            <a:ext cx="1045028" cy="88174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A601737E-77C1-4C69-A624-4EB9B0B5598F}"/>
              </a:ext>
            </a:extLst>
          </p:cNvPr>
          <p:cNvCxnSpPr/>
          <p:nvPr/>
        </p:nvCxnSpPr>
        <p:spPr bwMode="auto">
          <a:xfrm flipV="1">
            <a:off x="3999249" y="1082708"/>
            <a:ext cx="1045028" cy="441374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7053EBFE-1D2A-453F-901C-B08443A58111}"/>
              </a:ext>
            </a:extLst>
          </p:cNvPr>
          <p:cNvCxnSpPr/>
          <p:nvPr/>
        </p:nvCxnSpPr>
        <p:spPr bwMode="auto">
          <a:xfrm flipV="1">
            <a:off x="4002262" y="2243293"/>
            <a:ext cx="1042015" cy="384837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3">
            <a:extLst>
              <a:ext uri="{FF2B5EF4-FFF2-40B4-BE49-F238E27FC236}">
                <a16:creationId xmlns:a16="http://schemas.microsoft.com/office/drawing/2014/main" id="{C6C63339-5CC1-44F6-8295-209971EFBD63}"/>
              </a:ext>
            </a:extLst>
          </p:cNvPr>
          <p:cNvPicPr>
            <a:picLocks noChangeAspect="1"/>
          </p:cNvPicPr>
          <p:nvPr/>
        </p:nvPicPr>
        <p:blipFill>
          <a:blip r:embed="rId6"/>
          <a:stretch>
            <a:fillRect/>
          </a:stretch>
        </p:blipFill>
        <p:spPr>
          <a:xfrm>
            <a:off x="313575" y="799364"/>
            <a:ext cx="8516850" cy="5620999"/>
          </a:xfrm>
          <a:prstGeom prst="rect">
            <a:avLst/>
          </a:prstGeom>
        </p:spPr>
      </p:pic>
    </p:spTree>
    <p:extLst>
      <p:ext uri="{BB962C8B-B14F-4D97-AF65-F5344CB8AC3E}">
        <p14:creationId xmlns:p14="http://schemas.microsoft.com/office/powerpoint/2010/main" val="40391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D5FCFBA5-6A30-4EBA-B93E-57A990A31078}"/>
              </a:ext>
            </a:extLst>
          </p:cNvPr>
          <p:cNvPicPr>
            <a:picLocks noChangeAspect="1"/>
          </p:cNvPicPr>
          <p:nvPr/>
        </p:nvPicPr>
        <p:blipFill>
          <a:blip r:embed="rId3"/>
          <a:stretch>
            <a:fillRect/>
          </a:stretch>
        </p:blipFill>
        <p:spPr>
          <a:xfrm>
            <a:off x="2618062" y="1987171"/>
            <a:ext cx="3907875" cy="2883658"/>
          </a:xfrm>
          <a:prstGeom prst="rect">
            <a:avLst/>
          </a:prstGeom>
        </p:spPr>
      </p:pic>
    </p:spTree>
    <p:extLst>
      <p:ext uri="{BB962C8B-B14F-4D97-AF65-F5344CB8AC3E}">
        <p14:creationId xmlns:p14="http://schemas.microsoft.com/office/powerpoint/2010/main" val="258221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58550450-8189-4754-A51A-3A57B7DF0517}"/>
              </a:ext>
            </a:extLst>
          </p:cNvPr>
          <p:cNvPicPr>
            <a:picLocks noChangeAspect="1"/>
          </p:cNvPicPr>
          <p:nvPr/>
        </p:nvPicPr>
        <p:blipFill>
          <a:blip r:embed="rId3"/>
          <a:stretch>
            <a:fillRect/>
          </a:stretch>
        </p:blipFill>
        <p:spPr>
          <a:xfrm>
            <a:off x="2618062" y="1987171"/>
            <a:ext cx="3907875" cy="2883658"/>
          </a:xfrm>
          <a:prstGeom prst="rect">
            <a:avLst/>
          </a:prstGeom>
        </p:spPr>
      </p:pic>
    </p:spTree>
    <p:extLst>
      <p:ext uri="{BB962C8B-B14F-4D97-AF65-F5344CB8AC3E}">
        <p14:creationId xmlns:p14="http://schemas.microsoft.com/office/powerpoint/2010/main" val="154152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75AA9EC2-DA04-4598-BBE2-35D3CD8C0CF8}"/>
              </a:ext>
            </a:extLst>
          </p:cNvPr>
          <p:cNvPicPr>
            <a:picLocks noChangeAspect="1"/>
          </p:cNvPicPr>
          <p:nvPr/>
        </p:nvPicPr>
        <p:blipFill>
          <a:blip r:embed="rId3"/>
          <a:stretch>
            <a:fillRect/>
          </a:stretch>
        </p:blipFill>
        <p:spPr>
          <a:xfrm>
            <a:off x="2618062" y="1987171"/>
            <a:ext cx="3907875" cy="2883658"/>
          </a:xfrm>
          <a:prstGeom prst="rect">
            <a:avLst/>
          </a:prstGeom>
        </p:spPr>
      </p:pic>
    </p:spTree>
    <p:extLst>
      <p:ext uri="{BB962C8B-B14F-4D97-AF65-F5344CB8AC3E}">
        <p14:creationId xmlns:p14="http://schemas.microsoft.com/office/powerpoint/2010/main" val="244073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2.26 Mean average and equal shares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D4D731-C9AE-4DA8-AD21-BC1822535B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0394" y="1747955"/>
            <a:ext cx="5726082" cy="3847648"/>
          </a:xfrm>
          <a:prstGeom prst="rect">
            <a:avLst/>
          </a:prstGeom>
        </p:spPr>
      </p:pic>
      <p:sp>
        <p:nvSpPr>
          <p:cNvPr id="13" name="TextBox 12">
            <a:extLst>
              <a:ext uri="{FF2B5EF4-FFF2-40B4-BE49-F238E27FC236}">
                <a16:creationId xmlns:a16="http://schemas.microsoft.com/office/drawing/2014/main" id="{49A97B7E-339E-4751-B9A4-F81FF5B84DAA}"/>
              </a:ext>
            </a:extLst>
          </p:cNvPr>
          <p:cNvSpPr txBox="1"/>
          <p:nvPr/>
        </p:nvSpPr>
        <p:spPr bwMode="auto">
          <a:xfrm>
            <a:off x="1938704" y="1898696"/>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4" name="TextBox 13">
            <a:extLst>
              <a:ext uri="{FF2B5EF4-FFF2-40B4-BE49-F238E27FC236}">
                <a16:creationId xmlns:a16="http://schemas.microsoft.com/office/drawing/2014/main" id="{0F053F28-9F47-4ACB-B9AB-7AAC443176A4}"/>
              </a:ext>
            </a:extLst>
          </p:cNvPr>
          <p:cNvSpPr txBox="1"/>
          <p:nvPr/>
        </p:nvSpPr>
        <p:spPr bwMode="auto">
          <a:xfrm>
            <a:off x="1938704" y="288527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5" name="TextBox 14">
            <a:extLst>
              <a:ext uri="{FF2B5EF4-FFF2-40B4-BE49-F238E27FC236}">
                <a16:creationId xmlns:a16="http://schemas.microsoft.com/office/drawing/2014/main" id="{3315F3AF-7E5B-4049-BC96-7955FA0BE9FD}"/>
              </a:ext>
            </a:extLst>
          </p:cNvPr>
          <p:cNvSpPr txBox="1"/>
          <p:nvPr/>
        </p:nvSpPr>
        <p:spPr bwMode="auto">
          <a:xfrm>
            <a:off x="1938704" y="3860789"/>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6" name="TextBox 15">
            <a:extLst>
              <a:ext uri="{FF2B5EF4-FFF2-40B4-BE49-F238E27FC236}">
                <a16:creationId xmlns:a16="http://schemas.microsoft.com/office/drawing/2014/main" id="{3599FF03-5E07-490D-A155-890D960626E8}"/>
              </a:ext>
            </a:extLst>
          </p:cNvPr>
          <p:cNvSpPr txBox="1"/>
          <p:nvPr/>
        </p:nvSpPr>
        <p:spPr bwMode="auto">
          <a:xfrm>
            <a:off x="1938704" y="4813865"/>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2:6</a:t>
            </a:r>
          </a:p>
        </p:txBody>
      </p:sp>
      <p:sp>
        <p:nvSpPr>
          <p:cNvPr id="9" name="TextBox 8">
            <a:extLst>
              <a:ext uri="{FF2B5EF4-FFF2-40B4-BE49-F238E27FC236}">
                <a16:creationId xmlns:a16="http://schemas.microsoft.com/office/drawing/2014/main" id="{A488C13C-5E7A-4CC0-A9C4-EB258553A23C}"/>
              </a:ext>
            </a:extLst>
          </p:cNvPr>
          <p:cNvSpPr txBox="1"/>
          <p:nvPr/>
        </p:nvSpPr>
        <p:spPr bwMode="auto">
          <a:xfrm>
            <a:off x="1938913" y="1895395"/>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0" name="TextBox 9">
            <a:extLst>
              <a:ext uri="{FF2B5EF4-FFF2-40B4-BE49-F238E27FC236}">
                <a16:creationId xmlns:a16="http://schemas.microsoft.com/office/drawing/2014/main" id="{9CD7A6B5-605B-4587-BBAD-94D2F87EF0F7}"/>
              </a:ext>
            </a:extLst>
          </p:cNvPr>
          <p:cNvSpPr txBox="1"/>
          <p:nvPr/>
        </p:nvSpPr>
        <p:spPr bwMode="auto">
          <a:xfrm>
            <a:off x="1938913" y="2881971"/>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1" name="TextBox 10">
            <a:extLst>
              <a:ext uri="{FF2B5EF4-FFF2-40B4-BE49-F238E27FC236}">
                <a16:creationId xmlns:a16="http://schemas.microsoft.com/office/drawing/2014/main" id="{7E7324B4-4C4E-4977-B6BE-A991EBF624C2}"/>
              </a:ext>
            </a:extLst>
          </p:cNvPr>
          <p:cNvSpPr txBox="1"/>
          <p:nvPr/>
        </p:nvSpPr>
        <p:spPr bwMode="auto">
          <a:xfrm>
            <a:off x="1991876" y="3842372"/>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2" name="TextBox 11">
            <a:extLst>
              <a:ext uri="{FF2B5EF4-FFF2-40B4-BE49-F238E27FC236}">
                <a16:creationId xmlns:a16="http://schemas.microsoft.com/office/drawing/2014/main" id="{3677D4D6-86EF-4343-B037-822912550954}"/>
              </a:ext>
            </a:extLst>
          </p:cNvPr>
          <p:cNvSpPr txBox="1"/>
          <p:nvPr/>
        </p:nvSpPr>
        <p:spPr bwMode="auto">
          <a:xfrm>
            <a:off x="1938913" y="4802537"/>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7" name="TextBox 16">
            <a:extLst>
              <a:ext uri="{FF2B5EF4-FFF2-40B4-BE49-F238E27FC236}">
                <a16:creationId xmlns:a16="http://schemas.microsoft.com/office/drawing/2014/main" id="{91F7B8C3-F095-4A03-9F58-B6725BFD0033}"/>
              </a:ext>
            </a:extLst>
          </p:cNvPr>
          <p:cNvSpPr txBox="1"/>
          <p:nvPr/>
        </p:nvSpPr>
        <p:spPr bwMode="auto">
          <a:xfrm>
            <a:off x="553706" y="331349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Tree>
    <p:extLst>
      <p:ext uri="{BB962C8B-B14F-4D97-AF65-F5344CB8AC3E}">
        <p14:creationId xmlns:p14="http://schemas.microsoft.com/office/powerpoint/2010/main" val="267574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xit" presetSubtype="0" fill="hold" grpId="0" nodeType="afterEffect">
                                  <p:stCondLst>
                                    <p:cond delay="20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par>
                                <p:cTn id="15" presetID="10" presetClass="entr" presetSubtype="0" fill="hold" grpId="0" nodeType="withEffect">
                                  <p:stCondLst>
                                    <p:cond delay="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200"/>
                            </p:stCondLst>
                            <p:childTnLst>
                              <p:par>
                                <p:cTn id="19" presetID="10" presetClass="exit" presetSubtype="0" fill="hold" grpId="0" nodeType="afterEffect">
                                  <p:stCondLst>
                                    <p:cond delay="20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ntr" presetSubtype="0" fill="hold" grpId="0" nodeType="withEffect">
                                  <p:stCondLst>
                                    <p:cond delay="2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900"/>
                            </p:stCondLst>
                            <p:childTnLst>
                              <p:par>
                                <p:cTn id="26" presetID="10" presetClass="exit" presetSubtype="0" fill="hold" grpId="0" nodeType="afterEffect">
                                  <p:stCondLst>
                                    <p:cond delay="20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ntr" presetSubtype="0"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C1DA6A-77DC-4C4B-BE1B-B502A681BB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0390" y="1747955"/>
            <a:ext cx="5726082" cy="3847648"/>
          </a:xfrm>
          <a:prstGeom prst="rect">
            <a:avLst/>
          </a:prstGeom>
        </p:spPr>
      </p:pic>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2:6</a:t>
            </a:r>
          </a:p>
        </p:txBody>
      </p:sp>
      <p:sp>
        <p:nvSpPr>
          <p:cNvPr id="3" name="TextBox 2">
            <a:extLst>
              <a:ext uri="{FF2B5EF4-FFF2-40B4-BE49-F238E27FC236}">
                <a16:creationId xmlns:a16="http://schemas.microsoft.com/office/drawing/2014/main" id="{44E347E1-C9F2-40D2-B5D0-C0D768E8A729}"/>
              </a:ext>
            </a:extLst>
          </p:cNvPr>
          <p:cNvSpPr txBox="1"/>
          <p:nvPr/>
        </p:nvSpPr>
        <p:spPr bwMode="auto">
          <a:xfrm>
            <a:off x="1938917" y="1895395"/>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4" name="TextBox 3">
            <a:extLst>
              <a:ext uri="{FF2B5EF4-FFF2-40B4-BE49-F238E27FC236}">
                <a16:creationId xmlns:a16="http://schemas.microsoft.com/office/drawing/2014/main" id="{DBE5EFB3-0A8A-4FA2-95FB-5DE98D1A904E}"/>
              </a:ext>
            </a:extLst>
          </p:cNvPr>
          <p:cNvSpPr txBox="1"/>
          <p:nvPr/>
        </p:nvSpPr>
        <p:spPr bwMode="auto">
          <a:xfrm>
            <a:off x="1938917" y="2881971"/>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5" name="TextBox 4">
            <a:extLst>
              <a:ext uri="{FF2B5EF4-FFF2-40B4-BE49-F238E27FC236}">
                <a16:creationId xmlns:a16="http://schemas.microsoft.com/office/drawing/2014/main" id="{69A27917-EE63-4E5C-8919-26CCA77F3CCB}"/>
              </a:ext>
            </a:extLst>
          </p:cNvPr>
          <p:cNvSpPr txBox="1"/>
          <p:nvPr/>
        </p:nvSpPr>
        <p:spPr bwMode="auto">
          <a:xfrm>
            <a:off x="1991880" y="3842372"/>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6" name="TextBox 5">
            <a:extLst>
              <a:ext uri="{FF2B5EF4-FFF2-40B4-BE49-F238E27FC236}">
                <a16:creationId xmlns:a16="http://schemas.microsoft.com/office/drawing/2014/main" id="{D5BFDD6B-0300-4B96-98CF-6CE2FC0E5C1C}"/>
              </a:ext>
            </a:extLst>
          </p:cNvPr>
          <p:cNvSpPr txBox="1"/>
          <p:nvPr/>
        </p:nvSpPr>
        <p:spPr bwMode="auto">
          <a:xfrm>
            <a:off x="1938917" y="4802537"/>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pic>
        <p:nvPicPr>
          <p:cNvPr id="9" name="Picture 8">
            <a:extLst>
              <a:ext uri="{FF2B5EF4-FFF2-40B4-BE49-F238E27FC236}">
                <a16:creationId xmlns:a16="http://schemas.microsoft.com/office/drawing/2014/main" id="{902D6E1A-28C7-4899-A83A-F6E8D91129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08959" y="787790"/>
            <a:ext cx="5726081" cy="5767981"/>
          </a:xfrm>
          <a:prstGeom prst="rect">
            <a:avLst/>
          </a:prstGeom>
        </p:spPr>
      </p:pic>
      <p:sp>
        <p:nvSpPr>
          <p:cNvPr id="14" name="TextBox 13">
            <a:extLst>
              <a:ext uri="{FF2B5EF4-FFF2-40B4-BE49-F238E27FC236}">
                <a16:creationId xmlns:a16="http://schemas.microsoft.com/office/drawing/2014/main" id="{4D0F3148-2C50-4803-83ED-52F01C743FF6}"/>
              </a:ext>
            </a:extLst>
          </p:cNvPr>
          <p:cNvSpPr txBox="1"/>
          <p:nvPr/>
        </p:nvSpPr>
        <p:spPr bwMode="auto">
          <a:xfrm>
            <a:off x="553710" y="331349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6" name="TextBox 15">
            <a:extLst>
              <a:ext uri="{FF2B5EF4-FFF2-40B4-BE49-F238E27FC236}">
                <a16:creationId xmlns:a16="http://schemas.microsoft.com/office/drawing/2014/main" id="{052D2C54-E3F5-49CE-BB7A-1D914ED1F756}"/>
              </a:ext>
            </a:extLst>
          </p:cNvPr>
          <p:cNvSpPr txBox="1"/>
          <p:nvPr/>
        </p:nvSpPr>
        <p:spPr bwMode="auto">
          <a:xfrm>
            <a:off x="4988594" y="926368"/>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7" name="TextBox 16">
            <a:extLst>
              <a:ext uri="{FF2B5EF4-FFF2-40B4-BE49-F238E27FC236}">
                <a16:creationId xmlns:a16="http://schemas.microsoft.com/office/drawing/2014/main" id="{F74DF741-7E50-48FF-A4A0-6446BB78BEBF}"/>
              </a:ext>
            </a:extLst>
          </p:cNvPr>
          <p:cNvSpPr txBox="1"/>
          <p:nvPr/>
        </p:nvSpPr>
        <p:spPr bwMode="auto">
          <a:xfrm>
            <a:off x="4988803" y="1913779"/>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8" name="TextBox 17">
            <a:extLst>
              <a:ext uri="{FF2B5EF4-FFF2-40B4-BE49-F238E27FC236}">
                <a16:creationId xmlns:a16="http://schemas.microsoft.com/office/drawing/2014/main" id="{89BB36A4-3324-4EC2-ADAB-076ECE5A95C7}"/>
              </a:ext>
            </a:extLst>
          </p:cNvPr>
          <p:cNvSpPr txBox="1"/>
          <p:nvPr/>
        </p:nvSpPr>
        <p:spPr bwMode="auto">
          <a:xfrm>
            <a:off x="4988803" y="2889296"/>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9" name="TextBox 18">
            <a:extLst>
              <a:ext uri="{FF2B5EF4-FFF2-40B4-BE49-F238E27FC236}">
                <a16:creationId xmlns:a16="http://schemas.microsoft.com/office/drawing/2014/main" id="{63682562-FA31-4CE1-961F-DF054AC9FC5D}"/>
              </a:ext>
            </a:extLst>
          </p:cNvPr>
          <p:cNvSpPr txBox="1"/>
          <p:nvPr/>
        </p:nvSpPr>
        <p:spPr bwMode="auto">
          <a:xfrm>
            <a:off x="4988803" y="384237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0" name="TextBox 19">
            <a:extLst>
              <a:ext uri="{FF2B5EF4-FFF2-40B4-BE49-F238E27FC236}">
                <a16:creationId xmlns:a16="http://schemas.microsoft.com/office/drawing/2014/main" id="{D14A8B8A-27AB-4AC9-9C94-748F14D13954}"/>
              </a:ext>
            </a:extLst>
          </p:cNvPr>
          <p:cNvSpPr txBox="1"/>
          <p:nvPr/>
        </p:nvSpPr>
        <p:spPr bwMode="auto">
          <a:xfrm>
            <a:off x="4988803" y="923067"/>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1" name="TextBox 20">
            <a:extLst>
              <a:ext uri="{FF2B5EF4-FFF2-40B4-BE49-F238E27FC236}">
                <a16:creationId xmlns:a16="http://schemas.microsoft.com/office/drawing/2014/main" id="{207E9053-B721-439F-99EA-AB74D1F36F51}"/>
              </a:ext>
            </a:extLst>
          </p:cNvPr>
          <p:cNvSpPr txBox="1"/>
          <p:nvPr/>
        </p:nvSpPr>
        <p:spPr bwMode="auto">
          <a:xfrm>
            <a:off x="4989012" y="1910478"/>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2" name="TextBox 21">
            <a:extLst>
              <a:ext uri="{FF2B5EF4-FFF2-40B4-BE49-F238E27FC236}">
                <a16:creationId xmlns:a16="http://schemas.microsoft.com/office/drawing/2014/main" id="{792B4502-6C8E-4B6E-8C8D-CBF44A47353F}"/>
              </a:ext>
            </a:extLst>
          </p:cNvPr>
          <p:cNvSpPr txBox="1"/>
          <p:nvPr/>
        </p:nvSpPr>
        <p:spPr bwMode="auto">
          <a:xfrm>
            <a:off x="5041975" y="2870879"/>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3" name="TextBox 22">
            <a:extLst>
              <a:ext uri="{FF2B5EF4-FFF2-40B4-BE49-F238E27FC236}">
                <a16:creationId xmlns:a16="http://schemas.microsoft.com/office/drawing/2014/main" id="{1A67A69D-3887-4C4A-99BA-A5972DB140E3}"/>
              </a:ext>
            </a:extLst>
          </p:cNvPr>
          <p:cNvSpPr txBox="1"/>
          <p:nvPr/>
        </p:nvSpPr>
        <p:spPr bwMode="auto">
          <a:xfrm>
            <a:off x="4989012" y="3831044"/>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4" name="TextBox 23">
            <a:extLst>
              <a:ext uri="{FF2B5EF4-FFF2-40B4-BE49-F238E27FC236}">
                <a16:creationId xmlns:a16="http://schemas.microsoft.com/office/drawing/2014/main" id="{DC75D872-37D5-47E9-AC5F-9EB22D418A45}"/>
              </a:ext>
            </a:extLst>
          </p:cNvPr>
          <p:cNvSpPr txBox="1"/>
          <p:nvPr/>
        </p:nvSpPr>
        <p:spPr bwMode="auto">
          <a:xfrm>
            <a:off x="4988803" y="480986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5" name="TextBox 24">
            <a:extLst>
              <a:ext uri="{FF2B5EF4-FFF2-40B4-BE49-F238E27FC236}">
                <a16:creationId xmlns:a16="http://schemas.microsoft.com/office/drawing/2014/main" id="{4FB230A2-DCB7-425B-B87D-09C775E1DC4F}"/>
              </a:ext>
            </a:extLst>
          </p:cNvPr>
          <p:cNvSpPr txBox="1"/>
          <p:nvPr/>
        </p:nvSpPr>
        <p:spPr bwMode="auto">
          <a:xfrm>
            <a:off x="4988803" y="5762938"/>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6" name="TextBox 25">
            <a:extLst>
              <a:ext uri="{FF2B5EF4-FFF2-40B4-BE49-F238E27FC236}">
                <a16:creationId xmlns:a16="http://schemas.microsoft.com/office/drawing/2014/main" id="{A7F5AF7D-7A1B-4525-AF51-3B602B8B1915}"/>
              </a:ext>
            </a:extLst>
          </p:cNvPr>
          <p:cNvSpPr txBox="1"/>
          <p:nvPr/>
        </p:nvSpPr>
        <p:spPr bwMode="auto">
          <a:xfrm>
            <a:off x="5041975" y="4791445"/>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7" name="TextBox 26">
            <a:extLst>
              <a:ext uri="{FF2B5EF4-FFF2-40B4-BE49-F238E27FC236}">
                <a16:creationId xmlns:a16="http://schemas.microsoft.com/office/drawing/2014/main" id="{C405D961-FB49-4890-82A8-9BCE0294C346}"/>
              </a:ext>
            </a:extLst>
          </p:cNvPr>
          <p:cNvSpPr txBox="1"/>
          <p:nvPr/>
        </p:nvSpPr>
        <p:spPr bwMode="auto">
          <a:xfrm>
            <a:off x="4989012" y="5751610"/>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9" name="TextBox 28">
            <a:extLst>
              <a:ext uri="{FF2B5EF4-FFF2-40B4-BE49-F238E27FC236}">
                <a16:creationId xmlns:a16="http://schemas.microsoft.com/office/drawing/2014/main" id="{1C5E683F-8916-483D-8597-38E28BAFA1CE}"/>
              </a:ext>
            </a:extLst>
          </p:cNvPr>
          <p:cNvSpPr txBox="1"/>
          <p:nvPr/>
        </p:nvSpPr>
        <p:spPr bwMode="auto">
          <a:xfrm>
            <a:off x="3593757" y="334259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Tree>
    <p:extLst>
      <p:ext uri="{BB962C8B-B14F-4D97-AF65-F5344CB8AC3E}">
        <p14:creationId xmlns:p14="http://schemas.microsoft.com/office/powerpoint/2010/main" val="80646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xit" presetSubtype="0" fill="hold" grpId="0" nodeType="afterEffect">
                                  <p:stCondLst>
                                    <p:cond delay="20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par>
                                <p:cTn id="15" presetID="10" presetClass="entr" presetSubtype="0" fill="hold" grpId="0" nodeType="withEffect">
                                  <p:stCondLst>
                                    <p:cond delay="2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200"/>
                            </p:stCondLst>
                            <p:childTnLst>
                              <p:par>
                                <p:cTn id="19" presetID="10" presetClass="exit" presetSubtype="0" fill="hold" grpId="0" nodeType="afterEffect">
                                  <p:stCondLst>
                                    <p:cond delay="20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ntr" presetSubtype="0" fill="hold" grpId="0" nodeType="withEffect">
                                  <p:stCondLst>
                                    <p:cond delay="2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900"/>
                            </p:stCondLst>
                            <p:childTnLst>
                              <p:par>
                                <p:cTn id="26" presetID="10" presetClass="exit" presetSubtype="0" fill="hold" grpId="0" nodeType="afterEffect">
                                  <p:stCondLst>
                                    <p:cond delay="20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0" presetClass="entr" presetSubtype="0"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2600"/>
                            </p:stCondLst>
                            <p:childTnLst>
                              <p:par>
                                <p:cTn id="33" presetID="10" presetClass="exit" presetSubtype="0" fill="hold" grpId="0" nodeType="afterEffect">
                                  <p:stCondLst>
                                    <p:cond delay="20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ntr" presetSubtype="0" fill="hold" grpId="0" nodeType="withEffect">
                                  <p:stCondLst>
                                    <p:cond delay="20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300"/>
                            </p:stCondLst>
                            <p:childTnLst>
                              <p:par>
                                <p:cTn id="40" presetID="10" presetClass="exit" presetSubtype="0" fill="hold" grpId="0" nodeType="afterEffect">
                                  <p:stCondLst>
                                    <p:cond delay="20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ntr" presetSubtype="0" fill="hold" grpId="0" nodeType="withEffect">
                                  <p:stCondLst>
                                    <p:cond delay="2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542F7B-5E02-4458-ACEB-4882EFD4B8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9705" y="787790"/>
            <a:ext cx="5726081" cy="5767981"/>
          </a:xfrm>
          <a:prstGeom prst="rect">
            <a:avLst/>
          </a:prstGeom>
        </p:spPr>
      </p:pic>
      <p:sp>
        <p:nvSpPr>
          <p:cNvPr id="15" name="TextBox 14">
            <a:extLst>
              <a:ext uri="{FF2B5EF4-FFF2-40B4-BE49-F238E27FC236}">
                <a16:creationId xmlns:a16="http://schemas.microsoft.com/office/drawing/2014/main" id="{2FD2B822-E785-4CCA-B78B-E015B2B34B4F}"/>
              </a:ext>
            </a:extLst>
          </p:cNvPr>
          <p:cNvSpPr txBox="1"/>
          <p:nvPr/>
        </p:nvSpPr>
        <p:spPr bwMode="auto">
          <a:xfrm>
            <a:off x="4988803" y="923067"/>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35ABDAA6-756D-4472-AC64-D3473C3552F1}"/>
              </a:ext>
            </a:extLst>
          </p:cNvPr>
          <p:cNvSpPr txBox="1"/>
          <p:nvPr/>
        </p:nvSpPr>
        <p:spPr bwMode="auto">
          <a:xfrm>
            <a:off x="4989012" y="1910478"/>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7" name="TextBox 16">
            <a:extLst>
              <a:ext uri="{FF2B5EF4-FFF2-40B4-BE49-F238E27FC236}">
                <a16:creationId xmlns:a16="http://schemas.microsoft.com/office/drawing/2014/main" id="{0D5DC2BB-2E85-4F2C-8C4B-92EDAD213F46}"/>
              </a:ext>
            </a:extLst>
          </p:cNvPr>
          <p:cNvSpPr txBox="1"/>
          <p:nvPr/>
        </p:nvSpPr>
        <p:spPr bwMode="auto">
          <a:xfrm>
            <a:off x="5041975" y="2870879"/>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8" name="TextBox 17">
            <a:extLst>
              <a:ext uri="{FF2B5EF4-FFF2-40B4-BE49-F238E27FC236}">
                <a16:creationId xmlns:a16="http://schemas.microsoft.com/office/drawing/2014/main" id="{45D9E799-2C71-4A0F-97EF-CF9D5DBD9441}"/>
              </a:ext>
            </a:extLst>
          </p:cNvPr>
          <p:cNvSpPr txBox="1"/>
          <p:nvPr/>
        </p:nvSpPr>
        <p:spPr bwMode="auto">
          <a:xfrm>
            <a:off x="4989012" y="3831044"/>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1" name="TextBox 20">
            <a:extLst>
              <a:ext uri="{FF2B5EF4-FFF2-40B4-BE49-F238E27FC236}">
                <a16:creationId xmlns:a16="http://schemas.microsoft.com/office/drawing/2014/main" id="{67DEBE4D-167E-49A3-9F28-3E1B4D5CC722}"/>
              </a:ext>
            </a:extLst>
          </p:cNvPr>
          <p:cNvSpPr txBox="1"/>
          <p:nvPr/>
        </p:nvSpPr>
        <p:spPr bwMode="auto">
          <a:xfrm>
            <a:off x="5041975" y="4791445"/>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2" name="TextBox 21">
            <a:extLst>
              <a:ext uri="{FF2B5EF4-FFF2-40B4-BE49-F238E27FC236}">
                <a16:creationId xmlns:a16="http://schemas.microsoft.com/office/drawing/2014/main" id="{549811E5-B05B-469B-B359-10490BF730CC}"/>
              </a:ext>
            </a:extLst>
          </p:cNvPr>
          <p:cNvSpPr txBox="1"/>
          <p:nvPr/>
        </p:nvSpPr>
        <p:spPr bwMode="auto">
          <a:xfrm>
            <a:off x="4989012" y="5751610"/>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2:6</a:t>
            </a:r>
          </a:p>
        </p:txBody>
      </p:sp>
      <p:pic>
        <p:nvPicPr>
          <p:cNvPr id="3" name="Picture 2">
            <a:extLst>
              <a:ext uri="{FF2B5EF4-FFF2-40B4-BE49-F238E27FC236}">
                <a16:creationId xmlns:a16="http://schemas.microsoft.com/office/drawing/2014/main" id="{89C57E4F-D368-47F9-9953-66E1BBF50FE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0390" y="1747955"/>
            <a:ext cx="5726082" cy="3847648"/>
          </a:xfrm>
          <a:prstGeom prst="rect">
            <a:avLst/>
          </a:prstGeom>
        </p:spPr>
      </p:pic>
      <p:sp>
        <p:nvSpPr>
          <p:cNvPr id="4" name="TextBox 3">
            <a:extLst>
              <a:ext uri="{FF2B5EF4-FFF2-40B4-BE49-F238E27FC236}">
                <a16:creationId xmlns:a16="http://schemas.microsoft.com/office/drawing/2014/main" id="{01F17C85-5A10-4496-B7F3-094E9FDD1427}"/>
              </a:ext>
            </a:extLst>
          </p:cNvPr>
          <p:cNvSpPr txBox="1"/>
          <p:nvPr/>
        </p:nvSpPr>
        <p:spPr bwMode="auto">
          <a:xfrm>
            <a:off x="1938917" y="1895395"/>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5" name="TextBox 4">
            <a:extLst>
              <a:ext uri="{FF2B5EF4-FFF2-40B4-BE49-F238E27FC236}">
                <a16:creationId xmlns:a16="http://schemas.microsoft.com/office/drawing/2014/main" id="{4D81736E-9FE3-4AC7-8BC1-148A80D98684}"/>
              </a:ext>
            </a:extLst>
          </p:cNvPr>
          <p:cNvSpPr txBox="1"/>
          <p:nvPr/>
        </p:nvSpPr>
        <p:spPr bwMode="auto">
          <a:xfrm>
            <a:off x="1938917" y="2881971"/>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6" name="TextBox 5">
            <a:extLst>
              <a:ext uri="{FF2B5EF4-FFF2-40B4-BE49-F238E27FC236}">
                <a16:creationId xmlns:a16="http://schemas.microsoft.com/office/drawing/2014/main" id="{6C98EAC6-7FD0-44FE-9BC5-A26ECFC2CCBC}"/>
              </a:ext>
            </a:extLst>
          </p:cNvPr>
          <p:cNvSpPr txBox="1"/>
          <p:nvPr/>
        </p:nvSpPr>
        <p:spPr bwMode="auto">
          <a:xfrm>
            <a:off x="1991880" y="3842372"/>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 name="TextBox 6">
            <a:extLst>
              <a:ext uri="{FF2B5EF4-FFF2-40B4-BE49-F238E27FC236}">
                <a16:creationId xmlns:a16="http://schemas.microsoft.com/office/drawing/2014/main" id="{805F2612-A2D3-4C76-8F0B-D93511685150}"/>
              </a:ext>
            </a:extLst>
          </p:cNvPr>
          <p:cNvSpPr txBox="1"/>
          <p:nvPr/>
        </p:nvSpPr>
        <p:spPr bwMode="auto">
          <a:xfrm>
            <a:off x="1938917" y="4802537"/>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23" name="TextBox 22">
            <a:extLst>
              <a:ext uri="{FF2B5EF4-FFF2-40B4-BE49-F238E27FC236}">
                <a16:creationId xmlns:a16="http://schemas.microsoft.com/office/drawing/2014/main" id="{59FCB773-D6E7-4975-B79B-3AAB42D80380}"/>
              </a:ext>
            </a:extLst>
          </p:cNvPr>
          <p:cNvSpPr txBox="1"/>
          <p:nvPr/>
        </p:nvSpPr>
        <p:spPr bwMode="auto">
          <a:xfrm>
            <a:off x="553710" y="331349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24" name="TextBox 23">
            <a:extLst>
              <a:ext uri="{FF2B5EF4-FFF2-40B4-BE49-F238E27FC236}">
                <a16:creationId xmlns:a16="http://schemas.microsoft.com/office/drawing/2014/main" id="{EFCB60CF-C9BC-4C12-AC74-152FFF76E1EB}"/>
              </a:ext>
            </a:extLst>
          </p:cNvPr>
          <p:cNvSpPr txBox="1"/>
          <p:nvPr/>
        </p:nvSpPr>
        <p:spPr bwMode="auto">
          <a:xfrm>
            <a:off x="3593757" y="334259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pic>
        <p:nvPicPr>
          <p:cNvPr id="26" name="Picture 25">
            <a:extLst>
              <a:ext uri="{FF2B5EF4-FFF2-40B4-BE49-F238E27FC236}">
                <a16:creationId xmlns:a16="http://schemas.microsoft.com/office/drawing/2014/main" id="{D902BC16-D9A1-43F3-B76C-D3C080C578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276" y="2205343"/>
            <a:ext cx="5726082" cy="2932872"/>
          </a:xfrm>
          <a:prstGeom prst="rect">
            <a:avLst/>
          </a:prstGeom>
        </p:spPr>
      </p:pic>
      <p:sp>
        <p:nvSpPr>
          <p:cNvPr id="27" name="TextBox 26">
            <a:extLst>
              <a:ext uri="{FF2B5EF4-FFF2-40B4-BE49-F238E27FC236}">
                <a16:creationId xmlns:a16="http://schemas.microsoft.com/office/drawing/2014/main" id="{A9A46FD2-BBD9-41B1-9227-60ECD4C0F55B}"/>
              </a:ext>
            </a:extLst>
          </p:cNvPr>
          <p:cNvSpPr txBox="1"/>
          <p:nvPr/>
        </p:nvSpPr>
        <p:spPr bwMode="auto">
          <a:xfrm>
            <a:off x="6671683" y="3313491"/>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28" name="TextBox 27">
            <a:extLst>
              <a:ext uri="{FF2B5EF4-FFF2-40B4-BE49-F238E27FC236}">
                <a16:creationId xmlns:a16="http://schemas.microsoft.com/office/drawing/2014/main" id="{C4D8A71D-5011-4793-AADC-37880D588239}"/>
              </a:ext>
            </a:extLst>
          </p:cNvPr>
          <p:cNvSpPr txBox="1"/>
          <p:nvPr/>
        </p:nvSpPr>
        <p:spPr bwMode="auto">
          <a:xfrm>
            <a:off x="8068655" y="2387882"/>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9" name="TextBox 28">
            <a:extLst>
              <a:ext uri="{FF2B5EF4-FFF2-40B4-BE49-F238E27FC236}">
                <a16:creationId xmlns:a16="http://schemas.microsoft.com/office/drawing/2014/main" id="{626CB293-CF4F-47F0-B03B-08935C055857}"/>
              </a:ext>
            </a:extLst>
          </p:cNvPr>
          <p:cNvSpPr txBox="1"/>
          <p:nvPr/>
        </p:nvSpPr>
        <p:spPr bwMode="auto">
          <a:xfrm>
            <a:off x="8068655" y="3340958"/>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30" name="TextBox 29">
            <a:extLst>
              <a:ext uri="{FF2B5EF4-FFF2-40B4-BE49-F238E27FC236}">
                <a16:creationId xmlns:a16="http://schemas.microsoft.com/office/drawing/2014/main" id="{839034C2-2C27-4145-BAA7-9663096146B4}"/>
              </a:ext>
            </a:extLst>
          </p:cNvPr>
          <p:cNvSpPr txBox="1"/>
          <p:nvPr/>
        </p:nvSpPr>
        <p:spPr bwMode="auto">
          <a:xfrm>
            <a:off x="8121827" y="2369465"/>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31" name="TextBox 30">
            <a:extLst>
              <a:ext uri="{FF2B5EF4-FFF2-40B4-BE49-F238E27FC236}">
                <a16:creationId xmlns:a16="http://schemas.microsoft.com/office/drawing/2014/main" id="{CE463414-C918-403D-86D9-F6512C3FE449}"/>
              </a:ext>
            </a:extLst>
          </p:cNvPr>
          <p:cNvSpPr txBox="1"/>
          <p:nvPr/>
        </p:nvSpPr>
        <p:spPr bwMode="auto">
          <a:xfrm>
            <a:off x="8068864" y="3329630"/>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32" name="TextBox 31">
            <a:extLst>
              <a:ext uri="{FF2B5EF4-FFF2-40B4-BE49-F238E27FC236}">
                <a16:creationId xmlns:a16="http://schemas.microsoft.com/office/drawing/2014/main" id="{3B5B7C26-4941-466B-AB19-B022542130CB}"/>
              </a:ext>
            </a:extLst>
          </p:cNvPr>
          <p:cNvSpPr txBox="1"/>
          <p:nvPr/>
        </p:nvSpPr>
        <p:spPr bwMode="auto">
          <a:xfrm>
            <a:off x="8068655" y="4308448"/>
            <a:ext cx="53340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33" name="TextBox 32">
            <a:extLst>
              <a:ext uri="{FF2B5EF4-FFF2-40B4-BE49-F238E27FC236}">
                <a16:creationId xmlns:a16="http://schemas.microsoft.com/office/drawing/2014/main" id="{8BCEE0FE-7525-4DAA-9C0C-38557ADF34E7}"/>
              </a:ext>
            </a:extLst>
          </p:cNvPr>
          <p:cNvSpPr txBox="1"/>
          <p:nvPr/>
        </p:nvSpPr>
        <p:spPr bwMode="auto">
          <a:xfrm>
            <a:off x="8121827" y="4290031"/>
            <a:ext cx="427474"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Tree>
    <p:extLst>
      <p:ext uri="{BB962C8B-B14F-4D97-AF65-F5344CB8AC3E}">
        <p14:creationId xmlns:p14="http://schemas.microsoft.com/office/powerpoint/2010/main" val="65651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grpId="0" nodeType="withEffect">
                                  <p:stCondLst>
                                    <p:cond delay="2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700"/>
                            </p:stCondLst>
                            <p:childTnLst>
                              <p:par>
                                <p:cTn id="12" presetID="10" presetClass="exit" presetSubtype="0" fill="hold" grpId="0" nodeType="afterEffect">
                                  <p:stCondLst>
                                    <p:cond delay="200"/>
                                  </p:stCondLst>
                                  <p:childTnLst>
                                    <p:animEffect transition="out" filter="fade">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par>
                                <p:cTn id="15" presetID="10" presetClass="entr" presetSubtype="0" fill="hold" grpId="0" nodeType="withEffect">
                                  <p:stCondLst>
                                    <p:cond delay="2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400"/>
                            </p:stCondLst>
                            <p:childTnLst>
                              <p:par>
                                <p:cTn id="19" presetID="10" presetClass="exit" presetSubtype="0" fill="hold" grpId="0" nodeType="afterEffect">
                                  <p:stCondLst>
                                    <p:cond delay="20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10" presetClass="entr" presetSubtype="0" fill="hold" grpId="0" nodeType="withEffect">
                                  <p:stCondLst>
                                    <p:cond delay="20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2:7</a:t>
            </a:r>
          </a:p>
        </p:txBody>
      </p:sp>
      <p:sp>
        <p:nvSpPr>
          <p:cNvPr id="3" name="TextBox 2">
            <a:extLst>
              <a:ext uri="{FF2B5EF4-FFF2-40B4-BE49-F238E27FC236}">
                <a16:creationId xmlns:a16="http://schemas.microsoft.com/office/drawing/2014/main" id="{DA5E7EB8-1D6B-4CEE-BEF5-16EE5A125351}"/>
              </a:ext>
            </a:extLst>
          </p:cNvPr>
          <p:cNvSpPr txBox="1"/>
          <p:nvPr/>
        </p:nvSpPr>
        <p:spPr bwMode="auto">
          <a:xfrm>
            <a:off x="664564" y="2044312"/>
            <a:ext cx="2574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Fatima’s method</a:t>
            </a:r>
            <a:endParaRPr lang="en-GB" sz="2400" b="1" baseline="30000" dirty="0">
              <a:latin typeface="Myriad Pro Semibold" charset="0"/>
              <a:ea typeface="Myriad Pro Semibold" charset="0"/>
              <a:cs typeface="Myriad Pro Semibold" charset="0"/>
            </a:endParaRPr>
          </a:p>
        </p:txBody>
      </p:sp>
      <p:sp>
        <p:nvSpPr>
          <p:cNvPr id="4" name="TextBox 3">
            <a:extLst>
              <a:ext uri="{FF2B5EF4-FFF2-40B4-BE49-F238E27FC236}">
                <a16:creationId xmlns:a16="http://schemas.microsoft.com/office/drawing/2014/main" id="{BB6EBC7B-DB00-465E-B726-A1B84EA1C630}"/>
              </a:ext>
            </a:extLst>
          </p:cNvPr>
          <p:cNvSpPr txBox="1"/>
          <p:nvPr/>
        </p:nvSpPr>
        <p:spPr bwMode="auto">
          <a:xfrm>
            <a:off x="316493" y="2570215"/>
            <a:ext cx="3270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+ 7 + 2 + 5) ÷ 4 = 5</a:t>
            </a:r>
            <a:endParaRPr lang="en-GB" sz="2400" baseline="300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EAAE39D5-F0A2-4998-AB1C-6D3BB773439F}"/>
              </a:ext>
            </a:extLst>
          </p:cNvPr>
          <p:cNvSpPr txBox="1"/>
          <p:nvPr/>
        </p:nvSpPr>
        <p:spPr bwMode="auto">
          <a:xfrm>
            <a:off x="5826549" y="2044312"/>
            <a:ext cx="2395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charset="0"/>
                <a:ea typeface="Myriad Pro Semibold" charset="0"/>
                <a:cs typeface="Myriad Pro Semibold" charset="0"/>
              </a:rPr>
              <a:t>Alicia’s method</a:t>
            </a:r>
            <a:endParaRPr lang="en-GB" sz="2400" b="1"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5C82E8E4-E99C-43AA-8AEB-27D6120B1928}"/>
              </a:ext>
            </a:extLst>
          </p:cNvPr>
          <p:cNvSpPr txBox="1"/>
          <p:nvPr/>
        </p:nvSpPr>
        <p:spPr bwMode="auto">
          <a:xfrm>
            <a:off x="5115974" y="2570215"/>
            <a:ext cx="3817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+ 0 + 7 + 2 + 5) ÷ 5 = 4</a:t>
            </a:r>
            <a:endParaRPr lang="en-GB" sz="2400" baseline="30000" dirty="0">
              <a:latin typeface="Myriad Pro Semibold" charset="0"/>
              <a:ea typeface="Myriad Pro Semibold" charset="0"/>
              <a:cs typeface="Myriad Pro Semibold" charset="0"/>
            </a:endParaRPr>
          </a:p>
        </p:txBody>
      </p:sp>
      <p:pic>
        <p:nvPicPr>
          <p:cNvPr id="13" name="Picture 12">
            <a:extLst>
              <a:ext uri="{FF2B5EF4-FFF2-40B4-BE49-F238E27FC236}">
                <a16:creationId xmlns:a16="http://schemas.microsoft.com/office/drawing/2014/main" id="{3910F323-9D59-4DFD-87A6-DCBC0D28B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18" y="3096118"/>
            <a:ext cx="4090058" cy="2753308"/>
          </a:xfrm>
          <a:prstGeom prst="rect">
            <a:avLst/>
          </a:prstGeom>
        </p:spPr>
      </p:pic>
      <p:pic>
        <p:nvPicPr>
          <p:cNvPr id="15" name="Picture 14">
            <a:extLst>
              <a:ext uri="{FF2B5EF4-FFF2-40B4-BE49-F238E27FC236}">
                <a16:creationId xmlns:a16="http://schemas.microsoft.com/office/drawing/2014/main" id="{9F5E7D5B-C367-4FC1-A840-23671B053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988" y="3096118"/>
            <a:ext cx="4090058" cy="3486526"/>
          </a:xfrm>
          <a:prstGeom prst="rect">
            <a:avLst/>
          </a:prstGeom>
        </p:spPr>
      </p:pic>
      <p:pic>
        <p:nvPicPr>
          <p:cNvPr id="7" name="Picture 6">
            <a:extLst>
              <a:ext uri="{FF2B5EF4-FFF2-40B4-BE49-F238E27FC236}">
                <a16:creationId xmlns:a16="http://schemas.microsoft.com/office/drawing/2014/main" id="{D68A7AF2-AE61-443B-811E-5B7C9EA34DE4}"/>
              </a:ext>
            </a:extLst>
          </p:cNvPr>
          <p:cNvPicPr>
            <a:picLocks noChangeAspect="1"/>
          </p:cNvPicPr>
          <p:nvPr/>
        </p:nvPicPr>
        <p:blipFill>
          <a:blip r:embed="rId5"/>
          <a:stretch>
            <a:fillRect/>
          </a:stretch>
        </p:blipFill>
        <p:spPr>
          <a:xfrm>
            <a:off x="816538" y="892068"/>
            <a:ext cx="7510923" cy="1152244"/>
          </a:xfrm>
          <a:prstGeom prst="rect">
            <a:avLst/>
          </a:prstGeom>
        </p:spPr>
      </p:pic>
    </p:spTree>
    <p:extLst>
      <p:ext uri="{BB962C8B-B14F-4D97-AF65-F5344CB8AC3E}">
        <p14:creationId xmlns:p14="http://schemas.microsoft.com/office/powerpoint/2010/main" val="265871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2:7</a:t>
            </a:r>
          </a:p>
        </p:txBody>
      </p:sp>
      <p:pic>
        <p:nvPicPr>
          <p:cNvPr id="5" name="Picture 4">
            <a:extLst>
              <a:ext uri="{FF2B5EF4-FFF2-40B4-BE49-F238E27FC236}">
                <a16:creationId xmlns:a16="http://schemas.microsoft.com/office/drawing/2014/main" id="{758D1FA9-DBDE-4C0E-84E4-2F51C0545106}"/>
              </a:ext>
            </a:extLst>
          </p:cNvPr>
          <p:cNvPicPr>
            <a:picLocks noChangeAspect="1"/>
          </p:cNvPicPr>
          <p:nvPr/>
        </p:nvPicPr>
        <p:blipFill>
          <a:blip r:embed="rId3"/>
          <a:stretch>
            <a:fillRect/>
          </a:stretch>
        </p:blipFill>
        <p:spPr>
          <a:xfrm>
            <a:off x="816538" y="2816299"/>
            <a:ext cx="7510923" cy="1225402"/>
          </a:xfrm>
          <a:prstGeom prst="rect">
            <a:avLst/>
          </a:prstGeom>
        </p:spPr>
      </p:pic>
    </p:spTree>
    <p:extLst>
      <p:ext uri="{BB962C8B-B14F-4D97-AF65-F5344CB8AC3E}">
        <p14:creationId xmlns:p14="http://schemas.microsoft.com/office/powerpoint/2010/main" val="189622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BD1673-6F24-455C-9E4F-65328A194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619" y="2726538"/>
            <a:ext cx="1144718" cy="240493"/>
          </a:xfrm>
          <a:prstGeom prst="rect">
            <a:avLst/>
          </a:prstGeom>
        </p:spPr>
      </p:pic>
      <p:pic>
        <p:nvPicPr>
          <p:cNvPr id="7" name="Picture 6">
            <a:extLst>
              <a:ext uri="{FF2B5EF4-FFF2-40B4-BE49-F238E27FC236}">
                <a16:creationId xmlns:a16="http://schemas.microsoft.com/office/drawing/2014/main" id="{473F5974-CE40-4320-865C-239BA40018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85369" y="2490924"/>
            <a:ext cx="4573260" cy="3739054"/>
          </a:xfrm>
          <a:prstGeom prst="rect">
            <a:avLst/>
          </a:prstGeom>
        </p:spPr>
      </p:pic>
      <p:pic>
        <p:nvPicPr>
          <p:cNvPr id="15" name="Picture 14">
            <a:extLst>
              <a:ext uri="{FF2B5EF4-FFF2-40B4-BE49-F238E27FC236}">
                <a16:creationId xmlns:a16="http://schemas.microsoft.com/office/drawing/2014/main" id="{943D322A-B70E-42B2-AEFB-000208DDA47C}"/>
              </a:ext>
            </a:extLst>
          </p:cNvPr>
          <p:cNvPicPr>
            <a:picLocks noChangeAspect="1"/>
          </p:cNvPicPr>
          <p:nvPr/>
        </p:nvPicPr>
        <p:blipFill>
          <a:blip r:embed="rId5">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3431261" y="2944167"/>
            <a:ext cx="1144718" cy="3170420"/>
          </a:xfrm>
          <a:prstGeom prst="rect">
            <a:avLst/>
          </a:prstGeom>
        </p:spPr>
      </p:pic>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2:8</a:t>
            </a:r>
          </a:p>
        </p:txBody>
      </p:sp>
      <p:sp>
        <p:nvSpPr>
          <p:cNvPr id="3" name="TextBox 2">
            <a:extLst>
              <a:ext uri="{FF2B5EF4-FFF2-40B4-BE49-F238E27FC236}">
                <a16:creationId xmlns:a16="http://schemas.microsoft.com/office/drawing/2014/main" id="{4C5AEEBF-65FA-4EE8-8D42-D40605A627D2}"/>
              </a:ext>
            </a:extLst>
          </p:cNvPr>
          <p:cNvSpPr txBox="1"/>
          <p:nvPr/>
        </p:nvSpPr>
        <p:spPr bwMode="auto">
          <a:xfrm>
            <a:off x="1080818" y="785100"/>
            <a:ext cx="6982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Mean time is 14 minutes. What could Billy’s time be?</a:t>
            </a:r>
          </a:p>
        </p:txBody>
      </p:sp>
      <p:cxnSp>
        <p:nvCxnSpPr>
          <p:cNvPr id="9" name="Straight Connector 8">
            <a:extLst>
              <a:ext uri="{FF2B5EF4-FFF2-40B4-BE49-F238E27FC236}">
                <a16:creationId xmlns:a16="http://schemas.microsoft.com/office/drawing/2014/main" id="{04DB2516-5582-4102-9697-1A2718418850}"/>
              </a:ext>
            </a:extLst>
          </p:cNvPr>
          <p:cNvCxnSpPr/>
          <p:nvPr/>
        </p:nvCxnSpPr>
        <p:spPr bwMode="auto">
          <a:xfrm>
            <a:off x="2285369" y="2944167"/>
            <a:ext cx="457326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047B5B88-99CD-4913-86B0-BA75CCA5E992}"/>
              </a:ext>
            </a:extLst>
          </p:cNvPr>
          <p:cNvSpPr txBox="1"/>
          <p:nvPr/>
        </p:nvSpPr>
        <p:spPr bwMode="auto">
          <a:xfrm>
            <a:off x="2379654" y="6072900"/>
            <a:ext cx="957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Amir</a:t>
            </a:r>
          </a:p>
        </p:txBody>
      </p:sp>
      <p:sp>
        <p:nvSpPr>
          <p:cNvPr id="11" name="TextBox 10">
            <a:extLst>
              <a:ext uri="{FF2B5EF4-FFF2-40B4-BE49-F238E27FC236}">
                <a16:creationId xmlns:a16="http://schemas.microsoft.com/office/drawing/2014/main" id="{78962D9D-026F-4C91-AC2C-A54C326CCF38}"/>
              </a:ext>
            </a:extLst>
          </p:cNvPr>
          <p:cNvSpPr txBox="1"/>
          <p:nvPr/>
        </p:nvSpPr>
        <p:spPr bwMode="auto">
          <a:xfrm>
            <a:off x="3525546" y="6072900"/>
            <a:ext cx="957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Billy</a:t>
            </a:r>
          </a:p>
        </p:txBody>
      </p:sp>
      <p:sp>
        <p:nvSpPr>
          <p:cNvPr id="13" name="TextBox 12">
            <a:extLst>
              <a:ext uri="{FF2B5EF4-FFF2-40B4-BE49-F238E27FC236}">
                <a16:creationId xmlns:a16="http://schemas.microsoft.com/office/drawing/2014/main" id="{9F88EF82-CEFD-4012-B05A-D77B62E87947}"/>
              </a:ext>
            </a:extLst>
          </p:cNvPr>
          <p:cNvSpPr txBox="1"/>
          <p:nvPr/>
        </p:nvSpPr>
        <p:spPr bwMode="auto">
          <a:xfrm>
            <a:off x="4661133" y="6072900"/>
            <a:ext cx="957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Carla</a:t>
            </a:r>
          </a:p>
        </p:txBody>
      </p:sp>
      <p:sp>
        <p:nvSpPr>
          <p:cNvPr id="14" name="TextBox 13">
            <a:extLst>
              <a:ext uri="{FF2B5EF4-FFF2-40B4-BE49-F238E27FC236}">
                <a16:creationId xmlns:a16="http://schemas.microsoft.com/office/drawing/2014/main" id="{4A7B7E57-EE6A-4B50-B8C6-ED38FF866B81}"/>
              </a:ext>
            </a:extLst>
          </p:cNvPr>
          <p:cNvSpPr txBox="1"/>
          <p:nvPr/>
        </p:nvSpPr>
        <p:spPr bwMode="auto">
          <a:xfrm>
            <a:off x="5807025" y="6072900"/>
            <a:ext cx="957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Dean</a:t>
            </a:r>
          </a:p>
        </p:txBody>
      </p:sp>
      <p:pic>
        <p:nvPicPr>
          <p:cNvPr id="4" name="Picture 3">
            <a:extLst>
              <a:ext uri="{FF2B5EF4-FFF2-40B4-BE49-F238E27FC236}">
                <a16:creationId xmlns:a16="http://schemas.microsoft.com/office/drawing/2014/main" id="{9C34DB9C-9DC3-4630-8F7B-076A805487FF}"/>
              </a:ext>
            </a:extLst>
          </p:cNvPr>
          <p:cNvPicPr>
            <a:picLocks noChangeAspect="1"/>
          </p:cNvPicPr>
          <p:nvPr/>
        </p:nvPicPr>
        <p:blipFill>
          <a:blip r:embed="rId6"/>
          <a:stretch>
            <a:fillRect/>
          </a:stretch>
        </p:blipFill>
        <p:spPr>
          <a:xfrm>
            <a:off x="1508494" y="1269645"/>
            <a:ext cx="6127011" cy="1103472"/>
          </a:xfrm>
          <a:prstGeom prst="rect">
            <a:avLst/>
          </a:prstGeom>
        </p:spPr>
      </p:pic>
    </p:spTree>
    <p:extLst>
      <p:ext uri="{BB962C8B-B14F-4D97-AF65-F5344CB8AC3E}">
        <p14:creationId xmlns:p14="http://schemas.microsoft.com/office/powerpoint/2010/main" val="29041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61111E-6 3.7037E-6 L -0.24966 0.03101 " pathEditMode="relative" rAng="0" ptsTypes="AA">
                                      <p:cBhvr>
                                        <p:cTn id="31" dur="2000" fill="hold"/>
                                        <p:tgtEl>
                                          <p:spTgt spid="12"/>
                                        </p:tgtEl>
                                        <p:attrNameLst>
                                          <p:attrName>ppt_x</p:attrName>
                                          <p:attrName>ppt_y</p:attrName>
                                        </p:attrNameLst>
                                      </p:cBhvr>
                                      <p:rCtr x="-12483" y="1551"/>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632BD39-8516-4804-A52B-717A1012B7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12"/>
          <a:stretch/>
        </p:blipFill>
        <p:spPr>
          <a:xfrm>
            <a:off x="5089804" y="1681484"/>
            <a:ext cx="3340765" cy="3183928"/>
          </a:xfrm>
          <a:prstGeom prst="rect">
            <a:avLst/>
          </a:prstGeom>
        </p:spPr>
      </p:pic>
      <p:pic>
        <p:nvPicPr>
          <p:cNvPr id="4" name="Picture 3">
            <a:extLst>
              <a:ext uri="{FF2B5EF4-FFF2-40B4-BE49-F238E27FC236}">
                <a16:creationId xmlns:a16="http://schemas.microsoft.com/office/drawing/2014/main" id="{FA965296-5F70-4739-923D-14AB28C2A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1184" y="1681484"/>
            <a:ext cx="3237963" cy="3183928"/>
          </a:xfrm>
          <a:prstGeom prst="rect">
            <a:avLst/>
          </a:prstGeom>
        </p:spPr>
      </p:pic>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3:1</a:t>
            </a:r>
          </a:p>
        </p:txBody>
      </p:sp>
      <p:pic>
        <p:nvPicPr>
          <p:cNvPr id="5" name="Picture 4">
            <a:extLst>
              <a:ext uri="{FF2B5EF4-FFF2-40B4-BE49-F238E27FC236}">
                <a16:creationId xmlns:a16="http://schemas.microsoft.com/office/drawing/2014/main" id="{C79D12D3-5AC4-44C0-BE5B-5AD99F090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19" y="3517054"/>
            <a:ext cx="507100" cy="532040"/>
          </a:xfrm>
          <a:prstGeom prst="rect">
            <a:avLst/>
          </a:prstGeom>
        </p:spPr>
      </p:pic>
      <p:pic>
        <p:nvPicPr>
          <p:cNvPr id="8" name="Picture 7">
            <a:extLst>
              <a:ext uri="{FF2B5EF4-FFF2-40B4-BE49-F238E27FC236}">
                <a16:creationId xmlns:a16="http://schemas.microsoft.com/office/drawing/2014/main" id="{196FEFFA-2556-4F37-8521-7B3129137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154" y="3335444"/>
            <a:ext cx="507100" cy="532040"/>
          </a:xfrm>
          <a:prstGeom prst="rect">
            <a:avLst/>
          </a:prstGeom>
        </p:spPr>
      </p:pic>
      <p:pic>
        <p:nvPicPr>
          <p:cNvPr id="9" name="Picture 8">
            <a:extLst>
              <a:ext uri="{FF2B5EF4-FFF2-40B4-BE49-F238E27FC236}">
                <a16:creationId xmlns:a16="http://schemas.microsoft.com/office/drawing/2014/main" id="{347F164E-46EF-4418-AA4A-E90E30733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489" y="3506615"/>
            <a:ext cx="507100" cy="532040"/>
          </a:xfrm>
          <a:prstGeom prst="rect">
            <a:avLst/>
          </a:prstGeom>
        </p:spPr>
      </p:pic>
      <p:pic>
        <p:nvPicPr>
          <p:cNvPr id="10" name="Picture 9">
            <a:extLst>
              <a:ext uri="{FF2B5EF4-FFF2-40B4-BE49-F238E27FC236}">
                <a16:creationId xmlns:a16="http://schemas.microsoft.com/office/drawing/2014/main" id="{3FC214CF-E8A7-4969-A349-36D5158CE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797" y="4121026"/>
            <a:ext cx="507100" cy="532040"/>
          </a:xfrm>
          <a:prstGeom prst="rect">
            <a:avLst/>
          </a:prstGeom>
        </p:spPr>
      </p:pic>
      <p:pic>
        <p:nvPicPr>
          <p:cNvPr id="11" name="Picture 10">
            <a:extLst>
              <a:ext uri="{FF2B5EF4-FFF2-40B4-BE49-F238E27FC236}">
                <a16:creationId xmlns:a16="http://schemas.microsoft.com/office/drawing/2014/main" id="{C542187C-5969-4600-B96B-74F54FBB6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154" y="4181314"/>
            <a:ext cx="507100" cy="532040"/>
          </a:xfrm>
          <a:prstGeom prst="rect">
            <a:avLst/>
          </a:prstGeom>
        </p:spPr>
      </p:pic>
      <p:pic>
        <p:nvPicPr>
          <p:cNvPr id="12" name="Picture 11">
            <a:extLst>
              <a:ext uri="{FF2B5EF4-FFF2-40B4-BE49-F238E27FC236}">
                <a16:creationId xmlns:a16="http://schemas.microsoft.com/office/drawing/2014/main" id="{07847A20-FE0A-4724-954F-EE3BFDAE0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585" y="4060346"/>
            <a:ext cx="507100" cy="532040"/>
          </a:xfrm>
          <a:prstGeom prst="rect">
            <a:avLst/>
          </a:prstGeom>
        </p:spPr>
      </p:pic>
      <p:pic>
        <p:nvPicPr>
          <p:cNvPr id="13" name="Picture 12">
            <a:extLst>
              <a:ext uri="{FF2B5EF4-FFF2-40B4-BE49-F238E27FC236}">
                <a16:creationId xmlns:a16="http://schemas.microsoft.com/office/drawing/2014/main" id="{BCE57D19-4B11-4C72-BCF9-CDFA44DBF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291" y="3794589"/>
            <a:ext cx="507100" cy="532040"/>
          </a:xfrm>
          <a:prstGeom prst="rect">
            <a:avLst/>
          </a:prstGeom>
        </p:spPr>
      </p:pic>
      <p:pic>
        <p:nvPicPr>
          <p:cNvPr id="14" name="Picture 13">
            <a:extLst>
              <a:ext uri="{FF2B5EF4-FFF2-40B4-BE49-F238E27FC236}">
                <a16:creationId xmlns:a16="http://schemas.microsoft.com/office/drawing/2014/main" id="{DBE3EC58-EE8A-4E15-A542-F0F4C5086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7037" y="3518521"/>
            <a:ext cx="507100" cy="532040"/>
          </a:xfrm>
          <a:prstGeom prst="rect">
            <a:avLst/>
          </a:prstGeom>
        </p:spPr>
      </p:pic>
      <p:pic>
        <p:nvPicPr>
          <p:cNvPr id="15" name="Picture 14">
            <a:extLst>
              <a:ext uri="{FF2B5EF4-FFF2-40B4-BE49-F238E27FC236}">
                <a16:creationId xmlns:a16="http://schemas.microsoft.com/office/drawing/2014/main" id="{C0B2EF6F-4AC2-4441-B2B5-C03075F0C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878" y="3335444"/>
            <a:ext cx="507100" cy="532040"/>
          </a:xfrm>
          <a:prstGeom prst="rect">
            <a:avLst/>
          </a:prstGeom>
        </p:spPr>
      </p:pic>
      <p:pic>
        <p:nvPicPr>
          <p:cNvPr id="16" name="Picture 15">
            <a:extLst>
              <a:ext uri="{FF2B5EF4-FFF2-40B4-BE49-F238E27FC236}">
                <a16:creationId xmlns:a16="http://schemas.microsoft.com/office/drawing/2014/main" id="{824F129E-3675-44BB-8DB7-DD2360E42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654" y="3508473"/>
            <a:ext cx="507100" cy="532040"/>
          </a:xfrm>
          <a:prstGeom prst="rect">
            <a:avLst/>
          </a:prstGeom>
        </p:spPr>
      </p:pic>
      <p:pic>
        <p:nvPicPr>
          <p:cNvPr id="17" name="Picture 16">
            <a:extLst>
              <a:ext uri="{FF2B5EF4-FFF2-40B4-BE49-F238E27FC236}">
                <a16:creationId xmlns:a16="http://schemas.microsoft.com/office/drawing/2014/main" id="{B83C6275-81B7-4B25-8293-61B6A6486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722" y="4121026"/>
            <a:ext cx="507100" cy="532040"/>
          </a:xfrm>
          <a:prstGeom prst="rect">
            <a:avLst/>
          </a:prstGeom>
        </p:spPr>
      </p:pic>
      <p:pic>
        <p:nvPicPr>
          <p:cNvPr id="18" name="Picture 17">
            <a:extLst>
              <a:ext uri="{FF2B5EF4-FFF2-40B4-BE49-F238E27FC236}">
                <a16:creationId xmlns:a16="http://schemas.microsoft.com/office/drawing/2014/main" id="{6B9940AC-2DA9-471E-BD79-0B0A25B10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878" y="4181314"/>
            <a:ext cx="507100" cy="532040"/>
          </a:xfrm>
          <a:prstGeom prst="rect">
            <a:avLst/>
          </a:prstGeom>
        </p:spPr>
      </p:pic>
      <p:pic>
        <p:nvPicPr>
          <p:cNvPr id="19" name="Picture 18">
            <a:extLst>
              <a:ext uri="{FF2B5EF4-FFF2-40B4-BE49-F238E27FC236}">
                <a16:creationId xmlns:a16="http://schemas.microsoft.com/office/drawing/2014/main" id="{3286E175-4CE0-4286-B03D-0FA2AFF68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702" y="4060609"/>
            <a:ext cx="507100" cy="532040"/>
          </a:xfrm>
          <a:prstGeom prst="rect">
            <a:avLst/>
          </a:prstGeom>
        </p:spPr>
      </p:pic>
      <p:pic>
        <p:nvPicPr>
          <p:cNvPr id="20" name="Picture 19">
            <a:extLst>
              <a:ext uri="{FF2B5EF4-FFF2-40B4-BE49-F238E27FC236}">
                <a16:creationId xmlns:a16="http://schemas.microsoft.com/office/drawing/2014/main" id="{1D3C87E2-45AD-45C1-9CF4-F6FEDFDC5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429" y="3795384"/>
            <a:ext cx="507100" cy="532040"/>
          </a:xfrm>
          <a:prstGeom prst="rect">
            <a:avLst/>
          </a:prstGeom>
        </p:spPr>
      </p:pic>
    </p:spTree>
    <p:extLst>
      <p:ext uri="{BB962C8B-B14F-4D97-AF65-F5344CB8AC3E}">
        <p14:creationId xmlns:p14="http://schemas.microsoft.com/office/powerpoint/2010/main" val="5724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3.7037E-7 L -0.10833 -0.21181 " pathEditMode="relative" rAng="0" ptsTypes="AA">
                                      <p:cBhvr>
                                        <p:cTn id="6" dur="1000" fill="hold"/>
                                        <p:tgtEl>
                                          <p:spTgt spid="5"/>
                                        </p:tgtEl>
                                        <p:attrNameLst>
                                          <p:attrName>ppt_x</p:attrName>
                                          <p:attrName>ppt_y</p:attrName>
                                        </p:attrNameLst>
                                      </p:cBhvr>
                                      <p:rCtr x="-5417" y="-10602"/>
                                    </p:animMotion>
                                  </p:childTnLst>
                                </p:cTn>
                              </p:par>
                            </p:childTnLst>
                          </p:cTn>
                        </p:par>
                        <p:par>
                          <p:cTn id="7" fill="hold">
                            <p:stCondLst>
                              <p:cond delay="1000"/>
                            </p:stCondLst>
                            <p:childTnLst>
                              <p:par>
                                <p:cTn id="8" presetID="42" presetClass="path" presetSubtype="0" accel="50000" decel="50000" fill="hold" nodeType="afterEffect">
                                  <p:stCondLst>
                                    <p:cond delay="200"/>
                                  </p:stCondLst>
                                  <p:childTnLst>
                                    <p:animMotion origin="layout" path="M 2.77778E-6 -3.33333E-6 L -0.08229 -0.3787 " pathEditMode="relative" rAng="0" ptsTypes="AA">
                                      <p:cBhvr>
                                        <p:cTn id="9" dur="1000" fill="hold"/>
                                        <p:tgtEl>
                                          <p:spTgt spid="10"/>
                                        </p:tgtEl>
                                        <p:attrNameLst>
                                          <p:attrName>ppt_x</p:attrName>
                                          <p:attrName>ppt_y</p:attrName>
                                        </p:attrNameLst>
                                      </p:cBhvr>
                                      <p:rCtr x="-4115" y="-18935"/>
                                    </p:animMotion>
                                  </p:childTnLst>
                                </p:cTn>
                              </p:par>
                            </p:childTnLst>
                          </p:cTn>
                        </p:par>
                        <p:par>
                          <p:cTn id="10" fill="hold">
                            <p:stCondLst>
                              <p:cond delay="2200"/>
                            </p:stCondLst>
                            <p:childTnLst>
                              <p:par>
                                <p:cTn id="11" presetID="42" presetClass="path" presetSubtype="0" accel="50000" decel="50000" fill="hold" nodeType="afterEffect">
                                  <p:stCondLst>
                                    <p:cond delay="200"/>
                                  </p:stCondLst>
                                  <p:childTnLst>
                                    <p:animMotion origin="layout" path="M 1.38889E-6 3.7037E-7 L -0.07552 -0.38912 " pathEditMode="relative" rAng="0" ptsTypes="AA">
                                      <p:cBhvr>
                                        <p:cTn id="12" dur="1000" fill="hold"/>
                                        <p:tgtEl>
                                          <p:spTgt spid="11"/>
                                        </p:tgtEl>
                                        <p:attrNameLst>
                                          <p:attrName>ppt_x</p:attrName>
                                          <p:attrName>ppt_y</p:attrName>
                                        </p:attrNameLst>
                                      </p:cBhvr>
                                      <p:rCtr x="-3785" y="-19468"/>
                                    </p:animMotion>
                                  </p:childTnLst>
                                </p:cTn>
                              </p:par>
                            </p:childTnLst>
                          </p:cTn>
                        </p:par>
                        <p:par>
                          <p:cTn id="13" fill="hold">
                            <p:stCondLst>
                              <p:cond delay="3400"/>
                            </p:stCondLst>
                            <p:childTnLst>
                              <p:par>
                                <p:cTn id="14" presetID="42" presetClass="path" presetSubtype="0" accel="50000" decel="50000" fill="hold" nodeType="afterEffect">
                                  <p:stCondLst>
                                    <p:cond delay="200"/>
                                  </p:stCondLst>
                                  <p:childTnLst>
                                    <p:animMotion origin="layout" path="M 1.38889E-6 0 L 0.06614 -0.24375 " pathEditMode="relative" rAng="0" ptsTypes="AA">
                                      <p:cBhvr>
                                        <p:cTn id="15" dur="1000" fill="hold"/>
                                        <p:tgtEl>
                                          <p:spTgt spid="8"/>
                                        </p:tgtEl>
                                        <p:attrNameLst>
                                          <p:attrName>ppt_x</p:attrName>
                                          <p:attrName>ppt_y</p:attrName>
                                        </p:attrNameLst>
                                      </p:cBhvr>
                                      <p:rCtr x="3299" y="-12199"/>
                                    </p:animMotion>
                                  </p:childTnLst>
                                </p:cTn>
                              </p:par>
                            </p:childTnLst>
                          </p:cTn>
                        </p:par>
                        <p:par>
                          <p:cTn id="16" fill="hold">
                            <p:stCondLst>
                              <p:cond delay="4600"/>
                            </p:stCondLst>
                            <p:childTnLst>
                              <p:par>
                                <p:cTn id="17" presetID="42" presetClass="path" presetSubtype="0" accel="50000" decel="50000" fill="hold" nodeType="afterEffect">
                                  <p:stCondLst>
                                    <p:cond delay="200"/>
                                  </p:stCondLst>
                                  <p:childTnLst>
                                    <p:animMotion origin="layout" path="M 1.11111E-6 0 L 0.06719 -0.29792 " pathEditMode="relative" rAng="0" ptsTypes="AA">
                                      <p:cBhvr>
                                        <p:cTn id="18" dur="1000" fill="hold"/>
                                        <p:tgtEl>
                                          <p:spTgt spid="9"/>
                                        </p:tgtEl>
                                        <p:attrNameLst>
                                          <p:attrName>ppt_x</p:attrName>
                                          <p:attrName>ppt_y</p:attrName>
                                        </p:attrNameLst>
                                      </p:cBhvr>
                                      <p:rCtr x="3351" y="-14907"/>
                                    </p:animMotion>
                                  </p:childTnLst>
                                </p:cTn>
                              </p:par>
                            </p:childTnLst>
                          </p:cTn>
                        </p:par>
                        <p:par>
                          <p:cTn id="19" fill="hold">
                            <p:stCondLst>
                              <p:cond delay="5800"/>
                            </p:stCondLst>
                            <p:childTnLst>
                              <p:par>
                                <p:cTn id="20" presetID="42" presetClass="path" presetSubtype="0" accel="50000" decel="50000" fill="hold" nodeType="afterEffect">
                                  <p:stCondLst>
                                    <p:cond delay="200"/>
                                  </p:stCondLst>
                                  <p:childTnLst>
                                    <p:animMotion origin="layout" path="M -2.22222E-6 2.96296E-6 L 0.10538 -0.29954 " pathEditMode="relative" rAng="0" ptsTypes="AA">
                                      <p:cBhvr>
                                        <p:cTn id="21" dur="1000" fill="hold"/>
                                        <p:tgtEl>
                                          <p:spTgt spid="12"/>
                                        </p:tgtEl>
                                        <p:attrNameLst>
                                          <p:attrName>ppt_x</p:attrName>
                                          <p:attrName>ppt_y</p:attrName>
                                        </p:attrNameLst>
                                      </p:cBhvr>
                                      <p:rCtr x="5260" y="-14977"/>
                                    </p:animMotion>
                                  </p:childTnLst>
                                </p:cTn>
                              </p:par>
                            </p:childTnLst>
                          </p:cTn>
                        </p:par>
                        <p:par>
                          <p:cTn id="22" fill="hold">
                            <p:stCondLst>
                              <p:cond delay="7000"/>
                            </p:stCondLst>
                            <p:childTnLst>
                              <p:par>
                                <p:cTn id="23" presetID="42" presetClass="path" presetSubtype="0" accel="50000" decel="50000" fill="hold" nodeType="afterEffect">
                                  <p:stCondLst>
                                    <p:cond delay="200"/>
                                  </p:stCondLst>
                                  <p:childTnLst>
                                    <p:animMotion origin="layout" path="M 2.77778E-7 3.7037E-7 L -0.13872 -0.36852 " pathEditMode="relative" rAng="0" ptsTypes="AA">
                                      <p:cBhvr>
                                        <p:cTn id="24" dur="1000" fill="hold"/>
                                        <p:tgtEl>
                                          <p:spTgt spid="18"/>
                                        </p:tgtEl>
                                        <p:attrNameLst>
                                          <p:attrName>ppt_x</p:attrName>
                                          <p:attrName>ppt_y</p:attrName>
                                        </p:attrNameLst>
                                      </p:cBhvr>
                                      <p:rCtr x="-6944" y="-18426"/>
                                    </p:animMotion>
                                  </p:childTnLst>
                                </p:cTn>
                              </p:par>
                            </p:childTnLst>
                          </p:cTn>
                        </p:par>
                        <p:par>
                          <p:cTn id="25" fill="hold">
                            <p:stCondLst>
                              <p:cond delay="8200"/>
                            </p:stCondLst>
                            <p:childTnLst>
                              <p:par>
                                <p:cTn id="26" presetID="42" presetClass="path" presetSubtype="0" accel="50000" decel="50000" fill="hold" nodeType="afterEffect">
                                  <p:stCondLst>
                                    <p:cond delay="200"/>
                                  </p:stCondLst>
                                  <p:childTnLst>
                                    <p:animMotion origin="layout" path="M -1.94444E-6 -3.33333E-6 L -0.00069 -0.3699 " pathEditMode="relative" rAng="0" ptsTypes="AA">
                                      <p:cBhvr>
                                        <p:cTn id="27" dur="1000" fill="hold"/>
                                        <p:tgtEl>
                                          <p:spTgt spid="17"/>
                                        </p:tgtEl>
                                        <p:attrNameLst>
                                          <p:attrName>ppt_x</p:attrName>
                                          <p:attrName>ppt_y</p:attrName>
                                        </p:attrNameLst>
                                      </p:cBhvr>
                                      <p:rCtr x="-35" y="-18495"/>
                                    </p:animMotion>
                                  </p:childTnLst>
                                </p:cTn>
                              </p:par>
                            </p:childTnLst>
                          </p:cTn>
                        </p:par>
                        <p:par>
                          <p:cTn id="28" fill="hold">
                            <p:stCondLst>
                              <p:cond delay="9400"/>
                            </p:stCondLst>
                            <p:childTnLst>
                              <p:par>
                                <p:cTn id="29" presetID="42" presetClass="path" presetSubtype="0" accel="50000" decel="50000" fill="hold" nodeType="afterEffect">
                                  <p:stCondLst>
                                    <p:cond delay="200"/>
                                  </p:stCondLst>
                                  <p:childTnLst>
                                    <p:animMotion origin="layout" path="M 1.66667E-6 1.85185E-6 L 0.05538 -0.39838 " pathEditMode="relative" rAng="0" ptsTypes="AA">
                                      <p:cBhvr>
                                        <p:cTn id="30" dur="1000" fill="hold"/>
                                        <p:tgtEl>
                                          <p:spTgt spid="13"/>
                                        </p:tgtEl>
                                        <p:attrNameLst>
                                          <p:attrName>ppt_x</p:attrName>
                                          <p:attrName>ppt_y</p:attrName>
                                        </p:attrNameLst>
                                      </p:cBhvr>
                                      <p:rCtr x="2760" y="-19931"/>
                                    </p:animMotion>
                                  </p:childTnLst>
                                </p:cTn>
                              </p:par>
                            </p:childTnLst>
                          </p:cTn>
                        </p:par>
                        <p:par>
                          <p:cTn id="31" fill="hold">
                            <p:stCondLst>
                              <p:cond delay="10600"/>
                            </p:stCondLst>
                            <p:childTnLst>
                              <p:par>
                                <p:cTn id="32" presetID="42" presetClass="path" presetSubtype="0" accel="50000" decel="50000" fill="hold" nodeType="afterEffect">
                                  <p:stCondLst>
                                    <p:cond delay="200"/>
                                  </p:stCondLst>
                                  <p:childTnLst>
                                    <p:animMotion origin="layout" path="M 5.55556E-7 -1.85185E-6 L -0.06684 -0.35995 " pathEditMode="relative" rAng="0" ptsTypes="AA">
                                      <p:cBhvr>
                                        <p:cTn id="33" dur="1000" fill="hold"/>
                                        <p:tgtEl>
                                          <p:spTgt spid="14"/>
                                        </p:tgtEl>
                                        <p:attrNameLst>
                                          <p:attrName>ppt_x</p:attrName>
                                          <p:attrName>ppt_y</p:attrName>
                                        </p:attrNameLst>
                                      </p:cBhvr>
                                      <p:rCtr x="-3351" y="-18009"/>
                                    </p:animMotion>
                                  </p:childTnLst>
                                </p:cTn>
                              </p:par>
                            </p:childTnLst>
                          </p:cTn>
                        </p:par>
                        <p:par>
                          <p:cTn id="34" fill="hold">
                            <p:stCondLst>
                              <p:cond delay="11800"/>
                            </p:stCondLst>
                            <p:childTnLst>
                              <p:par>
                                <p:cTn id="35" presetID="42" presetClass="path" presetSubtype="0" accel="50000" decel="50000" fill="hold" nodeType="afterEffect">
                                  <p:stCondLst>
                                    <p:cond delay="200"/>
                                  </p:stCondLst>
                                  <p:childTnLst>
                                    <p:animMotion origin="layout" path="M 2.77778E-7 0 L 0.0691 -0.24954 " pathEditMode="relative" rAng="0" ptsTypes="AA">
                                      <p:cBhvr>
                                        <p:cTn id="36" dur="1000" fill="hold"/>
                                        <p:tgtEl>
                                          <p:spTgt spid="15"/>
                                        </p:tgtEl>
                                        <p:attrNameLst>
                                          <p:attrName>ppt_x</p:attrName>
                                          <p:attrName>ppt_y</p:attrName>
                                        </p:attrNameLst>
                                      </p:cBhvr>
                                      <p:rCtr x="3455" y="-12477"/>
                                    </p:animMotion>
                                  </p:childTnLst>
                                </p:cTn>
                              </p:par>
                            </p:childTnLst>
                          </p:cTn>
                        </p:par>
                        <p:par>
                          <p:cTn id="37" fill="hold">
                            <p:stCondLst>
                              <p:cond delay="13000"/>
                            </p:stCondLst>
                            <p:childTnLst>
                              <p:par>
                                <p:cTn id="38" presetID="42" presetClass="path" presetSubtype="0" accel="50000" decel="50000" fill="hold" nodeType="afterEffect">
                                  <p:stCondLst>
                                    <p:cond delay="200"/>
                                  </p:stCondLst>
                                  <p:childTnLst>
                                    <p:animMotion origin="layout" path="M -4.44444E-6 -1.48148E-6 L 0.0941 -0.25139 " pathEditMode="relative" rAng="0" ptsTypes="AA">
                                      <p:cBhvr>
                                        <p:cTn id="39" dur="1000" fill="hold"/>
                                        <p:tgtEl>
                                          <p:spTgt spid="16"/>
                                        </p:tgtEl>
                                        <p:attrNameLst>
                                          <p:attrName>ppt_x</p:attrName>
                                          <p:attrName>ppt_y</p:attrName>
                                        </p:attrNameLst>
                                      </p:cBhvr>
                                      <p:rCtr x="4705" y="-12569"/>
                                    </p:animMotion>
                                  </p:childTnLst>
                                </p:cTn>
                              </p:par>
                            </p:childTnLst>
                          </p:cTn>
                        </p:par>
                        <p:par>
                          <p:cTn id="40" fill="hold">
                            <p:stCondLst>
                              <p:cond delay="14200"/>
                            </p:stCondLst>
                            <p:childTnLst>
                              <p:par>
                                <p:cTn id="41" presetID="42" presetClass="path" presetSubtype="0" accel="50000" decel="50000" fill="hold" nodeType="afterEffect">
                                  <p:stCondLst>
                                    <p:cond delay="200"/>
                                  </p:stCondLst>
                                  <p:childTnLst>
                                    <p:animMotion origin="layout" path="M 2.77778E-7 3.7037E-7 L -0.03594 -0.39583 " pathEditMode="relative" rAng="0" ptsTypes="AA">
                                      <p:cBhvr>
                                        <p:cTn id="42" dur="1000" fill="hold"/>
                                        <p:tgtEl>
                                          <p:spTgt spid="20"/>
                                        </p:tgtEl>
                                        <p:attrNameLst>
                                          <p:attrName>ppt_x</p:attrName>
                                          <p:attrName>ppt_y</p:attrName>
                                        </p:attrNameLst>
                                      </p:cBhvr>
                                      <p:rCtr x="-1806" y="-19792"/>
                                    </p:animMotion>
                                  </p:childTnLst>
                                </p:cTn>
                              </p:par>
                            </p:childTnLst>
                          </p:cTn>
                        </p:par>
                        <p:par>
                          <p:cTn id="43" fill="hold">
                            <p:stCondLst>
                              <p:cond delay="15400"/>
                            </p:stCondLst>
                            <p:childTnLst>
                              <p:par>
                                <p:cTn id="44" presetID="42" presetClass="path" presetSubtype="0" accel="50000" decel="50000" fill="hold" nodeType="afterEffect">
                                  <p:stCondLst>
                                    <p:cond delay="200"/>
                                  </p:stCondLst>
                                  <p:childTnLst>
                                    <p:animMotion origin="layout" path="M 3.88889E-6 2.96296E-6 L 0.09357 -0.40672 " pathEditMode="relative" rAng="0" ptsTypes="AA">
                                      <p:cBhvr>
                                        <p:cTn id="45" dur="1000" fill="hold"/>
                                        <p:tgtEl>
                                          <p:spTgt spid="19"/>
                                        </p:tgtEl>
                                        <p:attrNameLst>
                                          <p:attrName>ppt_x</p:attrName>
                                          <p:attrName>ppt_y</p:attrName>
                                        </p:attrNameLst>
                                      </p:cBhvr>
                                      <p:rCtr x="4670" y="-2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3:2</a:t>
            </a:r>
          </a:p>
        </p:txBody>
      </p:sp>
      <p:pic>
        <p:nvPicPr>
          <p:cNvPr id="3" name="Picture 2">
            <a:extLst>
              <a:ext uri="{FF2B5EF4-FFF2-40B4-BE49-F238E27FC236}">
                <a16:creationId xmlns:a16="http://schemas.microsoft.com/office/drawing/2014/main" id="{2A67D99D-50DF-49BB-8730-2A471BD99327}"/>
              </a:ext>
            </a:extLst>
          </p:cNvPr>
          <p:cNvPicPr>
            <a:picLocks noChangeAspect="1"/>
          </p:cNvPicPr>
          <p:nvPr/>
        </p:nvPicPr>
        <p:blipFill>
          <a:blip r:embed="rId2"/>
          <a:stretch>
            <a:fillRect/>
          </a:stretch>
        </p:blipFill>
        <p:spPr>
          <a:xfrm>
            <a:off x="889697" y="1746358"/>
            <a:ext cx="7364606" cy="3365284"/>
          </a:xfrm>
          <a:prstGeom prst="rect">
            <a:avLst/>
          </a:prstGeom>
        </p:spPr>
      </p:pic>
    </p:spTree>
    <p:extLst>
      <p:ext uri="{BB962C8B-B14F-4D97-AF65-F5344CB8AC3E}">
        <p14:creationId xmlns:p14="http://schemas.microsoft.com/office/powerpoint/2010/main" val="2999424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4:1</a:t>
            </a:r>
          </a:p>
        </p:txBody>
      </p:sp>
      <p:pic>
        <p:nvPicPr>
          <p:cNvPr id="5" name="Picture 4">
            <a:extLst>
              <a:ext uri="{FF2B5EF4-FFF2-40B4-BE49-F238E27FC236}">
                <a16:creationId xmlns:a16="http://schemas.microsoft.com/office/drawing/2014/main" id="{24CB2AD6-481D-4457-BDDA-206D91EBD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945107"/>
            <a:ext cx="6816764" cy="2967786"/>
          </a:xfrm>
          <a:prstGeom prst="rect">
            <a:avLst/>
          </a:prstGeom>
        </p:spPr>
      </p:pic>
    </p:spTree>
    <p:extLst>
      <p:ext uri="{BB962C8B-B14F-4D97-AF65-F5344CB8AC3E}">
        <p14:creationId xmlns:p14="http://schemas.microsoft.com/office/powerpoint/2010/main" val="326205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4:1</a:t>
            </a:r>
          </a:p>
        </p:txBody>
      </p:sp>
      <p:pic>
        <p:nvPicPr>
          <p:cNvPr id="3" name="Picture 2">
            <a:extLst>
              <a:ext uri="{FF2B5EF4-FFF2-40B4-BE49-F238E27FC236}">
                <a16:creationId xmlns:a16="http://schemas.microsoft.com/office/drawing/2014/main" id="{00459716-DB3F-490D-909E-B0A90B45F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800" y="1944000"/>
            <a:ext cx="6816764" cy="2917908"/>
          </a:xfrm>
          <a:prstGeom prst="rect">
            <a:avLst/>
          </a:prstGeom>
        </p:spPr>
      </p:pic>
    </p:spTree>
    <p:extLst>
      <p:ext uri="{BB962C8B-B14F-4D97-AF65-F5344CB8AC3E}">
        <p14:creationId xmlns:p14="http://schemas.microsoft.com/office/powerpoint/2010/main" val="299127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66E6A93F-51FC-453B-9628-DAF046363F82}"/>
              </a:ext>
            </a:extLst>
          </p:cNvPr>
          <p:cNvSpPr txBox="1"/>
          <p:nvPr/>
        </p:nvSpPr>
        <p:spPr bwMode="auto">
          <a:xfrm>
            <a:off x="2309810" y="794070"/>
            <a:ext cx="452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How many each if shared equally?</a:t>
            </a:r>
            <a:endParaRPr lang="en-GB" sz="2400" baseline="300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32D77CBC-A9FB-4FA2-922F-AA3CF2D16C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4456" y="1419805"/>
            <a:ext cx="6135088" cy="4995072"/>
          </a:xfrm>
          <a:prstGeom prst="rect">
            <a:avLst/>
          </a:prstGeom>
        </p:spPr>
      </p:pic>
      <p:pic>
        <p:nvPicPr>
          <p:cNvPr id="7" name="Picture 6">
            <a:extLst>
              <a:ext uri="{FF2B5EF4-FFF2-40B4-BE49-F238E27FC236}">
                <a16:creationId xmlns:a16="http://schemas.microsoft.com/office/drawing/2014/main" id="{298D1E42-3BA4-40D9-9DA9-4F8D694B1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3489288"/>
            <a:ext cx="359127" cy="359127"/>
          </a:xfrm>
          <a:prstGeom prst="rect">
            <a:avLst/>
          </a:prstGeom>
        </p:spPr>
      </p:pic>
      <p:pic>
        <p:nvPicPr>
          <p:cNvPr id="9" name="Picture 8">
            <a:extLst>
              <a:ext uri="{FF2B5EF4-FFF2-40B4-BE49-F238E27FC236}">
                <a16:creationId xmlns:a16="http://schemas.microsoft.com/office/drawing/2014/main" id="{0FF90FBC-DB2B-4E24-A2FF-0EFD23CB9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2992477"/>
            <a:ext cx="359127" cy="359127"/>
          </a:xfrm>
          <a:prstGeom prst="rect">
            <a:avLst/>
          </a:prstGeom>
        </p:spPr>
      </p:pic>
      <p:pic>
        <p:nvPicPr>
          <p:cNvPr id="10" name="Picture 9">
            <a:extLst>
              <a:ext uri="{FF2B5EF4-FFF2-40B4-BE49-F238E27FC236}">
                <a16:creationId xmlns:a16="http://schemas.microsoft.com/office/drawing/2014/main" id="{6DBAAD26-97BD-4A89-93CD-EA630B604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2495667"/>
            <a:ext cx="359127" cy="359127"/>
          </a:xfrm>
          <a:prstGeom prst="rect">
            <a:avLst/>
          </a:prstGeom>
        </p:spPr>
      </p:pic>
      <p:pic>
        <p:nvPicPr>
          <p:cNvPr id="11" name="Picture 10">
            <a:extLst>
              <a:ext uri="{FF2B5EF4-FFF2-40B4-BE49-F238E27FC236}">
                <a16:creationId xmlns:a16="http://schemas.microsoft.com/office/drawing/2014/main" id="{B82F98E6-FCB2-44C8-BA0E-4F6F8A4F6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1998857"/>
            <a:ext cx="359127" cy="359127"/>
          </a:xfrm>
          <a:prstGeom prst="rect">
            <a:avLst/>
          </a:prstGeom>
        </p:spPr>
      </p:pic>
      <p:pic>
        <p:nvPicPr>
          <p:cNvPr id="12" name="Picture 11">
            <a:extLst>
              <a:ext uri="{FF2B5EF4-FFF2-40B4-BE49-F238E27FC236}">
                <a16:creationId xmlns:a16="http://schemas.microsoft.com/office/drawing/2014/main" id="{BDEFC4C6-C868-4C60-9AAC-156DCBE7D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1502047"/>
            <a:ext cx="359127" cy="359127"/>
          </a:xfrm>
          <a:prstGeom prst="rect">
            <a:avLst/>
          </a:prstGeom>
        </p:spPr>
      </p:pic>
      <p:pic>
        <p:nvPicPr>
          <p:cNvPr id="13" name="Picture 12">
            <a:extLst>
              <a:ext uri="{FF2B5EF4-FFF2-40B4-BE49-F238E27FC236}">
                <a16:creationId xmlns:a16="http://schemas.microsoft.com/office/drawing/2014/main" id="{37166EBF-41BD-440E-A05D-FF4145BFE6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67122" y="3489288"/>
            <a:ext cx="359127" cy="359127"/>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4:1</a:t>
            </a:r>
          </a:p>
        </p:txBody>
      </p:sp>
      <p:pic>
        <p:nvPicPr>
          <p:cNvPr id="4" name="Picture 3">
            <a:extLst>
              <a:ext uri="{FF2B5EF4-FFF2-40B4-BE49-F238E27FC236}">
                <a16:creationId xmlns:a16="http://schemas.microsoft.com/office/drawing/2014/main" id="{84923CC6-4D74-4D48-A9F9-AF2B01201D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3618" y="1946775"/>
            <a:ext cx="6816764" cy="3316938"/>
          </a:xfrm>
          <a:prstGeom prst="rect">
            <a:avLst/>
          </a:prstGeom>
        </p:spPr>
      </p:pic>
    </p:spTree>
    <p:extLst>
      <p:ext uri="{BB962C8B-B14F-4D97-AF65-F5344CB8AC3E}">
        <p14:creationId xmlns:p14="http://schemas.microsoft.com/office/powerpoint/2010/main" val="218395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4:2</a:t>
            </a:r>
          </a:p>
        </p:txBody>
      </p:sp>
      <p:pic>
        <p:nvPicPr>
          <p:cNvPr id="3" name="Picture 2">
            <a:extLst>
              <a:ext uri="{FF2B5EF4-FFF2-40B4-BE49-F238E27FC236}">
                <a16:creationId xmlns:a16="http://schemas.microsoft.com/office/drawing/2014/main" id="{E3A3167B-D401-4D3D-B406-93F66E8D18A9}"/>
              </a:ext>
            </a:extLst>
          </p:cNvPr>
          <p:cNvPicPr>
            <a:picLocks noChangeAspect="1"/>
          </p:cNvPicPr>
          <p:nvPr/>
        </p:nvPicPr>
        <p:blipFill>
          <a:blip r:embed="rId3"/>
          <a:stretch>
            <a:fillRect/>
          </a:stretch>
        </p:blipFill>
        <p:spPr>
          <a:xfrm>
            <a:off x="2703414" y="1856095"/>
            <a:ext cx="3737172" cy="3145809"/>
          </a:xfrm>
          <a:prstGeom prst="rect">
            <a:avLst/>
          </a:prstGeom>
        </p:spPr>
      </p:pic>
    </p:spTree>
    <p:extLst>
      <p:ext uri="{BB962C8B-B14F-4D97-AF65-F5344CB8AC3E}">
        <p14:creationId xmlns:p14="http://schemas.microsoft.com/office/powerpoint/2010/main" val="273530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1:1</a:t>
            </a:r>
          </a:p>
        </p:txBody>
      </p:sp>
      <p:sp>
        <p:nvSpPr>
          <p:cNvPr id="7" name="TextBox 6">
            <a:extLst>
              <a:ext uri="{FF2B5EF4-FFF2-40B4-BE49-F238E27FC236}">
                <a16:creationId xmlns:a16="http://schemas.microsoft.com/office/drawing/2014/main" id="{10DFD1AD-AC01-4FEA-AEAD-3AA4514E2187}"/>
              </a:ext>
            </a:extLst>
          </p:cNvPr>
          <p:cNvSpPr txBox="1"/>
          <p:nvPr/>
        </p:nvSpPr>
        <p:spPr bwMode="auto">
          <a:xfrm>
            <a:off x="2309810" y="794070"/>
            <a:ext cx="452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How many each if shared equally?</a:t>
            </a:r>
            <a:endParaRPr lang="en-GB" sz="2400" baseline="30000" dirty="0">
              <a:latin typeface="Myriad Pro" panose="020B0503030403020204" pitchFamily="34" charset="0"/>
              <a:ea typeface="Myriad Pro Semibold" charset="0"/>
              <a:cs typeface="Myriad Pro Semibold" charset="0"/>
            </a:endParaRPr>
          </a:p>
        </p:txBody>
      </p:sp>
      <p:pic>
        <p:nvPicPr>
          <p:cNvPr id="8" name="Picture 7">
            <a:extLst>
              <a:ext uri="{FF2B5EF4-FFF2-40B4-BE49-F238E27FC236}">
                <a16:creationId xmlns:a16="http://schemas.microsoft.com/office/drawing/2014/main" id="{4964D336-4346-4DB9-B0F1-3B49C29FF1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4456" y="1419805"/>
            <a:ext cx="6135088" cy="4995072"/>
          </a:xfrm>
          <a:prstGeom prst="rect">
            <a:avLst/>
          </a:prstGeom>
        </p:spPr>
      </p:pic>
      <p:pic>
        <p:nvPicPr>
          <p:cNvPr id="9" name="Picture 8">
            <a:extLst>
              <a:ext uri="{FF2B5EF4-FFF2-40B4-BE49-F238E27FC236}">
                <a16:creationId xmlns:a16="http://schemas.microsoft.com/office/drawing/2014/main" id="{3D9EC0D9-D99F-41AE-ACC2-04FD0707C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3489288"/>
            <a:ext cx="359127" cy="359127"/>
          </a:xfrm>
          <a:prstGeom prst="rect">
            <a:avLst/>
          </a:prstGeom>
        </p:spPr>
      </p:pic>
      <p:pic>
        <p:nvPicPr>
          <p:cNvPr id="10" name="Picture 9">
            <a:extLst>
              <a:ext uri="{FF2B5EF4-FFF2-40B4-BE49-F238E27FC236}">
                <a16:creationId xmlns:a16="http://schemas.microsoft.com/office/drawing/2014/main" id="{A257641D-120C-4F01-BE4E-459CFADED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2992477"/>
            <a:ext cx="359127" cy="359127"/>
          </a:xfrm>
          <a:prstGeom prst="rect">
            <a:avLst/>
          </a:prstGeom>
        </p:spPr>
      </p:pic>
      <p:pic>
        <p:nvPicPr>
          <p:cNvPr id="11" name="Picture 10">
            <a:extLst>
              <a:ext uri="{FF2B5EF4-FFF2-40B4-BE49-F238E27FC236}">
                <a16:creationId xmlns:a16="http://schemas.microsoft.com/office/drawing/2014/main" id="{F427D2A2-CF10-47C9-8E7E-39664E047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2495667"/>
            <a:ext cx="359127" cy="359127"/>
          </a:xfrm>
          <a:prstGeom prst="rect">
            <a:avLst/>
          </a:prstGeom>
        </p:spPr>
      </p:pic>
      <p:pic>
        <p:nvPicPr>
          <p:cNvPr id="12" name="Picture 11">
            <a:extLst>
              <a:ext uri="{FF2B5EF4-FFF2-40B4-BE49-F238E27FC236}">
                <a16:creationId xmlns:a16="http://schemas.microsoft.com/office/drawing/2014/main" id="{BF6D315D-525A-48FF-9BD2-9D0773E89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1998857"/>
            <a:ext cx="359127" cy="359127"/>
          </a:xfrm>
          <a:prstGeom prst="rect">
            <a:avLst/>
          </a:prstGeom>
        </p:spPr>
      </p:pic>
      <p:pic>
        <p:nvPicPr>
          <p:cNvPr id="13" name="Picture 12">
            <a:extLst>
              <a:ext uri="{FF2B5EF4-FFF2-40B4-BE49-F238E27FC236}">
                <a16:creationId xmlns:a16="http://schemas.microsoft.com/office/drawing/2014/main" id="{A4A578D7-7186-406E-B2B4-1F7832C09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1502047"/>
            <a:ext cx="359127" cy="359127"/>
          </a:xfrm>
          <a:prstGeom prst="rect">
            <a:avLst/>
          </a:prstGeom>
        </p:spPr>
      </p:pic>
      <p:pic>
        <p:nvPicPr>
          <p:cNvPr id="14" name="Picture 13">
            <a:extLst>
              <a:ext uri="{FF2B5EF4-FFF2-40B4-BE49-F238E27FC236}">
                <a16:creationId xmlns:a16="http://schemas.microsoft.com/office/drawing/2014/main" id="{B9B1F5D5-9741-43D3-BDD6-9EE4191D808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67122" y="3489288"/>
            <a:ext cx="359127" cy="359127"/>
          </a:xfrm>
          <a:prstGeom prst="rect">
            <a:avLst/>
          </a:prstGeom>
        </p:spPr>
      </p:pic>
    </p:spTree>
    <p:extLst>
      <p:ext uri="{BB962C8B-B14F-4D97-AF65-F5344CB8AC3E}">
        <p14:creationId xmlns:p14="http://schemas.microsoft.com/office/powerpoint/2010/main" val="53618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00"/>
                                  </p:stCondLst>
                                  <p:childTnLst>
                                    <p:animMotion origin="layout" path="M 2.22222E-6 1.11111E-6 L 0.13264 0.43171 " pathEditMode="relative" rAng="0" ptsTypes="AA">
                                      <p:cBhvr>
                                        <p:cTn id="6" dur="2000" fill="hold"/>
                                        <p:tgtEl>
                                          <p:spTgt spid="13"/>
                                        </p:tgtEl>
                                        <p:attrNameLst>
                                          <p:attrName>ppt_x</p:attrName>
                                          <p:attrName>ppt_y</p:attrName>
                                        </p:attrNameLst>
                                      </p:cBhvr>
                                      <p:rCtr x="6632" y="21574"/>
                                    </p:animMotion>
                                  </p:childTnLst>
                                </p:cTn>
                              </p:par>
                            </p:childTnLst>
                          </p:cTn>
                        </p:par>
                        <p:par>
                          <p:cTn id="7" fill="hold">
                            <p:stCondLst>
                              <p:cond delay="2200"/>
                            </p:stCondLst>
                            <p:childTnLst>
                              <p:par>
                                <p:cTn id="8" presetID="42" presetClass="path" presetSubtype="0" accel="50000" decel="50000" fill="hold" nodeType="afterEffect">
                                  <p:stCondLst>
                                    <p:cond delay="200"/>
                                  </p:stCondLst>
                                  <p:childTnLst>
                                    <p:animMotion origin="layout" path="M 2.22222E-6 -2.59259E-6 L 0.1335 0.29051 " pathEditMode="relative" rAng="0" ptsTypes="AA">
                                      <p:cBhvr>
                                        <p:cTn id="9" dur="2000" fill="hold"/>
                                        <p:tgtEl>
                                          <p:spTgt spid="12"/>
                                        </p:tgtEl>
                                        <p:attrNameLst>
                                          <p:attrName>ppt_x</p:attrName>
                                          <p:attrName>ppt_y</p:attrName>
                                        </p:attrNameLst>
                                      </p:cBhvr>
                                      <p:rCtr x="6667" y="14514"/>
                                    </p:animMotion>
                                  </p:childTnLst>
                                </p:cTn>
                              </p:par>
                            </p:childTnLst>
                          </p:cTn>
                        </p:par>
                        <p:par>
                          <p:cTn id="10" fill="hold">
                            <p:stCondLst>
                              <p:cond delay="4400"/>
                            </p:stCondLst>
                            <p:childTnLst>
                              <p:par>
                                <p:cTn id="11" presetID="42" presetClass="path" presetSubtype="0" accel="50000" decel="50000" fill="hold" nodeType="afterEffect">
                                  <p:stCondLst>
                                    <p:cond delay="200"/>
                                  </p:stCondLst>
                                  <p:childTnLst>
                                    <p:animMotion origin="layout" path="M 2.22222E-6 3.7037E-6 L -0.13403 0.21875 " pathEditMode="relative" rAng="0" ptsTypes="AA">
                                      <p:cBhvr>
                                        <p:cTn id="12" dur="2000" fill="hold"/>
                                        <p:tgtEl>
                                          <p:spTgt spid="11"/>
                                        </p:tgtEl>
                                        <p:attrNameLst>
                                          <p:attrName>ppt_x</p:attrName>
                                          <p:attrName>ppt_y</p:attrName>
                                        </p:attrNameLst>
                                      </p:cBhvr>
                                      <p:rCtr x="-6701" y="10926"/>
                                    </p:animMotion>
                                  </p:childTnLst>
                                </p:cTn>
                              </p:par>
                            </p:childTnLst>
                          </p:cTn>
                        </p:par>
                        <p:par>
                          <p:cTn id="13" fill="hold">
                            <p:stCondLst>
                              <p:cond delay="6600"/>
                            </p:stCondLst>
                            <p:childTnLst>
                              <p:par>
                                <p:cTn id="14" presetID="42" presetClass="path" presetSubtype="0" accel="50000" decel="50000" fill="hold" nodeType="afterEffect">
                                  <p:stCondLst>
                                    <p:cond delay="200"/>
                                  </p:stCondLst>
                                  <p:childTnLst>
                                    <p:animMotion origin="layout" path="M 2.22222E-6 0 L -0.13403 0.07245 " pathEditMode="relative" rAng="0" ptsTypes="AA">
                                      <p:cBhvr>
                                        <p:cTn id="15" dur="2000" fill="hold"/>
                                        <p:tgtEl>
                                          <p:spTgt spid="10"/>
                                        </p:tgtEl>
                                        <p:attrNameLst>
                                          <p:attrName>ppt_x</p:attrName>
                                          <p:attrName>ppt_y</p:attrName>
                                        </p:attrNameLst>
                                      </p:cBhvr>
                                      <p:rCtr x="-6701"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1:1</a:t>
            </a:r>
          </a:p>
        </p:txBody>
      </p:sp>
      <p:sp>
        <p:nvSpPr>
          <p:cNvPr id="4" name="TextBox 3">
            <a:extLst>
              <a:ext uri="{FF2B5EF4-FFF2-40B4-BE49-F238E27FC236}">
                <a16:creationId xmlns:a16="http://schemas.microsoft.com/office/drawing/2014/main" id="{F2DE03A3-3B98-4635-B3B5-3941B1C39131}"/>
              </a:ext>
            </a:extLst>
          </p:cNvPr>
          <p:cNvSpPr txBox="1"/>
          <p:nvPr/>
        </p:nvSpPr>
        <p:spPr bwMode="auto">
          <a:xfrm>
            <a:off x="2309810" y="794070"/>
            <a:ext cx="452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How many each if shared equally?</a:t>
            </a:r>
            <a:endParaRPr lang="en-GB" sz="2400" baseline="30000" dirty="0">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7B5DCB78-3367-4E70-9B62-6BF61A0DBC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4456" y="1419805"/>
            <a:ext cx="6135088" cy="4995072"/>
          </a:xfrm>
          <a:prstGeom prst="rect">
            <a:avLst/>
          </a:prstGeom>
        </p:spPr>
      </p:pic>
      <p:pic>
        <p:nvPicPr>
          <p:cNvPr id="6" name="Picture 5">
            <a:extLst>
              <a:ext uri="{FF2B5EF4-FFF2-40B4-BE49-F238E27FC236}">
                <a16:creationId xmlns:a16="http://schemas.microsoft.com/office/drawing/2014/main" id="{ED0F9DC5-DD0D-4C6B-96C2-7F32C25E3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52" y="3489288"/>
            <a:ext cx="359127" cy="359127"/>
          </a:xfrm>
          <a:prstGeom prst="rect">
            <a:avLst/>
          </a:prstGeom>
        </p:spPr>
      </p:pic>
      <p:pic>
        <p:nvPicPr>
          <p:cNvPr id="11" name="Picture 10">
            <a:extLst>
              <a:ext uri="{FF2B5EF4-FFF2-40B4-BE49-F238E27FC236}">
                <a16:creationId xmlns:a16="http://schemas.microsoft.com/office/drawing/2014/main" id="{7685997E-6C8E-4584-9409-0EEAA1684E3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67122" y="3489288"/>
            <a:ext cx="359127" cy="359127"/>
          </a:xfrm>
          <a:prstGeom prst="rect">
            <a:avLst/>
          </a:prstGeom>
        </p:spPr>
      </p:pic>
      <p:pic>
        <p:nvPicPr>
          <p:cNvPr id="12" name="Picture 11">
            <a:extLst>
              <a:ext uri="{FF2B5EF4-FFF2-40B4-BE49-F238E27FC236}">
                <a16:creationId xmlns:a16="http://schemas.microsoft.com/office/drawing/2014/main" id="{9553B686-786A-4EA0-A139-FD9430191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436" y="3998266"/>
            <a:ext cx="359127" cy="359127"/>
          </a:xfrm>
          <a:prstGeom prst="rect">
            <a:avLst/>
          </a:prstGeom>
        </p:spPr>
      </p:pic>
      <p:pic>
        <p:nvPicPr>
          <p:cNvPr id="13" name="Picture 12">
            <a:extLst>
              <a:ext uri="{FF2B5EF4-FFF2-40B4-BE49-F238E27FC236}">
                <a16:creationId xmlns:a16="http://schemas.microsoft.com/office/drawing/2014/main" id="{D96BA999-96F0-48E5-947A-BA558FD9A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436" y="3489287"/>
            <a:ext cx="359127" cy="359127"/>
          </a:xfrm>
          <a:prstGeom prst="rect">
            <a:avLst/>
          </a:prstGeom>
        </p:spPr>
      </p:pic>
      <p:pic>
        <p:nvPicPr>
          <p:cNvPr id="14" name="Picture 13">
            <a:extLst>
              <a:ext uri="{FF2B5EF4-FFF2-40B4-BE49-F238E27FC236}">
                <a16:creationId xmlns:a16="http://schemas.microsoft.com/office/drawing/2014/main" id="{DE8AC27A-BB98-4AA2-AFD3-0757D33D4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190" y="4472213"/>
            <a:ext cx="359127" cy="359127"/>
          </a:xfrm>
          <a:prstGeom prst="rect">
            <a:avLst/>
          </a:prstGeom>
        </p:spPr>
      </p:pic>
      <p:pic>
        <p:nvPicPr>
          <p:cNvPr id="15" name="Picture 14">
            <a:extLst>
              <a:ext uri="{FF2B5EF4-FFF2-40B4-BE49-F238E27FC236}">
                <a16:creationId xmlns:a16="http://schemas.microsoft.com/office/drawing/2014/main" id="{3EACCB68-F57E-4B5D-B4DF-EF991F888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190" y="3988740"/>
            <a:ext cx="359127" cy="359127"/>
          </a:xfrm>
          <a:prstGeom prst="rect">
            <a:avLst/>
          </a:prstGeom>
        </p:spPr>
      </p:pic>
    </p:spTree>
    <p:extLst>
      <p:ext uri="{BB962C8B-B14F-4D97-AF65-F5344CB8AC3E}">
        <p14:creationId xmlns:p14="http://schemas.microsoft.com/office/powerpoint/2010/main" val="39144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00"/>
                                  </p:stCondLst>
                                  <p:childTnLst>
                                    <p:animMotion origin="layout" path="M -2.22222E-6 -3.7037E-6 L -0.13264 0.2169 " pathEditMode="relative" rAng="0" ptsTypes="AA">
                                      <p:cBhvr>
                                        <p:cTn id="6" dur="2000" fill="hold"/>
                                        <p:tgtEl>
                                          <p:spTgt spid="11"/>
                                        </p:tgtEl>
                                        <p:attrNameLst>
                                          <p:attrName>ppt_x</p:attrName>
                                          <p:attrName>ppt_y</p:attrName>
                                        </p:attrNameLst>
                                      </p:cBhvr>
                                      <p:rCtr x="-6632" y="10833"/>
                                    </p:animMotion>
                                  </p:childTnLst>
                                </p:cTn>
                              </p:par>
                            </p:childTnLst>
                          </p:cTn>
                        </p:par>
                        <p:par>
                          <p:cTn id="7" fill="hold">
                            <p:stCondLst>
                              <p:cond delay="2200"/>
                            </p:stCondLst>
                            <p:childTnLst>
                              <p:par>
                                <p:cTn id="8" presetID="42" presetClass="path" presetSubtype="0" accel="50000" decel="50000" fill="hold" nodeType="afterEffect">
                                  <p:stCondLst>
                                    <p:cond delay="200"/>
                                  </p:stCondLst>
                                  <p:childTnLst>
                                    <p:animMotion origin="layout" path="M 0 -3.7037E-6 L -0.26667 0.14375 " pathEditMode="relative" rAng="0" ptsTypes="AA">
                                      <p:cBhvr>
                                        <p:cTn id="9" dur="2000" fill="hold"/>
                                        <p:tgtEl>
                                          <p:spTgt spid="13"/>
                                        </p:tgtEl>
                                        <p:attrNameLst>
                                          <p:attrName>ppt_x</p:attrName>
                                          <p:attrName>ppt_y</p:attrName>
                                        </p:attrNameLst>
                                      </p:cBhvr>
                                      <p:rCtr x="-13333" y="7176"/>
                                    </p:animMotion>
                                  </p:childTnLst>
                                </p:cTn>
                              </p:par>
                            </p:childTnLst>
                          </p:cTn>
                        </p:par>
                        <p:par>
                          <p:cTn id="10" fill="hold">
                            <p:stCondLst>
                              <p:cond delay="4400"/>
                            </p:stCondLst>
                            <p:childTnLst>
                              <p:par>
                                <p:cTn id="11" presetID="42" presetClass="path" presetSubtype="0" accel="50000" decel="50000" fill="hold" nodeType="afterEffect">
                                  <p:stCondLst>
                                    <p:cond delay="200"/>
                                  </p:stCondLst>
                                  <p:childTnLst>
                                    <p:animMotion origin="layout" path="M 2.22222E-6 -3.7037E-6 L -0.40087 0.07269 " pathEditMode="relative" rAng="0" ptsTypes="AA">
                                      <p:cBhvr>
                                        <p:cTn id="12" dur="2000" fill="hold"/>
                                        <p:tgtEl>
                                          <p:spTgt spid="6"/>
                                        </p:tgtEl>
                                        <p:attrNameLst>
                                          <p:attrName>ppt_x</p:attrName>
                                          <p:attrName>ppt_y</p:attrName>
                                        </p:attrNameLst>
                                      </p:cBhvr>
                                      <p:rCtr x="-20052" y="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1:2</a:t>
            </a:r>
          </a:p>
        </p:txBody>
      </p:sp>
      <p:pic>
        <p:nvPicPr>
          <p:cNvPr id="3" name="Picture 2">
            <a:extLst>
              <a:ext uri="{FF2B5EF4-FFF2-40B4-BE49-F238E27FC236}">
                <a16:creationId xmlns:a16="http://schemas.microsoft.com/office/drawing/2014/main" id="{3E5C2C53-F065-4DB2-8CFE-53C06EECA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66197"/>
            <a:ext cx="1584176" cy="4575150"/>
          </a:xfrm>
          <a:prstGeom prst="rect">
            <a:avLst/>
          </a:prstGeom>
        </p:spPr>
      </p:pic>
      <p:sp>
        <p:nvSpPr>
          <p:cNvPr id="4" name="Rectangle 3">
            <a:extLst>
              <a:ext uri="{FF2B5EF4-FFF2-40B4-BE49-F238E27FC236}">
                <a16:creationId xmlns:a16="http://schemas.microsoft.com/office/drawing/2014/main" id="{67153084-A9AC-4C7E-A79A-E24164064658}"/>
              </a:ext>
            </a:extLst>
          </p:cNvPr>
          <p:cNvSpPr/>
          <p:nvPr/>
        </p:nvSpPr>
        <p:spPr>
          <a:xfrm>
            <a:off x="438097" y="834412"/>
            <a:ext cx="8590557" cy="461665"/>
          </a:xfrm>
          <a:prstGeom prst="rect">
            <a:avLst/>
          </a:prstGeom>
        </p:spPr>
        <p:txBody>
          <a:bodyPr wrap="none">
            <a:spAutoFit/>
          </a:bodyPr>
          <a:lstStyle/>
          <a:p>
            <a:pPr algn="ctr">
              <a:spcAft>
                <a:spcPts val="800"/>
              </a:spcAft>
              <a:buNone/>
            </a:pPr>
            <a:r>
              <a:rPr lang="en-US" sz="2400" dirty="0">
                <a:latin typeface="Myriad Pro" panose="020B0503030403020204" pitchFamily="34" charset="0"/>
                <a:ea typeface="Times New Roman" panose="02020603050405020304" pitchFamily="18" charset="0"/>
                <a:cs typeface="Times New Roman" panose="02020603050405020304" pitchFamily="18" charset="0"/>
              </a:rPr>
              <a:t>20 </a:t>
            </a:r>
            <a:r>
              <a:rPr lang="en-US" sz="2400" dirty="0" err="1">
                <a:latin typeface="Myriad Pro" panose="020B0503030403020204" pitchFamily="34" charset="0"/>
                <a:ea typeface="Times New Roman" panose="02020603050405020304" pitchFamily="18" charset="0"/>
                <a:cs typeface="Times New Roman" panose="02020603050405020304" pitchFamily="18" charset="0"/>
              </a:rPr>
              <a:t>conkers</a:t>
            </a:r>
            <a:r>
              <a:rPr lang="en-US" sz="2400" dirty="0">
                <a:latin typeface="Myriad Pro" panose="020B0503030403020204" pitchFamily="34" charset="0"/>
                <a:ea typeface="Times New Roman" panose="02020603050405020304" pitchFamily="18" charset="0"/>
                <a:cs typeface="Times New Roman" panose="02020603050405020304" pitchFamily="18" charset="0"/>
              </a:rPr>
              <a:t>, shared equally between 5 children. How many each?</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FDE7167-B107-475F-B7D5-61D420600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546" y="2492896"/>
            <a:ext cx="311618" cy="232185"/>
          </a:xfrm>
          <a:prstGeom prst="rect">
            <a:avLst/>
          </a:prstGeom>
        </p:spPr>
      </p:pic>
      <p:pic>
        <p:nvPicPr>
          <p:cNvPr id="6" name="Picture 5">
            <a:extLst>
              <a:ext uri="{FF2B5EF4-FFF2-40B4-BE49-F238E27FC236}">
                <a16:creationId xmlns:a16="http://schemas.microsoft.com/office/drawing/2014/main" id="{2EC366A9-04BC-401A-BBEF-0D4C752E4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915" y="3024205"/>
            <a:ext cx="311618" cy="232185"/>
          </a:xfrm>
          <a:prstGeom prst="rect">
            <a:avLst/>
          </a:prstGeom>
        </p:spPr>
      </p:pic>
      <p:pic>
        <p:nvPicPr>
          <p:cNvPr id="7" name="Picture 6">
            <a:extLst>
              <a:ext uri="{FF2B5EF4-FFF2-40B4-BE49-F238E27FC236}">
                <a16:creationId xmlns:a16="http://schemas.microsoft.com/office/drawing/2014/main" id="{C8E75DE7-D5AB-4A0A-84F3-68441BFA0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106" y="2790076"/>
            <a:ext cx="311618" cy="232185"/>
          </a:xfrm>
          <a:prstGeom prst="rect">
            <a:avLst/>
          </a:prstGeom>
        </p:spPr>
      </p:pic>
      <p:pic>
        <p:nvPicPr>
          <p:cNvPr id="8" name="Picture 7">
            <a:extLst>
              <a:ext uri="{FF2B5EF4-FFF2-40B4-BE49-F238E27FC236}">
                <a16:creationId xmlns:a16="http://schemas.microsoft.com/office/drawing/2014/main" id="{1F858177-7938-4DDE-BA48-17E020F6C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566" y="3429595"/>
            <a:ext cx="311618" cy="232185"/>
          </a:xfrm>
          <a:prstGeom prst="rect">
            <a:avLst/>
          </a:prstGeom>
        </p:spPr>
      </p:pic>
      <p:pic>
        <p:nvPicPr>
          <p:cNvPr id="9" name="Picture 8">
            <a:extLst>
              <a:ext uri="{FF2B5EF4-FFF2-40B4-BE49-F238E27FC236}">
                <a16:creationId xmlns:a16="http://schemas.microsoft.com/office/drawing/2014/main" id="{37A0666B-38DE-484D-8987-E196CA899B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869" y="2356909"/>
            <a:ext cx="311618" cy="232185"/>
          </a:xfrm>
          <a:prstGeom prst="rect">
            <a:avLst/>
          </a:prstGeom>
        </p:spPr>
      </p:pic>
      <p:pic>
        <p:nvPicPr>
          <p:cNvPr id="10" name="Picture 9">
            <a:extLst>
              <a:ext uri="{FF2B5EF4-FFF2-40B4-BE49-F238E27FC236}">
                <a16:creationId xmlns:a16="http://schemas.microsoft.com/office/drawing/2014/main" id="{6C98480B-7C99-46DE-A156-CDF7D6D23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564" y="2837961"/>
            <a:ext cx="311618" cy="232185"/>
          </a:xfrm>
          <a:prstGeom prst="rect">
            <a:avLst/>
          </a:prstGeom>
        </p:spPr>
      </p:pic>
      <p:pic>
        <p:nvPicPr>
          <p:cNvPr id="11" name="Picture 10">
            <a:extLst>
              <a:ext uri="{FF2B5EF4-FFF2-40B4-BE49-F238E27FC236}">
                <a16:creationId xmlns:a16="http://schemas.microsoft.com/office/drawing/2014/main" id="{72082350-66A5-4D27-B4E1-3D6158660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352" y="2480032"/>
            <a:ext cx="311618" cy="232185"/>
          </a:xfrm>
          <a:prstGeom prst="rect">
            <a:avLst/>
          </a:prstGeom>
        </p:spPr>
      </p:pic>
      <p:pic>
        <p:nvPicPr>
          <p:cNvPr id="12" name="Picture 11">
            <a:extLst>
              <a:ext uri="{FF2B5EF4-FFF2-40B4-BE49-F238E27FC236}">
                <a16:creationId xmlns:a16="http://schemas.microsoft.com/office/drawing/2014/main" id="{3770B393-674B-4A14-BC16-0FBF742CD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127" y="3148806"/>
            <a:ext cx="311618" cy="232185"/>
          </a:xfrm>
          <a:prstGeom prst="rect">
            <a:avLst/>
          </a:prstGeom>
        </p:spPr>
      </p:pic>
      <p:pic>
        <p:nvPicPr>
          <p:cNvPr id="13" name="Picture 12">
            <a:extLst>
              <a:ext uri="{FF2B5EF4-FFF2-40B4-BE49-F238E27FC236}">
                <a16:creationId xmlns:a16="http://schemas.microsoft.com/office/drawing/2014/main" id="{4E9A5BBD-A860-4CC5-A2F0-937029B1A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964" y="3344519"/>
            <a:ext cx="311618" cy="232185"/>
          </a:xfrm>
          <a:prstGeom prst="rect">
            <a:avLst/>
          </a:prstGeom>
        </p:spPr>
      </p:pic>
      <p:pic>
        <p:nvPicPr>
          <p:cNvPr id="14" name="Picture 13">
            <a:extLst>
              <a:ext uri="{FF2B5EF4-FFF2-40B4-BE49-F238E27FC236}">
                <a16:creationId xmlns:a16="http://schemas.microsoft.com/office/drawing/2014/main" id="{2A0C4D87-9C32-4F52-B075-F08F4B212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143" y="3669341"/>
            <a:ext cx="311618" cy="232185"/>
          </a:xfrm>
          <a:prstGeom prst="rect">
            <a:avLst/>
          </a:prstGeom>
        </p:spPr>
      </p:pic>
      <p:pic>
        <p:nvPicPr>
          <p:cNvPr id="15" name="Picture 14">
            <a:extLst>
              <a:ext uri="{FF2B5EF4-FFF2-40B4-BE49-F238E27FC236}">
                <a16:creationId xmlns:a16="http://schemas.microsoft.com/office/drawing/2014/main" id="{7CB3CAAD-B3FF-4178-B042-20B79202B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500" y="3814407"/>
            <a:ext cx="311618" cy="232185"/>
          </a:xfrm>
          <a:prstGeom prst="rect">
            <a:avLst/>
          </a:prstGeom>
        </p:spPr>
      </p:pic>
      <p:pic>
        <p:nvPicPr>
          <p:cNvPr id="16" name="Picture 15">
            <a:extLst>
              <a:ext uri="{FF2B5EF4-FFF2-40B4-BE49-F238E27FC236}">
                <a16:creationId xmlns:a16="http://schemas.microsoft.com/office/drawing/2014/main" id="{3C2C756B-C15C-4B65-BCC7-B5931006E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830" y="4035231"/>
            <a:ext cx="311618" cy="232185"/>
          </a:xfrm>
          <a:prstGeom prst="rect">
            <a:avLst/>
          </a:prstGeom>
        </p:spPr>
      </p:pic>
      <p:pic>
        <p:nvPicPr>
          <p:cNvPr id="17" name="Picture 16">
            <a:extLst>
              <a:ext uri="{FF2B5EF4-FFF2-40B4-BE49-F238E27FC236}">
                <a16:creationId xmlns:a16="http://schemas.microsoft.com/office/drawing/2014/main" id="{D231E1D1-6265-4246-B3C9-4B8D71834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193" y="4260625"/>
            <a:ext cx="311618" cy="232185"/>
          </a:xfrm>
          <a:prstGeom prst="rect">
            <a:avLst/>
          </a:prstGeom>
        </p:spPr>
      </p:pic>
      <p:pic>
        <p:nvPicPr>
          <p:cNvPr id="18" name="Picture 17">
            <a:extLst>
              <a:ext uri="{FF2B5EF4-FFF2-40B4-BE49-F238E27FC236}">
                <a16:creationId xmlns:a16="http://schemas.microsoft.com/office/drawing/2014/main" id="{3942033A-E255-47B4-8700-D162635A2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882" y="3312907"/>
            <a:ext cx="311618" cy="232185"/>
          </a:xfrm>
          <a:prstGeom prst="rect">
            <a:avLst/>
          </a:prstGeom>
        </p:spPr>
      </p:pic>
      <p:pic>
        <p:nvPicPr>
          <p:cNvPr id="19" name="Picture 18">
            <a:extLst>
              <a:ext uri="{FF2B5EF4-FFF2-40B4-BE49-F238E27FC236}">
                <a16:creationId xmlns:a16="http://schemas.microsoft.com/office/drawing/2014/main" id="{377518BF-0856-4C10-A53F-2B74AAF24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979" y="2734621"/>
            <a:ext cx="311618" cy="232185"/>
          </a:xfrm>
          <a:prstGeom prst="rect">
            <a:avLst/>
          </a:prstGeom>
        </p:spPr>
      </p:pic>
      <p:pic>
        <p:nvPicPr>
          <p:cNvPr id="20" name="Picture 19">
            <a:extLst>
              <a:ext uri="{FF2B5EF4-FFF2-40B4-BE49-F238E27FC236}">
                <a16:creationId xmlns:a16="http://schemas.microsoft.com/office/drawing/2014/main" id="{074B9E9C-86D4-4AD7-BDA8-E0AC6E816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755" y="4169833"/>
            <a:ext cx="311618" cy="232185"/>
          </a:xfrm>
          <a:prstGeom prst="rect">
            <a:avLst/>
          </a:prstGeom>
        </p:spPr>
      </p:pic>
      <p:pic>
        <p:nvPicPr>
          <p:cNvPr id="21" name="Picture 20">
            <a:extLst>
              <a:ext uri="{FF2B5EF4-FFF2-40B4-BE49-F238E27FC236}">
                <a16:creationId xmlns:a16="http://schemas.microsoft.com/office/drawing/2014/main" id="{B303EED6-D8B8-45BD-ADDC-28B5E20B0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834" y="3591944"/>
            <a:ext cx="311618" cy="232185"/>
          </a:xfrm>
          <a:prstGeom prst="rect">
            <a:avLst/>
          </a:prstGeom>
        </p:spPr>
      </p:pic>
      <p:pic>
        <p:nvPicPr>
          <p:cNvPr id="22" name="Picture 21">
            <a:extLst>
              <a:ext uri="{FF2B5EF4-FFF2-40B4-BE49-F238E27FC236}">
                <a16:creationId xmlns:a16="http://schemas.microsoft.com/office/drawing/2014/main" id="{54372BBB-D1B0-4E0E-B433-A0B3FEE67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936" y="2913788"/>
            <a:ext cx="311618" cy="232185"/>
          </a:xfrm>
          <a:prstGeom prst="rect">
            <a:avLst/>
          </a:prstGeom>
        </p:spPr>
      </p:pic>
      <p:pic>
        <p:nvPicPr>
          <p:cNvPr id="23" name="Picture 22">
            <a:extLst>
              <a:ext uri="{FF2B5EF4-FFF2-40B4-BE49-F238E27FC236}">
                <a16:creationId xmlns:a16="http://schemas.microsoft.com/office/drawing/2014/main" id="{4AF9178F-5503-4A82-AA9F-7FA437B0B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458" y="2384423"/>
            <a:ext cx="311618" cy="232185"/>
          </a:xfrm>
          <a:prstGeom prst="rect">
            <a:avLst/>
          </a:prstGeom>
        </p:spPr>
      </p:pic>
      <p:pic>
        <p:nvPicPr>
          <p:cNvPr id="24" name="Picture 23">
            <a:extLst>
              <a:ext uri="{FF2B5EF4-FFF2-40B4-BE49-F238E27FC236}">
                <a16:creationId xmlns:a16="http://schemas.microsoft.com/office/drawing/2014/main" id="{2A195210-583C-43D3-A0A2-EBB0F7741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838" y="4218227"/>
            <a:ext cx="311618" cy="232185"/>
          </a:xfrm>
          <a:prstGeom prst="rect">
            <a:avLst/>
          </a:prstGeom>
        </p:spPr>
      </p:pic>
      <p:sp>
        <p:nvSpPr>
          <p:cNvPr id="25" name="Rectangle 24">
            <a:extLst>
              <a:ext uri="{FF2B5EF4-FFF2-40B4-BE49-F238E27FC236}">
                <a16:creationId xmlns:a16="http://schemas.microsoft.com/office/drawing/2014/main" id="{10F3D02E-866E-4361-A46D-06732B5A0426}"/>
              </a:ext>
            </a:extLst>
          </p:cNvPr>
          <p:cNvSpPr/>
          <p:nvPr/>
        </p:nvSpPr>
        <p:spPr>
          <a:xfrm>
            <a:off x="3302903" y="3699666"/>
            <a:ext cx="3447932" cy="461665"/>
          </a:xfrm>
          <a:prstGeom prst="rect">
            <a:avLst/>
          </a:prstGeom>
        </p:spPr>
        <p:txBody>
          <a:bodyPr wrap="non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Each child gets 4 conkers.</a:t>
            </a:r>
            <a:endParaRPr lang="en-GB" sz="2400" dirty="0">
              <a:latin typeface="Myriad Pro" panose="020B0503030403020204" pitchFamily="34" charset="0"/>
            </a:endParaRPr>
          </a:p>
        </p:txBody>
      </p:sp>
      <p:pic>
        <p:nvPicPr>
          <p:cNvPr id="26" name="Picture 25">
            <a:extLst>
              <a:ext uri="{FF2B5EF4-FFF2-40B4-BE49-F238E27FC236}">
                <a16:creationId xmlns:a16="http://schemas.microsoft.com/office/drawing/2014/main" id="{A2B20A24-6615-494B-A329-4309560C9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728" y="2686374"/>
            <a:ext cx="311618" cy="232185"/>
          </a:xfrm>
          <a:prstGeom prst="rect">
            <a:avLst/>
          </a:prstGeom>
        </p:spPr>
      </p:pic>
      <p:pic>
        <p:nvPicPr>
          <p:cNvPr id="27" name="Picture 26">
            <a:extLst>
              <a:ext uri="{FF2B5EF4-FFF2-40B4-BE49-F238E27FC236}">
                <a16:creationId xmlns:a16="http://schemas.microsoft.com/office/drawing/2014/main" id="{9917EB00-AA1E-497D-AEC9-4E5CD6D2C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745" y="2838774"/>
            <a:ext cx="311618" cy="232185"/>
          </a:xfrm>
          <a:prstGeom prst="rect">
            <a:avLst/>
          </a:prstGeom>
        </p:spPr>
      </p:pic>
      <p:pic>
        <p:nvPicPr>
          <p:cNvPr id="28" name="Picture 27">
            <a:extLst>
              <a:ext uri="{FF2B5EF4-FFF2-40B4-BE49-F238E27FC236}">
                <a16:creationId xmlns:a16="http://schemas.microsoft.com/office/drawing/2014/main" id="{D110C6E4-BF71-4918-9AB7-7B5B9066B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801" y="2990339"/>
            <a:ext cx="311618" cy="232185"/>
          </a:xfrm>
          <a:prstGeom prst="rect">
            <a:avLst/>
          </a:prstGeom>
        </p:spPr>
      </p:pic>
      <p:pic>
        <p:nvPicPr>
          <p:cNvPr id="29" name="Picture 28">
            <a:extLst>
              <a:ext uri="{FF2B5EF4-FFF2-40B4-BE49-F238E27FC236}">
                <a16:creationId xmlns:a16="http://schemas.microsoft.com/office/drawing/2014/main" id="{F3E860EB-881F-4E98-B197-ACCCB05B6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818" y="3142739"/>
            <a:ext cx="311618" cy="232185"/>
          </a:xfrm>
          <a:prstGeom prst="rect">
            <a:avLst/>
          </a:prstGeom>
        </p:spPr>
      </p:pic>
      <p:pic>
        <p:nvPicPr>
          <p:cNvPr id="30" name="Picture 29">
            <a:extLst>
              <a:ext uri="{FF2B5EF4-FFF2-40B4-BE49-F238E27FC236}">
                <a16:creationId xmlns:a16="http://schemas.microsoft.com/office/drawing/2014/main" id="{16DE4353-A0C2-4465-8F9B-20171CC75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471" y="1776943"/>
            <a:ext cx="311618" cy="232185"/>
          </a:xfrm>
          <a:prstGeom prst="rect">
            <a:avLst/>
          </a:prstGeom>
        </p:spPr>
      </p:pic>
      <p:pic>
        <p:nvPicPr>
          <p:cNvPr id="31" name="Picture 30">
            <a:extLst>
              <a:ext uri="{FF2B5EF4-FFF2-40B4-BE49-F238E27FC236}">
                <a16:creationId xmlns:a16="http://schemas.microsoft.com/office/drawing/2014/main" id="{9F4ECC26-D917-4D1D-8888-608306304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488" y="1929343"/>
            <a:ext cx="311618" cy="232185"/>
          </a:xfrm>
          <a:prstGeom prst="rect">
            <a:avLst/>
          </a:prstGeom>
        </p:spPr>
      </p:pic>
      <p:pic>
        <p:nvPicPr>
          <p:cNvPr id="32" name="Picture 31">
            <a:extLst>
              <a:ext uri="{FF2B5EF4-FFF2-40B4-BE49-F238E27FC236}">
                <a16:creationId xmlns:a16="http://schemas.microsoft.com/office/drawing/2014/main" id="{592211C6-9771-4A6D-8A99-BA7E3DF6E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544" y="2080908"/>
            <a:ext cx="311618" cy="232185"/>
          </a:xfrm>
          <a:prstGeom prst="rect">
            <a:avLst/>
          </a:prstGeom>
        </p:spPr>
      </p:pic>
      <p:pic>
        <p:nvPicPr>
          <p:cNvPr id="33" name="Picture 32">
            <a:extLst>
              <a:ext uri="{FF2B5EF4-FFF2-40B4-BE49-F238E27FC236}">
                <a16:creationId xmlns:a16="http://schemas.microsoft.com/office/drawing/2014/main" id="{18BF1130-9A32-4A95-8B72-CEFDBAEF3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561" y="2233308"/>
            <a:ext cx="311618" cy="232185"/>
          </a:xfrm>
          <a:prstGeom prst="rect">
            <a:avLst/>
          </a:prstGeom>
        </p:spPr>
      </p:pic>
      <p:pic>
        <p:nvPicPr>
          <p:cNvPr id="34" name="Picture 33">
            <a:extLst>
              <a:ext uri="{FF2B5EF4-FFF2-40B4-BE49-F238E27FC236}">
                <a16:creationId xmlns:a16="http://schemas.microsoft.com/office/drawing/2014/main" id="{109F0A01-5AC8-4EAC-8B3C-3B539ADF0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165" y="3606315"/>
            <a:ext cx="311618" cy="232185"/>
          </a:xfrm>
          <a:prstGeom prst="rect">
            <a:avLst/>
          </a:prstGeom>
        </p:spPr>
      </p:pic>
      <p:pic>
        <p:nvPicPr>
          <p:cNvPr id="35" name="Picture 34">
            <a:extLst>
              <a:ext uri="{FF2B5EF4-FFF2-40B4-BE49-F238E27FC236}">
                <a16:creationId xmlns:a16="http://schemas.microsoft.com/office/drawing/2014/main" id="{F90FF7AE-ACF1-47DB-BB0A-4C0BF75F6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182" y="3758715"/>
            <a:ext cx="311618" cy="232185"/>
          </a:xfrm>
          <a:prstGeom prst="rect">
            <a:avLst/>
          </a:prstGeom>
        </p:spPr>
      </p:pic>
      <p:pic>
        <p:nvPicPr>
          <p:cNvPr id="36" name="Picture 35">
            <a:extLst>
              <a:ext uri="{FF2B5EF4-FFF2-40B4-BE49-F238E27FC236}">
                <a16:creationId xmlns:a16="http://schemas.microsoft.com/office/drawing/2014/main" id="{CD7DC875-84E9-481E-A72D-AF6CFA6A5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238" y="3910280"/>
            <a:ext cx="311618" cy="232185"/>
          </a:xfrm>
          <a:prstGeom prst="rect">
            <a:avLst/>
          </a:prstGeom>
        </p:spPr>
      </p:pic>
      <p:pic>
        <p:nvPicPr>
          <p:cNvPr id="37" name="Picture 36">
            <a:extLst>
              <a:ext uri="{FF2B5EF4-FFF2-40B4-BE49-F238E27FC236}">
                <a16:creationId xmlns:a16="http://schemas.microsoft.com/office/drawing/2014/main" id="{7F1F6BD3-29C4-47C2-A872-E94165462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255" y="4062680"/>
            <a:ext cx="311618" cy="232185"/>
          </a:xfrm>
          <a:prstGeom prst="rect">
            <a:avLst/>
          </a:prstGeom>
        </p:spPr>
      </p:pic>
      <p:pic>
        <p:nvPicPr>
          <p:cNvPr id="38" name="Picture 37">
            <a:extLst>
              <a:ext uri="{FF2B5EF4-FFF2-40B4-BE49-F238E27FC236}">
                <a16:creationId xmlns:a16="http://schemas.microsoft.com/office/drawing/2014/main" id="{A64294AB-2762-4E19-9A6B-E02A24981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6161" y="4533393"/>
            <a:ext cx="311618" cy="232185"/>
          </a:xfrm>
          <a:prstGeom prst="rect">
            <a:avLst/>
          </a:prstGeom>
        </p:spPr>
      </p:pic>
      <p:pic>
        <p:nvPicPr>
          <p:cNvPr id="39" name="Picture 38">
            <a:extLst>
              <a:ext uri="{FF2B5EF4-FFF2-40B4-BE49-F238E27FC236}">
                <a16:creationId xmlns:a16="http://schemas.microsoft.com/office/drawing/2014/main" id="{062386B9-96C0-415E-B2F2-EAA4689BB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178" y="4685793"/>
            <a:ext cx="311618" cy="232185"/>
          </a:xfrm>
          <a:prstGeom prst="rect">
            <a:avLst/>
          </a:prstGeom>
        </p:spPr>
      </p:pic>
      <p:pic>
        <p:nvPicPr>
          <p:cNvPr id="40" name="Picture 39">
            <a:extLst>
              <a:ext uri="{FF2B5EF4-FFF2-40B4-BE49-F238E27FC236}">
                <a16:creationId xmlns:a16="http://schemas.microsoft.com/office/drawing/2014/main" id="{B351FA6A-A00A-4F5C-B5E8-5DA6BF69E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234" y="4837358"/>
            <a:ext cx="311618" cy="232185"/>
          </a:xfrm>
          <a:prstGeom prst="rect">
            <a:avLst/>
          </a:prstGeom>
        </p:spPr>
      </p:pic>
      <p:pic>
        <p:nvPicPr>
          <p:cNvPr id="41" name="Picture 40">
            <a:extLst>
              <a:ext uri="{FF2B5EF4-FFF2-40B4-BE49-F238E27FC236}">
                <a16:creationId xmlns:a16="http://schemas.microsoft.com/office/drawing/2014/main" id="{5058C2CB-1F5E-4AE7-95D5-1CAD674EE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251" y="4989758"/>
            <a:ext cx="311618" cy="232185"/>
          </a:xfrm>
          <a:prstGeom prst="rect">
            <a:avLst/>
          </a:prstGeom>
        </p:spPr>
      </p:pic>
      <p:pic>
        <p:nvPicPr>
          <p:cNvPr id="42" name="Picture 41">
            <a:extLst>
              <a:ext uri="{FF2B5EF4-FFF2-40B4-BE49-F238E27FC236}">
                <a16:creationId xmlns:a16="http://schemas.microsoft.com/office/drawing/2014/main" id="{88D8615F-38CD-48F7-A64B-BE90181AF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256" y="5458055"/>
            <a:ext cx="311618" cy="232185"/>
          </a:xfrm>
          <a:prstGeom prst="rect">
            <a:avLst/>
          </a:prstGeom>
        </p:spPr>
      </p:pic>
      <p:pic>
        <p:nvPicPr>
          <p:cNvPr id="43" name="Picture 42">
            <a:extLst>
              <a:ext uri="{FF2B5EF4-FFF2-40B4-BE49-F238E27FC236}">
                <a16:creationId xmlns:a16="http://schemas.microsoft.com/office/drawing/2014/main" id="{6FFF7147-3821-4B96-BC89-CE54A222C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5273" y="5610455"/>
            <a:ext cx="311618" cy="232185"/>
          </a:xfrm>
          <a:prstGeom prst="rect">
            <a:avLst/>
          </a:prstGeom>
        </p:spPr>
      </p:pic>
      <p:pic>
        <p:nvPicPr>
          <p:cNvPr id="44" name="Picture 43">
            <a:extLst>
              <a:ext uri="{FF2B5EF4-FFF2-40B4-BE49-F238E27FC236}">
                <a16:creationId xmlns:a16="http://schemas.microsoft.com/office/drawing/2014/main" id="{274ACDDC-D7ED-414E-859D-9BB2A5353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9329" y="5762020"/>
            <a:ext cx="311618" cy="232185"/>
          </a:xfrm>
          <a:prstGeom prst="rect">
            <a:avLst/>
          </a:prstGeom>
        </p:spPr>
      </p:pic>
      <p:pic>
        <p:nvPicPr>
          <p:cNvPr id="45" name="Picture 44">
            <a:extLst>
              <a:ext uri="{FF2B5EF4-FFF2-40B4-BE49-F238E27FC236}">
                <a16:creationId xmlns:a16="http://schemas.microsoft.com/office/drawing/2014/main" id="{25B0C816-7198-4BB6-9E9B-3211ADB96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346" y="5914420"/>
            <a:ext cx="311618" cy="232185"/>
          </a:xfrm>
          <a:prstGeom prst="rect">
            <a:avLst/>
          </a:prstGeom>
        </p:spPr>
      </p:pic>
    </p:spTree>
    <p:extLst>
      <p:ext uri="{BB962C8B-B14F-4D97-AF65-F5344CB8AC3E}">
        <p14:creationId xmlns:p14="http://schemas.microsoft.com/office/powerpoint/2010/main" val="351957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3.7037E-7 L -0.17586 -0.18333 " pathEditMode="relative" rAng="0" ptsTypes="AA">
                                      <p:cBhvr>
                                        <p:cTn id="6" dur="2000" fill="hold"/>
                                        <p:tgtEl>
                                          <p:spTgt spid="6"/>
                                        </p:tgtEl>
                                        <p:attrNameLst>
                                          <p:attrName>ppt_x</p:attrName>
                                          <p:attrName>ppt_y</p:attrName>
                                        </p:attrNameLst>
                                      </p:cBhvr>
                                      <p:rCtr x="-8802" y="-916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450"/>
                                        <p:tgtEl>
                                          <p:spTgt spid="30"/>
                                        </p:tgtEl>
                                      </p:cBhvr>
                                    </p:animEffec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5E-6 -4.07407E-6 L -0.24271 0.0301 " pathEditMode="relative" rAng="0" ptsTypes="AA">
                                      <p:cBhvr>
                                        <p:cTn id="17" dur="2000" fill="hold"/>
                                        <p:tgtEl>
                                          <p:spTgt spid="5"/>
                                        </p:tgtEl>
                                        <p:attrNameLst>
                                          <p:attrName>ppt_x</p:attrName>
                                          <p:attrName>ppt_y</p:attrName>
                                        </p:attrNameLst>
                                      </p:cBhvr>
                                      <p:rCtr x="-12135" y="1505"/>
                                    </p:animMotion>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1.85185E-6 L -0.19896 -0.00764 " pathEditMode="relative" rAng="0" ptsTypes="AA">
                                      <p:cBhvr>
                                        <p:cTn id="28" dur="2000" fill="hold"/>
                                        <p:tgtEl>
                                          <p:spTgt spid="14"/>
                                        </p:tgtEl>
                                        <p:attrNameLst>
                                          <p:attrName>ppt_x</p:attrName>
                                          <p:attrName>ppt_y</p:attrName>
                                        </p:attrNameLst>
                                      </p:cBhvr>
                                      <p:rCtr x="-9948" y="-394"/>
                                    </p:animMotion>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400"/>
                                        <p:tgtEl>
                                          <p:spTgt spid="34"/>
                                        </p:tgtEl>
                                      </p:cBhvr>
                                    </p:animEffec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72222E-6 -4.44444E-6 L -0.23281 0.04769 " pathEditMode="relative" rAng="0" ptsTypes="AA">
                                      <p:cBhvr>
                                        <p:cTn id="39" dur="2000" fill="hold"/>
                                        <p:tgtEl>
                                          <p:spTgt spid="24"/>
                                        </p:tgtEl>
                                        <p:attrNameLst>
                                          <p:attrName>ppt_x</p:attrName>
                                          <p:attrName>ppt_y</p:attrName>
                                        </p:attrNameLst>
                                      </p:cBhvr>
                                      <p:rCtr x="-11649" y="2384"/>
                                    </p:animMotion>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xit" presetSubtype="0" fill="hold" nodeType="withEffect">
                                  <p:stCondLst>
                                    <p:cond delay="0"/>
                                  </p:stCondLst>
                                  <p:childTnLst>
                                    <p:animEffect transition="out" filter="fade">
                                      <p:cBhvr>
                                        <p:cTn id="45" dur="450"/>
                                        <p:tgtEl>
                                          <p:spTgt spid="24"/>
                                        </p:tgtEl>
                                      </p:cBhvr>
                                    </p:animEffect>
                                    <p:set>
                                      <p:cBhvr>
                                        <p:cTn id="46" dur="1" fill="hold">
                                          <p:stCondLst>
                                            <p:cond delay="44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1.66667E-6 1.85185E-6 L -0.27726 0.29606 " pathEditMode="relative" rAng="0" ptsTypes="AA">
                                      <p:cBhvr>
                                        <p:cTn id="50" dur="2000" fill="hold"/>
                                        <p:tgtEl>
                                          <p:spTgt spid="8"/>
                                        </p:tgtEl>
                                        <p:attrNameLst>
                                          <p:attrName>ppt_x</p:attrName>
                                          <p:attrName>ppt_y</p:attrName>
                                        </p:attrNameLst>
                                      </p:cBhvr>
                                      <p:rCtr x="-13872" y="14792"/>
                                    </p:animMotion>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xit" presetSubtype="0" fill="hold" nodeType="with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77778E-7 -2.59259E-6 L -0.23663 -0.12592 " pathEditMode="relative" rAng="0" ptsTypes="AA">
                                      <p:cBhvr>
                                        <p:cTn id="61" dur="2000" fill="hold"/>
                                        <p:tgtEl>
                                          <p:spTgt spid="7"/>
                                        </p:tgtEl>
                                        <p:attrNameLst>
                                          <p:attrName>ppt_x</p:attrName>
                                          <p:attrName>ppt_y</p:attrName>
                                        </p:attrNameLst>
                                      </p:cBhvr>
                                      <p:rCtr x="-11840" y="-6296"/>
                                    </p:animMotion>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xit" presetSubtype="0" fill="hold" nodeType="with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2.77778E-7 1.85185E-6 L -0.29253 0.07014 " pathEditMode="relative" rAng="0" ptsTypes="AA">
                                      <p:cBhvr>
                                        <p:cTn id="72" dur="2000" fill="hold"/>
                                        <p:tgtEl>
                                          <p:spTgt spid="9"/>
                                        </p:tgtEl>
                                        <p:attrNameLst>
                                          <p:attrName>ppt_x</p:attrName>
                                          <p:attrName>ppt_y</p:attrName>
                                        </p:attrNameLst>
                                      </p:cBhvr>
                                      <p:rCtr x="-14635" y="3495"/>
                                    </p:animMotion>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xit" presetSubtype="0" fill="hold" nodeType="with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1.94444E-6 2.96296E-6 L -0.29653 0.13541 " pathEditMode="relative" rAng="0" ptsTypes="AA">
                                      <p:cBhvr>
                                        <p:cTn id="83" dur="2000" fill="hold"/>
                                        <p:tgtEl>
                                          <p:spTgt spid="10"/>
                                        </p:tgtEl>
                                        <p:attrNameLst>
                                          <p:attrName>ppt_x</p:attrName>
                                          <p:attrName>ppt_y</p:attrName>
                                        </p:attrNameLst>
                                      </p:cBhvr>
                                      <p:rCtr x="-14826" y="6759"/>
                                    </p:animMotion>
                                  </p:childTnLst>
                                </p:cTn>
                              </p:par>
                            </p:childTnLst>
                          </p:cTn>
                        </p:par>
                        <p:par>
                          <p:cTn id="84" fill="hold">
                            <p:stCondLst>
                              <p:cond delay="20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par>
                                <p:cTn id="88" presetID="10" presetClass="exit" presetSubtype="0" fill="hold"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1.11111E-6 3.7037E-7 L -0.30121 0.1956 " pathEditMode="relative" rAng="0" ptsTypes="AA">
                                      <p:cBhvr>
                                        <p:cTn id="94" dur="2000" fill="hold"/>
                                        <p:tgtEl>
                                          <p:spTgt spid="13"/>
                                        </p:tgtEl>
                                        <p:attrNameLst>
                                          <p:attrName>ppt_x</p:attrName>
                                          <p:attrName>ppt_y</p:attrName>
                                        </p:attrNameLst>
                                      </p:cBhvr>
                                      <p:rCtr x="-15069" y="9769"/>
                                    </p:animMotion>
                                  </p:childTnLst>
                                </p:cTn>
                              </p:par>
                            </p:childTnLst>
                          </p:cTn>
                        </p:par>
                        <p:par>
                          <p:cTn id="95" fill="hold">
                            <p:stCondLst>
                              <p:cond delay="2000"/>
                            </p:stCondLst>
                            <p:childTnLst>
                              <p:par>
                                <p:cTn id="96" presetID="10" presetClass="entr" presetSubtype="0"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childTnLst>
                                </p:cTn>
                              </p:par>
                              <p:par>
                                <p:cTn id="99" presetID="10" presetClass="exit" presetSubtype="0" fill="hold" nodeType="with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2.77778E-6 -4.07407E-6 L -0.2842 0.22616 " pathEditMode="relative" rAng="0" ptsTypes="AA">
                                      <p:cBhvr>
                                        <p:cTn id="105" dur="2000" fill="hold"/>
                                        <p:tgtEl>
                                          <p:spTgt spid="16"/>
                                        </p:tgtEl>
                                        <p:attrNameLst>
                                          <p:attrName>ppt_x</p:attrName>
                                          <p:attrName>ppt_y</p:attrName>
                                        </p:attrNameLst>
                                      </p:cBhvr>
                                      <p:rCtr x="-14219" y="11296"/>
                                    </p:animMotion>
                                  </p:childTnLst>
                                </p:cTn>
                              </p:par>
                            </p:childTnLst>
                          </p:cTn>
                        </p:par>
                        <p:par>
                          <p:cTn id="106" fill="hold">
                            <p:stCondLst>
                              <p:cond delay="2000"/>
                            </p:stCondLst>
                            <p:childTnLst>
                              <p:par>
                                <p:cTn id="107" presetID="10" presetClass="entr" presetSubtype="0" fill="hold"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par>
                                <p:cTn id="110" presetID="10" presetClass="exit" presetSubtype="0" fill="hold" nodeType="withEffect">
                                  <p:stCondLst>
                                    <p:cond delay="0"/>
                                  </p:stCondLst>
                                  <p:childTnLst>
                                    <p:animEffect transition="out" filter="fade">
                                      <p:cBhvr>
                                        <p:cTn id="111" dur="500"/>
                                        <p:tgtEl>
                                          <p:spTgt spid="16"/>
                                        </p:tgtEl>
                                      </p:cBhvr>
                                    </p:animEffect>
                                    <p:set>
                                      <p:cBhvr>
                                        <p:cTn id="112" dur="1" fill="hold">
                                          <p:stCondLst>
                                            <p:cond delay="499"/>
                                          </p:stCondLst>
                                        </p:cTn>
                                        <p:tgtEl>
                                          <p:spTgt spid="1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nodeType="clickEffect">
                                  <p:stCondLst>
                                    <p:cond delay="0"/>
                                  </p:stCondLst>
                                  <p:childTnLst>
                                    <p:animMotion origin="layout" path="M 2.5E-6 -2.22222E-6 L -0.39202 -0.05856 " pathEditMode="relative" rAng="0" ptsTypes="AA">
                                      <p:cBhvr>
                                        <p:cTn id="116" dur="2000" fill="hold"/>
                                        <p:tgtEl>
                                          <p:spTgt spid="11"/>
                                        </p:tgtEl>
                                        <p:attrNameLst>
                                          <p:attrName>ppt_x</p:attrName>
                                          <p:attrName>ppt_y</p:attrName>
                                        </p:attrNameLst>
                                      </p:cBhvr>
                                      <p:rCtr x="-19601" y="-2940"/>
                                    </p:animMotion>
                                  </p:childTnLst>
                                </p:cTn>
                              </p:par>
                            </p:childTnLst>
                          </p:cTn>
                        </p:par>
                        <p:par>
                          <p:cTn id="117" fill="hold">
                            <p:stCondLst>
                              <p:cond delay="2000"/>
                            </p:stCondLst>
                            <p:childTnLst>
                              <p:par>
                                <p:cTn id="118" presetID="10" presetClass="entr" presetSubtype="0" fill="hold"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fade">
                                      <p:cBhvr>
                                        <p:cTn id="120" dur="500"/>
                                        <p:tgtEl>
                                          <p:spTgt spid="32"/>
                                        </p:tgtEl>
                                      </p:cBhvr>
                                    </p:animEffect>
                                  </p:childTnLst>
                                </p:cTn>
                              </p:par>
                              <p:par>
                                <p:cTn id="121" presetID="10" presetClass="exit" presetSubtype="0" fill="hold" nodeType="withEffect">
                                  <p:stCondLst>
                                    <p:cond delay="0"/>
                                  </p:stCondLst>
                                  <p:childTnLst>
                                    <p:animEffect transition="out" filter="fade">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2" presetClass="path" presetSubtype="0" accel="50000" decel="50000" fill="hold" nodeType="clickEffect">
                                  <p:stCondLst>
                                    <p:cond delay="0"/>
                                  </p:stCondLst>
                                  <p:childTnLst>
                                    <p:animMotion origin="layout" path="M -1.38889E-6 4.07407E-6 L -0.4066 -0.02269 " pathEditMode="relative" rAng="0" ptsTypes="AA">
                                      <p:cBhvr>
                                        <p:cTn id="127" dur="2000" fill="hold"/>
                                        <p:tgtEl>
                                          <p:spTgt spid="12"/>
                                        </p:tgtEl>
                                        <p:attrNameLst>
                                          <p:attrName>ppt_x</p:attrName>
                                          <p:attrName>ppt_y</p:attrName>
                                        </p:attrNameLst>
                                      </p:cBhvr>
                                      <p:rCtr x="-20330" y="-1134"/>
                                    </p:animMotion>
                                  </p:childTnLst>
                                </p:cTn>
                              </p:par>
                            </p:childTnLst>
                          </p:cTn>
                        </p:par>
                        <p:par>
                          <p:cTn id="128" fill="hold">
                            <p:stCondLst>
                              <p:cond delay="2000"/>
                            </p:stCondLst>
                            <p:childTnLst>
                              <p:par>
                                <p:cTn id="129" presetID="10" presetClass="entr" presetSubtype="0"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10" presetClass="exit" presetSubtype="0" fill="hold" nodeType="withEffect">
                                  <p:stCondLst>
                                    <p:cond delay="0"/>
                                  </p:stCondLst>
                                  <p:childTnLst>
                                    <p:animEffect transition="out" filter="fade">
                                      <p:cBhvr>
                                        <p:cTn id="133" dur="500"/>
                                        <p:tgtEl>
                                          <p:spTgt spid="12"/>
                                        </p:tgtEl>
                                      </p:cBhvr>
                                    </p:animEffect>
                                    <p:set>
                                      <p:cBhvr>
                                        <p:cTn id="134" dur="1" fill="hold">
                                          <p:stCondLst>
                                            <p:cond delay="499"/>
                                          </p:stCondLst>
                                        </p:cTn>
                                        <p:tgtEl>
                                          <p:spTgt spid="12"/>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nodeType="clickEffect">
                                  <p:stCondLst>
                                    <p:cond delay="0"/>
                                  </p:stCondLst>
                                  <p:childTnLst>
                                    <p:animMotion origin="layout" path="M 1.38889E-6 -4.44444E-6 L -0.4 -0.05185 " pathEditMode="relative" rAng="0" ptsTypes="AA">
                                      <p:cBhvr>
                                        <p:cTn id="138" dur="2000" fill="hold"/>
                                        <p:tgtEl>
                                          <p:spTgt spid="17"/>
                                        </p:tgtEl>
                                        <p:attrNameLst>
                                          <p:attrName>ppt_x</p:attrName>
                                          <p:attrName>ppt_y</p:attrName>
                                        </p:attrNameLst>
                                      </p:cBhvr>
                                      <p:rCtr x="-20000" y="-2593"/>
                                    </p:animMotion>
                                  </p:childTnLst>
                                </p:cTn>
                              </p:par>
                            </p:childTnLst>
                          </p:cTn>
                        </p:par>
                        <p:par>
                          <p:cTn id="139" fill="hold">
                            <p:stCondLst>
                              <p:cond delay="2000"/>
                            </p:stCondLst>
                            <p:childTnLst>
                              <p:par>
                                <p:cTn id="140" presetID="10" presetClass="entr" presetSubtype="0" fill="hold"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par>
                                <p:cTn id="143" presetID="10" presetClass="exit" presetSubtype="0" fill="hold" nodeType="withEffect">
                                  <p:stCondLst>
                                    <p:cond delay="0"/>
                                  </p:stCondLst>
                                  <p:childTnLst>
                                    <p:animEffect transition="out" filter="fade">
                                      <p:cBhvr>
                                        <p:cTn id="144" dur="500"/>
                                        <p:tgtEl>
                                          <p:spTgt spid="17"/>
                                        </p:tgtEl>
                                      </p:cBhvr>
                                    </p:animEffect>
                                    <p:set>
                                      <p:cBhvr>
                                        <p:cTn id="145" dur="1" fill="hold">
                                          <p:stCondLst>
                                            <p:cond delay="499"/>
                                          </p:stCondLst>
                                        </p:cTn>
                                        <p:tgtEl>
                                          <p:spTgt spid="17"/>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2" presetClass="path" presetSubtype="0" accel="50000" decel="50000" fill="hold" nodeType="clickEffect">
                                  <p:stCondLst>
                                    <p:cond delay="0"/>
                                  </p:stCondLst>
                                  <p:childTnLst>
                                    <p:animMotion origin="layout" path="M 2.77778E-6 -7.40741E-7 L -0.46025 0.30579 " pathEditMode="relative" rAng="0" ptsTypes="AA">
                                      <p:cBhvr>
                                        <p:cTn id="149" dur="2000" fill="hold"/>
                                        <p:tgtEl>
                                          <p:spTgt spid="19"/>
                                        </p:tgtEl>
                                        <p:attrNameLst>
                                          <p:attrName>ppt_x</p:attrName>
                                          <p:attrName>ppt_y</p:attrName>
                                        </p:attrNameLst>
                                      </p:cBhvr>
                                      <p:rCtr x="-23021" y="15278"/>
                                    </p:animMotion>
                                  </p:childTnLst>
                                </p:cTn>
                              </p:par>
                            </p:childTnLst>
                          </p:cTn>
                        </p:par>
                        <p:par>
                          <p:cTn id="150" fill="hold">
                            <p:stCondLst>
                              <p:cond delay="2000"/>
                            </p:stCondLst>
                            <p:childTnLst>
                              <p:par>
                                <p:cTn id="151" presetID="10" presetClass="entr" presetSubtype="0" fill="hold"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500"/>
                                        <p:tgtEl>
                                          <p:spTgt spid="40"/>
                                        </p:tgtEl>
                                      </p:cBhvr>
                                    </p:animEffect>
                                  </p:childTnLst>
                                </p:cTn>
                              </p:par>
                              <p:par>
                                <p:cTn id="154" presetID="10" presetClass="exit" presetSubtype="0" fill="hold" nodeType="withEffect">
                                  <p:stCondLst>
                                    <p:cond delay="0"/>
                                  </p:stCondLst>
                                  <p:childTnLst>
                                    <p:animEffect transition="out" filter="fade">
                                      <p:cBhvr>
                                        <p:cTn id="155" dur="500"/>
                                        <p:tgtEl>
                                          <p:spTgt spid="19"/>
                                        </p:tgtEl>
                                      </p:cBhvr>
                                    </p:animEffect>
                                    <p:set>
                                      <p:cBhvr>
                                        <p:cTn id="156" dur="1" fill="hold">
                                          <p:stCondLst>
                                            <p:cond delay="499"/>
                                          </p:stCondLst>
                                        </p:cTn>
                                        <p:tgtEl>
                                          <p:spTgt spid="1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1.94444E-6 1.85185E-6 L -0.44045 0.28518 " pathEditMode="relative" rAng="0" ptsTypes="AA">
                                      <p:cBhvr>
                                        <p:cTn id="160" dur="2000" fill="hold"/>
                                        <p:tgtEl>
                                          <p:spTgt spid="15"/>
                                        </p:tgtEl>
                                        <p:attrNameLst>
                                          <p:attrName>ppt_x</p:attrName>
                                          <p:attrName>ppt_y</p:attrName>
                                        </p:attrNameLst>
                                      </p:cBhvr>
                                      <p:rCtr x="-22031" y="14259"/>
                                    </p:animMotion>
                                  </p:childTnLst>
                                </p:cTn>
                              </p:par>
                            </p:childTnLst>
                          </p:cTn>
                        </p:par>
                        <p:par>
                          <p:cTn id="161" fill="hold">
                            <p:stCondLst>
                              <p:cond delay="2000"/>
                            </p:stCondLst>
                            <p:childTnLst>
                              <p:par>
                                <p:cTn id="162" presetID="10" presetClass="entr" presetSubtype="0" fill="hold" nodeType="after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fade">
                                      <p:cBhvr>
                                        <p:cTn id="164" dur="500"/>
                                        <p:tgtEl>
                                          <p:spTgt spid="44"/>
                                        </p:tgtEl>
                                      </p:cBhvr>
                                    </p:animEffect>
                                  </p:childTnLst>
                                </p:cTn>
                              </p:par>
                              <p:par>
                                <p:cTn id="165" presetID="10" presetClass="exit" presetSubtype="0" fill="hold" nodeType="withEffect">
                                  <p:stCondLst>
                                    <p:cond delay="0"/>
                                  </p:stCondLst>
                                  <p:childTnLst>
                                    <p:animEffect transition="out" filter="fade">
                                      <p:cBhvr>
                                        <p:cTn id="166" dur="500"/>
                                        <p:tgtEl>
                                          <p:spTgt spid="15"/>
                                        </p:tgtEl>
                                      </p:cBhvr>
                                    </p:animEffect>
                                    <p:set>
                                      <p:cBhvr>
                                        <p:cTn id="167" dur="1" fill="hold">
                                          <p:stCondLst>
                                            <p:cond delay="499"/>
                                          </p:stCondLst>
                                        </p:cTn>
                                        <p:tgtEl>
                                          <p:spTgt spid="15"/>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42" presetClass="path" presetSubtype="0" accel="50000" decel="50000" fill="hold" nodeType="clickEffect">
                                  <p:stCondLst>
                                    <p:cond delay="0"/>
                                  </p:stCondLst>
                                  <p:childTnLst>
                                    <p:animMotion origin="layout" path="M -2.22222E-6 -3.33333E-6 L -0.45729 -0.02245 " pathEditMode="relative" rAng="0" ptsTypes="AA">
                                      <p:cBhvr>
                                        <p:cTn id="171" dur="2000" fill="hold"/>
                                        <p:tgtEl>
                                          <p:spTgt spid="23"/>
                                        </p:tgtEl>
                                        <p:attrNameLst>
                                          <p:attrName>ppt_x</p:attrName>
                                          <p:attrName>ppt_y</p:attrName>
                                        </p:attrNameLst>
                                      </p:cBhvr>
                                      <p:rCtr x="-22865" y="-1134"/>
                                    </p:animMotion>
                                  </p:childTnLst>
                                </p:cTn>
                              </p:par>
                            </p:childTnLst>
                          </p:cTn>
                        </p:par>
                        <p:par>
                          <p:cTn id="172" fill="hold">
                            <p:stCondLst>
                              <p:cond delay="2000"/>
                            </p:stCondLst>
                            <p:childTnLst>
                              <p:par>
                                <p:cTn id="173" presetID="10" presetClass="entr" presetSubtype="0" fill="hold" nodeType="afterEffect">
                                  <p:stCondLst>
                                    <p:cond delay="0"/>
                                  </p:stCondLst>
                                  <p:childTnLst>
                                    <p:set>
                                      <p:cBhvr>
                                        <p:cTn id="174" dur="1" fill="hold">
                                          <p:stCondLst>
                                            <p:cond delay="0"/>
                                          </p:stCondLst>
                                        </p:cTn>
                                        <p:tgtEl>
                                          <p:spTgt spid="33"/>
                                        </p:tgtEl>
                                        <p:attrNameLst>
                                          <p:attrName>style.visibility</p:attrName>
                                        </p:attrNameLst>
                                      </p:cBhvr>
                                      <p:to>
                                        <p:strVal val="visible"/>
                                      </p:to>
                                    </p:set>
                                    <p:animEffect transition="in" filter="fade">
                                      <p:cBhvr>
                                        <p:cTn id="175" dur="500"/>
                                        <p:tgtEl>
                                          <p:spTgt spid="33"/>
                                        </p:tgtEl>
                                      </p:cBhvr>
                                    </p:animEffect>
                                  </p:childTnLst>
                                </p:cTn>
                              </p:par>
                              <p:par>
                                <p:cTn id="176" presetID="10" presetClass="exit" presetSubtype="0" fill="hold" nodeType="withEffect">
                                  <p:stCondLst>
                                    <p:cond delay="0"/>
                                  </p:stCondLst>
                                  <p:childTnLst>
                                    <p:animEffect transition="out" filter="fade">
                                      <p:cBhvr>
                                        <p:cTn id="177" dur="500"/>
                                        <p:tgtEl>
                                          <p:spTgt spid="23"/>
                                        </p:tgtEl>
                                      </p:cBhvr>
                                    </p:animEffect>
                                    <p:set>
                                      <p:cBhvr>
                                        <p:cTn id="178" dur="1" fill="hold">
                                          <p:stCondLst>
                                            <p:cond delay="499"/>
                                          </p:stCondLst>
                                        </p:cTn>
                                        <p:tgtEl>
                                          <p:spTgt spid="23"/>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nodeType="clickEffect">
                                  <p:stCondLst>
                                    <p:cond delay="0"/>
                                  </p:stCondLst>
                                  <p:childTnLst>
                                    <p:animMotion origin="layout" path="M -4.16667E-6 3.33333E-6 L -0.49965 0.03426 " pathEditMode="relative" rAng="0" ptsTypes="AA">
                                      <p:cBhvr>
                                        <p:cTn id="182" dur="2000" fill="hold"/>
                                        <p:tgtEl>
                                          <p:spTgt spid="22"/>
                                        </p:tgtEl>
                                        <p:attrNameLst>
                                          <p:attrName>ppt_x</p:attrName>
                                          <p:attrName>ppt_y</p:attrName>
                                        </p:attrNameLst>
                                      </p:cBhvr>
                                      <p:rCtr x="-24983" y="1713"/>
                                    </p:animMotion>
                                  </p:childTnLst>
                                </p:cTn>
                              </p:par>
                            </p:childTnLst>
                          </p:cTn>
                        </p:par>
                        <p:par>
                          <p:cTn id="183" fill="hold">
                            <p:stCondLst>
                              <p:cond delay="2000"/>
                            </p:stCondLst>
                            <p:childTnLst>
                              <p:par>
                                <p:cTn id="184" presetID="10" presetClass="entr" presetSubtype="0" fill="hold" nodeType="after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fade">
                                      <p:cBhvr>
                                        <p:cTn id="186" dur="500"/>
                                        <p:tgtEl>
                                          <p:spTgt spid="29"/>
                                        </p:tgtEl>
                                      </p:cBhvr>
                                    </p:animEffect>
                                  </p:childTnLst>
                                </p:cTn>
                              </p:par>
                              <p:par>
                                <p:cTn id="187" presetID="10" presetClass="exit" presetSubtype="0" fill="hold" nodeType="withEffect">
                                  <p:stCondLst>
                                    <p:cond delay="0"/>
                                  </p:stCondLst>
                                  <p:childTnLst>
                                    <p:animEffect transition="out" filter="fade">
                                      <p:cBhvr>
                                        <p:cTn id="188" dur="500"/>
                                        <p:tgtEl>
                                          <p:spTgt spid="22"/>
                                        </p:tgtEl>
                                      </p:cBhvr>
                                    </p:animEffect>
                                    <p:set>
                                      <p:cBhvr>
                                        <p:cTn id="189" dur="1" fill="hold">
                                          <p:stCondLst>
                                            <p:cond delay="499"/>
                                          </p:stCondLst>
                                        </p:cTn>
                                        <p:tgtEl>
                                          <p:spTgt spid="22"/>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42" presetClass="path" presetSubtype="0" accel="50000" decel="50000" fill="hold" nodeType="clickEffect">
                                  <p:stCondLst>
                                    <p:cond delay="0"/>
                                  </p:stCondLst>
                                  <p:childTnLst>
                                    <p:animMotion origin="layout" path="M 4.16667E-6 0 L -0.45 0.10926 " pathEditMode="relative" rAng="0" ptsTypes="AA">
                                      <p:cBhvr>
                                        <p:cTn id="193" dur="2000" fill="hold"/>
                                        <p:tgtEl>
                                          <p:spTgt spid="18"/>
                                        </p:tgtEl>
                                        <p:attrNameLst>
                                          <p:attrName>ppt_x</p:attrName>
                                          <p:attrName>ppt_y</p:attrName>
                                        </p:attrNameLst>
                                      </p:cBhvr>
                                      <p:rCtr x="-22500" y="5463"/>
                                    </p:animMotion>
                                  </p:childTnLst>
                                </p:cTn>
                              </p:par>
                            </p:childTnLst>
                          </p:cTn>
                        </p:par>
                        <p:par>
                          <p:cTn id="194" fill="hold">
                            <p:stCondLst>
                              <p:cond delay="2000"/>
                            </p:stCondLst>
                            <p:childTnLst>
                              <p:par>
                                <p:cTn id="195" presetID="10" presetClass="entr" presetSubtype="0" fill="hold" nodeType="afterEffect">
                                  <p:stCondLst>
                                    <p:cond delay="0"/>
                                  </p:stCondLst>
                                  <p:childTnLst>
                                    <p:set>
                                      <p:cBhvr>
                                        <p:cTn id="196" dur="1" fill="hold">
                                          <p:stCondLst>
                                            <p:cond delay="0"/>
                                          </p:stCondLst>
                                        </p:cTn>
                                        <p:tgtEl>
                                          <p:spTgt spid="37"/>
                                        </p:tgtEl>
                                        <p:attrNameLst>
                                          <p:attrName>style.visibility</p:attrName>
                                        </p:attrNameLst>
                                      </p:cBhvr>
                                      <p:to>
                                        <p:strVal val="visible"/>
                                      </p:to>
                                    </p:set>
                                    <p:animEffect transition="in" filter="fade">
                                      <p:cBhvr>
                                        <p:cTn id="197" dur="500"/>
                                        <p:tgtEl>
                                          <p:spTgt spid="37"/>
                                        </p:tgtEl>
                                      </p:cBhvr>
                                    </p:animEffect>
                                  </p:childTnLst>
                                </p:cTn>
                              </p:par>
                              <p:par>
                                <p:cTn id="198" presetID="10" presetClass="exit" presetSubtype="0" fill="hold" nodeType="withEffect">
                                  <p:stCondLst>
                                    <p:cond delay="0"/>
                                  </p:stCondLst>
                                  <p:childTnLst>
                                    <p:animEffect transition="out" filter="fade">
                                      <p:cBhvr>
                                        <p:cTn id="199" dur="500"/>
                                        <p:tgtEl>
                                          <p:spTgt spid="18"/>
                                        </p:tgtEl>
                                      </p:cBhvr>
                                    </p:animEffect>
                                    <p:set>
                                      <p:cBhvr>
                                        <p:cTn id="200" dur="1" fill="hold">
                                          <p:stCondLst>
                                            <p:cond delay="499"/>
                                          </p:stCondLst>
                                        </p:cTn>
                                        <p:tgtEl>
                                          <p:spTgt spid="1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42" presetClass="path" presetSubtype="0" accel="50000" decel="50000" fill="hold" nodeType="clickEffect">
                                  <p:stCondLst>
                                    <p:cond delay="0"/>
                                  </p:stCondLst>
                                  <p:childTnLst>
                                    <p:animMotion origin="layout" path="M 0 -7.40741E-7 L -0.51181 0.20301 " pathEditMode="relative" rAng="0" ptsTypes="AA">
                                      <p:cBhvr>
                                        <p:cTn id="204" dur="2000" fill="hold"/>
                                        <p:tgtEl>
                                          <p:spTgt spid="21"/>
                                        </p:tgtEl>
                                        <p:attrNameLst>
                                          <p:attrName>ppt_x</p:attrName>
                                          <p:attrName>ppt_y</p:attrName>
                                        </p:attrNameLst>
                                      </p:cBhvr>
                                      <p:rCtr x="-25590" y="10139"/>
                                    </p:animMotion>
                                  </p:childTnLst>
                                </p:cTn>
                              </p:par>
                            </p:childTnLst>
                          </p:cTn>
                        </p:par>
                        <p:par>
                          <p:cTn id="205" fill="hold">
                            <p:stCondLst>
                              <p:cond delay="2000"/>
                            </p:stCondLst>
                            <p:childTnLst>
                              <p:par>
                                <p:cTn id="206" presetID="10" presetClass="entr" presetSubtype="0" fill="hold" nodeType="afterEffect">
                                  <p:stCondLst>
                                    <p:cond delay="0"/>
                                  </p:stCondLst>
                                  <p:childTnLst>
                                    <p:set>
                                      <p:cBhvr>
                                        <p:cTn id="207" dur="1" fill="hold">
                                          <p:stCondLst>
                                            <p:cond delay="0"/>
                                          </p:stCondLst>
                                        </p:cTn>
                                        <p:tgtEl>
                                          <p:spTgt spid="41"/>
                                        </p:tgtEl>
                                        <p:attrNameLst>
                                          <p:attrName>style.visibility</p:attrName>
                                        </p:attrNameLst>
                                      </p:cBhvr>
                                      <p:to>
                                        <p:strVal val="visible"/>
                                      </p:to>
                                    </p:set>
                                    <p:animEffect transition="in" filter="fade">
                                      <p:cBhvr>
                                        <p:cTn id="208" dur="500"/>
                                        <p:tgtEl>
                                          <p:spTgt spid="41"/>
                                        </p:tgtEl>
                                      </p:cBhvr>
                                    </p:animEffect>
                                  </p:childTnLst>
                                </p:cTn>
                              </p:par>
                              <p:par>
                                <p:cTn id="209" presetID="10" presetClass="exit" presetSubtype="0" fill="hold" nodeType="withEffect">
                                  <p:stCondLst>
                                    <p:cond delay="0"/>
                                  </p:stCondLst>
                                  <p:childTnLst>
                                    <p:animEffect transition="out" filter="fade">
                                      <p:cBhvr>
                                        <p:cTn id="210" dur="500"/>
                                        <p:tgtEl>
                                          <p:spTgt spid="21"/>
                                        </p:tgtEl>
                                      </p:cBhvr>
                                    </p:animEffect>
                                    <p:set>
                                      <p:cBhvr>
                                        <p:cTn id="211" dur="1" fill="hold">
                                          <p:stCondLst>
                                            <p:cond delay="499"/>
                                          </p:stCondLst>
                                        </p:cTn>
                                        <p:tgtEl>
                                          <p:spTgt spid="21"/>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42" presetClass="path" presetSubtype="0" accel="50000" decel="50000" fill="hold" nodeType="clickEffect">
                                  <p:stCondLst>
                                    <p:cond delay="0"/>
                                  </p:stCondLst>
                                  <p:childTnLst>
                                    <p:animMotion origin="layout" path="M -3.05556E-6 1.11022E-16 L -0.48871 0.25509 " pathEditMode="relative" rAng="0" ptsTypes="AA">
                                      <p:cBhvr>
                                        <p:cTn id="215" dur="2000" fill="hold"/>
                                        <p:tgtEl>
                                          <p:spTgt spid="20"/>
                                        </p:tgtEl>
                                        <p:attrNameLst>
                                          <p:attrName>ppt_x</p:attrName>
                                          <p:attrName>ppt_y</p:attrName>
                                        </p:attrNameLst>
                                      </p:cBhvr>
                                      <p:rCtr x="-24444" y="12755"/>
                                    </p:animMotion>
                                  </p:childTnLst>
                                </p:cTn>
                              </p:par>
                            </p:childTnLst>
                          </p:cTn>
                        </p:par>
                        <p:par>
                          <p:cTn id="216" fill="hold">
                            <p:stCondLst>
                              <p:cond delay="2000"/>
                            </p:stCondLst>
                            <p:childTnLst>
                              <p:par>
                                <p:cTn id="217" presetID="10" presetClass="entr" presetSubtype="0" fill="hold" nodeType="afterEffect">
                                  <p:stCondLst>
                                    <p:cond delay="0"/>
                                  </p:stCondLst>
                                  <p:childTnLst>
                                    <p:set>
                                      <p:cBhvr>
                                        <p:cTn id="218" dur="1" fill="hold">
                                          <p:stCondLst>
                                            <p:cond delay="0"/>
                                          </p:stCondLst>
                                        </p:cTn>
                                        <p:tgtEl>
                                          <p:spTgt spid="45"/>
                                        </p:tgtEl>
                                        <p:attrNameLst>
                                          <p:attrName>style.visibility</p:attrName>
                                        </p:attrNameLst>
                                      </p:cBhvr>
                                      <p:to>
                                        <p:strVal val="visible"/>
                                      </p:to>
                                    </p:set>
                                    <p:animEffect transition="in" filter="fade">
                                      <p:cBhvr>
                                        <p:cTn id="219" dur="500"/>
                                        <p:tgtEl>
                                          <p:spTgt spid="45"/>
                                        </p:tgtEl>
                                      </p:cBhvr>
                                    </p:animEffect>
                                  </p:childTnLst>
                                </p:cTn>
                              </p:par>
                              <p:par>
                                <p:cTn id="220" presetID="10" presetClass="exit" presetSubtype="0" fill="hold" nodeType="withEffect">
                                  <p:stCondLst>
                                    <p:cond delay="0"/>
                                  </p:stCondLst>
                                  <p:childTnLst>
                                    <p:animEffect transition="out" filter="fade">
                                      <p:cBhvr>
                                        <p:cTn id="221" dur="500"/>
                                        <p:tgtEl>
                                          <p:spTgt spid="20"/>
                                        </p:tgtEl>
                                      </p:cBhvr>
                                    </p:animEffect>
                                    <p:set>
                                      <p:cBhvr>
                                        <p:cTn id="222" dur="1" fill="hold">
                                          <p:stCondLst>
                                            <p:cond delay="499"/>
                                          </p:stCondLst>
                                        </p:cTn>
                                        <p:tgtEl>
                                          <p:spTgt spid="20"/>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25"/>
                                        </p:tgtEl>
                                        <p:attrNameLst>
                                          <p:attrName>style.visibility</p:attrName>
                                        </p:attrNameLst>
                                      </p:cBhvr>
                                      <p:to>
                                        <p:strVal val="visible"/>
                                      </p:to>
                                    </p:set>
                                    <p:animEffect transition="in" filter="fade">
                                      <p:cBhvr>
                                        <p:cTn id="2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0A91C7-D00B-423D-AFA6-6CC570325C08}"/>
              </a:ext>
            </a:extLst>
          </p:cNvPr>
          <p:cNvPicPr>
            <a:picLocks noChangeAspect="1"/>
          </p:cNvPicPr>
          <p:nvPr/>
        </p:nvPicPr>
        <p:blipFill>
          <a:blip r:embed="rId2"/>
          <a:stretch>
            <a:fillRect/>
          </a:stretch>
        </p:blipFill>
        <p:spPr>
          <a:xfrm>
            <a:off x="734235" y="1235940"/>
            <a:ext cx="7675529" cy="4084674"/>
          </a:xfrm>
          <a:prstGeom prst="rect">
            <a:avLst/>
          </a:prstGeom>
        </p:spPr>
      </p:pic>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1:2</a:t>
            </a:r>
          </a:p>
        </p:txBody>
      </p:sp>
      <p:sp>
        <p:nvSpPr>
          <p:cNvPr id="4" name="TextBox 3">
            <a:extLst>
              <a:ext uri="{FF2B5EF4-FFF2-40B4-BE49-F238E27FC236}">
                <a16:creationId xmlns:a16="http://schemas.microsoft.com/office/drawing/2014/main" id="{82961549-FDD1-4EDD-90F3-8E850112CEF5}"/>
              </a:ext>
            </a:extLst>
          </p:cNvPr>
          <p:cNvSpPr txBox="1"/>
          <p:nvPr/>
        </p:nvSpPr>
        <p:spPr bwMode="auto">
          <a:xfrm>
            <a:off x="6534150" y="207645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5" name="TextBox 4">
            <a:extLst>
              <a:ext uri="{FF2B5EF4-FFF2-40B4-BE49-F238E27FC236}">
                <a16:creationId xmlns:a16="http://schemas.microsoft.com/office/drawing/2014/main" id="{3C4D3DF2-8371-4882-8EFE-4AAA3F7F4C1F}"/>
              </a:ext>
            </a:extLst>
          </p:cNvPr>
          <p:cNvSpPr txBox="1"/>
          <p:nvPr/>
        </p:nvSpPr>
        <p:spPr bwMode="auto">
          <a:xfrm>
            <a:off x="6534150" y="2538115"/>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6" name="TextBox 5">
            <a:extLst>
              <a:ext uri="{FF2B5EF4-FFF2-40B4-BE49-F238E27FC236}">
                <a16:creationId xmlns:a16="http://schemas.microsoft.com/office/drawing/2014/main" id="{CEDC3B31-582A-41D5-AE76-EBCF792F0EA6}"/>
              </a:ext>
            </a:extLst>
          </p:cNvPr>
          <p:cNvSpPr txBox="1"/>
          <p:nvPr/>
        </p:nvSpPr>
        <p:spPr bwMode="auto">
          <a:xfrm>
            <a:off x="6534150" y="299978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7" name="TextBox 6">
            <a:extLst>
              <a:ext uri="{FF2B5EF4-FFF2-40B4-BE49-F238E27FC236}">
                <a16:creationId xmlns:a16="http://schemas.microsoft.com/office/drawing/2014/main" id="{81880671-DF13-4401-A41F-365C0BB89F10}"/>
              </a:ext>
            </a:extLst>
          </p:cNvPr>
          <p:cNvSpPr txBox="1"/>
          <p:nvPr/>
        </p:nvSpPr>
        <p:spPr bwMode="auto">
          <a:xfrm>
            <a:off x="6534150" y="3469653"/>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id="{DD964D32-7A60-4903-8474-E1DCD3CDCE6E}"/>
              </a:ext>
            </a:extLst>
          </p:cNvPr>
          <p:cNvSpPr txBox="1"/>
          <p:nvPr/>
        </p:nvSpPr>
        <p:spPr bwMode="auto">
          <a:xfrm>
            <a:off x="6534150" y="392311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3021A8F9-2DFC-4A5B-8138-E03F243A42A5}"/>
              </a:ext>
            </a:extLst>
          </p:cNvPr>
          <p:cNvSpPr txBox="1"/>
          <p:nvPr/>
        </p:nvSpPr>
        <p:spPr bwMode="auto">
          <a:xfrm>
            <a:off x="6534150" y="4529527"/>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20</a:t>
            </a:r>
          </a:p>
        </p:txBody>
      </p:sp>
    </p:spTree>
    <p:extLst>
      <p:ext uri="{BB962C8B-B14F-4D97-AF65-F5344CB8AC3E}">
        <p14:creationId xmlns:p14="http://schemas.microsoft.com/office/powerpoint/2010/main" val="20068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00"/>
                            </p:stCondLst>
                            <p:childTnLst>
                              <p:par>
                                <p:cTn id="13" presetID="10" presetClass="entr" presetSubtype="0" fill="hold" grpId="0" nodeType="afterEffect">
                                  <p:stCondLst>
                                    <p:cond delay="2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900"/>
                            </p:stCondLst>
                            <p:childTnLst>
                              <p:par>
                                <p:cTn id="17" presetID="10" presetClass="entr" presetSubtype="0" fill="hold" grpId="0" nodeType="after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600"/>
                            </p:stCondLst>
                            <p:childTnLst>
                              <p:par>
                                <p:cTn id="21" presetID="10" presetClass="entr" presetSubtype="0" fill="hold" grpId="0" nodeType="afterEffect">
                                  <p:stCondLst>
                                    <p:cond delay="2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300"/>
                            </p:stCondLst>
                            <p:childTnLst>
                              <p:par>
                                <p:cTn id="25" presetID="10" presetClass="entr" presetSubtype="0" fill="hold" grpId="0" nodeType="afterEffect">
                                  <p:stCondLst>
                                    <p:cond delay="2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1:3</a:t>
            </a:r>
          </a:p>
        </p:txBody>
      </p:sp>
      <p:pic>
        <p:nvPicPr>
          <p:cNvPr id="4" name="Picture 3">
            <a:extLst>
              <a:ext uri="{FF2B5EF4-FFF2-40B4-BE49-F238E27FC236}">
                <a16:creationId xmlns:a16="http://schemas.microsoft.com/office/drawing/2014/main" id="{2777F1E1-6580-4670-8967-EAB74D213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1650907"/>
            <a:ext cx="6816764" cy="1479736"/>
          </a:xfrm>
          <a:prstGeom prst="rect">
            <a:avLst/>
          </a:prstGeom>
        </p:spPr>
      </p:pic>
      <p:sp>
        <p:nvSpPr>
          <p:cNvPr id="5" name="TextBox 4">
            <a:extLst>
              <a:ext uri="{FF2B5EF4-FFF2-40B4-BE49-F238E27FC236}">
                <a16:creationId xmlns:a16="http://schemas.microsoft.com/office/drawing/2014/main" id="{9DAA5BD1-23A6-4CEC-9F20-288CF0AABF5B}"/>
              </a:ext>
            </a:extLst>
          </p:cNvPr>
          <p:cNvSpPr txBox="1"/>
          <p:nvPr/>
        </p:nvSpPr>
        <p:spPr bwMode="auto">
          <a:xfrm>
            <a:off x="1562100" y="2513410"/>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6" name="TextBox 5">
            <a:extLst>
              <a:ext uri="{FF2B5EF4-FFF2-40B4-BE49-F238E27FC236}">
                <a16:creationId xmlns:a16="http://schemas.microsoft.com/office/drawing/2014/main" id="{51BD7420-231F-4928-A071-4B8841163CD2}"/>
              </a:ext>
            </a:extLst>
          </p:cNvPr>
          <p:cNvSpPr txBox="1"/>
          <p:nvPr/>
        </p:nvSpPr>
        <p:spPr bwMode="auto">
          <a:xfrm>
            <a:off x="2914650" y="2513409"/>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7" name="TextBox 6">
            <a:extLst>
              <a:ext uri="{FF2B5EF4-FFF2-40B4-BE49-F238E27FC236}">
                <a16:creationId xmlns:a16="http://schemas.microsoft.com/office/drawing/2014/main" id="{8A025718-0952-419A-A3B7-405DB19BC775}"/>
              </a:ext>
            </a:extLst>
          </p:cNvPr>
          <p:cNvSpPr txBox="1"/>
          <p:nvPr/>
        </p:nvSpPr>
        <p:spPr bwMode="auto">
          <a:xfrm>
            <a:off x="4305300" y="2513409"/>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id="{E8D122C4-D0C9-400D-ACEB-84A433829E70}"/>
              </a:ext>
            </a:extLst>
          </p:cNvPr>
          <p:cNvSpPr txBox="1"/>
          <p:nvPr/>
        </p:nvSpPr>
        <p:spPr bwMode="auto">
          <a:xfrm>
            <a:off x="5655758" y="2513409"/>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5CDEE567-67B4-43A3-8F92-0C1F81C45A76}"/>
              </a:ext>
            </a:extLst>
          </p:cNvPr>
          <p:cNvSpPr txBox="1"/>
          <p:nvPr/>
        </p:nvSpPr>
        <p:spPr bwMode="auto">
          <a:xfrm>
            <a:off x="7008308" y="2513408"/>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pic>
        <p:nvPicPr>
          <p:cNvPr id="10" name="Picture 9">
            <a:extLst>
              <a:ext uri="{FF2B5EF4-FFF2-40B4-BE49-F238E27FC236}">
                <a16:creationId xmlns:a16="http://schemas.microsoft.com/office/drawing/2014/main" id="{5BBEE6C6-82D5-40EB-870B-1837F9E7BE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3618" y="3475624"/>
            <a:ext cx="6816764" cy="2161414"/>
          </a:xfrm>
          <a:prstGeom prst="rect">
            <a:avLst/>
          </a:prstGeom>
        </p:spPr>
      </p:pic>
      <p:sp>
        <p:nvSpPr>
          <p:cNvPr id="11" name="TextBox 10">
            <a:extLst>
              <a:ext uri="{FF2B5EF4-FFF2-40B4-BE49-F238E27FC236}">
                <a16:creationId xmlns:a16="http://schemas.microsoft.com/office/drawing/2014/main" id="{B9BA6C6C-4B62-46A9-BAA9-B81E6F1DFAA8}"/>
              </a:ext>
            </a:extLst>
          </p:cNvPr>
          <p:cNvSpPr txBox="1"/>
          <p:nvPr/>
        </p:nvSpPr>
        <p:spPr bwMode="auto">
          <a:xfrm>
            <a:off x="1562100" y="5045058"/>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2" name="TextBox 11">
            <a:extLst>
              <a:ext uri="{FF2B5EF4-FFF2-40B4-BE49-F238E27FC236}">
                <a16:creationId xmlns:a16="http://schemas.microsoft.com/office/drawing/2014/main" id="{FC56C6B2-465A-401D-A682-0160392AF4DA}"/>
              </a:ext>
            </a:extLst>
          </p:cNvPr>
          <p:cNvSpPr txBox="1"/>
          <p:nvPr/>
        </p:nvSpPr>
        <p:spPr bwMode="auto">
          <a:xfrm>
            <a:off x="2914650" y="5045058"/>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3" name="TextBox 12">
            <a:extLst>
              <a:ext uri="{FF2B5EF4-FFF2-40B4-BE49-F238E27FC236}">
                <a16:creationId xmlns:a16="http://schemas.microsoft.com/office/drawing/2014/main" id="{D406023B-2F2E-4F97-B672-9CC92A03D0F7}"/>
              </a:ext>
            </a:extLst>
          </p:cNvPr>
          <p:cNvSpPr txBox="1"/>
          <p:nvPr/>
        </p:nvSpPr>
        <p:spPr bwMode="auto">
          <a:xfrm>
            <a:off x="4305300" y="5045058"/>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4" name="TextBox 13">
            <a:extLst>
              <a:ext uri="{FF2B5EF4-FFF2-40B4-BE49-F238E27FC236}">
                <a16:creationId xmlns:a16="http://schemas.microsoft.com/office/drawing/2014/main" id="{ED130631-94F2-4569-91B8-2C5AE4E8A99D}"/>
              </a:ext>
            </a:extLst>
          </p:cNvPr>
          <p:cNvSpPr txBox="1"/>
          <p:nvPr/>
        </p:nvSpPr>
        <p:spPr bwMode="auto">
          <a:xfrm>
            <a:off x="5665806" y="5045058"/>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5" name="TextBox 14">
            <a:extLst>
              <a:ext uri="{FF2B5EF4-FFF2-40B4-BE49-F238E27FC236}">
                <a16:creationId xmlns:a16="http://schemas.microsoft.com/office/drawing/2014/main" id="{43325BBA-D374-4B9C-AAC9-2F30B07259C3}"/>
              </a:ext>
            </a:extLst>
          </p:cNvPr>
          <p:cNvSpPr txBox="1"/>
          <p:nvPr/>
        </p:nvSpPr>
        <p:spPr bwMode="auto">
          <a:xfrm>
            <a:off x="7018356" y="5045058"/>
            <a:ext cx="53340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9DC086EC-F719-453C-BB3F-51D7FB476DE9}"/>
              </a:ext>
            </a:extLst>
          </p:cNvPr>
          <p:cNvSpPr txBox="1"/>
          <p:nvPr/>
        </p:nvSpPr>
        <p:spPr bwMode="auto">
          <a:xfrm>
            <a:off x="4305300" y="3380343"/>
            <a:ext cx="523875"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Tree>
    <p:extLst>
      <p:ext uri="{BB962C8B-B14F-4D97-AF65-F5344CB8AC3E}">
        <p14:creationId xmlns:p14="http://schemas.microsoft.com/office/powerpoint/2010/main" val="124588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00"/>
                            </p:stCondLst>
                            <p:childTnLst>
                              <p:par>
                                <p:cTn id="13" presetID="10" presetClass="entr" presetSubtype="0" fill="hold" grpId="0" nodeType="afterEffect">
                                  <p:stCondLst>
                                    <p:cond delay="2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900"/>
                            </p:stCondLst>
                            <p:childTnLst>
                              <p:par>
                                <p:cTn id="17" presetID="10" presetClass="entr" presetSubtype="0" fill="hold" grpId="0" nodeType="after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600"/>
                            </p:stCondLst>
                            <p:childTnLst>
                              <p:par>
                                <p:cTn id="21" presetID="10" presetClass="entr" presetSubtype="0" fill="hold" grpId="0" nodeType="afterEffect">
                                  <p:stCondLst>
                                    <p:cond delay="2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10" presetClass="entr" presetSubtype="0" fill="hold" grpId="0" nodeType="afterEffect">
                                  <p:stCondLst>
                                    <p:cond delay="2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1200"/>
                            </p:stCondLst>
                            <p:childTnLst>
                              <p:par>
                                <p:cTn id="44" presetID="10" presetClass="entr" presetSubtype="0" fill="hold" grpId="0" nodeType="afterEffect">
                                  <p:stCondLst>
                                    <p:cond delay="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1900"/>
                            </p:stCondLst>
                            <p:childTnLst>
                              <p:par>
                                <p:cTn id="48" presetID="10" presetClass="entr" presetSubtype="0" fill="hold" grpId="0" nodeType="afterEffect">
                                  <p:stCondLst>
                                    <p:cond delay="2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2600"/>
                            </p:stCondLst>
                            <p:childTnLst>
                              <p:par>
                                <p:cTn id="52" presetID="10" presetClass="entr" presetSubtype="0" fill="hold" grpId="0" nodeType="afterEffect">
                                  <p:stCondLst>
                                    <p:cond delay="2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2.26 Mean average</a:t>
            </a:r>
            <a:r>
              <a:rPr lang="en-GB" dirty="0"/>
              <a:t>	</a:t>
            </a:r>
            <a:r>
              <a:rPr lang="en-US" dirty="0">
                <a:solidFill>
                  <a:srgbClr val="00628C"/>
                </a:solidFill>
              </a:rPr>
              <a:t>Step 1:4</a:t>
            </a:r>
          </a:p>
        </p:txBody>
      </p:sp>
      <p:pic>
        <p:nvPicPr>
          <p:cNvPr id="4" name="Picture 3">
            <a:extLst>
              <a:ext uri="{FF2B5EF4-FFF2-40B4-BE49-F238E27FC236}">
                <a16:creationId xmlns:a16="http://schemas.microsoft.com/office/drawing/2014/main" id="{D58DFEF0-DFD0-44F7-AD03-574F064B9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834146"/>
            <a:ext cx="6816764" cy="5769310"/>
          </a:xfrm>
          <a:prstGeom prst="rect">
            <a:avLst/>
          </a:prstGeom>
        </p:spPr>
      </p:pic>
    </p:spTree>
    <p:extLst>
      <p:ext uri="{BB962C8B-B14F-4D97-AF65-F5344CB8AC3E}">
        <p14:creationId xmlns:p14="http://schemas.microsoft.com/office/powerpoint/2010/main" val="2262864888"/>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FA0D8704-5250-4D61-B0C5-B3664A5F0233}" vid="{7D2B2404-A8D5-4794-ABF7-DABD9F19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8" ma:contentTypeDescription="Create a new document." ma:contentTypeScope="" ma:versionID="4c0ffbf977b116f889ea8d5ef7926049">
  <xsd:schema xmlns:xsd="http://www.w3.org/2001/XMLSchema" xmlns:xs="http://www.w3.org/2001/XMLSchema" xmlns:p="http://schemas.microsoft.com/office/2006/metadata/properties" xmlns:ns3="3c072653-a566-48ef-af88-69e39a133ebb" targetNamespace="http://schemas.microsoft.com/office/2006/metadata/properties" ma:root="true" ma:fieldsID="a7f63537dd51e17a894edb4015c33252" ns3:_="">
    <xsd:import namespace="3c072653-a566-48ef-af88-69e39a133e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0402C4-8026-43D0-8384-1CA7D7384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3B9A88-A43E-4C6A-894F-EF98E77C1961}">
  <ds:schemaRefs>
    <ds:schemaRef ds:uri="http://schemas.microsoft.com/sharepoint/v3/contenttype/forms"/>
  </ds:schemaRefs>
</ds:datastoreItem>
</file>

<file path=customXml/itemProps3.xml><?xml version="1.0" encoding="utf-8"?>
<ds:datastoreItem xmlns:ds="http://schemas.openxmlformats.org/officeDocument/2006/customXml" ds:itemID="{40E6CFA0-C4B8-4F99-AE24-1045D17E7059}">
  <ds:schemaRefs>
    <ds:schemaRef ds:uri="http://purl.org/dc/terms/"/>
    <ds:schemaRef ds:uri="3c072653-a566-48ef-af88-69e39a133eb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971</Words>
  <Application>Microsoft Office PowerPoint</Application>
  <PresentationFormat>On-screen Show (4:3)</PresentationFormat>
  <Paragraphs>194</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Myriad Pro</vt:lpstr>
      <vt:lpstr>Myriad Pro Semibold</vt:lpstr>
      <vt:lpstr>nctem1</vt:lpstr>
      <vt:lpstr>2.26 Mean average and equal shares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2019-08-22T10:08:23Z</dcterms:created>
  <dcterms:modified xsi:type="dcterms:W3CDTF">2019-08-29T14:34:10Z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