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9"/>
  </p:notesMasterIdLst>
  <p:sldIdLst>
    <p:sldId id="256" r:id="rId2"/>
    <p:sldId id="266" r:id="rId3"/>
    <p:sldId id="267" r:id="rId4"/>
    <p:sldId id="268" r:id="rId5"/>
    <p:sldId id="269" r:id="rId6"/>
    <p:sldId id="338"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1" r:id="rId36"/>
    <p:sldId id="300" r:id="rId37"/>
    <p:sldId id="302" r:id="rId38"/>
    <p:sldId id="303" r:id="rId39"/>
    <p:sldId id="304" r:id="rId40"/>
    <p:sldId id="305" r:id="rId41"/>
    <p:sldId id="306" r:id="rId42"/>
    <p:sldId id="307" r:id="rId43"/>
    <p:sldId id="308" r:id="rId44"/>
    <p:sldId id="309" r:id="rId45"/>
    <p:sldId id="310" r:id="rId46"/>
    <p:sldId id="311" r:id="rId47"/>
    <p:sldId id="314" r:id="rId48"/>
    <p:sldId id="315" r:id="rId49"/>
    <p:sldId id="316" r:id="rId50"/>
    <p:sldId id="317" r:id="rId51"/>
    <p:sldId id="318" r:id="rId52"/>
    <p:sldId id="319" r:id="rId53"/>
    <p:sldId id="321" r:id="rId54"/>
    <p:sldId id="322" r:id="rId55"/>
    <p:sldId id="323" r:id="rId56"/>
    <p:sldId id="324" r:id="rId57"/>
    <p:sldId id="326" r:id="rId58"/>
    <p:sldId id="327" r:id="rId59"/>
    <p:sldId id="328" r:id="rId60"/>
    <p:sldId id="330" r:id="rId61"/>
    <p:sldId id="331" r:id="rId62"/>
    <p:sldId id="332" r:id="rId63"/>
    <p:sldId id="333" r:id="rId64"/>
    <p:sldId id="334" r:id="rId65"/>
    <p:sldId id="335" r:id="rId66"/>
    <p:sldId id="336" r:id="rId67"/>
    <p:sldId id="337"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28A"/>
    <a:srgbClr val="212C2F"/>
    <a:srgbClr val="36A9E1"/>
    <a:srgbClr val="211105"/>
    <a:srgbClr val="161614"/>
    <a:srgbClr val="1D1D1B"/>
    <a:srgbClr val="1E1E1C"/>
    <a:srgbClr val="3E3E3C"/>
    <a:srgbClr val="9EC7EB"/>
    <a:srgbClr val="FF7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3293" autoAdjust="0"/>
  </p:normalViewPr>
  <p:slideViewPr>
    <p:cSldViewPr snapToGrid="0">
      <p:cViewPr varScale="1">
        <p:scale>
          <a:sx n="54" d="100"/>
          <a:sy n="54" d="100"/>
        </p:scale>
        <p:origin x="1664"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 Id="rId4" Type="http://schemas.openxmlformats.org/officeDocument/2006/relationships/image" Target="../media/image9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10.wmf"/><Relationship Id="rId1" Type="http://schemas.openxmlformats.org/officeDocument/2006/relationships/image" Target="../media/image10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 Id="rId4" Type="http://schemas.openxmlformats.org/officeDocument/2006/relationships/image" Target="../media/image11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24.wmf"/><Relationship Id="rId1" Type="http://schemas.openxmlformats.org/officeDocument/2006/relationships/image" Target="../media/image123.wmf"/><Relationship Id="rId4" Type="http://schemas.openxmlformats.org/officeDocument/2006/relationships/image" Target="../media/image12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 Id="rId6" Type="http://schemas.openxmlformats.org/officeDocument/2006/relationships/image" Target="../media/image137.wmf"/><Relationship Id="rId5" Type="http://schemas.openxmlformats.org/officeDocument/2006/relationships/image" Target="../media/image136.wmf"/><Relationship Id="rId4" Type="http://schemas.openxmlformats.org/officeDocument/2006/relationships/image" Target="../media/image13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image" Target="../media/image133.wmf"/><Relationship Id="rId1" Type="http://schemas.openxmlformats.org/officeDocument/2006/relationships/image" Target="../media/image139.wmf"/><Relationship Id="rId6" Type="http://schemas.openxmlformats.org/officeDocument/2006/relationships/image" Target="../media/image143.wmf"/><Relationship Id="rId5" Type="http://schemas.openxmlformats.org/officeDocument/2006/relationships/image" Target="../media/image142.wmf"/><Relationship Id="rId4" Type="http://schemas.openxmlformats.org/officeDocument/2006/relationships/image" Target="../media/image14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4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5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79.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88.wmf"/><Relationship Id="rId13" Type="http://schemas.openxmlformats.org/officeDocument/2006/relationships/image" Target="../media/image193.wmf"/><Relationship Id="rId18" Type="http://schemas.openxmlformats.org/officeDocument/2006/relationships/image" Target="../media/image198.wmf"/><Relationship Id="rId3" Type="http://schemas.openxmlformats.org/officeDocument/2006/relationships/image" Target="../media/image183.wmf"/><Relationship Id="rId21" Type="http://schemas.openxmlformats.org/officeDocument/2006/relationships/image" Target="../media/image201.wmf"/><Relationship Id="rId7" Type="http://schemas.openxmlformats.org/officeDocument/2006/relationships/image" Target="../media/image187.wmf"/><Relationship Id="rId12" Type="http://schemas.openxmlformats.org/officeDocument/2006/relationships/image" Target="../media/image192.wmf"/><Relationship Id="rId17" Type="http://schemas.openxmlformats.org/officeDocument/2006/relationships/image" Target="../media/image197.wmf"/><Relationship Id="rId2" Type="http://schemas.openxmlformats.org/officeDocument/2006/relationships/image" Target="../media/image182.wmf"/><Relationship Id="rId16" Type="http://schemas.openxmlformats.org/officeDocument/2006/relationships/image" Target="../media/image196.wmf"/><Relationship Id="rId20" Type="http://schemas.openxmlformats.org/officeDocument/2006/relationships/image" Target="../media/image200.wmf"/><Relationship Id="rId1" Type="http://schemas.openxmlformats.org/officeDocument/2006/relationships/image" Target="../media/image181.wmf"/><Relationship Id="rId6" Type="http://schemas.openxmlformats.org/officeDocument/2006/relationships/image" Target="../media/image186.wmf"/><Relationship Id="rId11" Type="http://schemas.openxmlformats.org/officeDocument/2006/relationships/image" Target="../media/image191.wmf"/><Relationship Id="rId5" Type="http://schemas.openxmlformats.org/officeDocument/2006/relationships/image" Target="../media/image185.emf"/><Relationship Id="rId15" Type="http://schemas.openxmlformats.org/officeDocument/2006/relationships/image" Target="../media/image195.wmf"/><Relationship Id="rId10" Type="http://schemas.openxmlformats.org/officeDocument/2006/relationships/image" Target="../media/image190.wmf"/><Relationship Id="rId19" Type="http://schemas.openxmlformats.org/officeDocument/2006/relationships/image" Target="../media/image199.wmf"/><Relationship Id="rId4" Type="http://schemas.openxmlformats.org/officeDocument/2006/relationships/image" Target="../media/image184.wmf"/><Relationship Id="rId9" Type="http://schemas.openxmlformats.org/officeDocument/2006/relationships/image" Target="../media/image189.wmf"/><Relationship Id="rId14" Type="http://schemas.openxmlformats.org/officeDocument/2006/relationships/image" Target="../media/image19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211.wmf"/><Relationship Id="rId7" Type="http://schemas.openxmlformats.org/officeDocument/2006/relationships/image" Target="../media/image215.wmf"/><Relationship Id="rId2" Type="http://schemas.openxmlformats.org/officeDocument/2006/relationships/image" Target="../media/image210.wmf"/><Relationship Id="rId1" Type="http://schemas.openxmlformats.org/officeDocument/2006/relationships/image" Target="../media/image209.wmf"/><Relationship Id="rId6" Type="http://schemas.openxmlformats.org/officeDocument/2006/relationships/image" Target="../media/image214.wmf"/><Relationship Id="rId5" Type="http://schemas.openxmlformats.org/officeDocument/2006/relationships/image" Target="../media/image213.wmf"/><Relationship Id="rId4" Type="http://schemas.openxmlformats.org/officeDocument/2006/relationships/image" Target="../media/image21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225.wmf"/><Relationship Id="rId2" Type="http://schemas.openxmlformats.org/officeDocument/2006/relationships/image" Target="../media/image224.wmf"/><Relationship Id="rId1" Type="http://schemas.openxmlformats.org/officeDocument/2006/relationships/image" Target="../media/image223.wmf"/><Relationship Id="rId4" Type="http://schemas.openxmlformats.org/officeDocument/2006/relationships/image" Target="../media/image226.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28.wmf"/><Relationship Id="rId1" Type="http://schemas.openxmlformats.org/officeDocument/2006/relationships/image" Target="../media/image227.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30.wmf"/><Relationship Id="rId1" Type="http://schemas.openxmlformats.org/officeDocument/2006/relationships/image" Target="../media/image22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233.wmf"/><Relationship Id="rId2" Type="http://schemas.openxmlformats.org/officeDocument/2006/relationships/image" Target="../media/image232.wmf"/><Relationship Id="rId1" Type="http://schemas.openxmlformats.org/officeDocument/2006/relationships/image" Target="../media/image231.wmf"/><Relationship Id="rId4" Type="http://schemas.openxmlformats.org/officeDocument/2006/relationships/image" Target="../media/image234.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240.wmf"/><Relationship Id="rId13" Type="http://schemas.openxmlformats.org/officeDocument/2006/relationships/image" Target="../media/image245.wmf"/><Relationship Id="rId3" Type="http://schemas.openxmlformats.org/officeDocument/2006/relationships/image" Target="../media/image238.wmf"/><Relationship Id="rId7" Type="http://schemas.openxmlformats.org/officeDocument/2006/relationships/image" Target="../media/image183.wmf"/><Relationship Id="rId12" Type="http://schemas.openxmlformats.org/officeDocument/2006/relationships/image" Target="../media/image244.wmf"/><Relationship Id="rId2" Type="http://schemas.openxmlformats.org/officeDocument/2006/relationships/image" Target="../media/image237.wmf"/><Relationship Id="rId1" Type="http://schemas.openxmlformats.org/officeDocument/2006/relationships/image" Target="../media/image236.wmf"/><Relationship Id="rId6" Type="http://schemas.openxmlformats.org/officeDocument/2006/relationships/image" Target="../media/image182.wmf"/><Relationship Id="rId11" Type="http://schemas.openxmlformats.org/officeDocument/2006/relationships/image" Target="../media/image243.emf"/><Relationship Id="rId5" Type="http://schemas.openxmlformats.org/officeDocument/2006/relationships/image" Target="../media/image181.wmf"/><Relationship Id="rId15" Type="http://schemas.openxmlformats.org/officeDocument/2006/relationships/image" Target="../media/image247.wmf"/><Relationship Id="rId10" Type="http://schemas.openxmlformats.org/officeDocument/2006/relationships/image" Target="../media/image242.wmf"/><Relationship Id="rId4" Type="http://schemas.openxmlformats.org/officeDocument/2006/relationships/image" Target="../media/image239.wmf"/><Relationship Id="rId9" Type="http://schemas.openxmlformats.org/officeDocument/2006/relationships/image" Target="../media/image241.emf"/><Relationship Id="rId14" Type="http://schemas.openxmlformats.org/officeDocument/2006/relationships/image" Target="../media/image246.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251.wmf"/><Relationship Id="rId2" Type="http://schemas.openxmlformats.org/officeDocument/2006/relationships/image" Target="../media/image250.wmf"/><Relationship Id="rId1" Type="http://schemas.openxmlformats.org/officeDocument/2006/relationships/image" Target="../media/image249.wmf"/><Relationship Id="rId4" Type="http://schemas.openxmlformats.org/officeDocument/2006/relationships/image" Target="../media/image252.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261.wmf"/><Relationship Id="rId3" Type="http://schemas.openxmlformats.org/officeDocument/2006/relationships/image" Target="../media/image256.wmf"/><Relationship Id="rId7" Type="http://schemas.openxmlformats.org/officeDocument/2006/relationships/image" Target="../media/image260.wmf"/><Relationship Id="rId2" Type="http://schemas.openxmlformats.org/officeDocument/2006/relationships/image" Target="../media/image255.wmf"/><Relationship Id="rId1" Type="http://schemas.openxmlformats.org/officeDocument/2006/relationships/image" Target="../media/image254.wmf"/><Relationship Id="rId6" Type="http://schemas.openxmlformats.org/officeDocument/2006/relationships/image" Target="../media/image259.wmf"/><Relationship Id="rId5" Type="http://schemas.openxmlformats.org/officeDocument/2006/relationships/image" Target="../media/image258.wmf"/><Relationship Id="rId4" Type="http://schemas.openxmlformats.org/officeDocument/2006/relationships/image" Target="../media/image257.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266.wmf"/><Relationship Id="rId2" Type="http://schemas.openxmlformats.org/officeDocument/2006/relationships/image" Target="../media/image265.wmf"/><Relationship Id="rId1" Type="http://schemas.openxmlformats.org/officeDocument/2006/relationships/image" Target="../media/image264.wmf"/><Relationship Id="rId4" Type="http://schemas.openxmlformats.org/officeDocument/2006/relationships/image" Target="../media/image267.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272.wmf"/><Relationship Id="rId2" Type="http://schemas.openxmlformats.org/officeDocument/2006/relationships/image" Target="../media/image271.wmf"/><Relationship Id="rId1" Type="http://schemas.openxmlformats.org/officeDocument/2006/relationships/image" Target="../media/image270.wmf"/><Relationship Id="rId6" Type="http://schemas.openxmlformats.org/officeDocument/2006/relationships/image" Target="../media/image275.emf"/><Relationship Id="rId5" Type="http://schemas.openxmlformats.org/officeDocument/2006/relationships/image" Target="../media/image274.wmf"/><Relationship Id="rId4" Type="http://schemas.openxmlformats.org/officeDocument/2006/relationships/image" Target="../media/image27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30.vml.rels><?xml version="1.0" encoding="UTF-8" standalone="yes"?>
<Relationships xmlns="http://schemas.openxmlformats.org/package/2006/relationships"><Relationship Id="rId8" Type="http://schemas.openxmlformats.org/officeDocument/2006/relationships/image" Target="../media/image285.wmf"/><Relationship Id="rId13" Type="http://schemas.openxmlformats.org/officeDocument/2006/relationships/image" Target="../media/image290.wmf"/><Relationship Id="rId3" Type="http://schemas.openxmlformats.org/officeDocument/2006/relationships/image" Target="../media/image280.wmf"/><Relationship Id="rId7" Type="http://schemas.openxmlformats.org/officeDocument/2006/relationships/image" Target="../media/image284.wmf"/><Relationship Id="rId12" Type="http://schemas.openxmlformats.org/officeDocument/2006/relationships/image" Target="../media/image289.emf"/><Relationship Id="rId2" Type="http://schemas.openxmlformats.org/officeDocument/2006/relationships/image" Target="../media/image279.wmf"/><Relationship Id="rId1" Type="http://schemas.openxmlformats.org/officeDocument/2006/relationships/image" Target="../media/image278.wmf"/><Relationship Id="rId6" Type="http://schemas.openxmlformats.org/officeDocument/2006/relationships/image" Target="../media/image283.wmf"/><Relationship Id="rId11" Type="http://schemas.openxmlformats.org/officeDocument/2006/relationships/image" Target="../media/image288.wmf"/><Relationship Id="rId5" Type="http://schemas.openxmlformats.org/officeDocument/2006/relationships/image" Target="../media/image282.emf"/><Relationship Id="rId15" Type="http://schemas.openxmlformats.org/officeDocument/2006/relationships/image" Target="../media/image292.wmf"/><Relationship Id="rId10" Type="http://schemas.openxmlformats.org/officeDocument/2006/relationships/image" Target="../media/image287.wmf"/><Relationship Id="rId4" Type="http://schemas.openxmlformats.org/officeDocument/2006/relationships/image" Target="../media/image281.wmf"/><Relationship Id="rId9" Type="http://schemas.openxmlformats.org/officeDocument/2006/relationships/image" Target="../media/image286.wmf"/><Relationship Id="rId14" Type="http://schemas.openxmlformats.org/officeDocument/2006/relationships/image" Target="../media/image29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95.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298.wmf"/><Relationship Id="rId2" Type="http://schemas.openxmlformats.org/officeDocument/2006/relationships/image" Target="../media/image297.wmf"/><Relationship Id="rId1" Type="http://schemas.openxmlformats.org/officeDocument/2006/relationships/image" Target="../media/image296.wmf"/><Relationship Id="rId6" Type="http://schemas.openxmlformats.org/officeDocument/2006/relationships/image" Target="../media/image301.wmf"/><Relationship Id="rId5" Type="http://schemas.openxmlformats.org/officeDocument/2006/relationships/image" Target="../media/image300.wmf"/><Relationship Id="rId4" Type="http://schemas.openxmlformats.org/officeDocument/2006/relationships/image" Target="../media/image299.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95.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310.emf"/><Relationship Id="rId3" Type="http://schemas.openxmlformats.org/officeDocument/2006/relationships/image" Target="../media/image305.wmf"/><Relationship Id="rId7" Type="http://schemas.openxmlformats.org/officeDocument/2006/relationships/image" Target="../media/image309.emf"/><Relationship Id="rId2" Type="http://schemas.openxmlformats.org/officeDocument/2006/relationships/image" Target="../media/image304.wmf"/><Relationship Id="rId1" Type="http://schemas.openxmlformats.org/officeDocument/2006/relationships/image" Target="../media/image303.wmf"/><Relationship Id="rId6" Type="http://schemas.openxmlformats.org/officeDocument/2006/relationships/image" Target="../media/image308.wmf"/><Relationship Id="rId11" Type="http://schemas.openxmlformats.org/officeDocument/2006/relationships/image" Target="../media/image313.wmf"/><Relationship Id="rId5" Type="http://schemas.openxmlformats.org/officeDocument/2006/relationships/image" Target="../media/image307.wmf"/><Relationship Id="rId10" Type="http://schemas.openxmlformats.org/officeDocument/2006/relationships/image" Target="../media/image312.emf"/><Relationship Id="rId4" Type="http://schemas.openxmlformats.org/officeDocument/2006/relationships/image" Target="../media/image306.wmf"/><Relationship Id="rId9" Type="http://schemas.openxmlformats.org/officeDocument/2006/relationships/image" Target="../media/image311.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95.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317.emf"/><Relationship Id="rId1" Type="http://schemas.openxmlformats.org/officeDocument/2006/relationships/image" Target="../media/image316.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95.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320.wmf"/><Relationship Id="rId1" Type="http://schemas.openxmlformats.org/officeDocument/2006/relationships/image" Target="../media/image319.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95.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38.wmf"/><Relationship Id="rId3" Type="http://schemas.openxmlformats.org/officeDocument/2006/relationships/image" Target="../media/image28.emf"/><Relationship Id="rId7" Type="http://schemas.openxmlformats.org/officeDocument/2006/relationships/image" Target="../media/image32.wmf"/><Relationship Id="rId12" Type="http://schemas.openxmlformats.org/officeDocument/2006/relationships/image" Target="../media/image37.wmf"/><Relationship Id="rId2" Type="http://schemas.openxmlformats.org/officeDocument/2006/relationships/image" Target="../media/image27.emf"/><Relationship Id="rId1" Type="http://schemas.openxmlformats.org/officeDocument/2006/relationships/image" Target="../media/image26.wmf"/><Relationship Id="rId6" Type="http://schemas.openxmlformats.org/officeDocument/2006/relationships/image" Target="../media/image31.wmf"/><Relationship Id="rId11" Type="http://schemas.openxmlformats.org/officeDocument/2006/relationships/image" Target="../media/image36.wmf"/><Relationship Id="rId5" Type="http://schemas.openxmlformats.org/officeDocument/2006/relationships/image" Target="../media/image30.emf"/><Relationship Id="rId10" Type="http://schemas.openxmlformats.org/officeDocument/2006/relationships/image" Target="../media/image35.wmf"/><Relationship Id="rId4" Type="http://schemas.openxmlformats.org/officeDocument/2006/relationships/image" Target="../media/image29.wmf"/><Relationship Id="rId9" Type="http://schemas.openxmlformats.org/officeDocument/2006/relationships/image" Target="../media/image34.wmf"/><Relationship Id="rId14" Type="http://schemas.openxmlformats.org/officeDocument/2006/relationships/image" Target="../media/image39.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322.wmf"/><Relationship Id="rId1" Type="http://schemas.openxmlformats.org/officeDocument/2006/relationships/image" Target="../media/image321.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95.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326.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95.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95.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331.wmf"/><Relationship Id="rId2" Type="http://schemas.openxmlformats.org/officeDocument/2006/relationships/image" Target="../media/image330.wmf"/><Relationship Id="rId1" Type="http://schemas.openxmlformats.org/officeDocument/2006/relationships/image" Target="../media/image329.wmf"/><Relationship Id="rId4" Type="http://schemas.openxmlformats.org/officeDocument/2006/relationships/image" Target="../media/image332.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95.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341.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95.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348.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6.wmf"/><Relationship Id="rId7" Type="http://schemas.openxmlformats.org/officeDocument/2006/relationships/image" Target="../media/image50.wmf"/><Relationship Id="rId12" Type="http://schemas.openxmlformats.org/officeDocument/2006/relationships/image" Target="../media/image55.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11" Type="http://schemas.openxmlformats.org/officeDocument/2006/relationships/image" Target="../media/image54.wmf"/><Relationship Id="rId5" Type="http://schemas.openxmlformats.org/officeDocument/2006/relationships/image" Target="../media/image48.wmf"/><Relationship Id="rId10" Type="http://schemas.openxmlformats.org/officeDocument/2006/relationships/image" Target="../media/image53.wmf"/><Relationship Id="rId4" Type="http://schemas.openxmlformats.org/officeDocument/2006/relationships/image" Target="../media/image47.wmf"/><Relationship Id="rId9" Type="http://schemas.openxmlformats.org/officeDocument/2006/relationships/image" Target="../media/image52.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95.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350.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95.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355.emf"/><Relationship Id="rId2" Type="http://schemas.openxmlformats.org/officeDocument/2006/relationships/image" Target="../media/image354.wmf"/><Relationship Id="rId1" Type="http://schemas.openxmlformats.org/officeDocument/2006/relationships/image" Target="../media/image353.wmf"/><Relationship Id="rId4" Type="http://schemas.openxmlformats.org/officeDocument/2006/relationships/image" Target="../media/image356.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95.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358.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95.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361.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95.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36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emf"/><Relationship Id="rId4" Type="http://schemas.openxmlformats.org/officeDocument/2006/relationships/image" Target="../media/image63.w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95.w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365.w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95.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369.emf"/><Relationship Id="rId2" Type="http://schemas.openxmlformats.org/officeDocument/2006/relationships/image" Target="../media/image368.wmf"/><Relationship Id="rId1" Type="http://schemas.openxmlformats.org/officeDocument/2006/relationships/image" Target="../media/image367.wmf"/><Relationship Id="rId4" Type="http://schemas.openxmlformats.org/officeDocument/2006/relationships/image" Target="../media/image370.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95.w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373.w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95.w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377.w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95.w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38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4" Type="http://schemas.openxmlformats.org/officeDocument/2006/relationships/image" Target="../media/image77.w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95.w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383.w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95.w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387.w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95.w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391.w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95.w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393.w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95.w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39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95.w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402.w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95.w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95.w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412.w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9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8.wmf"/><Relationship Id="rId7" Type="http://schemas.openxmlformats.org/officeDocument/2006/relationships/image" Target="../media/image92.wmf"/><Relationship Id="rId2" Type="http://schemas.openxmlformats.org/officeDocument/2006/relationships/image" Target="../media/image87.wmf"/><Relationship Id="rId1" Type="http://schemas.openxmlformats.org/officeDocument/2006/relationships/image" Target="../media/image86.wmf"/><Relationship Id="rId6" Type="http://schemas.openxmlformats.org/officeDocument/2006/relationships/image" Target="../media/image91.emf"/><Relationship Id="rId5" Type="http://schemas.openxmlformats.org/officeDocument/2006/relationships/image" Target="../media/image90.wmf"/><Relationship Id="rId4" Type="http://schemas.openxmlformats.org/officeDocument/2006/relationships/image" Target="../media/image8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CEA5C6-5C5E-4449-B4C3-BA826E36E879}" type="datetimeFigureOut">
              <a:rPr lang="en-GB" smtClean="0"/>
              <a:t>21/08/2019</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C8E8A-85C7-47BD-AFEA-C0DF946DDB8F}" type="slidenum">
              <a:rPr lang="en-GB" smtClean="0"/>
              <a:t>‹#›</a:t>
            </a:fld>
            <a:endParaRPr lang="en-GB" dirty="0"/>
          </a:p>
        </p:txBody>
      </p:sp>
    </p:spTree>
    <p:extLst>
      <p:ext uri="{BB962C8B-B14F-4D97-AF65-F5344CB8AC3E}">
        <p14:creationId xmlns:p14="http://schemas.microsoft.com/office/powerpoint/2010/main" val="514563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vmlDrawing" Target="../drawings/vmlDrawing31.vml"/><Relationship Id="rId6" Type="http://schemas.openxmlformats.org/officeDocument/2006/relationships/oleObject" Target="../embeddings/oleObject212.bin"/><Relationship Id="rId5" Type="http://schemas.openxmlformats.org/officeDocument/2006/relationships/image" Target="../media/image295.wmf"/><Relationship Id="rId4" Type="http://schemas.openxmlformats.org/officeDocument/2006/relationships/oleObject" Target="../embeddings/oleObject211.bin"/></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vmlDrawing" Target="../drawings/vmlDrawing33.vml"/><Relationship Id="rId6" Type="http://schemas.openxmlformats.org/officeDocument/2006/relationships/oleObject" Target="../embeddings/oleObject220.bin"/><Relationship Id="rId5" Type="http://schemas.openxmlformats.org/officeDocument/2006/relationships/image" Target="../media/image295.wmf"/><Relationship Id="rId4" Type="http://schemas.openxmlformats.org/officeDocument/2006/relationships/oleObject" Target="../embeddings/oleObject219.bin"/></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vmlDrawing" Target="../drawings/vmlDrawing35.vml"/><Relationship Id="rId6" Type="http://schemas.openxmlformats.org/officeDocument/2006/relationships/oleObject" Target="../embeddings/oleObject235.bin"/><Relationship Id="rId5" Type="http://schemas.openxmlformats.org/officeDocument/2006/relationships/image" Target="../media/image295.wmf"/><Relationship Id="rId4" Type="http://schemas.openxmlformats.org/officeDocument/2006/relationships/oleObject" Target="../embeddings/oleObject234.bin"/></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vmlDrawing" Target="../drawings/vmlDrawing37.vml"/><Relationship Id="rId6" Type="http://schemas.openxmlformats.org/officeDocument/2006/relationships/oleObject" Target="../embeddings/oleObject243.bin"/><Relationship Id="rId5" Type="http://schemas.openxmlformats.org/officeDocument/2006/relationships/image" Target="../media/image295.wmf"/><Relationship Id="rId4" Type="http://schemas.openxmlformats.org/officeDocument/2006/relationships/oleObject" Target="../embeddings/oleObject242.bin"/></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vmlDrawing" Target="../drawings/vmlDrawing39.vml"/><Relationship Id="rId6" Type="http://schemas.openxmlformats.org/officeDocument/2006/relationships/oleObject" Target="../embeddings/oleObject247.bin"/><Relationship Id="rId5" Type="http://schemas.openxmlformats.org/officeDocument/2006/relationships/image" Target="../media/image295.wmf"/><Relationship Id="rId4" Type="http://schemas.openxmlformats.org/officeDocument/2006/relationships/oleObject" Target="../embeddings/oleObject246.bin"/></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vmlDrawing" Target="../drawings/vmlDrawing41.vml"/><Relationship Id="rId6" Type="http://schemas.openxmlformats.org/officeDocument/2006/relationships/oleObject" Target="../embeddings/oleObject251.bin"/><Relationship Id="rId5" Type="http://schemas.openxmlformats.org/officeDocument/2006/relationships/image" Target="../media/image295.wmf"/><Relationship Id="rId4" Type="http://schemas.openxmlformats.org/officeDocument/2006/relationships/oleObject" Target="../embeddings/oleObject250.bin"/></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vmlDrawing" Target="../drawings/vmlDrawing43.vml"/><Relationship Id="rId6" Type="http://schemas.openxmlformats.org/officeDocument/2006/relationships/oleObject" Target="../embeddings/oleObject254.bin"/><Relationship Id="rId5" Type="http://schemas.openxmlformats.org/officeDocument/2006/relationships/image" Target="../media/image295.wmf"/><Relationship Id="rId4" Type="http://schemas.openxmlformats.org/officeDocument/2006/relationships/oleObject" Target="../embeddings/oleObject253.bin"/></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vmlDrawing" Target="../drawings/vmlDrawing44.vml"/><Relationship Id="rId6" Type="http://schemas.openxmlformats.org/officeDocument/2006/relationships/oleObject" Target="../embeddings/oleObject256.bin"/><Relationship Id="rId5" Type="http://schemas.openxmlformats.org/officeDocument/2006/relationships/image" Target="../media/image295.wmf"/><Relationship Id="rId4" Type="http://schemas.openxmlformats.org/officeDocument/2006/relationships/oleObject" Target="../embeddings/oleObject255.bin"/></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vmlDrawing" Target="../drawings/vmlDrawing46.vml"/><Relationship Id="rId6" Type="http://schemas.openxmlformats.org/officeDocument/2006/relationships/oleObject" Target="../embeddings/oleObject262.bin"/><Relationship Id="rId5" Type="http://schemas.openxmlformats.org/officeDocument/2006/relationships/image" Target="../media/image295.wmf"/><Relationship Id="rId4" Type="http://schemas.openxmlformats.org/officeDocument/2006/relationships/oleObject" Target="../embeddings/oleObject261.bin"/></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vmlDrawing" Target="../drawings/vmlDrawing48.vml"/><Relationship Id="rId6" Type="http://schemas.openxmlformats.org/officeDocument/2006/relationships/oleObject" Target="../embeddings/oleObject265.bin"/><Relationship Id="rId5" Type="http://schemas.openxmlformats.org/officeDocument/2006/relationships/image" Target="../media/image295.wmf"/><Relationship Id="rId4" Type="http://schemas.openxmlformats.org/officeDocument/2006/relationships/oleObject" Target="../embeddings/oleObject264.bin"/></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vmlDrawing" Target="../drawings/vmlDrawing50.vml"/><Relationship Id="rId6" Type="http://schemas.openxmlformats.org/officeDocument/2006/relationships/oleObject" Target="../embeddings/oleObject268.bin"/><Relationship Id="rId5" Type="http://schemas.openxmlformats.org/officeDocument/2006/relationships/image" Target="../media/image295.wmf"/><Relationship Id="rId4" Type="http://schemas.openxmlformats.org/officeDocument/2006/relationships/oleObject" Target="../embeddings/oleObject267.bin"/></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vmlDrawing" Target="../drawings/vmlDrawing52.vml"/><Relationship Id="rId6" Type="http://schemas.openxmlformats.org/officeDocument/2006/relationships/oleObject" Target="../embeddings/oleObject271.bin"/><Relationship Id="rId5" Type="http://schemas.openxmlformats.org/officeDocument/2006/relationships/image" Target="../media/image295.wmf"/><Relationship Id="rId4" Type="http://schemas.openxmlformats.org/officeDocument/2006/relationships/oleObject" Target="../embeddings/oleObject270.bin"/></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vmlDrawing" Target="../drawings/vmlDrawing54.vml"/><Relationship Id="rId6" Type="http://schemas.openxmlformats.org/officeDocument/2006/relationships/oleObject" Target="../embeddings/oleObject277.bin"/><Relationship Id="rId5" Type="http://schemas.openxmlformats.org/officeDocument/2006/relationships/image" Target="../media/image295.wmf"/><Relationship Id="rId4" Type="http://schemas.openxmlformats.org/officeDocument/2006/relationships/oleObject" Target="../embeddings/oleObject276.bin"/></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vmlDrawing" Target="../drawings/vmlDrawing56.vml"/><Relationship Id="rId6" Type="http://schemas.openxmlformats.org/officeDocument/2006/relationships/oleObject" Target="../embeddings/oleObject280.bin"/><Relationship Id="rId5" Type="http://schemas.openxmlformats.org/officeDocument/2006/relationships/image" Target="../media/image295.wmf"/><Relationship Id="rId4" Type="http://schemas.openxmlformats.org/officeDocument/2006/relationships/oleObject" Target="../embeddings/oleObject279.bin"/></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vmlDrawing" Target="../drawings/vmlDrawing58.vml"/><Relationship Id="rId6" Type="http://schemas.openxmlformats.org/officeDocument/2006/relationships/oleObject" Target="../embeddings/oleObject283.bin"/><Relationship Id="rId5" Type="http://schemas.openxmlformats.org/officeDocument/2006/relationships/image" Target="../media/image295.wmf"/><Relationship Id="rId4" Type="http://schemas.openxmlformats.org/officeDocument/2006/relationships/oleObject" Target="../embeddings/oleObject282.bin"/></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vmlDrawing" Target="../drawings/vmlDrawing60.vml"/><Relationship Id="rId6" Type="http://schemas.openxmlformats.org/officeDocument/2006/relationships/oleObject" Target="../embeddings/oleObject286.bin"/><Relationship Id="rId5" Type="http://schemas.openxmlformats.org/officeDocument/2006/relationships/image" Target="../media/image295.wmf"/><Relationship Id="rId4" Type="http://schemas.openxmlformats.org/officeDocument/2006/relationships/oleObject" Target="../embeddings/oleObject285.bin"/></Relationships>
</file>

<file path=ppt/notesSlides/_rels/notesSlide53.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vmlDrawing" Target="../drawings/vmlDrawing62.vml"/><Relationship Id="rId6" Type="http://schemas.openxmlformats.org/officeDocument/2006/relationships/oleObject" Target="../embeddings/oleObject289.bin"/><Relationship Id="rId5" Type="http://schemas.openxmlformats.org/officeDocument/2006/relationships/image" Target="../media/image295.wmf"/><Relationship Id="rId4" Type="http://schemas.openxmlformats.org/officeDocument/2006/relationships/oleObject" Target="../embeddings/oleObject288.bin"/></Relationships>
</file>

<file path=ppt/notesSlides/_rels/notesSlide54.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vmlDrawing" Target="../drawings/vmlDrawing64.vml"/><Relationship Id="rId6" Type="http://schemas.openxmlformats.org/officeDocument/2006/relationships/oleObject" Target="../embeddings/oleObject295.bin"/><Relationship Id="rId5" Type="http://schemas.openxmlformats.org/officeDocument/2006/relationships/image" Target="../media/image295.wmf"/><Relationship Id="rId4" Type="http://schemas.openxmlformats.org/officeDocument/2006/relationships/oleObject" Target="../embeddings/oleObject294.bin"/></Relationships>
</file>

<file path=ppt/notesSlides/_rels/notesSlide55.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notesMaster" Target="../notesMasters/notesMaster1.xml"/><Relationship Id="rId1" Type="http://schemas.openxmlformats.org/officeDocument/2006/relationships/vmlDrawing" Target="../drawings/vmlDrawing66.vml"/><Relationship Id="rId6" Type="http://schemas.openxmlformats.org/officeDocument/2006/relationships/oleObject" Target="../embeddings/oleObject298.bin"/><Relationship Id="rId5" Type="http://schemas.openxmlformats.org/officeDocument/2006/relationships/image" Target="../media/image295.wmf"/><Relationship Id="rId4" Type="http://schemas.openxmlformats.org/officeDocument/2006/relationships/oleObject" Target="../embeddings/oleObject297.bin"/></Relationships>
</file>

<file path=ppt/notesSlides/_rels/notesSlide56.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notesMaster" Target="../notesMasters/notesMaster1.xml"/><Relationship Id="rId1" Type="http://schemas.openxmlformats.org/officeDocument/2006/relationships/vmlDrawing" Target="../drawings/vmlDrawing68.vml"/><Relationship Id="rId6" Type="http://schemas.openxmlformats.org/officeDocument/2006/relationships/oleObject" Target="../embeddings/oleObject301.bin"/><Relationship Id="rId5" Type="http://schemas.openxmlformats.org/officeDocument/2006/relationships/image" Target="../media/image295.wmf"/><Relationship Id="rId4" Type="http://schemas.openxmlformats.org/officeDocument/2006/relationships/oleObject" Target="../embeddings/oleObject300.bin"/></Relationships>
</file>

<file path=ppt/notesSlides/_rels/notesSlide57.xml.rels><?xml version="1.0" encoding="UTF-8" standalone="yes"?>
<Relationships xmlns="http://schemas.openxmlformats.org/package/2006/relationships"><Relationship Id="rId3" Type="http://schemas.openxmlformats.org/officeDocument/2006/relationships/slide" Target="../slides/slide59.xml"/><Relationship Id="rId2" Type="http://schemas.openxmlformats.org/officeDocument/2006/relationships/notesMaster" Target="../notesMasters/notesMaster1.xml"/><Relationship Id="rId1" Type="http://schemas.openxmlformats.org/officeDocument/2006/relationships/vmlDrawing" Target="../drawings/vmlDrawing70.vml"/><Relationship Id="rId6" Type="http://schemas.openxmlformats.org/officeDocument/2006/relationships/oleObject" Target="../embeddings/oleObject304.bin"/><Relationship Id="rId5" Type="http://schemas.openxmlformats.org/officeDocument/2006/relationships/image" Target="../media/image295.wmf"/><Relationship Id="rId4" Type="http://schemas.openxmlformats.org/officeDocument/2006/relationships/oleObject" Target="../embeddings/oleObject303.bin"/></Relationships>
</file>

<file path=ppt/notesSlides/_rels/notesSlide58.xml.rels><?xml version="1.0" encoding="UTF-8" standalone="yes"?>
<Relationships xmlns="http://schemas.openxmlformats.org/package/2006/relationships"><Relationship Id="rId3" Type="http://schemas.openxmlformats.org/officeDocument/2006/relationships/slide" Target="../slides/slide60.xml"/><Relationship Id="rId2" Type="http://schemas.openxmlformats.org/officeDocument/2006/relationships/notesMaster" Target="../notesMasters/notesMaster1.xml"/><Relationship Id="rId1" Type="http://schemas.openxmlformats.org/officeDocument/2006/relationships/vmlDrawing" Target="../drawings/vmlDrawing72.vml"/><Relationship Id="rId6" Type="http://schemas.openxmlformats.org/officeDocument/2006/relationships/oleObject" Target="../embeddings/oleObject307.bin"/><Relationship Id="rId5" Type="http://schemas.openxmlformats.org/officeDocument/2006/relationships/image" Target="../media/image295.wmf"/><Relationship Id="rId4" Type="http://schemas.openxmlformats.org/officeDocument/2006/relationships/oleObject" Target="../embeddings/oleObject306.bin"/></Relationships>
</file>

<file path=ppt/notesSlides/_rels/notesSlide59.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notesMaster" Target="../notesMasters/notesMaster1.xml"/><Relationship Id="rId1" Type="http://schemas.openxmlformats.org/officeDocument/2006/relationships/vmlDrawing" Target="../drawings/vmlDrawing74.vml"/><Relationship Id="rId6" Type="http://schemas.openxmlformats.org/officeDocument/2006/relationships/oleObject" Target="../embeddings/oleObject310.bin"/><Relationship Id="rId5" Type="http://schemas.openxmlformats.org/officeDocument/2006/relationships/image" Target="../media/image295.wmf"/><Relationship Id="rId4" Type="http://schemas.openxmlformats.org/officeDocument/2006/relationships/oleObject" Target="../embeddings/oleObject309.bin"/></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slide" Target="../slides/slide62.xml"/><Relationship Id="rId2" Type="http://schemas.openxmlformats.org/officeDocument/2006/relationships/notesMaster" Target="../notesMasters/notesMaster1.xml"/><Relationship Id="rId1" Type="http://schemas.openxmlformats.org/officeDocument/2006/relationships/vmlDrawing" Target="../drawings/vmlDrawing76.vml"/><Relationship Id="rId6" Type="http://schemas.openxmlformats.org/officeDocument/2006/relationships/oleObject" Target="../embeddings/oleObject313.bin"/><Relationship Id="rId5" Type="http://schemas.openxmlformats.org/officeDocument/2006/relationships/image" Target="../media/image295.wmf"/><Relationship Id="rId4" Type="http://schemas.openxmlformats.org/officeDocument/2006/relationships/oleObject" Target="../embeddings/oleObject312.bin"/></Relationships>
</file>

<file path=ppt/notesSlides/_rels/notesSlide61.xml.rels><?xml version="1.0" encoding="UTF-8" standalone="yes"?>
<Relationships xmlns="http://schemas.openxmlformats.org/package/2006/relationships"><Relationship Id="rId3" Type="http://schemas.openxmlformats.org/officeDocument/2006/relationships/slide" Target="../slides/slide63.xml"/><Relationship Id="rId2" Type="http://schemas.openxmlformats.org/officeDocument/2006/relationships/notesMaster" Target="../notesMasters/notesMaster1.xml"/><Relationship Id="rId1" Type="http://schemas.openxmlformats.org/officeDocument/2006/relationships/vmlDrawing" Target="../drawings/vmlDrawing78.vml"/><Relationship Id="rId6" Type="http://schemas.openxmlformats.org/officeDocument/2006/relationships/oleObject" Target="../embeddings/oleObject316.bin"/><Relationship Id="rId5" Type="http://schemas.openxmlformats.org/officeDocument/2006/relationships/image" Target="../media/image295.wmf"/><Relationship Id="rId4" Type="http://schemas.openxmlformats.org/officeDocument/2006/relationships/oleObject" Target="../embeddings/oleObject315.bin"/></Relationships>
</file>

<file path=ppt/notesSlides/_rels/notesSlide62.xml.rels><?xml version="1.0" encoding="UTF-8" standalone="yes"?>
<Relationships xmlns="http://schemas.openxmlformats.org/package/2006/relationships"><Relationship Id="rId3" Type="http://schemas.openxmlformats.org/officeDocument/2006/relationships/slide" Target="../slides/slide64.xml"/><Relationship Id="rId2" Type="http://schemas.openxmlformats.org/officeDocument/2006/relationships/notesMaster" Target="../notesMasters/notesMaster1.xml"/><Relationship Id="rId1" Type="http://schemas.openxmlformats.org/officeDocument/2006/relationships/vmlDrawing" Target="../drawings/vmlDrawing80.vml"/><Relationship Id="rId6" Type="http://schemas.openxmlformats.org/officeDocument/2006/relationships/oleObject" Target="../embeddings/oleObject319.bin"/><Relationship Id="rId5" Type="http://schemas.openxmlformats.org/officeDocument/2006/relationships/image" Target="../media/image295.wmf"/><Relationship Id="rId4" Type="http://schemas.openxmlformats.org/officeDocument/2006/relationships/oleObject" Target="../embeddings/oleObject318.bin"/></Relationships>
</file>

<file path=ppt/notesSlides/_rels/notesSlide63.xml.rels><?xml version="1.0" encoding="UTF-8" standalone="yes"?>
<Relationships xmlns="http://schemas.openxmlformats.org/package/2006/relationships"><Relationship Id="rId3" Type="http://schemas.openxmlformats.org/officeDocument/2006/relationships/slide" Target="../slides/slide65.xml"/><Relationship Id="rId2" Type="http://schemas.openxmlformats.org/officeDocument/2006/relationships/notesMaster" Target="../notesMasters/notesMaster1.xml"/><Relationship Id="rId1" Type="http://schemas.openxmlformats.org/officeDocument/2006/relationships/vmlDrawing" Target="../drawings/vmlDrawing82.vml"/><Relationship Id="rId6" Type="http://schemas.openxmlformats.org/officeDocument/2006/relationships/oleObject" Target="../embeddings/oleObject322.bin"/><Relationship Id="rId5" Type="http://schemas.openxmlformats.org/officeDocument/2006/relationships/image" Target="../media/image295.wmf"/><Relationship Id="rId4" Type="http://schemas.openxmlformats.org/officeDocument/2006/relationships/oleObject" Target="../embeddings/oleObject321.bin"/></Relationships>
</file>

<file path=ppt/notesSlides/_rels/notesSlide64.xml.rels><?xml version="1.0" encoding="UTF-8" standalone="yes"?>
<Relationships xmlns="http://schemas.openxmlformats.org/package/2006/relationships"><Relationship Id="rId3" Type="http://schemas.openxmlformats.org/officeDocument/2006/relationships/slide" Target="../slides/slide66.xml"/><Relationship Id="rId2" Type="http://schemas.openxmlformats.org/officeDocument/2006/relationships/notesMaster" Target="../notesMasters/notesMaster1.xml"/><Relationship Id="rId1" Type="http://schemas.openxmlformats.org/officeDocument/2006/relationships/vmlDrawing" Target="../drawings/vmlDrawing83.vml"/><Relationship Id="rId6" Type="http://schemas.openxmlformats.org/officeDocument/2006/relationships/oleObject" Target="../embeddings/oleObject324.bin"/><Relationship Id="rId5" Type="http://schemas.openxmlformats.org/officeDocument/2006/relationships/image" Target="../media/image295.wmf"/><Relationship Id="rId4" Type="http://schemas.openxmlformats.org/officeDocument/2006/relationships/oleObject" Target="../embeddings/oleObject323.bin"/></Relationships>
</file>

<file path=ppt/notesSlides/_rels/notesSlide65.xml.rels><?xml version="1.0" encoding="UTF-8" standalone="yes"?>
<Relationships xmlns="http://schemas.openxmlformats.org/package/2006/relationships"><Relationship Id="rId3" Type="http://schemas.openxmlformats.org/officeDocument/2006/relationships/slide" Target="../slides/slide67.xml"/><Relationship Id="rId2" Type="http://schemas.openxmlformats.org/officeDocument/2006/relationships/notesMaster" Target="../notesMasters/notesMaster1.xml"/><Relationship Id="rId1" Type="http://schemas.openxmlformats.org/officeDocument/2006/relationships/vmlDrawing" Target="../drawings/vmlDrawing85.vml"/><Relationship Id="rId6" Type="http://schemas.openxmlformats.org/officeDocument/2006/relationships/oleObject" Target="../embeddings/oleObject327.bin"/><Relationship Id="rId5" Type="http://schemas.openxmlformats.org/officeDocument/2006/relationships/image" Target="../media/image295.wmf"/><Relationship Id="rId4" Type="http://schemas.openxmlformats.org/officeDocument/2006/relationships/oleObject" Target="../embeddings/oleObject326.bin"/></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Write addition and multiplication expressions to represent this image.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does each number represent? (The ‘4’ represents the number of groups, and the ‘2’ represents the size of each group.)</a:t>
            </a:r>
            <a:endParaRPr lang="en-GB" sz="1200" i="1" kern="1200" dirty="0">
              <a:solidFill>
                <a:schemeClr val="tx1"/>
              </a:solidFill>
              <a:effectLst/>
              <a:latin typeface="Myriad Pro" panose="020B0503030403020204" pitchFamily="34" charset="0"/>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a:t>
            </a:fld>
            <a:endParaRPr lang="en-US" dirty="0"/>
          </a:p>
        </p:txBody>
      </p:sp>
    </p:spTree>
    <p:extLst>
      <p:ext uri="{BB962C8B-B14F-4D97-AF65-F5344CB8AC3E}">
        <p14:creationId xmlns:p14="http://schemas.microsoft.com/office/powerpoint/2010/main" val="12424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Three lots of </a:t>
                </a:r>
                <a:r>
                  <a:rPr lang="en-GB" sz="1200" i="0" kern="1200">
                    <a:solidFill>
                      <a:schemeClr val="tx1"/>
                    </a:solidFill>
                    <a:effectLst/>
                    <a:latin typeface="+mn-lt"/>
                    <a:ea typeface="+mn-ea"/>
                    <a:cs typeface="+mn-cs"/>
                  </a:rPr>
                  <a:t>3/15</a:t>
                </a:r>
                <a:r>
                  <a:rPr lang="en-GB" sz="1200" i="1" kern="1200" dirty="0">
                    <a:solidFill>
                      <a:schemeClr val="tx1"/>
                    </a:solidFill>
                    <a:effectLst/>
                    <a:latin typeface="+mn-lt"/>
                    <a:ea typeface="+mn-ea"/>
                    <a:cs typeface="+mn-cs"/>
                  </a:rPr>
                  <a:t> is equal to</a:t>
                </a:r>
                <a:r>
                  <a:rPr lang="en-GB" sz="1200" i="0" kern="1200">
                    <a:solidFill>
                      <a:schemeClr val="tx1"/>
                    </a:solidFill>
                    <a:effectLst/>
                    <a:latin typeface="+mn-lt"/>
                    <a:ea typeface="+mn-ea"/>
                    <a:cs typeface="+mn-cs"/>
                  </a:rPr>
                  <a:t>  9/15</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12</a:t>
            </a:fld>
            <a:endParaRPr lang="en-US" dirty="0"/>
          </a:p>
        </p:txBody>
      </p:sp>
    </p:spTree>
    <p:extLst>
      <p:ext uri="{BB962C8B-B14F-4D97-AF65-F5344CB8AC3E}">
        <p14:creationId xmlns:p14="http://schemas.microsoft.com/office/powerpoint/2010/main" val="1408952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13</a:t>
            </a:fld>
            <a:endParaRPr lang="en-US" dirty="0"/>
          </a:p>
        </p:txBody>
      </p:sp>
    </p:spTree>
    <p:extLst>
      <p:ext uri="{BB962C8B-B14F-4D97-AF65-F5344CB8AC3E}">
        <p14:creationId xmlns:p14="http://schemas.microsoft.com/office/powerpoint/2010/main" val="1783737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14</a:t>
            </a:fld>
            <a:endParaRPr lang="en-US" dirty="0"/>
          </a:p>
        </p:txBody>
      </p:sp>
    </p:spTree>
    <p:extLst>
      <p:ext uri="{BB962C8B-B14F-4D97-AF65-F5344CB8AC3E}">
        <p14:creationId xmlns:p14="http://schemas.microsoft.com/office/powerpoint/2010/main" val="3512473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To decorate a wedding cake, a baker needs 3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5</m:t>
                        </m:r>
                      </m:den>
                    </m:f>
                  </m:oMath>
                </a14:m>
                <a:r>
                  <a:rPr lang="en-GB" sz="1200" i="1" kern="1200" dirty="0">
                    <a:solidFill>
                      <a:schemeClr val="tx1"/>
                    </a:solidFill>
                    <a:effectLst/>
                    <a:latin typeface="+mn-lt"/>
                    <a:ea typeface="+mn-ea"/>
                    <a:cs typeface="+mn-cs"/>
                  </a:rPr>
                  <a:t> m of ribbon. The baker needs to make 4 wedding cakes. How much ribbon does the baker need?</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How many 3 m lengths of ribbon are there?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How many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5</m:t>
                        </m:r>
                      </m:den>
                    </m:f>
                  </m:oMath>
                </a14:m>
                <a:r>
                  <a:rPr lang="en-GB" sz="1200" i="1" kern="1200" dirty="0">
                    <a:solidFill>
                      <a:schemeClr val="tx1"/>
                    </a:solidFill>
                    <a:effectLst/>
                    <a:latin typeface="+mn-lt"/>
                    <a:ea typeface="+mn-ea"/>
                    <a:cs typeface="+mn-cs"/>
                  </a:rPr>
                  <a:t> m lengths?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calculation can we do to find the total length?’</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To decorate a wedding cake, a baker needs 3 </a:t>
                </a:r>
                <a:r>
                  <a:rPr lang="en-GB" sz="1200" i="0" kern="1200">
                    <a:solidFill>
                      <a:schemeClr val="tx1"/>
                    </a:solidFill>
                    <a:effectLst/>
                    <a:latin typeface="+mn-lt"/>
                    <a:ea typeface="+mn-ea"/>
                    <a:cs typeface="+mn-cs"/>
                  </a:rPr>
                  <a:t>1/5</a:t>
                </a:r>
                <a:r>
                  <a:rPr lang="en-GB" sz="1200" i="1" kern="1200" dirty="0">
                    <a:solidFill>
                      <a:schemeClr val="tx1"/>
                    </a:solidFill>
                    <a:effectLst/>
                    <a:latin typeface="+mn-lt"/>
                    <a:ea typeface="+mn-ea"/>
                    <a:cs typeface="+mn-cs"/>
                  </a:rPr>
                  <a:t> m of ribbon. The baker needs to make 4 wedding cakes. How much ribbon does the baker need?</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How many 3 m lengths of ribbon are there?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How many </a:t>
                </a:r>
                <a:r>
                  <a:rPr lang="en-GB" sz="1200" i="0" kern="1200">
                    <a:solidFill>
                      <a:schemeClr val="tx1"/>
                    </a:solidFill>
                    <a:effectLst/>
                    <a:latin typeface="+mn-lt"/>
                    <a:ea typeface="+mn-ea"/>
                    <a:cs typeface="+mn-cs"/>
                  </a:rPr>
                  <a:t>1/5 𝑚</a:t>
                </a:r>
                <a:r>
                  <a:rPr lang="en-GB" sz="1200" i="1" kern="1200" dirty="0">
                    <a:solidFill>
                      <a:schemeClr val="tx1"/>
                    </a:solidFill>
                    <a:effectLst/>
                    <a:latin typeface="+mn-lt"/>
                    <a:ea typeface="+mn-ea"/>
                    <a:cs typeface="+mn-cs"/>
                  </a:rPr>
                  <a:t> lengths?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calculation can we do to find the total length?’</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15</a:t>
            </a:fld>
            <a:endParaRPr lang="en-US" dirty="0"/>
          </a:p>
        </p:txBody>
      </p:sp>
    </p:spTree>
    <p:extLst>
      <p:ext uri="{BB962C8B-B14F-4D97-AF65-F5344CB8AC3E}">
        <p14:creationId xmlns:p14="http://schemas.microsoft.com/office/powerpoint/2010/main" val="1350089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is the same?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is different?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16</a:t>
            </a:fld>
            <a:endParaRPr lang="en-US" dirty="0"/>
          </a:p>
        </p:txBody>
      </p:sp>
    </p:spTree>
    <p:extLst>
      <p:ext uri="{BB962C8B-B14F-4D97-AF65-F5344CB8AC3E}">
        <p14:creationId xmlns:p14="http://schemas.microsoft.com/office/powerpoint/2010/main" val="687799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17</a:t>
            </a:fld>
            <a:endParaRPr lang="en-US" dirty="0"/>
          </a:p>
        </p:txBody>
      </p:sp>
    </p:spTree>
    <p:extLst>
      <p:ext uri="{BB962C8B-B14F-4D97-AF65-F5344CB8AC3E}">
        <p14:creationId xmlns:p14="http://schemas.microsoft.com/office/powerpoint/2010/main" val="3671796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18</a:t>
            </a:fld>
            <a:endParaRPr lang="en-US" dirty="0"/>
          </a:p>
        </p:txBody>
      </p:sp>
    </p:spTree>
    <p:extLst>
      <p:ext uri="{BB962C8B-B14F-4D97-AF65-F5344CB8AC3E}">
        <p14:creationId xmlns:p14="http://schemas.microsoft.com/office/powerpoint/2010/main" val="3703226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whole is divided into four equal parts and we have three of them.</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19</a:t>
            </a:fld>
            <a:endParaRPr lang="en-US" dirty="0"/>
          </a:p>
        </p:txBody>
      </p:sp>
    </p:spTree>
    <p:extLst>
      <p:ext uri="{BB962C8B-B14F-4D97-AF65-F5344CB8AC3E}">
        <p14:creationId xmlns:p14="http://schemas.microsoft.com/office/powerpoint/2010/main" val="1089539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20</a:t>
            </a:fld>
            <a:endParaRPr lang="en-US" dirty="0"/>
          </a:p>
        </p:txBody>
      </p:sp>
    </p:spTree>
    <p:extLst>
      <p:ext uri="{BB962C8B-B14F-4D97-AF65-F5344CB8AC3E}">
        <p14:creationId xmlns:p14="http://schemas.microsoft.com/office/powerpoint/2010/main" val="1105678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Use the following stem sentence to identify the fraction that each part is of the whole.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whole is divided into ___ equal parts.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Each part is ___of the whole.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21</a:t>
            </a:fld>
            <a:endParaRPr lang="en-US" dirty="0"/>
          </a:p>
        </p:txBody>
      </p:sp>
    </p:spTree>
    <p:extLst>
      <p:ext uri="{BB962C8B-B14F-4D97-AF65-F5344CB8AC3E}">
        <p14:creationId xmlns:p14="http://schemas.microsoft.com/office/powerpoint/2010/main" val="3379490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Write addition and multiplication expressions to represent this image.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does each number represent? (The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8</m:t>
                        </m:r>
                      </m:den>
                    </m:f>
                  </m:oMath>
                </a14:m>
                <a:r>
                  <a:rPr lang="en-GB" sz="1200" i="1" kern="1200" dirty="0">
                    <a:solidFill>
                      <a:schemeClr val="tx1"/>
                    </a:solidFill>
                    <a:effectLst/>
                    <a:latin typeface="+mn-lt"/>
                    <a:ea typeface="+mn-ea"/>
                    <a:cs typeface="+mn-cs"/>
                  </a:rPr>
                  <a:t>’ represents the size of each part – an eighth of an orange. The ‘4’ represents the number of parts.)</a:t>
                </a:r>
                <a:endParaRPr lang="en-GB" sz="1200" i="1" kern="1200" dirty="0">
                  <a:solidFill>
                    <a:schemeClr val="tx1"/>
                  </a:solidFill>
                  <a:effectLst/>
                  <a:latin typeface="Myriad Pro" panose="020B0503030403020204" pitchFamily="34" charset="0"/>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Write addition and multiplication expression to represent this image.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does each number represent? (The ‘</a:t>
                </a:r>
                <a:r>
                  <a:rPr lang="en-GB" sz="1200" i="0" kern="1200">
                    <a:solidFill>
                      <a:schemeClr val="tx1"/>
                    </a:solidFill>
                    <a:effectLst/>
                    <a:latin typeface="+mn-lt"/>
                    <a:ea typeface="+mn-ea"/>
                    <a:cs typeface="+mn-cs"/>
                  </a:rPr>
                  <a:t>1/8</a:t>
                </a:r>
                <a:r>
                  <a:rPr lang="en-GB" sz="1200" i="1" kern="1200" dirty="0">
                    <a:solidFill>
                      <a:schemeClr val="tx1"/>
                    </a:solidFill>
                    <a:effectLst/>
                    <a:latin typeface="+mn-lt"/>
                    <a:ea typeface="+mn-ea"/>
                    <a:cs typeface="+mn-cs"/>
                  </a:rPr>
                  <a:t>’ represents the size of each part – an eighth of an orange. The ‘4’ represents the number of parts.)</a:t>
                </a:r>
                <a:endParaRPr lang="en-GB" sz="1200" i="1" kern="1200" dirty="0">
                  <a:solidFill>
                    <a:schemeClr val="tx1"/>
                  </a:solidFill>
                  <a:effectLst/>
                  <a:latin typeface="Myriad Pro" panose="020B0503030403020204" pitchFamily="34" charset="0"/>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a:t>
            </a:fld>
            <a:endParaRPr lang="en-US" dirty="0"/>
          </a:p>
        </p:txBody>
      </p:sp>
    </p:spTree>
    <p:extLst>
      <p:ext uri="{BB962C8B-B14F-4D97-AF65-F5344CB8AC3E}">
        <p14:creationId xmlns:p14="http://schemas.microsoft.com/office/powerpoint/2010/main" val="1757816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is the whole number of apples in each representation?</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is the number of apples in each part?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Use the stem sentence: When ___ apples are split into ___equal parts, there are ___ apples in each part.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22</a:t>
            </a:fld>
            <a:endParaRPr lang="en-US" dirty="0"/>
          </a:p>
        </p:txBody>
      </p:sp>
    </p:spTree>
    <p:extLst>
      <p:ext uri="{BB962C8B-B14F-4D97-AF65-F5344CB8AC3E}">
        <p14:creationId xmlns:p14="http://schemas.microsoft.com/office/powerpoint/2010/main" val="3999076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How many parts has the whole been split into?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fraction of the whole does each part represent?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Each part is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6</m:t>
                        </m:r>
                      </m:den>
                    </m:f>
                  </m:oMath>
                </a14:m>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of the whole;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6</m:t>
                        </m:r>
                      </m:den>
                    </m:f>
                  </m:oMath>
                </a14:m>
                <a:r>
                  <a:rPr lang="en-GB" sz="1200" i="1" kern="1200" dirty="0">
                    <a:solidFill>
                      <a:schemeClr val="tx1"/>
                    </a:solidFill>
                    <a:effectLst/>
                    <a:latin typeface="+mn-lt"/>
                    <a:ea typeface="+mn-ea"/>
                    <a:cs typeface="+mn-cs"/>
                  </a:rPr>
                  <a:t> of twelve apples is two apples.</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How many parts has the whole been split into?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fraction of the whole does each part represent?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Each part is </a:t>
                </a:r>
                <a:r>
                  <a:rPr lang="en-GB" sz="1200" i="0" kern="1200">
                    <a:solidFill>
                      <a:schemeClr val="tx1"/>
                    </a:solidFill>
                    <a:effectLst/>
                    <a:latin typeface="Cambria Math" panose="02040503050406030204" pitchFamily="18" charset="0"/>
                    <a:ea typeface="+mn-ea"/>
                    <a:cs typeface="+mn-cs"/>
                  </a:rPr>
                  <a:t>1/</a:t>
                </a:r>
                <a:r>
                  <a:rPr lang="en-GB" sz="1200" b="0" i="0" kern="1200">
                    <a:solidFill>
                      <a:schemeClr val="tx1"/>
                    </a:solidFill>
                    <a:effectLst/>
                    <a:latin typeface="Cambria Math" panose="02040503050406030204" pitchFamily="18" charset="0"/>
                    <a:ea typeface="+mn-ea"/>
                    <a:cs typeface="+mn-cs"/>
                  </a:rPr>
                  <a:t>6</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of the whole; </a:t>
                </a:r>
                <a:r>
                  <a:rPr lang="en-GB" sz="1200" i="0" kern="1200">
                    <a:solidFill>
                      <a:schemeClr val="tx1"/>
                    </a:solidFill>
                    <a:effectLst/>
                    <a:latin typeface="Cambria Math" panose="02040503050406030204" pitchFamily="18" charset="0"/>
                    <a:ea typeface="+mn-ea"/>
                    <a:cs typeface="+mn-cs"/>
                  </a:rPr>
                  <a:t>1/</a:t>
                </a:r>
                <a:r>
                  <a:rPr lang="en-GB" sz="1200" b="0" i="0" kern="1200">
                    <a:solidFill>
                      <a:schemeClr val="tx1"/>
                    </a:solidFill>
                    <a:effectLst/>
                    <a:latin typeface="Cambria Math" panose="02040503050406030204" pitchFamily="18" charset="0"/>
                    <a:ea typeface="+mn-ea"/>
                    <a:cs typeface="+mn-cs"/>
                  </a:rPr>
                  <a:t>6</a:t>
                </a:r>
                <a:r>
                  <a:rPr lang="en-GB" sz="1200" i="1" kern="1200" dirty="0">
                    <a:solidFill>
                      <a:schemeClr val="tx1"/>
                    </a:solidFill>
                    <a:effectLst/>
                    <a:latin typeface="+mn-lt"/>
                    <a:ea typeface="+mn-ea"/>
                    <a:cs typeface="+mn-cs"/>
                  </a:rPr>
                  <a:t> of twelve apples is two apples.</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23</a:t>
            </a:fld>
            <a:endParaRPr lang="en-US" dirty="0"/>
          </a:p>
        </p:txBody>
      </p:sp>
    </p:spTree>
    <p:extLst>
      <p:ext uri="{BB962C8B-B14F-4D97-AF65-F5344CB8AC3E}">
        <p14:creationId xmlns:p14="http://schemas.microsoft.com/office/powerpoint/2010/main" val="1658714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Each part is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5</m:t>
                        </m:r>
                      </m:den>
                    </m:f>
                  </m:oMath>
                </a14:m>
                <a:r>
                  <a:rPr lang="en-GB" sz="1200" i="1" kern="1200" dirty="0">
                    <a:solidFill>
                      <a:schemeClr val="tx1"/>
                    </a:solidFill>
                    <a:effectLst/>
                    <a:latin typeface="+mn-lt"/>
                    <a:ea typeface="+mn-ea"/>
                    <a:cs typeface="+mn-cs"/>
                  </a:rPr>
                  <a:t> of the whole;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5</m:t>
                        </m:r>
                      </m:den>
                    </m:f>
                  </m:oMath>
                </a14:m>
                <a:r>
                  <a:rPr lang="en-GB" sz="1200" i="1" kern="1200" dirty="0">
                    <a:solidFill>
                      <a:schemeClr val="tx1"/>
                    </a:solidFill>
                    <a:effectLst/>
                    <a:latin typeface="+mn-lt"/>
                    <a:ea typeface="+mn-ea"/>
                    <a:cs typeface="+mn-cs"/>
                  </a:rPr>
                  <a:t> of 15 is 3.</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Each part is </a:t>
                </a:r>
                <a:r>
                  <a:rPr lang="en-GB" sz="1200" i="0" kern="1200">
                    <a:solidFill>
                      <a:schemeClr val="tx1"/>
                    </a:solidFill>
                    <a:effectLst/>
                    <a:latin typeface="Cambria Math" panose="02040503050406030204" pitchFamily="18" charset="0"/>
                    <a:ea typeface="+mn-ea"/>
                    <a:cs typeface="+mn-cs"/>
                  </a:rPr>
                  <a:t>1/</a:t>
                </a:r>
                <a:r>
                  <a:rPr lang="en-GB" sz="1200" b="0" i="0" kern="1200">
                    <a:solidFill>
                      <a:schemeClr val="tx1"/>
                    </a:solidFill>
                    <a:effectLst/>
                    <a:latin typeface="Cambria Math" panose="02040503050406030204" pitchFamily="18" charset="0"/>
                    <a:ea typeface="+mn-ea"/>
                    <a:cs typeface="+mn-cs"/>
                  </a:rPr>
                  <a:t>5</a:t>
                </a:r>
                <a:r>
                  <a:rPr lang="en-GB" sz="1200" i="1" kern="1200" dirty="0">
                    <a:solidFill>
                      <a:schemeClr val="tx1"/>
                    </a:solidFill>
                    <a:effectLst/>
                    <a:latin typeface="+mn-lt"/>
                    <a:ea typeface="+mn-ea"/>
                    <a:cs typeface="+mn-cs"/>
                  </a:rPr>
                  <a:t> of the whole; </a:t>
                </a:r>
                <a:r>
                  <a:rPr lang="en-GB" sz="1200" i="0" kern="1200">
                    <a:solidFill>
                      <a:schemeClr val="tx1"/>
                    </a:solidFill>
                    <a:effectLst/>
                    <a:latin typeface="Cambria Math" panose="02040503050406030204" pitchFamily="18" charset="0"/>
                    <a:ea typeface="+mn-ea"/>
                    <a:cs typeface="+mn-cs"/>
                  </a:rPr>
                  <a:t>1/</a:t>
                </a:r>
                <a:r>
                  <a:rPr lang="en-GB" sz="1200" b="0" i="0" kern="1200">
                    <a:solidFill>
                      <a:schemeClr val="tx1"/>
                    </a:solidFill>
                    <a:effectLst/>
                    <a:latin typeface="Cambria Math" panose="02040503050406030204" pitchFamily="18" charset="0"/>
                    <a:ea typeface="+mn-ea"/>
                    <a:cs typeface="+mn-cs"/>
                  </a:rPr>
                  <a:t>5</a:t>
                </a:r>
                <a:r>
                  <a:rPr lang="en-GB" sz="1200" i="1" kern="1200" dirty="0">
                    <a:solidFill>
                      <a:schemeClr val="tx1"/>
                    </a:solidFill>
                    <a:effectLst/>
                    <a:latin typeface="+mn-lt"/>
                    <a:ea typeface="+mn-ea"/>
                    <a:cs typeface="+mn-cs"/>
                  </a:rPr>
                  <a:t> of 15 is 3.</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24</a:t>
            </a:fld>
            <a:endParaRPr lang="en-US" dirty="0"/>
          </a:p>
        </p:txBody>
      </p:sp>
    </p:spTree>
    <p:extLst>
      <p:ext uri="{BB962C8B-B14F-4D97-AF65-F5344CB8AC3E}">
        <p14:creationId xmlns:p14="http://schemas.microsoft.com/office/powerpoint/2010/main" val="4040416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Use the stem sentence: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__ is divided into __equal parts; each part is __ of the whole.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25</a:t>
            </a:fld>
            <a:endParaRPr lang="en-US" dirty="0"/>
          </a:p>
        </p:txBody>
      </p:sp>
    </p:spTree>
    <p:extLst>
      <p:ext uri="{BB962C8B-B14F-4D97-AF65-F5344CB8AC3E}">
        <p14:creationId xmlns:p14="http://schemas.microsoft.com/office/powerpoint/2010/main" val="3136157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26</a:t>
            </a:fld>
            <a:endParaRPr lang="en-US" dirty="0"/>
          </a:p>
        </p:txBody>
      </p:sp>
    </p:spTree>
    <p:extLst>
      <p:ext uri="{BB962C8B-B14F-4D97-AF65-F5344CB8AC3E}">
        <p14:creationId xmlns:p14="http://schemas.microsoft.com/office/powerpoint/2010/main" val="3931387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2</m:t>
                        </m:r>
                      </m:den>
                    </m:f>
                    <m:r>
                      <a:rPr lang="en-GB" sz="1200" b="0" i="1" kern="1200" smtClean="0">
                        <a:solidFill>
                          <a:schemeClr val="tx1"/>
                        </a:solidFill>
                        <a:effectLst/>
                        <a:latin typeface="Cambria Math" panose="02040503050406030204" pitchFamily="18" charset="0"/>
                        <a:ea typeface="+mn-ea"/>
                        <a:cs typeface="+mn-cs"/>
                      </a:rPr>
                      <m:t>  </m:t>
                    </m:r>
                  </m:oMath>
                </a14:m>
                <a:r>
                  <a:rPr lang="en-GB" sz="1200" i="1" kern="1200" dirty="0">
                    <a:solidFill>
                      <a:schemeClr val="tx1"/>
                    </a:solidFill>
                    <a:effectLst/>
                    <a:latin typeface="+mn-lt"/>
                    <a:ea typeface="+mn-ea"/>
                    <a:cs typeface="+mn-cs"/>
                  </a:rPr>
                  <a:t>of 10 = 5</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2 lots of 5 = 10</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0" kern="1200">
                    <a:solidFill>
                      <a:schemeClr val="tx1"/>
                    </a:solidFill>
                    <a:effectLst/>
                    <a:latin typeface="Cambria Math" panose="02040503050406030204" pitchFamily="18" charset="0"/>
                    <a:ea typeface="+mn-ea"/>
                    <a:cs typeface="+mn-cs"/>
                  </a:rPr>
                  <a:t>1/</a:t>
                </a:r>
                <a:r>
                  <a:rPr lang="en-GB" sz="1200" b="0" i="0" kern="1200">
                    <a:solidFill>
                      <a:schemeClr val="tx1"/>
                    </a:solidFill>
                    <a:effectLst/>
                    <a:latin typeface="Cambria Math" panose="02040503050406030204" pitchFamily="18" charset="0"/>
                    <a:ea typeface="+mn-ea"/>
                    <a:cs typeface="+mn-cs"/>
                  </a:rPr>
                  <a:t>2</a:t>
                </a:r>
                <a:r>
                  <a:rPr lang="en-GB" sz="1200" i="1" kern="1200" dirty="0">
                    <a:solidFill>
                      <a:schemeClr val="tx1"/>
                    </a:solidFill>
                    <a:effectLst/>
                    <a:latin typeface="+mn-lt"/>
                    <a:ea typeface="+mn-ea"/>
                    <a:cs typeface="+mn-cs"/>
                  </a:rPr>
                  <a:t> of 10 = 5</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2 lots of 5 = 10</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27</a:t>
            </a:fld>
            <a:endParaRPr lang="en-US" dirty="0"/>
          </a:p>
        </p:txBody>
      </p:sp>
    </p:spTree>
    <p:extLst>
      <p:ext uri="{BB962C8B-B14F-4D97-AF65-F5344CB8AC3E}">
        <p14:creationId xmlns:p14="http://schemas.microsoft.com/office/powerpoint/2010/main" val="589289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___of ___ = ____</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___lots of ___ = ____</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28</a:t>
            </a:fld>
            <a:endParaRPr lang="en-US" dirty="0"/>
          </a:p>
        </p:txBody>
      </p:sp>
    </p:spTree>
    <p:extLst>
      <p:ext uri="{BB962C8B-B14F-4D97-AF65-F5344CB8AC3E}">
        <p14:creationId xmlns:p14="http://schemas.microsoft.com/office/powerpoint/2010/main" val="632115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___of ___ = ____</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___lots of ___ = ____</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29</a:t>
            </a:fld>
            <a:endParaRPr lang="en-US" dirty="0"/>
          </a:p>
        </p:txBody>
      </p:sp>
    </p:spTree>
    <p:extLst>
      <p:ext uri="{BB962C8B-B14F-4D97-AF65-F5344CB8AC3E}">
        <p14:creationId xmlns:p14="http://schemas.microsoft.com/office/powerpoint/2010/main" val="710506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30</a:t>
            </a:fld>
            <a:endParaRPr lang="en-US" dirty="0"/>
          </a:p>
        </p:txBody>
      </p:sp>
    </p:spTree>
    <p:extLst>
      <p:ext uri="{BB962C8B-B14F-4D97-AF65-F5344CB8AC3E}">
        <p14:creationId xmlns:p14="http://schemas.microsoft.com/office/powerpoint/2010/main" val="2707165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31</a:t>
            </a:fld>
            <a:endParaRPr lang="en-US" dirty="0"/>
          </a:p>
        </p:txBody>
      </p:sp>
    </p:spTree>
    <p:extLst>
      <p:ext uri="{BB962C8B-B14F-4D97-AF65-F5344CB8AC3E}">
        <p14:creationId xmlns:p14="http://schemas.microsoft.com/office/powerpoint/2010/main" val="3242362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Use these images to practise writing addition and multiplication expressions.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a:t>
            </a:fld>
            <a:endParaRPr lang="en-US" dirty="0"/>
          </a:p>
        </p:txBody>
      </p:sp>
    </p:spTree>
    <p:extLst>
      <p:ext uri="{BB962C8B-B14F-4D97-AF65-F5344CB8AC3E}">
        <p14:creationId xmlns:p14="http://schemas.microsoft.com/office/powerpoint/2010/main" val="5529459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32</a:t>
            </a:fld>
            <a:endParaRPr lang="en-US" dirty="0"/>
          </a:p>
        </p:txBody>
      </p:sp>
    </p:spTree>
    <p:extLst>
      <p:ext uri="{BB962C8B-B14F-4D97-AF65-F5344CB8AC3E}">
        <p14:creationId xmlns:p14="http://schemas.microsoft.com/office/powerpoint/2010/main" val="27080095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When a whole number is multiplied by a unit fraction, it makes the whole number smaller.</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33</a:t>
            </a:fld>
            <a:endParaRPr lang="en-US" dirty="0"/>
          </a:p>
        </p:txBody>
      </p:sp>
    </p:spTree>
    <p:extLst>
      <p:ext uri="{BB962C8B-B14F-4D97-AF65-F5344CB8AC3E}">
        <p14:creationId xmlns:p14="http://schemas.microsoft.com/office/powerpoint/2010/main" val="32416123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Complete the missing parts on the bar models and then describe the relationships between the solutions to these calculations.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34</a:t>
            </a:fld>
            <a:endParaRPr lang="en-US" dirty="0"/>
          </a:p>
        </p:txBody>
      </p:sp>
    </p:spTree>
    <p:extLst>
      <p:ext uri="{BB962C8B-B14F-4D97-AF65-F5344CB8AC3E}">
        <p14:creationId xmlns:p14="http://schemas.microsoft.com/office/powerpoint/2010/main" val="1188435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35</a:t>
            </a:fld>
            <a:endParaRPr lang="en-US" dirty="0"/>
          </a:p>
        </p:txBody>
      </p:sp>
    </p:spTree>
    <p:extLst>
      <p:ext uri="{BB962C8B-B14F-4D97-AF65-F5344CB8AC3E}">
        <p14:creationId xmlns:p14="http://schemas.microsoft.com/office/powerpoint/2010/main" val="1204351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36</a:t>
            </a:fld>
            <a:endParaRPr lang="en-US" dirty="0"/>
          </a:p>
        </p:txBody>
      </p:sp>
    </p:spTree>
    <p:extLst>
      <p:ext uri="{BB962C8B-B14F-4D97-AF65-F5344CB8AC3E}">
        <p14:creationId xmlns:p14="http://schemas.microsoft.com/office/powerpoint/2010/main" val="27190308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There are 90 children in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3</m:t>
                        </m:r>
                      </m:den>
                    </m:f>
                  </m:oMath>
                </a14:m>
                <a:r>
                  <a:rPr lang="en-GB" sz="1200" i="1" kern="1200" dirty="0">
                    <a:solidFill>
                      <a:schemeClr val="tx1"/>
                    </a:solidFill>
                    <a:effectLst/>
                    <a:latin typeface="+mn-lt"/>
                    <a:ea typeface="+mn-ea"/>
                    <a:cs typeface="+mn-cs"/>
                  </a:rPr>
                  <a:t> of the playground.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How many children are in the whole playground, if there are an equal number of children in each part?</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There are 90 children in </a:t>
                </a:r>
                <a:r>
                  <a:rPr lang="en-GB" sz="1200" i="0" kern="1200">
                    <a:solidFill>
                      <a:schemeClr val="tx1"/>
                    </a:solidFill>
                    <a:effectLst/>
                    <a:latin typeface="+mn-lt"/>
                    <a:ea typeface="+mn-ea"/>
                    <a:cs typeface="+mn-cs"/>
                  </a:rPr>
                  <a:t>1/3</a:t>
                </a:r>
                <a:r>
                  <a:rPr lang="en-GB" sz="1200" i="1" kern="1200" dirty="0">
                    <a:solidFill>
                      <a:schemeClr val="tx1"/>
                    </a:solidFill>
                    <a:effectLst/>
                    <a:latin typeface="+mn-lt"/>
                    <a:ea typeface="+mn-ea"/>
                    <a:cs typeface="+mn-cs"/>
                  </a:rPr>
                  <a:t> of the playground.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How many children are in the whole playground, if there are an equal number of children in each part?</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37</a:t>
            </a:fld>
            <a:endParaRPr lang="en-US" dirty="0"/>
          </a:p>
        </p:txBody>
      </p:sp>
    </p:spTree>
    <p:extLst>
      <p:ext uri="{BB962C8B-B14F-4D97-AF65-F5344CB8AC3E}">
        <p14:creationId xmlns:p14="http://schemas.microsoft.com/office/powerpoint/2010/main" val="10009299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60 children choose their favourite sport.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12 children choose swimming.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fraction of the children is this?</a:t>
            </a:r>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8B2033A-FB0F-7949-A9F0-CBC790DC54B4}" type="slidenum">
              <a:rPr lang="en-US" smtClean="0"/>
              <a:t>38</a:t>
            </a:fld>
            <a:endParaRPr lang="en-US" dirty="0"/>
          </a:p>
        </p:txBody>
      </p:sp>
    </p:spTree>
    <p:extLst>
      <p:ext uri="{BB962C8B-B14F-4D97-AF65-F5344CB8AC3E}">
        <p14:creationId xmlns:p14="http://schemas.microsoft.com/office/powerpoint/2010/main" val="7976219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How could I find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3</m:t>
                        </m:r>
                      </m:num>
                      <m:den>
                        <m:r>
                          <a:rPr lang="en-GB" sz="1200" b="0" i="1" kern="1200" smtClean="0">
                            <a:solidFill>
                              <a:schemeClr val="tx1"/>
                            </a:solidFill>
                            <a:effectLst/>
                            <a:latin typeface="Cambria Math" panose="02040503050406030204" pitchFamily="18" charset="0"/>
                            <a:ea typeface="+mn-ea"/>
                            <a:cs typeface="+mn-cs"/>
                          </a:rPr>
                          <m:t>5</m:t>
                        </m:r>
                      </m:den>
                    </m:f>
                  </m:oMath>
                </a14:m>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of fifteen?</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(To calculate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3</m:t>
                        </m:r>
                      </m:num>
                      <m:den>
                        <m:r>
                          <a:rPr lang="en-GB" sz="1200" b="0" i="1" kern="1200" smtClean="0">
                            <a:solidFill>
                              <a:schemeClr val="tx1"/>
                            </a:solidFill>
                            <a:effectLst/>
                            <a:latin typeface="Cambria Math" panose="02040503050406030204" pitchFamily="18" charset="0"/>
                            <a:ea typeface="+mn-ea"/>
                            <a:cs typeface="+mn-cs"/>
                          </a:rPr>
                          <m:t>5</m:t>
                        </m:r>
                      </m:den>
                    </m:f>
                  </m:oMath>
                </a14:m>
                <a:r>
                  <a:rPr lang="en-GB" sz="1200" i="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a:t>
                </a:r>
                <a:r>
                  <a:rPr lang="en-GB" sz="1200" i="1" kern="1200" dirty="0">
                    <a:solidFill>
                      <a:schemeClr val="tx1"/>
                    </a:solidFill>
                    <a:effectLst/>
                    <a:latin typeface="+mn-lt"/>
                    <a:ea typeface="+mn-ea"/>
                    <a:cs typeface="+mn-cs"/>
                  </a:rPr>
                  <a:t>15</a:t>
                </a:r>
                <a:r>
                  <a:rPr lang="en-GB" sz="1200" i="1" kern="1200" baseline="0" dirty="0">
                    <a:solidFill>
                      <a:schemeClr val="tx1"/>
                    </a:solidFill>
                    <a:effectLst/>
                    <a:latin typeface="+mn-lt"/>
                    <a:ea typeface="+mn-ea"/>
                    <a:cs typeface="+mn-cs"/>
                  </a:rPr>
                  <a:t> = 9</a:t>
                </a:r>
                <a:r>
                  <a:rPr lang="en-GB" sz="1200" i="1" kern="1200" dirty="0">
                    <a:solidFill>
                      <a:schemeClr val="tx1"/>
                    </a:solidFill>
                    <a:effectLst/>
                    <a:latin typeface="+mn-lt"/>
                    <a:ea typeface="+mn-ea"/>
                    <a:cs typeface="+mn-cs"/>
                  </a:rPr>
                  <a:t>, find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5</m:t>
                        </m:r>
                      </m:den>
                    </m:f>
                  </m:oMath>
                </a14:m>
                <a:r>
                  <a:rPr lang="en-GB" sz="1200" i="1" kern="1200" dirty="0">
                    <a:solidFill>
                      <a:schemeClr val="tx1"/>
                    </a:solidFill>
                    <a:effectLst/>
                    <a:latin typeface="+mn-lt"/>
                    <a:ea typeface="+mn-ea"/>
                    <a:cs typeface="+mn-cs"/>
                  </a:rPr>
                  <a:t> of fifteen and then multiply by three.)</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How could I find </a:t>
                </a:r>
                <a:r>
                  <a:rPr lang="en-GB" sz="1200" b="0" i="0" kern="1200">
                    <a:solidFill>
                      <a:schemeClr val="tx1"/>
                    </a:solidFill>
                    <a:effectLst/>
                    <a:latin typeface="Cambria Math" panose="02040503050406030204" pitchFamily="18" charset="0"/>
                    <a:ea typeface="+mn-ea"/>
                    <a:cs typeface="+mn-cs"/>
                  </a:rPr>
                  <a:t>3/5</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of fifteen?</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(To calculate </a:t>
                </a:r>
                <a:r>
                  <a:rPr lang="en-GB" sz="1200" b="0" i="0" kern="1200">
                    <a:solidFill>
                      <a:schemeClr val="tx1"/>
                    </a:solidFill>
                    <a:effectLst/>
                    <a:latin typeface="Cambria Math" panose="02040503050406030204" pitchFamily="18" charset="0"/>
                    <a:ea typeface="+mn-ea"/>
                    <a:cs typeface="+mn-cs"/>
                  </a:rPr>
                  <a:t>3/5</a:t>
                </a:r>
                <a:r>
                  <a:rPr lang="en-GB" sz="1200" i="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a:t>
                </a:r>
                <a:r>
                  <a:rPr lang="en-GB" sz="1200" i="1" kern="1200" dirty="0">
                    <a:solidFill>
                      <a:schemeClr val="tx1"/>
                    </a:solidFill>
                    <a:effectLst/>
                    <a:latin typeface="+mn-lt"/>
                    <a:ea typeface="+mn-ea"/>
                    <a:cs typeface="+mn-cs"/>
                  </a:rPr>
                  <a:t>15</a:t>
                </a:r>
                <a:r>
                  <a:rPr lang="en-GB" sz="1200" i="1" kern="1200" baseline="0" dirty="0">
                    <a:solidFill>
                      <a:schemeClr val="tx1"/>
                    </a:solidFill>
                    <a:effectLst/>
                    <a:latin typeface="+mn-lt"/>
                    <a:ea typeface="+mn-ea"/>
                    <a:cs typeface="+mn-cs"/>
                  </a:rPr>
                  <a:t> = 9</a:t>
                </a:r>
                <a:r>
                  <a:rPr lang="en-GB" sz="1200" i="1" kern="1200" dirty="0">
                    <a:solidFill>
                      <a:schemeClr val="tx1"/>
                    </a:solidFill>
                    <a:effectLst/>
                    <a:latin typeface="+mn-lt"/>
                    <a:ea typeface="+mn-ea"/>
                    <a:cs typeface="+mn-cs"/>
                  </a:rPr>
                  <a:t>, find </a:t>
                </a:r>
                <a:r>
                  <a:rPr lang="en-GB" sz="1200" b="0" i="0" kern="1200">
                    <a:solidFill>
                      <a:schemeClr val="tx1"/>
                    </a:solidFill>
                    <a:effectLst/>
                    <a:latin typeface="Cambria Math" panose="02040503050406030204" pitchFamily="18" charset="0"/>
                    <a:ea typeface="+mn-ea"/>
                    <a:cs typeface="+mn-cs"/>
                  </a:rPr>
                  <a:t>1/5</a:t>
                </a:r>
                <a:r>
                  <a:rPr lang="en-GB" sz="1200" i="1" kern="1200" dirty="0">
                    <a:solidFill>
                      <a:schemeClr val="tx1"/>
                    </a:solidFill>
                    <a:effectLst/>
                    <a:latin typeface="+mn-lt"/>
                    <a:ea typeface="+mn-ea"/>
                    <a:cs typeface="+mn-cs"/>
                  </a:rPr>
                  <a:t> of fifteen and then multiply by three.)</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39</a:t>
            </a:fld>
            <a:endParaRPr lang="en-US" dirty="0"/>
          </a:p>
        </p:txBody>
      </p:sp>
      <p:graphicFrame>
        <p:nvGraphicFramePr>
          <p:cNvPr id="7" name="Object 6">
            <a:extLst>
              <a:ext uri="{FF2B5EF4-FFF2-40B4-BE49-F238E27FC236}">
                <a16:creationId xmlns:a16="http://schemas.microsoft.com/office/drawing/2014/main" id="{96FC74CE-8E1E-4135-97F4-4A81E1507413}"/>
              </a:ext>
            </a:extLst>
          </p:cNvPr>
          <p:cNvGraphicFramePr>
            <a:graphicFrameLocks noChangeAspect="1"/>
          </p:cNvGraphicFramePr>
          <p:nvPr>
            <p:extLst>
              <p:ext uri="{D42A27DB-BD31-4B8C-83A1-F6EECF244321}">
                <p14:modId xmlns:p14="http://schemas.microsoft.com/office/powerpoint/2010/main" val="3749680604"/>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31746" name="Equation" r:id="rId4" imgW="228600" imgH="228600" progId="Equation.DSMT4">
                  <p:embed/>
                </p:oleObj>
              </mc:Choice>
              <mc:Fallback>
                <p:oleObj name="Equation" r:id="rId4" imgW="228600" imgH="228600" progId="Equation.DSMT4">
                  <p:embed/>
                  <p:pic>
                    <p:nvPicPr>
                      <p:cNvPr id="7" name="Object 6">
                        <a:extLst>
                          <a:ext uri="{FF2B5EF4-FFF2-40B4-BE49-F238E27FC236}">
                            <a16:creationId xmlns:a16="http://schemas.microsoft.com/office/drawing/2014/main" id="{96FC74CE-8E1E-4135-97F4-4A81E1507413}"/>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C0C533-A468-4788-8506-F39B7FF70E9C}"/>
              </a:ext>
            </a:extLst>
          </p:cNvPr>
          <p:cNvGraphicFramePr>
            <a:graphicFrameLocks noChangeAspect="1"/>
          </p:cNvGraphicFramePr>
          <p:nvPr>
            <p:extLst>
              <p:ext uri="{D42A27DB-BD31-4B8C-83A1-F6EECF244321}">
                <p14:modId xmlns:p14="http://schemas.microsoft.com/office/powerpoint/2010/main" val="197948602"/>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31747" name="Equation" r:id="rId6" imgW="228600" imgH="228600" progId="Equation.DSMT4">
                  <p:embed/>
                </p:oleObj>
              </mc:Choice>
              <mc:Fallback>
                <p:oleObj name="Equation" r:id="rId6" imgW="228600" imgH="228600" progId="Equation.DSMT4">
                  <p:embed/>
                  <p:pic>
                    <p:nvPicPr>
                      <p:cNvPr id="8" name="Object 7">
                        <a:extLst>
                          <a:ext uri="{FF2B5EF4-FFF2-40B4-BE49-F238E27FC236}">
                            <a16:creationId xmlns:a16="http://schemas.microsoft.com/office/drawing/2014/main" id="{DFC0C533-A468-4788-8506-F39B7FF70E9C}"/>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spTree>
    <p:extLst>
      <p:ext uri="{BB962C8B-B14F-4D97-AF65-F5344CB8AC3E}">
        <p14:creationId xmlns:p14="http://schemas.microsoft.com/office/powerpoint/2010/main" val="856658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To calculate a fraction of a quantity, find the unit fraction of the quantity. Then multiply the unit fraction by the numerator.</a:t>
            </a:r>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8B2033A-FB0F-7949-A9F0-CBC790DC54B4}" type="slidenum">
              <a:rPr lang="en-US" smtClean="0"/>
              <a:t>40</a:t>
            </a:fld>
            <a:endParaRPr lang="en-US" dirty="0"/>
          </a:p>
        </p:txBody>
      </p:sp>
      <p:graphicFrame>
        <p:nvGraphicFramePr>
          <p:cNvPr id="7" name="Object 6">
            <a:extLst>
              <a:ext uri="{FF2B5EF4-FFF2-40B4-BE49-F238E27FC236}">
                <a16:creationId xmlns:a16="http://schemas.microsoft.com/office/drawing/2014/main" id="{96FC74CE-8E1E-4135-97F4-4A81E1507413}"/>
              </a:ext>
            </a:extLst>
          </p:cNvPr>
          <p:cNvGraphicFramePr>
            <a:graphicFrameLocks noChangeAspect="1"/>
          </p:cNvGraphicFramePr>
          <p:nvPr>
            <p:extLst>
              <p:ext uri="{D42A27DB-BD31-4B8C-83A1-F6EECF244321}">
                <p14:modId xmlns:p14="http://schemas.microsoft.com/office/powerpoint/2010/main" val="3749680604"/>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33794" name="Equation" r:id="rId4" imgW="228600" imgH="228600" progId="Equation.DSMT4">
                  <p:embed/>
                </p:oleObj>
              </mc:Choice>
              <mc:Fallback>
                <p:oleObj name="Equation" r:id="rId4" imgW="228600" imgH="228600" progId="Equation.DSMT4">
                  <p:embed/>
                  <p:pic>
                    <p:nvPicPr>
                      <p:cNvPr id="7" name="Object 6">
                        <a:extLst>
                          <a:ext uri="{FF2B5EF4-FFF2-40B4-BE49-F238E27FC236}">
                            <a16:creationId xmlns:a16="http://schemas.microsoft.com/office/drawing/2014/main" id="{96FC74CE-8E1E-4135-97F4-4A81E1507413}"/>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C0C533-A468-4788-8506-F39B7FF70E9C}"/>
              </a:ext>
            </a:extLst>
          </p:cNvPr>
          <p:cNvGraphicFramePr>
            <a:graphicFrameLocks noChangeAspect="1"/>
          </p:cNvGraphicFramePr>
          <p:nvPr>
            <p:extLst>
              <p:ext uri="{D42A27DB-BD31-4B8C-83A1-F6EECF244321}">
                <p14:modId xmlns:p14="http://schemas.microsoft.com/office/powerpoint/2010/main" val="197948602"/>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33795" name="Equation" r:id="rId6" imgW="228600" imgH="228600" progId="Equation.DSMT4">
                  <p:embed/>
                </p:oleObj>
              </mc:Choice>
              <mc:Fallback>
                <p:oleObj name="Equation" r:id="rId6" imgW="228600" imgH="228600" progId="Equation.DSMT4">
                  <p:embed/>
                  <p:pic>
                    <p:nvPicPr>
                      <p:cNvPr id="8" name="Object 7">
                        <a:extLst>
                          <a:ext uri="{FF2B5EF4-FFF2-40B4-BE49-F238E27FC236}">
                            <a16:creationId xmlns:a16="http://schemas.microsoft.com/office/drawing/2014/main" id="{DFC0C533-A468-4788-8506-F39B7FF70E9C}"/>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spTree>
    <p:extLst>
      <p:ext uri="{BB962C8B-B14F-4D97-AF65-F5344CB8AC3E}">
        <p14:creationId xmlns:p14="http://schemas.microsoft.com/office/powerpoint/2010/main" val="39794257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To calculate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3</m:t>
                        </m:r>
                      </m:num>
                      <m:den>
                        <m:r>
                          <a:rPr lang="en-GB" sz="1200" b="0" i="1" kern="1200" smtClean="0">
                            <a:solidFill>
                              <a:schemeClr val="tx1"/>
                            </a:solidFill>
                            <a:effectLst/>
                            <a:latin typeface="Cambria Math" panose="02040503050406030204" pitchFamily="18" charset="0"/>
                            <a:ea typeface="+mn-ea"/>
                            <a:cs typeface="+mn-cs"/>
                          </a:rPr>
                          <m:t>4</m:t>
                        </m:r>
                      </m:den>
                    </m:f>
                  </m:oMath>
                </a14:m>
                <a:r>
                  <a:rPr lang="en-GB" sz="1200"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 </a:t>
                </a:r>
                <a:r>
                  <a:rPr lang="en-GB" sz="1200" b="0" i="1" kern="1200" dirty="0">
                    <a:solidFill>
                      <a:schemeClr val="tx1"/>
                    </a:solidFill>
                    <a:effectLst/>
                    <a:latin typeface="+mn-lt"/>
                    <a:ea typeface="+mn-ea"/>
                    <a:cs typeface="+mn-cs"/>
                  </a:rPr>
                  <a:t>24</a:t>
                </a:r>
                <a:r>
                  <a:rPr lang="en-GB" sz="1200" i="1" kern="1200" dirty="0">
                    <a:solidFill>
                      <a:schemeClr val="tx1"/>
                    </a:solidFill>
                    <a:effectLst/>
                    <a:latin typeface="+mn-lt"/>
                    <a:ea typeface="+mn-ea"/>
                    <a:cs typeface="+mn-cs"/>
                  </a:rPr>
                  <a:t>, find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4</m:t>
                        </m:r>
                      </m:den>
                    </m:f>
                  </m:oMath>
                </a14:m>
                <a:r>
                  <a:rPr lang="en-GB" sz="1200" i="1" kern="1200" dirty="0">
                    <a:solidFill>
                      <a:schemeClr val="tx1"/>
                    </a:solidFill>
                    <a:effectLst/>
                    <a:latin typeface="+mn-lt"/>
                    <a:ea typeface="+mn-ea"/>
                    <a:cs typeface="+mn-cs"/>
                  </a:rPr>
                  <a:t> of twenty-four and then multiply by three. </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To calculate </a:t>
                </a:r>
                <a:r>
                  <a:rPr lang="en-GB" sz="1200" b="0" i="0" kern="1200">
                    <a:solidFill>
                      <a:schemeClr val="tx1"/>
                    </a:solidFill>
                    <a:effectLst/>
                    <a:latin typeface="Cambria Math" panose="02040503050406030204" pitchFamily="18" charset="0"/>
                    <a:ea typeface="+mn-ea"/>
                    <a:cs typeface="+mn-cs"/>
                  </a:rPr>
                  <a:t>3/4</a:t>
                </a:r>
                <a:r>
                  <a:rPr lang="en-GB" sz="1200"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 </a:t>
                </a:r>
                <a:r>
                  <a:rPr lang="en-GB" sz="1200" b="0" i="1" kern="1200" dirty="0">
                    <a:solidFill>
                      <a:schemeClr val="tx1"/>
                    </a:solidFill>
                    <a:effectLst/>
                    <a:latin typeface="+mn-lt"/>
                    <a:ea typeface="+mn-ea"/>
                    <a:cs typeface="+mn-cs"/>
                  </a:rPr>
                  <a:t>24</a:t>
                </a:r>
                <a:r>
                  <a:rPr lang="en-GB" sz="1200" i="1" kern="1200" dirty="0">
                    <a:solidFill>
                      <a:schemeClr val="tx1"/>
                    </a:solidFill>
                    <a:effectLst/>
                    <a:latin typeface="+mn-lt"/>
                    <a:ea typeface="+mn-ea"/>
                    <a:cs typeface="+mn-cs"/>
                  </a:rPr>
                  <a:t>, find </a:t>
                </a:r>
                <a:r>
                  <a:rPr lang="en-GB" sz="1200" b="0" i="0" kern="1200">
                    <a:solidFill>
                      <a:schemeClr val="tx1"/>
                    </a:solidFill>
                    <a:effectLst/>
                    <a:latin typeface="Cambria Math" panose="02040503050406030204" pitchFamily="18" charset="0"/>
                    <a:ea typeface="+mn-ea"/>
                    <a:cs typeface="+mn-cs"/>
                  </a:rPr>
                  <a:t>1/4</a:t>
                </a:r>
                <a:r>
                  <a:rPr lang="en-GB" sz="1200" i="1" kern="1200" dirty="0">
                    <a:solidFill>
                      <a:schemeClr val="tx1"/>
                    </a:solidFill>
                    <a:effectLst/>
                    <a:latin typeface="+mn-lt"/>
                    <a:ea typeface="+mn-ea"/>
                    <a:cs typeface="+mn-cs"/>
                  </a:rPr>
                  <a:t> of twenty-four and then multiply by three. To calculate , find of twenty-four and then multiply by three.</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41</a:t>
            </a:fld>
            <a:endParaRPr lang="en-US" dirty="0"/>
          </a:p>
        </p:txBody>
      </p:sp>
      <p:graphicFrame>
        <p:nvGraphicFramePr>
          <p:cNvPr id="7" name="Object 6">
            <a:extLst>
              <a:ext uri="{FF2B5EF4-FFF2-40B4-BE49-F238E27FC236}">
                <a16:creationId xmlns:a16="http://schemas.microsoft.com/office/drawing/2014/main" id="{96FC74CE-8E1E-4135-97F4-4A81E1507413}"/>
              </a:ext>
            </a:extLst>
          </p:cNvPr>
          <p:cNvGraphicFramePr>
            <a:graphicFrameLocks noChangeAspect="1"/>
          </p:cNvGraphicFramePr>
          <p:nvPr>
            <p:extLst>
              <p:ext uri="{D42A27DB-BD31-4B8C-83A1-F6EECF244321}">
                <p14:modId xmlns:p14="http://schemas.microsoft.com/office/powerpoint/2010/main" val="3749680604"/>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35842" name="Equation" r:id="rId4" imgW="228600" imgH="228600" progId="Equation.DSMT4">
                  <p:embed/>
                </p:oleObj>
              </mc:Choice>
              <mc:Fallback>
                <p:oleObj name="Equation" r:id="rId4" imgW="228600" imgH="228600" progId="Equation.DSMT4">
                  <p:embed/>
                  <p:pic>
                    <p:nvPicPr>
                      <p:cNvPr id="7" name="Object 6">
                        <a:extLst>
                          <a:ext uri="{FF2B5EF4-FFF2-40B4-BE49-F238E27FC236}">
                            <a16:creationId xmlns:a16="http://schemas.microsoft.com/office/drawing/2014/main" id="{96FC74CE-8E1E-4135-97F4-4A81E1507413}"/>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C0C533-A468-4788-8506-F39B7FF70E9C}"/>
              </a:ext>
            </a:extLst>
          </p:cNvPr>
          <p:cNvGraphicFramePr>
            <a:graphicFrameLocks noChangeAspect="1"/>
          </p:cNvGraphicFramePr>
          <p:nvPr>
            <p:extLst>
              <p:ext uri="{D42A27DB-BD31-4B8C-83A1-F6EECF244321}">
                <p14:modId xmlns:p14="http://schemas.microsoft.com/office/powerpoint/2010/main" val="197948602"/>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35843" name="Equation" r:id="rId6" imgW="228600" imgH="228600" progId="Equation.DSMT4">
                  <p:embed/>
                </p:oleObj>
              </mc:Choice>
              <mc:Fallback>
                <p:oleObj name="Equation" r:id="rId6" imgW="228600" imgH="228600" progId="Equation.DSMT4">
                  <p:embed/>
                  <p:pic>
                    <p:nvPicPr>
                      <p:cNvPr id="8" name="Object 7">
                        <a:extLst>
                          <a:ext uri="{FF2B5EF4-FFF2-40B4-BE49-F238E27FC236}">
                            <a16:creationId xmlns:a16="http://schemas.microsoft.com/office/drawing/2014/main" id="{DFC0C533-A468-4788-8506-F39B7FF70E9C}"/>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spTree>
    <p:extLst>
      <p:ext uri="{BB962C8B-B14F-4D97-AF65-F5344CB8AC3E}">
        <p14:creationId xmlns:p14="http://schemas.microsoft.com/office/powerpoint/2010/main" val="2474780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whole has been divided into nine equal parts, and one of these parts is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9</m:t>
                        </m:r>
                      </m:den>
                    </m:f>
                  </m:oMath>
                </a14:m>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slices are arranged into three groups.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fraction of the whole does each group represent?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Write addition and multiplication expressions to match the image.</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whole has been divided into nine equal parts, and one of these parts is </a:t>
                </a:r>
                <a:r>
                  <a:rPr lang="en-GB" sz="1200" b="0" i="0" kern="1200">
                    <a:solidFill>
                      <a:schemeClr val="tx1"/>
                    </a:solidFill>
                    <a:effectLst/>
                    <a:latin typeface="Cambria Math" panose="02040503050406030204" pitchFamily="18" charset="0"/>
                    <a:ea typeface="+mn-ea"/>
                    <a:cs typeface="+mn-cs"/>
                  </a:rPr>
                  <a:t>1/9</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slices are arranged into three groups.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fraction of the whole does each group represent?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Write addition and multiplication expressions to match the image.</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a:t>
            </a:fld>
            <a:endParaRPr lang="en-US" dirty="0"/>
          </a:p>
        </p:txBody>
      </p:sp>
    </p:spTree>
    <p:extLst>
      <p:ext uri="{BB962C8B-B14F-4D97-AF65-F5344CB8AC3E}">
        <p14:creationId xmlns:p14="http://schemas.microsoft.com/office/powerpoint/2010/main" val="37348741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A school are trying to raise £750 to send Year 5 on school camp.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They have raised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5</m:t>
                        </m:r>
                      </m:num>
                      <m:den>
                        <m:r>
                          <a:rPr lang="en-GB" sz="1200" b="0" i="1" kern="1200" smtClean="0">
                            <a:solidFill>
                              <a:schemeClr val="tx1"/>
                            </a:solidFill>
                            <a:effectLst/>
                            <a:latin typeface="Cambria Math" panose="02040503050406030204" pitchFamily="18" charset="0"/>
                            <a:ea typeface="+mn-ea"/>
                            <a:cs typeface="+mn-cs"/>
                          </a:rPr>
                          <m:t>6</m:t>
                        </m:r>
                      </m:den>
                    </m:f>
                  </m:oMath>
                </a14:m>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of the </a:t>
                </a:r>
                <a:r>
                  <a:rPr lang="en-GB" sz="1200" i="1" kern="1200">
                    <a:solidFill>
                      <a:schemeClr val="tx1"/>
                    </a:solidFill>
                    <a:effectLst/>
                    <a:latin typeface="+mn-lt"/>
                    <a:ea typeface="+mn-ea"/>
                    <a:cs typeface="+mn-cs"/>
                  </a:rPr>
                  <a:t>total.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a:solidFill>
                      <a:schemeClr val="tx1"/>
                    </a:solidFill>
                    <a:effectLst/>
                    <a:latin typeface="+mn-lt"/>
                    <a:ea typeface="+mn-ea"/>
                    <a:cs typeface="+mn-cs"/>
                  </a:rPr>
                  <a:t>How </a:t>
                </a:r>
                <a:r>
                  <a:rPr lang="en-GB" sz="1200" i="1" kern="1200" dirty="0">
                    <a:solidFill>
                      <a:schemeClr val="tx1"/>
                    </a:solidFill>
                    <a:effectLst/>
                    <a:latin typeface="+mn-lt"/>
                    <a:ea typeface="+mn-ea"/>
                    <a:cs typeface="+mn-cs"/>
                  </a:rPr>
                  <a:t>much have they raised so far?</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 school are trying to raise £750 to send Year 5 on school camp. They have raised </a:t>
                </a:r>
                <a:r>
                  <a:rPr lang="en-GB" sz="1200" i="0" kern="1200">
                    <a:solidFill>
                      <a:schemeClr val="tx1"/>
                    </a:solidFill>
                    <a:effectLst/>
                    <a:latin typeface="+mn-lt"/>
                    <a:ea typeface="+mn-ea"/>
                    <a:cs typeface="+mn-cs"/>
                  </a:rPr>
                  <a:t>5/6</a:t>
                </a:r>
                <a:r>
                  <a:rPr lang="en-GB" sz="1200" i="1" kern="1200" dirty="0">
                    <a:solidFill>
                      <a:schemeClr val="tx1"/>
                    </a:solidFill>
                    <a:effectLst/>
                    <a:latin typeface="+mn-lt"/>
                    <a:ea typeface="+mn-ea"/>
                    <a:cs typeface="+mn-cs"/>
                  </a:rPr>
                  <a:t> of the total. How much have they raised so far?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How much is </a:t>
                </a:r>
                <a:r>
                  <a:rPr lang="en-GB" sz="1200" i="0" kern="1200">
                    <a:solidFill>
                      <a:schemeClr val="tx1"/>
                    </a:solidFill>
                    <a:effectLst/>
                    <a:latin typeface="+mn-lt"/>
                    <a:ea typeface="+mn-ea"/>
                    <a:cs typeface="+mn-cs"/>
                  </a:rPr>
                  <a:t>1/6</a:t>
                </a:r>
                <a:r>
                  <a:rPr lang="en-GB" sz="1200" i="1" kern="1200" dirty="0">
                    <a:solidFill>
                      <a:schemeClr val="tx1"/>
                    </a:solidFill>
                    <a:effectLst/>
                    <a:latin typeface="+mn-lt"/>
                    <a:ea typeface="+mn-ea"/>
                    <a:cs typeface="+mn-cs"/>
                  </a:rPr>
                  <a:t> of the total?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And </a:t>
                </a:r>
                <a:r>
                  <a:rPr lang="en-GB" sz="1200" i="0" kern="1200">
                    <a:solidFill>
                      <a:schemeClr val="tx1"/>
                    </a:solidFill>
                    <a:effectLst/>
                    <a:latin typeface="+mn-lt"/>
                    <a:ea typeface="+mn-ea"/>
                    <a:cs typeface="+mn-cs"/>
                  </a:rPr>
                  <a:t>5/6</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42</a:t>
            </a:fld>
            <a:endParaRPr lang="en-US" dirty="0"/>
          </a:p>
        </p:txBody>
      </p:sp>
      <p:graphicFrame>
        <p:nvGraphicFramePr>
          <p:cNvPr id="7" name="Object 6">
            <a:extLst>
              <a:ext uri="{FF2B5EF4-FFF2-40B4-BE49-F238E27FC236}">
                <a16:creationId xmlns:a16="http://schemas.microsoft.com/office/drawing/2014/main" id="{96FC74CE-8E1E-4135-97F4-4A81E1507413}"/>
              </a:ext>
            </a:extLst>
          </p:cNvPr>
          <p:cNvGraphicFramePr>
            <a:graphicFrameLocks noChangeAspect="1"/>
          </p:cNvGraphicFramePr>
          <p:nvPr>
            <p:extLst>
              <p:ext uri="{D42A27DB-BD31-4B8C-83A1-F6EECF244321}">
                <p14:modId xmlns:p14="http://schemas.microsoft.com/office/powerpoint/2010/main" val="3749680604"/>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37890" name="Equation" r:id="rId4" imgW="228600" imgH="228600" progId="Equation.DSMT4">
                  <p:embed/>
                </p:oleObj>
              </mc:Choice>
              <mc:Fallback>
                <p:oleObj name="Equation" r:id="rId4" imgW="228600" imgH="228600" progId="Equation.DSMT4">
                  <p:embed/>
                  <p:pic>
                    <p:nvPicPr>
                      <p:cNvPr id="7" name="Object 6">
                        <a:extLst>
                          <a:ext uri="{FF2B5EF4-FFF2-40B4-BE49-F238E27FC236}">
                            <a16:creationId xmlns:a16="http://schemas.microsoft.com/office/drawing/2014/main" id="{96FC74CE-8E1E-4135-97F4-4A81E1507413}"/>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C0C533-A468-4788-8506-F39B7FF70E9C}"/>
              </a:ext>
            </a:extLst>
          </p:cNvPr>
          <p:cNvGraphicFramePr>
            <a:graphicFrameLocks noChangeAspect="1"/>
          </p:cNvGraphicFramePr>
          <p:nvPr>
            <p:extLst>
              <p:ext uri="{D42A27DB-BD31-4B8C-83A1-F6EECF244321}">
                <p14:modId xmlns:p14="http://schemas.microsoft.com/office/powerpoint/2010/main" val="197948602"/>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37891" name="Equation" r:id="rId6" imgW="228600" imgH="228600" progId="Equation.DSMT4">
                  <p:embed/>
                </p:oleObj>
              </mc:Choice>
              <mc:Fallback>
                <p:oleObj name="Equation" r:id="rId6" imgW="228600" imgH="228600" progId="Equation.DSMT4">
                  <p:embed/>
                  <p:pic>
                    <p:nvPicPr>
                      <p:cNvPr id="8" name="Object 7">
                        <a:extLst>
                          <a:ext uri="{FF2B5EF4-FFF2-40B4-BE49-F238E27FC236}">
                            <a16:creationId xmlns:a16="http://schemas.microsoft.com/office/drawing/2014/main" id="{DFC0C533-A468-4788-8506-F39B7FF70E9C}"/>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spTree>
    <p:extLst>
      <p:ext uri="{BB962C8B-B14F-4D97-AF65-F5344CB8AC3E}">
        <p14:creationId xmlns:p14="http://schemas.microsoft.com/office/powerpoint/2010/main" val="4209080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When a whole number is multiplied by a unit fraction, it makes the whole number smaller.</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43</a:t>
            </a:fld>
            <a:endParaRPr lang="en-US" dirty="0"/>
          </a:p>
        </p:txBody>
      </p:sp>
      <p:graphicFrame>
        <p:nvGraphicFramePr>
          <p:cNvPr id="7" name="Object 6">
            <a:extLst>
              <a:ext uri="{FF2B5EF4-FFF2-40B4-BE49-F238E27FC236}">
                <a16:creationId xmlns:a16="http://schemas.microsoft.com/office/drawing/2014/main" id="{96FC74CE-8E1E-4135-97F4-4A81E1507413}"/>
              </a:ext>
            </a:extLst>
          </p:cNvPr>
          <p:cNvGraphicFramePr>
            <a:graphicFrameLocks noChangeAspect="1"/>
          </p:cNvGraphicFramePr>
          <p:nvPr>
            <p:extLst>
              <p:ext uri="{D42A27DB-BD31-4B8C-83A1-F6EECF244321}">
                <p14:modId xmlns:p14="http://schemas.microsoft.com/office/powerpoint/2010/main" val="3749680604"/>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39938" name="Equation" r:id="rId4" imgW="228600" imgH="228600" progId="Equation.DSMT4">
                  <p:embed/>
                </p:oleObj>
              </mc:Choice>
              <mc:Fallback>
                <p:oleObj name="Equation" r:id="rId4" imgW="228600" imgH="228600" progId="Equation.DSMT4">
                  <p:embed/>
                  <p:pic>
                    <p:nvPicPr>
                      <p:cNvPr id="7" name="Object 6">
                        <a:extLst>
                          <a:ext uri="{FF2B5EF4-FFF2-40B4-BE49-F238E27FC236}">
                            <a16:creationId xmlns:a16="http://schemas.microsoft.com/office/drawing/2014/main" id="{96FC74CE-8E1E-4135-97F4-4A81E1507413}"/>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C0C533-A468-4788-8506-F39B7FF70E9C}"/>
              </a:ext>
            </a:extLst>
          </p:cNvPr>
          <p:cNvGraphicFramePr>
            <a:graphicFrameLocks noChangeAspect="1"/>
          </p:cNvGraphicFramePr>
          <p:nvPr>
            <p:extLst>
              <p:ext uri="{D42A27DB-BD31-4B8C-83A1-F6EECF244321}">
                <p14:modId xmlns:p14="http://schemas.microsoft.com/office/powerpoint/2010/main" val="197948602"/>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39939" name="Equation" r:id="rId6" imgW="228600" imgH="228600" progId="Equation.DSMT4">
                  <p:embed/>
                </p:oleObj>
              </mc:Choice>
              <mc:Fallback>
                <p:oleObj name="Equation" r:id="rId6" imgW="228600" imgH="228600" progId="Equation.DSMT4">
                  <p:embed/>
                  <p:pic>
                    <p:nvPicPr>
                      <p:cNvPr id="8" name="Object 7">
                        <a:extLst>
                          <a:ext uri="{FF2B5EF4-FFF2-40B4-BE49-F238E27FC236}">
                            <a16:creationId xmlns:a16="http://schemas.microsoft.com/office/drawing/2014/main" id="{DFC0C533-A468-4788-8506-F39B7FF70E9C}"/>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spTree>
    <p:extLst>
      <p:ext uri="{BB962C8B-B14F-4D97-AF65-F5344CB8AC3E}">
        <p14:creationId xmlns:p14="http://schemas.microsoft.com/office/powerpoint/2010/main" val="41349663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When a whole number is multiplied by a proper fraction, it makes the whole number smaller.</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44</a:t>
            </a:fld>
            <a:endParaRPr lang="en-US" dirty="0"/>
          </a:p>
        </p:txBody>
      </p:sp>
      <p:graphicFrame>
        <p:nvGraphicFramePr>
          <p:cNvPr id="7" name="Object 6">
            <a:extLst>
              <a:ext uri="{FF2B5EF4-FFF2-40B4-BE49-F238E27FC236}">
                <a16:creationId xmlns:a16="http://schemas.microsoft.com/office/drawing/2014/main" id="{96FC74CE-8E1E-4135-97F4-4A81E1507413}"/>
              </a:ext>
            </a:extLst>
          </p:cNvPr>
          <p:cNvGraphicFramePr>
            <a:graphicFrameLocks noChangeAspect="1"/>
          </p:cNvGraphicFramePr>
          <p:nvPr>
            <p:extLst>
              <p:ext uri="{D42A27DB-BD31-4B8C-83A1-F6EECF244321}">
                <p14:modId xmlns:p14="http://schemas.microsoft.com/office/powerpoint/2010/main" val="3749680604"/>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41986" name="Equation" r:id="rId4" imgW="228600" imgH="228600" progId="Equation.DSMT4">
                  <p:embed/>
                </p:oleObj>
              </mc:Choice>
              <mc:Fallback>
                <p:oleObj name="Equation" r:id="rId4" imgW="228600" imgH="228600" progId="Equation.DSMT4">
                  <p:embed/>
                  <p:pic>
                    <p:nvPicPr>
                      <p:cNvPr id="7" name="Object 6">
                        <a:extLst>
                          <a:ext uri="{FF2B5EF4-FFF2-40B4-BE49-F238E27FC236}">
                            <a16:creationId xmlns:a16="http://schemas.microsoft.com/office/drawing/2014/main" id="{96FC74CE-8E1E-4135-97F4-4A81E1507413}"/>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C0C533-A468-4788-8506-F39B7FF70E9C}"/>
              </a:ext>
            </a:extLst>
          </p:cNvPr>
          <p:cNvGraphicFramePr>
            <a:graphicFrameLocks noChangeAspect="1"/>
          </p:cNvGraphicFramePr>
          <p:nvPr>
            <p:extLst>
              <p:ext uri="{D42A27DB-BD31-4B8C-83A1-F6EECF244321}">
                <p14:modId xmlns:p14="http://schemas.microsoft.com/office/powerpoint/2010/main" val="197948602"/>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41987" name="Equation" r:id="rId6" imgW="228600" imgH="228600" progId="Equation.DSMT4">
                  <p:embed/>
                </p:oleObj>
              </mc:Choice>
              <mc:Fallback>
                <p:oleObj name="Equation" r:id="rId6" imgW="228600" imgH="228600" progId="Equation.DSMT4">
                  <p:embed/>
                  <p:pic>
                    <p:nvPicPr>
                      <p:cNvPr id="8" name="Object 7">
                        <a:extLst>
                          <a:ext uri="{FF2B5EF4-FFF2-40B4-BE49-F238E27FC236}">
                            <a16:creationId xmlns:a16="http://schemas.microsoft.com/office/drawing/2014/main" id="{DFC0C533-A468-4788-8506-F39B7FF70E9C}"/>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spTree>
    <p:extLst>
      <p:ext uri="{BB962C8B-B14F-4D97-AF65-F5344CB8AC3E}">
        <p14:creationId xmlns:p14="http://schemas.microsoft.com/office/powerpoint/2010/main" val="9873426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Discuss the different ways that 8 </a:t>
                </a:r>
                <a:r>
                  <a:rPr lang="en-GB" sz="1200" b="0" kern="1200" dirty="0">
                    <a:solidFill>
                      <a:schemeClr val="tx1"/>
                    </a:solidFill>
                    <a:effectLst/>
                    <a:latin typeface="+mn-lt"/>
                    <a:ea typeface="+mn-ea"/>
                    <a:cs typeface="+mn-cs"/>
                  </a:rPr>
                  <a:t>×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3</m:t>
                        </m:r>
                      </m:num>
                      <m:den>
                        <m:r>
                          <a:rPr lang="en-GB" sz="1200" b="0" i="1" kern="1200" smtClean="0">
                            <a:solidFill>
                              <a:schemeClr val="tx1"/>
                            </a:solidFill>
                            <a:effectLst/>
                            <a:latin typeface="Cambria Math" panose="02040503050406030204" pitchFamily="18" charset="0"/>
                            <a:ea typeface="+mn-ea"/>
                            <a:cs typeface="+mn-cs"/>
                          </a:rPr>
                          <m:t>4</m:t>
                        </m:r>
                      </m:den>
                    </m:f>
                  </m:oMath>
                </a14:m>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could</a:t>
                </a:r>
                <a:r>
                  <a:rPr lang="en-GB" sz="1200" i="1" kern="1200" baseline="0" dirty="0">
                    <a:solidFill>
                      <a:schemeClr val="tx1"/>
                    </a:solidFill>
                    <a:effectLst/>
                    <a:latin typeface="+mn-lt"/>
                    <a:ea typeface="+mn-ea"/>
                    <a:cs typeface="+mn-cs"/>
                  </a:rPr>
                  <a:t> be interpreted and represented pictorially and in written form. </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Discuss the different ways that 8 </a:t>
                </a:r>
                <a:r>
                  <a:rPr lang="en-GB" sz="1200" b="0" kern="1200" dirty="0">
                    <a:solidFill>
                      <a:schemeClr val="tx1"/>
                    </a:solidFill>
                    <a:effectLst/>
                    <a:latin typeface="+mn-lt"/>
                    <a:ea typeface="+mn-ea"/>
                    <a:cs typeface="+mn-cs"/>
                  </a:rPr>
                  <a:t>× </a:t>
                </a:r>
                <a:r>
                  <a:rPr lang="en-GB" sz="1200" b="0" i="0" kern="1200">
                    <a:solidFill>
                      <a:schemeClr val="tx1"/>
                    </a:solidFill>
                    <a:effectLst/>
                    <a:latin typeface="Cambria Math" panose="02040503050406030204" pitchFamily="18" charset="0"/>
                    <a:ea typeface="+mn-ea"/>
                    <a:cs typeface="+mn-cs"/>
                  </a:rPr>
                  <a:t>3/4</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could</a:t>
                </a:r>
                <a:r>
                  <a:rPr lang="en-GB" sz="1200" i="1" kern="1200" baseline="0" dirty="0">
                    <a:solidFill>
                      <a:schemeClr val="tx1"/>
                    </a:solidFill>
                    <a:effectLst/>
                    <a:latin typeface="+mn-lt"/>
                    <a:ea typeface="+mn-ea"/>
                    <a:cs typeface="+mn-cs"/>
                  </a:rPr>
                  <a:t> be interpreted and represented pictorially and in written form. </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45</a:t>
            </a:fld>
            <a:endParaRPr lang="en-US" dirty="0"/>
          </a:p>
        </p:txBody>
      </p:sp>
      <p:graphicFrame>
        <p:nvGraphicFramePr>
          <p:cNvPr id="7" name="Object 6">
            <a:extLst>
              <a:ext uri="{FF2B5EF4-FFF2-40B4-BE49-F238E27FC236}">
                <a16:creationId xmlns:a16="http://schemas.microsoft.com/office/drawing/2014/main" id="{96FC74CE-8E1E-4135-97F4-4A81E1507413}"/>
              </a:ext>
            </a:extLst>
          </p:cNvPr>
          <p:cNvGraphicFramePr>
            <a:graphicFrameLocks noChangeAspect="1"/>
          </p:cNvGraphicFramePr>
          <p:nvPr>
            <p:extLst>
              <p:ext uri="{D42A27DB-BD31-4B8C-83A1-F6EECF244321}">
                <p14:modId xmlns:p14="http://schemas.microsoft.com/office/powerpoint/2010/main" val="3749680604"/>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44034" name="Equation" r:id="rId4" imgW="228600" imgH="228600" progId="Equation.DSMT4">
                  <p:embed/>
                </p:oleObj>
              </mc:Choice>
              <mc:Fallback>
                <p:oleObj name="Equation" r:id="rId4" imgW="228600" imgH="228600" progId="Equation.DSMT4">
                  <p:embed/>
                  <p:pic>
                    <p:nvPicPr>
                      <p:cNvPr id="7" name="Object 6">
                        <a:extLst>
                          <a:ext uri="{FF2B5EF4-FFF2-40B4-BE49-F238E27FC236}">
                            <a16:creationId xmlns:a16="http://schemas.microsoft.com/office/drawing/2014/main" id="{96FC74CE-8E1E-4135-97F4-4A81E1507413}"/>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C0C533-A468-4788-8506-F39B7FF70E9C}"/>
              </a:ext>
            </a:extLst>
          </p:cNvPr>
          <p:cNvGraphicFramePr>
            <a:graphicFrameLocks noChangeAspect="1"/>
          </p:cNvGraphicFramePr>
          <p:nvPr>
            <p:extLst>
              <p:ext uri="{D42A27DB-BD31-4B8C-83A1-F6EECF244321}">
                <p14:modId xmlns:p14="http://schemas.microsoft.com/office/powerpoint/2010/main" val="197948602"/>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44035" name="Equation" r:id="rId6" imgW="228600" imgH="228600" progId="Equation.DSMT4">
                  <p:embed/>
                </p:oleObj>
              </mc:Choice>
              <mc:Fallback>
                <p:oleObj name="Equation" r:id="rId6" imgW="228600" imgH="228600" progId="Equation.DSMT4">
                  <p:embed/>
                  <p:pic>
                    <p:nvPicPr>
                      <p:cNvPr id="8" name="Object 7">
                        <a:extLst>
                          <a:ext uri="{FF2B5EF4-FFF2-40B4-BE49-F238E27FC236}">
                            <a16:creationId xmlns:a16="http://schemas.microsoft.com/office/drawing/2014/main" id="{DFC0C533-A468-4788-8506-F39B7FF70E9C}"/>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spTree>
    <p:extLst>
      <p:ext uri="{BB962C8B-B14F-4D97-AF65-F5344CB8AC3E}">
        <p14:creationId xmlns:p14="http://schemas.microsoft.com/office/powerpoint/2010/main" val="2584945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If we know the size of a unit fraction, we can work out the size of the whole.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46</a:t>
            </a:fld>
            <a:endParaRPr lang="en-US" dirty="0"/>
          </a:p>
        </p:txBody>
      </p:sp>
      <p:graphicFrame>
        <p:nvGraphicFramePr>
          <p:cNvPr id="7" name="Object 6">
            <a:extLst>
              <a:ext uri="{FF2B5EF4-FFF2-40B4-BE49-F238E27FC236}">
                <a16:creationId xmlns:a16="http://schemas.microsoft.com/office/drawing/2014/main" id="{96FC74CE-8E1E-4135-97F4-4A81E1507413}"/>
              </a:ext>
            </a:extLst>
          </p:cNvPr>
          <p:cNvGraphicFramePr>
            <a:graphicFrameLocks noChangeAspect="1"/>
          </p:cNvGraphicFramePr>
          <p:nvPr>
            <p:extLst>
              <p:ext uri="{D42A27DB-BD31-4B8C-83A1-F6EECF244321}">
                <p14:modId xmlns:p14="http://schemas.microsoft.com/office/powerpoint/2010/main" val="3749680604"/>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45058" name="Equation" r:id="rId4" imgW="228600" imgH="228600" progId="Equation.DSMT4">
                  <p:embed/>
                </p:oleObj>
              </mc:Choice>
              <mc:Fallback>
                <p:oleObj name="Equation" r:id="rId4" imgW="228600" imgH="228600" progId="Equation.DSMT4">
                  <p:embed/>
                  <p:pic>
                    <p:nvPicPr>
                      <p:cNvPr id="7" name="Object 6">
                        <a:extLst>
                          <a:ext uri="{FF2B5EF4-FFF2-40B4-BE49-F238E27FC236}">
                            <a16:creationId xmlns:a16="http://schemas.microsoft.com/office/drawing/2014/main" id="{96FC74CE-8E1E-4135-97F4-4A81E1507413}"/>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C0C533-A468-4788-8506-F39B7FF70E9C}"/>
              </a:ext>
            </a:extLst>
          </p:cNvPr>
          <p:cNvGraphicFramePr>
            <a:graphicFrameLocks noChangeAspect="1"/>
          </p:cNvGraphicFramePr>
          <p:nvPr>
            <p:extLst>
              <p:ext uri="{D42A27DB-BD31-4B8C-83A1-F6EECF244321}">
                <p14:modId xmlns:p14="http://schemas.microsoft.com/office/powerpoint/2010/main" val="197948602"/>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45059" name="Equation" r:id="rId6" imgW="228600" imgH="228600" progId="Equation.DSMT4">
                  <p:embed/>
                </p:oleObj>
              </mc:Choice>
              <mc:Fallback>
                <p:oleObj name="Equation" r:id="rId6" imgW="228600" imgH="228600" progId="Equation.DSMT4">
                  <p:embed/>
                  <p:pic>
                    <p:nvPicPr>
                      <p:cNvPr id="8" name="Object 7">
                        <a:extLst>
                          <a:ext uri="{FF2B5EF4-FFF2-40B4-BE49-F238E27FC236}">
                            <a16:creationId xmlns:a16="http://schemas.microsoft.com/office/drawing/2014/main" id="{DFC0C533-A468-4788-8506-F39B7FF70E9C}"/>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spTree>
    <p:extLst>
      <p:ext uri="{BB962C8B-B14F-4D97-AF65-F5344CB8AC3E}">
        <p14:creationId xmlns:p14="http://schemas.microsoft.com/office/powerpoint/2010/main" val="39231673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If we know the size of a unit fraction, we can work out the size of the whole.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47</a:t>
            </a:fld>
            <a:endParaRPr lang="en-US" dirty="0"/>
          </a:p>
        </p:txBody>
      </p:sp>
      <p:graphicFrame>
        <p:nvGraphicFramePr>
          <p:cNvPr id="7" name="Object 6">
            <a:extLst>
              <a:ext uri="{FF2B5EF4-FFF2-40B4-BE49-F238E27FC236}">
                <a16:creationId xmlns:a16="http://schemas.microsoft.com/office/drawing/2014/main" id="{96FC74CE-8E1E-4135-97F4-4A81E1507413}"/>
              </a:ext>
            </a:extLst>
          </p:cNvPr>
          <p:cNvGraphicFramePr>
            <a:graphicFrameLocks noChangeAspect="1"/>
          </p:cNvGraphicFramePr>
          <p:nvPr>
            <p:extLst>
              <p:ext uri="{D42A27DB-BD31-4B8C-83A1-F6EECF244321}">
                <p14:modId xmlns:p14="http://schemas.microsoft.com/office/powerpoint/2010/main" val="3749680604"/>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47106" name="Equation" r:id="rId4" imgW="228600" imgH="228600" progId="Equation.DSMT4">
                  <p:embed/>
                </p:oleObj>
              </mc:Choice>
              <mc:Fallback>
                <p:oleObj name="Equation" r:id="rId4" imgW="228600" imgH="228600" progId="Equation.DSMT4">
                  <p:embed/>
                  <p:pic>
                    <p:nvPicPr>
                      <p:cNvPr id="7" name="Object 6">
                        <a:extLst>
                          <a:ext uri="{FF2B5EF4-FFF2-40B4-BE49-F238E27FC236}">
                            <a16:creationId xmlns:a16="http://schemas.microsoft.com/office/drawing/2014/main" id="{96FC74CE-8E1E-4135-97F4-4A81E1507413}"/>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C0C533-A468-4788-8506-F39B7FF70E9C}"/>
              </a:ext>
            </a:extLst>
          </p:cNvPr>
          <p:cNvGraphicFramePr>
            <a:graphicFrameLocks noChangeAspect="1"/>
          </p:cNvGraphicFramePr>
          <p:nvPr>
            <p:extLst>
              <p:ext uri="{D42A27DB-BD31-4B8C-83A1-F6EECF244321}">
                <p14:modId xmlns:p14="http://schemas.microsoft.com/office/powerpoint/2010/main" val="197948602"/>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47107" name="Equation" r:id="rId6" imgW="228600" imgH="228600" progId="Equation.DSMT4">
                  <p:embed/>
                </p:oleObj>
              </mc:Choice>
              <mc:Fallback>
                <p:oleObj name="Equation" r:id="rId6" imgW="228600" imgH="228600" progId="Equation.DSMT4">
                  <p:embed/>
                  <p:pic>
                    <p:nvPicPr>
                      <p:cNvPr id="8" name="Object 7">
                        <a:extLst>
                          <a:ext uri="{FF2B5EF4-FFF2-40B4-BE49-F238E27FC236}">
                            <a16:creationId xmlns:a16="http://schemas.microsoft.com/office/drawing/2014/main" id="{DFC0C533-A468-4788-8506-F39B7FF70E9C}"/>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spTree>
    <p:extLst>
      <p:ext uri="{BB962C8B-B14F-4D97-AF65-F5344CB8AC3E}">
        <p14:creationId xmlns:p14="http://schemas.microsoft.com/office/powerpoint/2010/main" val="21777798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48</a:t>
            </a:fld>
            <a:endParaRPr lang="en-US" dirty="0"/>
          </a:p>
        </p:txBody>
      </p:sp>
      <p:graphicFrame>
        <p:nvGraphicFramePr>
          <p:cNvPr id="7" name="Object 6">
            <a:extLst>
              <a:ext uri="{FF2B5EF4-FFF2-40B4-BE49-F238E27FC236}">
                <a16:creationId xmlns:a16="http://schemas.microsoft.com/office/drawing/2014/main" id="{96FC74CE-8E1E-4135-97F4-4A81E1507413}"/>
              </a:ext>
            </a:extLst>
          </p:cNvPr>
          <p:cNvGraphicFramePr>
            <a:graphicFrameLocks noChangeAspect="1"/>
          </p:cNvGraphicFramePr>
          <p:nvPr>
            <p:extLst>
              <p:ext uri="{D42A27DB-BD31-4B8C-83A1-F6EECF244321}">
                <p14:modId xmlns:p14="http://schemas.microsoft.com/office/powerpoint/2010/main" val="3749680604"/>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49154" name="Equation" r:id="rId4" imgW="228600" imgH="228600" progId="Equation.DSMT4">
                  <p:embed/>
                </p:oleObj>
              </mc:Choice>
              <mc:Fallback>
                <p:oleObj name="Equation" r:id="rId4" imgW="228600" imgH="228600" progId="Equation.DSMT4">
                  <p:embed/>
                  <p:pic>
                    <p:nvPicPr>
                      <p:cNvPr id="7" name="Object 6">
                        <a:extLst>
                          <a:ext uri="{FF2B5EF4-FFF2-40B4-BE49-F238E27FC236}">
                            <a16:creationId xmlns:a16="http://schemas.microsoft.com/office/drawing/2014/main" id="{96FC74CE-8E1E-4135-97F4-4A81E1507413}"/>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C0C533-A468-4788-8506-F39B7FF70E9C}"/>
              </a:ext>
            </a:extLst>
          </p:cNvPr>
          <p:cNvGraphicFramePr>
            <a:graphicFrameLocks noChangeAspect="1"/>
          </p:cNvGraphicFramePr>
          <p:nvPr>
            <p:extLst>
              <p:ext uri="{D42A27DB-BD31-4B8C-83A1-F6EECF244321}">
                <p14:modId xmlns:p14="http://schemas.microsoft.com/office/powerpoint/2010/main" val="197948602"/>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49155" name="Equation" r:id="rId6" imgW="228600" imgH="228600" progId="Equation.DSMT4">
                  <p:embed/>
                </p:oleObj>
              </mc:Choice>
              <mc:Fallback>
                <p:oleObj name="Equation" r:id="rId6" imgW="228600" imgH="228600" progId="Equation.DSMT4">
                  <p:embed/>
                  <p:pic>
                    <p:nvPicPr>
                      <p:cNvPr id="8" name="Object 7">
                        <a:extLst>
                          <a:ext uri="{FF2B5EF4-FFF2-40B4-BE49-F238E27FC236}">
                            <a16:creationId xmlns:a16="http://schemas.microsoft.com/office/drawing/2014/main" id="{DFC0C533-A468-4788-8506-F39B7FF70E9C}"/>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spTree>
    <p:extLst>
      <p:ext uri="{BB962C8B-B14F-4D97-AF65-F5344CB8AC3E}">
        <p14:creationId xmlns:p14="http://schemas.microsoft.com/office/powerpoint/2010/main" val="10103086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49</a:t>
            </a:fld>
            <a:endParaRPr lang="en-US" dirty="0"/>
          </a:p>
        </p:txBody>
      </p:sp>
      <p:graphicFrame>
        <p:nvGraphicFramePr>
          <p:cNvPr id="7" name="Object 6">
            <a:extLst>
              <a:ext uri="{FF2B5EF4-FFF2-40B4-BE49-F238E27FC236}">
                <a16:creationId xmlns:a16="http://schemas.microsoft.com/office/drawing/2014/main" id="{96FC74CE-8E1E-4135-97F4-4A81E1507413}"/>
              </a:ext>
            </a:extLst>
          </p:cNvPr>
          <p:cNvGraphicFramePr>
            <a:graphicFrameLocks noChangeAspect="1"/>
          </p:cNvGraphicFramePr>
          <p:nvPr>
            <p:extLst>
              <p:ext uri="{D42A27DB-BD31-4B8C-83A1-F6EECF244321}">
                <p14:modId xmlns:p14="http://schemas.microsoft.com/office/powerpoint/2010/main" val="3749680604"/>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51202" name="Equation" r:id="rId4" imgW="228600" imgH="228600" progId="Equation.DSMT4">
                  <p:embed/>
                </p:oleObj>
              </mc:Choice>
              <mc:Fallback>
                <p:oleObj name="Equation" r:id="rId4" imgW="228600" imgH="228600" progId="Equation.DSMT4">
                  <p:embed/>
                  <p:pic>
                    <p:nvPicPr>
                      <p:cNvPr id="7" name="Object 6">
                        <a:extLst>
                          <a:ext uri="{FF2B5EF4-FFF2-40B4-BE49-F238E27FC236}">
                            <a16:creationId xmlns:a16="http://schemas.microsoft.com/office/drawing/2014/main" id="{96FC74CE-8E1E-4135-97F4-4A81E1507413}"/>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C0C533-A468-4788-8506-F39B7FF70E9C}"/>
              </a:ext>
            </a:extLst>
          </p:cNvPr>
          <p:cNvGraphicFramePr>
            <a:graphicFrameLocks noChangeAspect="1"/>
          </p:cNvGraphicFramePr>
          <p:nvPr>
            <p:extLst>
              <p:ext uri="{D42A27DB-BD31-4B8C-83A1-F6EECF244321}">
                <p14:modId xmlns:p14="http://schemas.microsoft.com/office/powerpoint/2010/main" val="197948602"/>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51203" name="Equation" r:id="rId6" imgW="228600" imgH="228600" progId="Equation.DSMT4">
                  <p:embed/>
                </p:oleObj>
              </mc:Choice>
              <mc:Fallback>
                <p:oleObj name="Equation" r:id="rId6" imgW="228600" imgH="228600" progId="Equation.DSMT4">
                  <p:embed/>
                  <p:pic>
                    <p:nvPicPr>
                      <p:cNvPr id="8" name="Object 7">
                        <a:extLst>
                          <a:ext uri="{FF2B5EF4-FFF2-40B4-BE49-F238E27FC236}">
                            <a16:creationId xmlns:a16="http://schemas.microsoft.com/office/drawing/2014/main" id="{DFC0C533-A468-4788-8506-F39B7FF70E9C}"/>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spTree>
    <p:extLst>
      <p:ext uri="{BB962C8B-B14F-4D97-AF65-F5344CB8AC3E}">
        <p14:creationId xmlns:p14="http://schemas.microsoft.com/office/powerpoint/2010/main" val="32932393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50</a:t>
            </a:fld>
            <a:endParaRPr lang="en-US" dirty="0"/>
          </a:p>
        </p:txBody>
      </p:sp>
      <p:graphicFrame>
        <p:nvGraphicFramePr>
          <p:cNvPr id="7" name="Object 6">
            <a:extLst>
              <a:ext uri="{FF2B5EF4-FFF2-40B4-BE49-F238E27FC236}">
                <a16:creationId xmlns:a16="http://schemas.microsoft.com/office/drawing/2014/main" id="{96FC74CE-8E1E-4135-97F4-4A81E1507413}"/>
              </a:ext>
            </a:extLst>
          </p:cNvPr>
          <p:cNvGraphicFramePr>
            <a:graphicFrameLocks noChangeAspect="1"/>
          </p:cNvGraphicFramePr>
          <p:nvPr>
            <p:extLst>
              <p:ext uri="{D42A27DB-BD31-4B8C-83A1-F6EECF244321}">
                <p14:modId xmlns:p14="http://schemas.microsoft.com/office/powerpoint/2010/main" val="3749680604"/>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53250" name="Equation" r:id="rId4" imgW="228600" imgH="228600" progId="Equation.DSMT4">
                  <p:embed/>
                </p:oleObj>
              </mc:Choice>
              <mc:Fallback>
                <p:oleObj name="Equation" r:id="rId4" imgW="228600" imgH="228600" progId="Equation.DSMT4">
                  <p:embed/>
                  <p:pic>
                    <p:nvPicPr>
                      <p:cNvPr id="7" name="Object 6">
                        <a:extLst>
                          <a:ext uri="{FF2B5EF4-FFF2-40B4-BE49-F238E27FC236}">
                            <a16:creationId xmlns:a16="http://schemas.microsoft.com/office/drawing/2014/main" id="{96FC74CE-8E1E-4135-97F4-4A81E1507413}"/>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C0C533-A468-4788-8506-F39B7FF70E9C}"/>
              </a:ext>
            </a:extLst>
          </p:cNvPr>
          <p:cNvGraphicFramePr>
            <a:graphicFrameLocks noChangeAspect="1"/>
          </p:cNvGraphicFramePr>
          <p:nvPr>
            <p:extLst>
              <p:ext uri="{D42A27DB-BD31-4B8C-83A1-F6EECF244321}">
                <p14:modId xmlns:p14="http://schemas.microsoft.com/office/powerpoint/2010/main" val="197948602"/>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53251" name="Equation" r:id="rId6" imgW="228600" imgH="228600" progId="Equation.DSMT4">
                  <p:embed/>
                </p:oleObj>
              </mc:Choice>
              <mc:Fallback>
                <p:oleObj name="Equation" r:id="rId6" imgW="228600" imgH="228600" progId="Equation.DSMT4">
                  <p:embed/>
                  <p:pic>
                    <p:nvPicPr>
                      <p:cNvPr id="8" name="Object 7">
                        <a:extLst>
                          <a:ext uri="{FF2B5EF4-FFF2-40B4-BE49-F238E27FC236}">
                            <a16:creationId xmlns:a16="http://schemas.microsoft.com/office/drawing/2014/main" id="{DFC0C533-A468-4788-8506-F39B7FF70E9C}"/>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spTree>
    <p:extLst>
      <p:ext uri="{BB962C8B-B14F-4D97-AF65-F5344CB8AC3E}">
        <p14:creationId xmlns:p14="http://schemas.microsoft.com/office/powerpoint/2010/main" val="7861449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51</a:t>
            </a:fld>
            <a:endParaRPr lang="en-US" dirty="0"/>
          </a:p>
        </p:txBody>
      </p:sp>
      <p:graphicFrame>
        <p:nvGraphicFramePr>
          <p:cNvPr id="7" name="Object 6">
            <a:extLst>
              <a:ext uri="{FF2B5EF4-FFF2-40B4-BE49-F238E27FC236}">
                <a16:creationId xmlns:a16="http://schemas.microsoft.com/office/drawing/2014/main" id="{96FC74CE-8E1E-4135-97F4-4A81E1507413}"/>
              </a:ext>
            </a:extLst>
          </p:cNvPr>
          <p:cNvGraphicFramePr>
            <a:graphicFrameLocks noChangeAspect="1"/>
          </p:cNvGraphicFramePr>
          <p:nvPr>
            <p:extLst>
              <p:ext uri="{D42A27DB-BD31-4B8C-83A1-F6EECF244321}">
                <p14:modId xmlns:p14="http://schemas.microsoft.com/office/powerpoint/2010/main" val="3749680604"/>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55298" name="Equation" r:id="rId4" imgW="228600" imgH="228600" progId="Equation.DSMT4">
                  <p:embed/>
                </p:oleObj>
              </mc:Choice>
              <mc:Fallback>
                <p:oleObj name="Equation" r:id="rId4" imgW="228600" imgH="228600" progId="Equation.DSMT4">
                  <p:embed/>
                  <p:pic>
                    <p:nvPicPr>
                      <p:cNvPr id="7" name="Object 6">
                        <a:extLst>
                          <a:ext uri="{FF2B5EF4-FFF2-40B4-BE49-F238E27FC236}">
                            <a16:creationId xmlns:a16="http://schemas.microsoft.com/office/drawing/2014/main" id="{96FC74CE-8E1E-4135-97F4-4A81E1507413}"/>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C0C533-A468-4788-8506-F39B7FF70E9C}"/>
              </a:ext>
            </a:extLst>
          </p:cNvPr>
          <p:cNvGraphicFramePr>
            <a:graphicFrameLocks noChangeAspect="1"/>
          </p:cNvGraphicFramePr>
          <p:nvPr>
            <p:extLst>
              <p:ext uri="{D42A27DB-BD31-4B8C-83A1-F6EECF244321}">
                <p14:modId xmlns:p14="http://schemas.microsoft.com/office/powerpoint/2010/main" val="197948602"/>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55299" name="Equation" r:id="rId6" imgW="228600" imgH="228600" progId="Equation.DSMT4">
                  <p:embed/>
                </p:oleObj>
              </mc:Choice>
              <mc:Fallback>
                <p:oleObj name="Equation" r:id="rId6" imgW="228600" imgH="228600" progId="Equation.DSMT4">
                  <p:embed/>
                  <p:pic>
                    <p:nvPicPr>
                      <p:cNvPr id="8" name="Object 7">
                        <a:extLst>
                          <a:ext uri="{FF2B5EF4-FFF2-40B4-BE49-F238E27FC236}">
                            <a16:creationId xmlns:a16="http://schemas.microsoft.com/office/drawing/2014/main" id="{DFC0C533-A468-4788-8506-F39B7FF70E9C}"/>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spTree>
    <p:extLst>
      <p:ext uri="{BB962C8B-B14F-4D97-AF65-F5344CB8AC3E}">
        <p14:creationId xmlns:p14="http://schemas.microsoft.com/office/powerpoint/2010/main" val="3497523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7</a:t>
            </a:fld>
            <a:endParaRPr lang="en-US" dirty="0"/>
          </a:p>
        </p:txBody>
      </p:sp>
    </p:spTree>
    <p:extLst>
      <p:ext uri="{BB962C8B-B14F-4D97-AF65-F5344CB8AC3E}">
        <p14:creationId xmlns:p14="http://schemas.microsoft.com/office/powerpoint/2010/main" val="2515700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52</a:t>
            </a:fld>
            <a:endParaRPr lang="en-US" dirty="0"/>
          </a:p>
        </p:txBody>
      </p:sp>
      <p:graphicFrame>
        <p:nvGraphicFramePr>
          <p:cNvPr id="7" name="Object 6">
            <a:extLst>
              <a:ext uri="{FF2B5EF4-FFF2-40B4-BE49-F238E27FC236}">
                <a16:creationId xmlns:a16="http://schemas.microsoft.com/office/drawing/2014/main" id="{96FC74CE-8E1E-4135-97F4-4A81E1507413}"/>
              </a:ext>
            </a:extLst>
          </p:cNvPr>
          <p:cNvGraphicFramePr>
            <a:graphicFrameLocks noChangeAspect="1"/>
          </p:cNvGraphicFramePr>
          <p:nvPr>
            <p:extLst>
              <p:ext uri="{D42A27DB-BD31-4B8C-83A1-F6EECF244321}">
                <p14:modId xmlns:p14="http://schemas.microsoft.com/office/powerpoint/2010/main" val="3749680604"/>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57346" name="Equation" r:id="rId4" imgW="228600" imgH="228600" progId="Equation.DSMT4">
                  <p:embed/>
                </p:oleObj>
              </mc:Choice>
              <mc:Fallback>
                <p:oleObj name="Equation" r:id="rId4" imgW="228600" imgH="228600" progId="Equation.DSMT4">
                  <p:embed/>
                  <p:pic>
                    <p:nvPicPr>
                      <p:cNvPr id="7" name="Object 6">
                        <a:extLst>
                          <a:ext uri="{FF2B5EF4-FFF2-40B4-BE49-F238E27FC236}">
                            <a16:creationId xmlns:a16="http://schemas.microsoft.com/office/drawing/2014/main" id="{96FC74CE-8E1E-4135-97F4-4A81E1507413}"/>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C0C533-A468-4788-8506-F39B7FF70E9C}"/>
              </a:ext>
            </a:extLst>
          </p:cNvPr>
          <p:cNvGraphicFramePr>
            <a:graphicFrameLocks noChangeAspect="1"/>
          </p:cNvGraphicFramePr>
          <p:nvPr>
            <p:extLst>
              <p:ext uri="{D42A27DB-BD31-4B8C-83A1-F6EECF244321}">
                <p14:modId xmlns:p14="http://schemas.microsoft.com/office/powerpoint/2010/main" val="197948602"/>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57347" name="Equation" r:id="rId6" imgW="228600" imgH="228600" progId="Equation.DSMT4">
                  <p:embed/>
                </p:oleObj>
              </mc:Choice>
              <mc:Fallback>
                <p:oleObj name="Equation" r:id="rId6" imgW="228600" imgH="228600" progId="Equation.DSMT4">
                  <p:embed/>
                  <p:pic>
                    <p:nvPicPr>
                      <p:cNvPr id="8" name="Object 7">
                        <a:extLst>
                          <a:ext uri="{FF2B5EF4-FFF2-40B4-BE49-F238E27FC236}">
                            <a16:creationId xmlns:a16="http://schemas.microsoft.com/office/drawing/2014/main" id="{DFC0C533-A468-4788-8506-F39B7FF70E9C}"/>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spTree>
    <p:extLst>
      <p:ext uri="{BB962C8B-B14F-4D97-AF65-F5344CB8AC3E}">
        <p14:creationId xmlns:p14="http://schemas.microsoft.com/office/powerpoint/2010/main" val="35981709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Five stars represent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5</m:t>
                        </m:r>
                      </m:num>
                      <m:den>
                        <m:r>
                          <a:rPr lang="en-GB" sz="1200" b="0" i="1" kern="1200" smtClean="0">
                            <a:solidFill>
                              <a:schemeClr val="tx1"/>
                            </a:solidFill>
                            <a:effectLst/>
                            <a:latin typeface="Cambria Math" panose="02040503050406030204" pitchFamily="18" charset="0"/>
                            <a:ea typeface="+mn-ea"/>
                            <a:cs typeface="+mn-cs"/>
                          </a:rPr>
                          <m:t>8</m:t>
                        </m:r>
                      </m:den>
                    </m:f>
                  </m:oMath>
                </a14:m>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1</m:t>
                        </m:r>
                      </m:num>
                      <m:den>
                        <m:r>
                          <a:rPr lang="en-GB" sz="1200" b="0" i="1" kern="1200" smtClean="0">
                            <a:solidFill>
                              <a:schemeClr val="tx1"/>
                            </a:solidFill>
                            <a:effectLst/>
                            <a:latin typeface="Cambria Math" panose="02040503050406030204" pitchFamily="18" charset="0"/>
                            <a:ea typeface="+mn-ea"/>
                            <a:cs typeface="+mn-cs"/>
                          </a:rPr>
                          <m:t>8</m:t>
                        </m:r>
                      </m:den>
                    </m:f>
                  </m:oMath>
                </a14:m>
                <a:r>
                  <a:rPr lang="en-GB" sz="1200" i="1" kern="1200" dirty="0">
                    <a:solidFill>
                      <a:schemeClr val="tx1"/>
                    </a:solidFill>
                    <a:effectLst/>
                    <a:latin typeface="+mn-lt"/>
                    <a:ea typeface="+mn-ea"/>
                    <a:cs typeface="+mn-cs"/>
                  </a:rPr>
                  <a:t>  must be one star.</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Five stars represent </a:t>
                </a:r>
                <a:r>
                  <a:rPr lang="en-GB" sz="1200" i="0" kern="1200">
                    <a:solidFill>
                      <a:schemeClr val="tx1"/>
                    </a:solidFill>
                    <a:effectLst/>
                    <a:latin typeface="Cambria Math" panose="02040503050406030204" pitchFamily="18" charset="0"/>
                    <a:ea typeface="+mn-ea"/>
                    <a:cs typeface="+mn-cs"/>
                  </a:rPr>
                  <a:t>5/</a:t>
                </a:r>
                <a:r>
                  <a:rPr lang="en-GB" sz="1200" b="0" i="0" kern="1200">
                    <a:solidFill>
                      <a:schemeClr val="tx1"/>
                    </a:solidFill>
                    <a:effectLst/>
                    <a:latin typeface="Cambria Math" panose="02040503050406030204" pitchFamily="18" charset="0"/>
                    <a:ea typeface="+mn-ea"/>
                    <a:cs typeface="+mn-cs"/>
                  </a:rPr>
                  <a:t>8</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0" i="0" kern="1200">
                    <a:solidFill>
                      <a:schemeClr val="tx1"/>
                    </a:solidFill>
                    <a:effectLst/>
                    <a:latin typeface="Cambria Math" panose="02040503050406030204" pitchFamily="18" charset="0"/>
                    <a:ea typeface="+mn-ea"/>
                    <a:cs typeface="+mn-cs"/>
                  </a:rPr>
                  <a:t>1/8</a:t>
                </a:r>
                <a:r>
                  <a:rPr lang="en-GB" sz="1200" i="1" kern="1200" dirty="0">
                    <a:solidFill>
                      <a:schemeClr val="tx1"/>
                    </a:solidFill>
                    <a:effectLst/>
                    <a:latin typeface="+mn-lt"/>
                    <a:ea typeface="+mn-ea"/>
                    <a:cs typeface="+mn-cs"/>
                  </a:rPr>
                  <a:t>  must be one star.</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53</a:t>
            </a:fld>
            <a:endParaRPr lang="en-US" dirty="0"/>
          </a:p>
        </p:txBody>
      </p:sp>
      <p:graphicFrame>
        <p:nvGraphicFramePr>
          <p:cNvPr id="7" name="Object 6">
            <a:extLst>
              <a:ext uri="{FF2B5EF4-FFF2-40B4-BE49-F238E27FC236}">
                <a16:creationId xmlns:a16="http://schemas.microsoft.com/office/drawing/2014/main" id="{96FC74CE-8E1E-4135-97F4-4A81E1507413}"/>
              </a:ext>
            </a:extLst>
          </p:cNvPr>
          <p:cNvGraphicFramePr>
            <a:graphicFrameLocks noChangeAspect="1"/>
          </p:cNvGraphicFramePr>
          <p:nvPr>
            <p:extLst>
              <p:ext uri="{D42A27DB-BD31-4B8C-83A1-F6EECF244321}">
                <p14:modId xmlns:p14="http://schemas.microsoft.com/office/powerpoint/2010/main" val="3749680604"/>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59394" name="Equation" r:id="rId4" imgW="228600" imgH="228600" progId="Equation.DSMT4">
                  <p:embed/>
                </p:oleObj>
              </mc:Choice>
              <mc:Fallback>
                <p:oleObj name="Equation" r:id="rId4" imgW="228600" imgH="228600" progId="Equation.DSMT4">
                  <p:embed/>
                  <p:pic>
                    <p:nvPicPr>
                      <p:cNvPr id="7" name="Object 6">
                        <a:extLst>
                          <a:ext uri="{FF2B5EF4-FFF2-40B4-BE49-F238E27FC236}">
                            <a16:creationId xmlns:a16="http://schemas.microsoft.com/office/drawing/2014/main" id="{96FC74CE-8E1E-4135-97F4-4A81E1507413}"/>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C0C533-A468-4788-8506-F39B7FF70E9C}"/>
              </a:ext>
            </a:extLst>
          </p:cNvPr>
          <p:cNvGraphicFramePr>
            <a:graphicFrameLocks noChangeAspect="1"/>
          </p:cNvGraphicFramePr>
          <p:nvPr>
            <p:extLst>
              <p:ext uri="{D42A27DB-BD31-4B8C-83A1-F6EECF244321}">
                <p14:modId xmlns:p14="http://schemas.microsoft.com/office/powerpoint/2010/main" val="197948602"/>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59395" name="Equation" r:id="rId6" imgW="228600" imgH="228600" progId="Equation.DSMT4">
                  <p:embed/>
                </p:oleObj>
              </mc:Choice>
              <mc:Fallback>
                <p:oleObj name="Equation" r:id="rId6" imgW="228600" imgH="228600" progId="Equation.DSMT4">
                  <p:embed/>
                  <p:pic>
                    <p:nvPicPr>
                      <p:cNvPr id="8" name="Object 7">
                        <a:extLst>
                          <a:ext uri="{FF2B5EF4-FFF2-40B4-BE49-F238E27FC236}">
                            <a16:creationId xmlns:a16="http://schemas.microsoft.com/office/drawing/2014/main" id="{DFC0C533-A468-4788-8506-F39B7FF70E9C}"/>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spTree>
    <p:extLst>
      <p:ext uri="{BB962C8B-B14F-4D97-AF65-F5344CB8AC3E}">
        <p14:creationId xmlns:p14="http://schemas.microsoft.com/office/powerpoint/2010/main" val="2609958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54</a:t>
            </a:fld>
            <a:endParaRPr lang="en-US" dirty="0"/>
          </a:p>
        </p:txBody>
      </p:sp>
      <p:graphicFrame>
        <p:nvGraphicFramePr>
          <p:cNvPr id="7" name="Object 6">
            <a:extLst>
              <a:ext uri="{FF2B5EF4-FFF2-40B4-BE49-F238E27FC236}">
                <a16:creationId xmlns:a16="http://schemas.microsoft.com/office/drawing/2014/main" id="{96FC74CE-8E1E-4135-97F4-4A81E1507413}"/>
              </a:ext>
            </a:extLst>
          </p:cNvPr>
          <p:cNvGraphicFramePr>
            <a:graphicFrameLocks noChangeAspect="1"/>
          </p:cNvGraphicFramePr>
          <p:nvPr>
            <p:extLst>
              <p:ext uri="{D42A27DB-BD31-4B8C-83A1-F6EECF244321}">
                <p14:modId xmlns:p14="http://schemas.microsoft.com/office/powerpoint/2010/main" val="3749680604"/>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61442" name="Equation" r:id="rId4" imgW="228600" imgH="228600" progId="Equation.DSMT4">
                  <p:embed/>
                </p:oleObj>
              </mc:Choice>
              <mc:Fallback>
                <p:oleObj name="Equation" r:id="rId4" imgW="228600" imgH="228600" progId="Equation.DSMT4">
                  <p:embed/>
                  <p:pic>
                    <p:nvPicPr>
                      <p:cNvPr id="7" name="Object 6">
                        <a:extLst>
                          <a:ext uri="{FF2B5EF4-FFF2-40B4-BE49-F238E27FC236}">
                            <a16:creationId xmlns:a16="http://schemas.microsoft.com/office/drawing/2014/main" id="{96FC74CE-8E1E-4135-97F4-4A81E1507413}"/>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C0C533-A468-4788-8506-F39B7FF70E9C}"/>
              </a:ext>
            </a:extLst>
          </p:cNvPr>
          <p:cNvGraphicFramePr>
            <a:graphicFrameLocks noChangeAspect="1"/>
          </p:cNvGraphicFramePr>
          <p:nvPr>
            <p:extLst>
              <p:ext uri="{D42A27DB-BD31-4B8C-83A1-F6EECF244321}">
                <p14:modId xmlns:p14="http://schemas.microsoft.com/office/powerpoint/2010/main" val="197948602"/>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61443" name="Equation" r:id="rId6" imgW="228600" imgH="228600" progId="Equation.DSMT4">
                  <p:embed/>
                </p:oleObj>
              </mc:Choice>
              <mc:Fallback>
                <p:oleObj name="Equation" r:id="rId6" imgW="228600" imgH="228600" progId="Equation.DSMT4">
                  <p:embed/>
                  <p:pic>
                    <p:nvPicPr>
                      <p:cNvPr id="8" name="Object 7">
                        <a:extLst>
                          <a:ext uri="{FF2B5EF4-FFF2-40B4-BE49-F238E27FC236}">
                            <a16:creationId xmlns:a16="http://schemas.microsoft.com/office/drawing/2014/main" id="{DFC0C533-A468-4788-8506-F39B7FF70E9C}"/>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spTree>
    <p:extLst>
      <p:ext uri="{BB962C8B-B14F-4D97-AF65-F5344CB8AC3E}">
        <p14:creationId xmlns:p14="http://schemas.microsoft.com/office/powerpoint/2010/main" val="5120118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55</a:t>
            </a:fld>
            <a:endParaRPr lang="en-US" dirty="0"/>
          </a:p>
        </p:txBody>
      </p:sp>
      <p:graphicFrame>
        <p:nvGraphicFramePr>
          <p:cNvPr id="7" name="Object 6">
            <a:extLst>
              <a:ext uri="{FF2B5EF4-FFF2-40B4-BE49-F238E27FC236}">
                <a16:creationId xmlns:a16="http://schemas.microsoft.com/office/drawing/2014/main" id="{96FC74CE-8E1E-4135-97F4-4A81E1507413}"/>
              </a:ext>
            </a:extLst>
          </p:cNvPr>
          <p:cNvGraphicFramePr>
            <a:graphicFrameLocks noChangeAspect="1"/>
          </p:cNvGraphicFramePr>
          <p:nvPr>
            <p:extLst>
              <p:ext uri="{D42A27DB-BD31-4B8C-83A1-F6EECF244321}">
                <p14:modId xmlns:p14="http://schemas.microsoft.com/office/powerpoint/2010/main" val="3749680604"/>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63490" name="Equation" r:id="rId4" imgW="228600" imgH="228600" progId="Equation.DSMT4">
                  <p:embed/>
                </p:oleObj>
              </mc:Choice>
              <mc:Fallback>
                <p:oleObj name="Equation" r:id="rId4" imgW="228600" imgH="228600" progId="Equation.DSMT4">
                  <p:embed/>
                  <p:pic>
                    <p:nvPicPr>
                      <p:cNvPr id="7" name="Object 6">
                        <a:extLst>
                          <a:ext uri="{FF2B5EF4-FFF2-40B4-BE49-F238E27FC236}">
                            <a16:creationId xmlns:a16="http://schemas.microsoft.com/office/drawing/2014/main" id="{96FC74CE-8E1E-4135-97F4-4A81E1507413}"/>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C0C533-A468-4788-8506-F39B7FF70E9C}"/>
              </a:ext>
            </a:extLst>
          </p:cNvPr>
          <p:cNvGraphicFramePr>
            <a:graphicFrameLocks noChangeAspect="1"/>
          </p:cNvGraphicFramePr>
          <p:nvPr>
            <p:extLst>
              <p:ext uri="{D42A27DB-BD31-4B8C-83A1-F6EECF244321}">
                <p14:modId xmlns:p14="http://schemas.microsoft.com/office/powerpoint/2010/main" val="197948602"/>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63491" name="Equation" r:id="rId6" imgW="228600" imgH="228600" progId="Equation.DSMT4">
                  <p:embed/>
                </p:oleObj>
              </mc:Choice>
              <mc:Fallback>
                <p:oleObj name="Equation" r:id="rId6" imgW="228600" imgH="228600" progId="Equation.DSMT4">
                  <p:embed/>
                  <p:pic>
                    <p:nvPicPr>
                      <p:cNvPr id="8" name="Object 7">
                        <a:extLst>
                          <a:ext uri="{FF2B5EF4-FFF2-40B4-BE49-F238E27FC236}">
                            <a16:creationId xmlns:a16="http://schemas.microsoft.com/office/drawing/2014/main" id="{DFC0C533-A468-4788-8506-F39B7FF70E9C}"/>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spTree>
    <p:extLst>
      <p:ext uri="{BB962C8B-B14F-4D97-AF65-F5344CB8AC3E}">
        <p14:creationId xmlns:p14="http://schemas.microsoft.com/office/powerpoint/2010/main" val="6706285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56</a:t>
            </a:fld>
            <a:endParaRPr lang="en-US" dirty="0"/>
          </a:p>
        </p:txBody>
      </p:sp>
      <p:graphicFrame>
        <p:nvGraphicFramePr>
          <p:cNvPr id="7" name="Object 6">
            <a:extLst>
              <a:ext uri="{FF2B5EF4-FFF2-40B4-BE49-F238E27FC236}">
                <a16:creationId xmlns:a16="http://schemas.microsoft.com/office/drawing/2014/main" id="{96FC74CE-8E1E-4135-97F4-4A81E1507413}"/>
              </a:ext>
            </a:extLst>
          </p:cNvPr>
          <p:cNvGraphicFramePr>
            <a:graphicFrameLocks noChangeAspect="1"/>
          </p:cNvGraphicFramePr>
          <p:nvPr>
            <p:extLst>
              <p:ext uri="{D42A27DB-BD31-4B8C-83A1-F6EECF244321}">
                <p14:modId xmlns:p14="http://schemas.microsoft.com/office/powerpoint/2010/main" val="3749680604"/>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65538" name="Equation" r:id="rId4" imgW="228600" imgH="228600" progId="Equation.DSMT4">
                  <p:embed/>
                </p:oleObj>
              </mc:Choice>
              <mc:Fallback>
                <p:oleObj name="Equation" r:id="rId4" imgW="228600" imgH="228600" progId="Equation.DSMT4">
                  <p:embed/>
                  <p:pic>
                    <p:nvPicPr>
                      <p:cNvPr id="7" name="Object 6">
                        <a:extLst>
                          <a:ext uri="{FF2B5EF4-FFF2-40B4-BE49-F238E27FC236}">
                            <a16:creationId xmlns:a16="http://schemas.microsoft.com/office/drawing/2014/main" id="{96FC74CE-8E1E-4135-97F4-4A81E1507413}"/>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C0C533-A468-4788-8506-F39B7FF70E9C}"/>
              </a:ext>
            </a:extLst>
          </p:cNvPr>
          <p:cNvGraphicFramePr>
            <a:graphicFrameLocks noChangeAspect="1"/>
          </p:cNvGraphicFramePr>
          <p:nvPr>
            <p:extLst>
              <p:ext uri="{D42A27DB-BD31-4B8C-83A1-F6EECF244321}">
                <p14:modId xmlns:p14="http://schemas.microsoft.com/office/powerpoint/2010/main" val="197948602"/>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65539" name="Equation" r:id="rId6" imgW="228600" imgH="228600" progId="Equation.DSMT4">
                  <p:embed/>
                </p:oleObj>
              </mc:Choice>
              <mc:Fallback>
                <p:oleObj name="Equation" r:id="rId6" imgW="228600" imgH="228600" progId="Equation.DSMT4">
                  <p:embed/>
                  <p:pic>
                    <p:nvPicPr>
                      <p:cNvPr id="8" name="Object 7">
                        <a:extLst>
                          <a:ext uri="{FF2B5EF4-FFF2-40B4-BE49-F238E27FC236}">
                            <a16:creationId xmlns:a16="http://schemas.microsoft.com/office/drawing/2014/main" id="{DFC0C533-A468-4788-8506-F39B7FF70E9C}"/>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spTree>
    <p:extLst>
      <p:ext uri="{BB962C8B-B14F-4D97-AF65-F5344CB8AC3E}">
        <p14:creationId xmlns:p14="http://schemas.microsoft.com/office/powerpoint/2010/main" val="22641429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57</a:t>
            </a:fld>
            <a:endParaRPr lang="en-US" dirty="0"/>
          </a:p>
        </p:txBody>
      </p:sp>
      <p:graphicFrame>
        <p:nvGraphicFramePr>
          <p:cNvPr id="7" name="Object 6">
            <a:extLst>
              <a:ext uri="{FF2B5EF4-FFF2-40B4-BE49-F238E27FC236}">
                <a16:creationId xmlns:a16="http://schemas.microsoft.com/office/drawing/2014/main" id="{96FC74CE-8E1E-4135-97F4-4A81E1507413}"/>
              </a:ext>
            </a:extLst>
          </p:cNvPr>
          <p:cNvGraphicFramePr>
            <a:graphicFrameLocks noChangeAspect="1"/>
          </p:cNvGraphicFramePr>
          <p:nvPr>
            <p:extLst>
              <p:ext uri="{D42A27DB-BD31-4B8C-83A1-F6EECF244321}">
                <p14:modId xmlns:p14="http://schemas.microsoft.com/office/powerpoint/2010/main" val="3749680604"/>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67586" name="Equation" r:id="rId4" imgW="228600" imgH="228600" progId="Equation.DSMT4">
                  <p:embed/>
                </p:oleObj>
              </mc:Choice>
              <mc:Fallback>
                <p:oleObj name="Equation" r:id="rId4" imgW="228600" imgH="228600" progId="Equation.DSMT4">
                  <p:embed/>
                  <p:pic>
                    <p:nvPicPr>
                      <p:cNvPr id="7" name="Object 6">
                        <a:extLst>
                          <a:ext uri="{FF2B5EF4-FFF2-40B4-BE49-F238E27FC236}">
                            <a16:creationId xmlns:a16="http://schemas.microsoft.com/office/drawing/2014/main" id="{96FC74CE-8E1E-4135-97F4-4A81E1507413}"/>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C0C533-A468-4788-8506-F39B7FF70E9C}"/>
              </a:ext>
            </a:extLst>
          </p:cNvPr>
          <p:cNvGraphicFramePr>
            <a:graphicFrameLocks noChangeAspect="1"/>
          </p:cNvGraphicFramePr>
          <p:nvPr>
            <p:extLst>
              <p:ext uri="{D42A27DB-BD31-4B8C-83A1-F6EECF244321}">
                <p14:modId xmlns:p14="http://schemas.microsoft.com/office/powerpoint/2010/main" val="197948602"/>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67587" name="Equation" r:id="rId6" imgW="228600" imgH="228600" progId="Equation.DSMT4">
                  <p:embed/>
                </p:oleObj>
              </mc:Choice>
              <mc:Fallback>
                <p:oleObj name="Equation" r:id="rId6" imgW="228600" imgH="228600" progId="Equation.DSMT4">
                  <p:embed/>
                  <p:pic>
                    <p:nvPicPr>
                      <p:cNvPr id="8" name="Object 7">
                        <a:extLst>
                          <a:ext uri="{FF2B5EF4-FFF2-40B4-BE49-F238E27FC236}">
                            <a16:creationId xmlns:a16="http://schemas.microsoft.com/office/drawing/2014/main" id="{DFC0C533-A468-4788-8506-F39B7FF70E9C}"/>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spTree>
    <p:extLst>
      <p:ext uri="{BB962C8B-B14F-4D97-AF65-F5344CB8AC3E}">
        <p14:creationId xmlns:p14="http://schemas.microsoft.com/office/powerpoint/2010/main" val="42860422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58</a:t>
            </a:fld>
            <a:endParaRPr lang="en-US" dirty="0"/>
          </a:p>
        </p:txBody>
      </p:sp>
      <p:graphicFrame>
        <p:nvGraphicFramePr>
          <p:cNvPr id="7" name="Object 6">
            <a:extLst>
              <a:ext uri="{FF2B5EF4-FFF2-40B4-BE49-F238E27FC236}">
                <a16:creationId xmlns:a16="http://schemas.microsoft.com/office/drawing/2014/main" id="{96FC74CE-8E1E-4135-97F4-4A81E1507413}"/>
              </a:ext>
            </a:extLst>
          </p:cNvPr>
          <p:cNvGraphicFramePr>
            <a:graphicFrameLocks noChangeAspect="1"/>
          </p:cNvGraphicFramePr>
          <p:nvPr>
            <p:extLst>
              <p:ext uri="{D42A27DB-BD31-4B8C-83A1-F6EECF244321}">
                <p14:modId xmlns:p14="http://schemas.microsoft.com/office/powerpoint/2010/main" val="3749680604"/>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69634" name="Equation" r:id="rId4" imgW="228600" imgH="228600" progId="Equation.DSMT4">
                  <p:embed/>
                </p:oleObj>
              </mc:Choice>
              <mc:Fallback>
                <p:oleObj name="Equation" r:id="rId4" imgW="228600" imgH="228600" progId="Equation.DSMT4">
                  <p:embed/>
                  <p:pic>
                    <p:nvPicPr>
                      <p:cNvPr id="7" name="Object 6">
                        <a:extLst>
                          <a:ext uri="{FF2B5EF4-FFF2-40B4-BE49-F238E27FC236}">
                            <a16:creationId xmlns:a16="http://schemas.microsoft.com/office/drawing/2014/main" id="{96FC74CE-8E1E-4135-97F4-4A81E1507413}"/>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C0C533-A468-4788-8506-F39B7FF70E9C}"/>
              </a:ext>
            </a:extLst>
          </p:cNvPr>
          <p:cNvGraphicFramePr>
            <a:graphicFrameLocks noChangeAspect="1"/>
          </p:cNvGraphicFramePr>
          <p:nvPr>
            <p:extLst>
              <p:ext uri="{D42A27DB-BD31-4B8C-83A1-F6EECF244321}">
                <p14:modId xmlns:p14="http://schemas.microsoft.com/office/powerpoint/2010/main" val="197948602"/>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69635" name="Equation" r:id="rId6" imgW="228600" imgH="228600" progId="Equation.DSMT4">
                  <p:embed/>
                </p:oleObj>
              </mc:Choice>
              <mc:Fallback>
                <p:oleObj name="Equation" r:id="rId6" imgW="228600" imgH="228600" progId="Equation.DSMT4">
                  <p:embed/>
                  <p:pic>
                    <p:nvPicPr>
                      <p:cNvPr id="8" name="Object 7">
                        <a:extLst>
                          <a:ext uri="{FF2B5EF4-FFF2-40B4-BE49-F238E27FC236}">
                            <a16:creationId xmlns:a16="http://schemas.microsoft.com/office/drawing/2014/main" id="{DFC0C533-A468-4788-8506-F39B7FF70E9C}"/>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spTree>
    <p:extLst>
      <p:ext uri="{BB962C8B-B14F-4D97-AF65-F5344CB8AC3E}">
        <p14:creationId xmlns:p14="http://schemas.microsoft.com/office/powerpoint/2010/main" val="39139289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59</a:t>
            </a:fld>
            <a:endParaRPr lang="en-US" dirty="0"/>
          </a:p>
        </p:txBody>
      </p:sp>
      <p:graphicFrame>
        <p:nvGraphicFramePr>
          <p:cNvPr id="7" name="Object 6">
            <a:extLst>
              <a:ext uri="{FF2B5EF4-FFF2-40B4-BE49-F238E27FC236}">
                <a16:creationId xmlns:a16="http://schemas.microsoft.com/office/drawing/2014/main" id="{96FC74CE-8E1E-4135-97F4-4A81E1507413}"/>
              </a:ext>
            </a:extLst>
          </p:cNvPr>
          <p:cNvGraphicFramePr>
            <a:graphicFrameLocks noChangeAspect="1"/>
          </p:cNvGraphicFramePr>
          <p:nvPr>
            <p:extLst>
              <p:ext uri="{D42A27DB-BD31-4B8C-83A1-F6EECF244321}">
                <p14:modId xmlns:p14="http://schemas.microsoft.com/office/powerpoint/2010/main" val="3749680604"/>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71682" name="Equation" r:id="rId4" imgW="228600" imgH="228600" progId="Equation.DSMT4">
                  <p:embed/>
                </p:oleObj>
              </mc:Choice>
              <mc:Fallback>
                <p:oleObj name="Equation" r:id="rId4" imgW="228600" imgH="228600" progId="Equation.DSMT4">
                  <p:embed/>
                  <p:pic>
                    <p:nvPicPr>
                      <p:cNvPr id="7" name="Object 6">
                        <a:extLst>
                          <a:ext uri="{FF2B5EF4-FFF2-40B4-BE49-F238E27FC236}">
                            <a16:creationId xmlns:a16="http://schemas.microsoft.com/office/drawing/2014/main" id="{96FC74CE-8E1E-4135-97F4-4A81E1507413}"/>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C0C533-A468-4788-8506-F39B7FF70E9C}"/>
              </a:ext>
            </a:extLst>
          </p:cNvPr>
          <p:cNvGraphicFramePr>
            <a:graphicFrameLocks noChangeAspect="1"/>
          </p:cNvGraphicFramePr>
          <p:nvPr>
            <p:extLst>
              <p:ext uri="{D42A27DB-BD31-4B8C-83A1-F6EECF244321}">
                <p14:modId xmlns:p14="http://schemas.microsoft.com/office/powerpoint/2010/main" val="197948602"/>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71683" name="Equation" r:id="rId6" imgW="228600" imgH="228600" progId="Equation.DSMT4">
                  <p:embed/>
                </p:oleObj>
              </mc:Choice>
              <mc:Fallback>
                <p:oleObj name="Equation" r:id="rId6" imgW="228600" imgH="228600" progId="Equation.DSMT4">
                  <p:embed/>
                  <p:pic>
                    <p:nvPicPr>
                      <p:cNvPr id="8" name="Object 7">
                        <a:extLst>
                          <a:ext uri="{FF2B5EF4-FFF2-40B4-BE49-F238E27FC236}">
                            <a16:creationId xmlns:a16="http://schemas.microsoft.com/office/drawing/2014/main" id="{DFC0C533-A468-4788-8506-F39B7FF70E9C}"/>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spTree>
    <p:extLst>
      <p:ext uri="{BB962C8B-B14F-4D97-AF65-F5344CB8AC3E}">
        <p14:creationId xmlns:p14="http://schemas.microsoft.com/office/powerpoint/2010/main" val="11768508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60</a:t>
            </a:fld>
            <a:endParaRPr lang="en-US" dirty="0"/>
          </a:p>
        </p:txBody>
      </p:sp>
      <p:graphicFrame>
        <p:nvGraphicFramePr>
          <p:cNvPr id="7" name="Object 6">
            <a:extLst>
              <a:ext uri="{FF2B5EF4-FFF2-40B4-BE49-F238E27FC236}">
                <a16:creationId xmlns:a16="http://schemas.microsoft.com/office/drawing/2014/main" id="{96FC74CE-8E1E-4135-97F4-4A81E1507413}"/>
              </a:ext>
            </a:extLst>
          </p:cNvPr>
          <p:cNvGraphicFramePr>
            <a:graphicFrameLocks noChangeAspect="1"/>
          </p:cNvGraphicFramePr>
          <p:nvPr>
            <p:extLst>
              <p:ext uri="{D42A27DB-BD31-4B8C-83A1-F6EECF244321}">
                <p14:modId xmlns:p14="http://schemas.microsoft.com/office/powerpoint/2010/main" val="3749680604"/>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73730" name="Equation" r:id="rId4" imgW="228600" imgH="228600" progId="Equation.DSMT4">
                  <p:embed/>
                </p:oleObj>
              </mc:Choice>
              <mc:Fallback>
                <p:oleObj name="Equation" r:id="rId4" imgW="228600" imgH="228600" progId="Equation.DSMT4">
                  <p:embed/>
                  <p:pic>
                    <p:nvPicPr>
                      <p:cNvPr id="7" name="Object 6">
                        <a:extLst>
                          <a:ext uri="{FF2B5EF4-FFF2-40B4-BE49-F238E27FC236}">
                            <a16:creationId xmlns:a16="http://schemas.microsoft.com/office/drawing/2014/main" id="{96FC74CE-8E1E-4135-97F4-4A81E1507413}"/>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C0C533-A468-4788-8506-F39B7FF70E9C}"/>
              </a:ext>
            </a:extLst>
          </p:cNvPr>
          <p:cNvGraphicFramePr>
            <a:graphicFrameLocks noChangeAspect="1"/>
          </p:cNvGraphicFramePr>
          <p:nvPr>
            <p:extLst>
              <p:ext uri="{D42A27DB-BD31-4B8C-83A1-F6EECF244321}">
                <p14:modId xmlns:p14="http://schemas.microsoft.com/office/powerpoint/2010/main" val="197948602"/>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73731" name="Equation" r:id="rId6" imgW="228600" imgH="228600" progId="Equation.DSMT4">
                  <p:embed/>
                </p:oleObj>
              </mc:Choice>
              <mc:Fallback>
                <p:oleObj name="Equation" r:id="rId6" imgW="228600" imgH="228600" progId="Equation.DSMT4">
                  <p:embed/>
                  <p:pic>
                    <p:nvPicPr>
                      <p:cNvPr id="8" name="Object 7">
                        <a:extLst>
                          <a:ext uri="{FF2B5EF4-FFF2-40B4-BE49-F238E27FC236}">
                            <a16:creationId xmlns:a16="http://schemas.microsoft.com/office/drawing/2014/main" id="{DFC0C533-A468-4788-8506-F39B7FF70E9C}"/>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spTree>
    <p:extLst>
      <p:ext uri="{BB962C8B-B14F-4D97-AF65-F5344CB8AC3E}">
        <p14:creationId xmlns:p14="http://schemas.microsoft.com/office/powerpoint/2010/main" val="15905546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Jack collects marbles. Here is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kern="1200">
                            <a:solidFill>
                              <a:schemeClr val="tx1"/>
                            </a:solidFill>
                            <a:effectLst/>
                            <a:latin typeface="Cambria Math" panose="02040503050406030204" pitchFamily="18" charset="0"/>
                            <a:ea typeface="+mn-ea"/>
                            <a:cs typeface="+mn-cs"/>
                          </a:rPr>
                          <m:t>5</m:t>
                        </m:r>
                      </m:num>
                      <m:den>
                        <m:r>
                          <a:rPr lang="en-GB" sz="1200" kern="1200">
                            <a:solidFill>
                              <a:schemeClr val="tx1"/>
                            </a:solidFill>
                            <a:effectLst/>
                            <a:latin typeface="Cambria Math" panose="02040503050406030204" pitchFamily="18" charset="0"/>
                            <a:ea typeface="+mn-ea"/>
                            <a:cs typeface="+mn-cs"/>
                          </a:rPr>
                          <m:t>7</m:t>
                        </m:r>
                      </m:den>
                    </m:f>
                  </m:oMath>
                </a14:m>
                <a:r>
                  <a:rPr lang="en-GB" sz="1200" kern="1200" dirty="0">
                    <a:solidFill>
                      <a:schemeClr val="tx1"/>
                    </a:solidFill>
                    <a:effectLst/>
                    <a:latin typeface="+mn-lt"/>
                    <a:ea typeface="+mn-ea"/>
                    <a:cs typeface="+mn-cs"/>
                  </a:rPr>
                  <a:t> of his marble collection. Draw the rest of Jack’s marble collection to represent the whole collection.</a:t>
                </a:r>
              </a:p>
            </p:txBody>
          </p:sp>
        </mc:Choice>
        <mc:Fallback xmlns="">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Jack collects marbles. Here is </a:t>
                </a:r>
                <a:r>
                  <a:rPr lang="en-GB" sz="1200" i="0" kern="1200">
                    <a:solidFill>
                      <a:schemeClr val="tx1"/>
                    </a:solidFill>
                    <a:effectLst/>
                    <a:latin typeface="+mn-lt"/>
                    <a:ea typeface="+mn-ea"/>
                    <a:cs typeface="+mn-cs"/>
                  </a:rPr>
                  <a:t>5/7</a:t>
                </a:r>
                <a:r>
                  <a:rPr lang="en-GB" sz="1200" kern="1200" dirty="0">
                    <a:solidFill>
                      <a:schemeClr val="tx1"/>
                    </a:solidFill>
                    <a:effectLst/>
                    <a:latin typeface="+mn-lt"/>
                    <a:ea typeface="+mn-ea"/>
                    <a:cs typeface="+mn-cs"/>
                  </a:rPr>
                  <a:t> of his marble collection. Draw the rest of Jack’s marble collection to represent the whole collection.</a:t>
                </a: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61</a:t>
            </a:fld>
            <a:endParaRPr lang="en-US" dirty="0"/>
          </a:p>
        </p:txBody>
      </p:sp>
      <p:graphicFrame>
        <p:nvGraphicFramePr>
          <p:cNvPr id="7" name="Object 6">
            <a:extLst>
              <a:ext uri="{FF2B5EF4-FFF2-40B4-BE49-F238E27FC236}">
                <a16:creationId xmlns:a16="http://schemas.microsoft.com/office/drawing/2014/main" id="{96FC74CE-8E1E-4135-97F4-4A81E1507413}"/>
              </a:ext>
            </a:extLst>
          </p:cNvPr>
          <p:cNvGraphicFramePr>
            <a:graphicFrameLocks noChangeAspect="1"/>
          </p:cNvGraphicFramePr>
          <p:nvPr>
            <p:extLst>
              <p:ext uri="{D42A27DB-BD31-4B8C-83A1-F6EECF244321}">
                <p14:modId xmlns:p14="http://schemas.microsoft.com/office/powerpoint/2010/main" val="3749680604"/>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75778" name="Equation" r:id="rId4" imgW="228600" imgH="228600" progId="Equation.DSMT4">
                  <p:embed/>
                </p:oleObj>
              </mc:Choice>
              <mc:Fallback>
                <p:oleObj name="Equation" r:id="rId4" imgW="228600" imgH="228600" progId="Equation.DSMT4">
                  <p:embed/>
                  <p:pic>
                    <p:nvPicPr>
                      <p:cNvPr id="7" name="Object 6">
                        <a:extLst>
                          <a:ext uri="{FF2B5EF4-FFF2-40B4-BE49-F238E27FC236}">
                            <a16:creationId xmlns:a16="http://schemas.microsoft.com/office/drawing/2014/main" id="{96FC74CE-8E1E-4135-97F4-4A81E1507413}"/>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C0C533-A468-4788-8506-F39B7FF70E9C}"/>
              </a:ext>
            </a:extLst>
          </p:cNvPr>
          <p:cNvGraphicFramePr>
            <a:graphicFrameLocks noChangeAspect="1"/>
          </p:cNvGraphicFramePr>
          <p:nvPr>
            <p:extLst>
              <p:ext uri="{D42A27DB-BD31-4B8C-83A1-F6EECF244321}">
                <p14:modId xmlns:p14="http://schemas.microsoft.com/office/powerpoint/2010/main" val="197948602"/>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75779" name="Equation" r:id="rId6" imgW="228600" imgH="228600" progId="Equation.DSMT4">
                  <p:embed/>
                </p:oleObj>
              </mc:Choice>
              <mc:Fallback>
                <p:oleObj name="Equation" r:id="rId6" imgW="228600" imgH="228600" progId="Equation.DSMT4">
                  <p:embed/>
                  <p:pic>
                    <p:nvPicPr>
                      <p:cNvPr id="8" name="Object 7">
                        <a:extLst>
                          <a:ext uri="{FF2B5EF4-FFF2-40B4-BE49-F238E27FC236}">
                            <a16:creationId xmlns:a16="http://schemas.microsoft.com/office/drawing/2014/main" id="{DFC0C533-A468-4788-8506-F39B7FF70E9C}"/>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spTree>
    <p:extLst>
      <p:ext uri="{BB962C8B-B14F-4D97-AF65-F5344CB8AC3E}">
        <p14:creationId xmlns:p14="http://schemas.microsoft.com/office/powerpoint/2010/main" val="4221902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Think about how many ninths there are in four lots of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2</m:t>
                        </m:r>
                      </m:num>
                      <m:den>
                        <m:r>
                          <a:rPr lang="en-GB" sz="1200" b="0" i="1" kern="1200" smtClean="0">
                            <a:solidFill>
                              <a:schemeClr val="tx1"/>
                            </a:solidFill>
                            <a:effectLst/>
                            <a:latin typeface="Cambria Math" panose="02040503050406030204" pitchFamily="18" charset="0"/>
                            <a:ea typeface="+mn-ea"/>
                            <a:cs typeface="+mn-cs"/>
                          </a:rPr>
                          <m:t>9</m:t>
                        </m:r>
                      </m:den>
                    </m:f>
                  </m:oMath>
                </a14:m>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How many ninths is this in total?</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Count: ‘Two-ninths, four-ninths, six-ninths, eight-ninths.’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Four lots of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2</m:t>
                        </m:r>
                      </m:num>
                      <m:den>
                        <m:r>
                          <a:rPr lang="en-GB" sz="1200" b="0" i="1" kern="1200" smtClean="0">
                            <a:solidFill>
                              <a:schemeClr val="tx1"/>
                            </a:solidFill>
                            <a:effectLst/>
                            <a:latin typeface="Cambria Math" panose="02040503050406030204" pitchFamily="18" charset="0"/>
                            <a:ea typeface="+mn-ea"/>
                            <a:cs typeface="+mn-cs"/>
                          </a:rPr>
                          <m:t>9</m:t>
                        </m:r>
                      </m:den>
                    </m:f>
                  </m:oMath>
                </a14:m>
                <a:r>
                  <a:rPr lang="en-GB" sz="1200" i="1" kern="1200" dirty="0">
                    <a:solidFill>
                      <a:schemeClr val="tx1"/>
                    </a:solidFill>
                    <a:effectLst/>
                    <a:latin typeface="+mn-lt"/>
                    <a:ea typeface="+mn-ea"/>
                    <a:cs typeface="+mn-cs"/>
                  </a:rPr>
                  <a:t> is equal to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8</m:t>
                        </m:r>
                      </m:num>
                      <m:den>
                        <m:r>
                          <a:rPr lang="en-GB" sz="1200" b="0" i="1" kern="1200" smtClean="0">
                            <a:solidFill>
                              <a:schemeClr val="tx1"/>
                            </a:solidFill>
                            <a:effectLst/>
                            <a:latin typeface="Cambria Math" panose="02040503050406030204" pitchFamily="18" charset="0"/>
                            <a:ea typeface="+mn-ea"/>
                            <a:cs typeface="+mn-cs"/>
                          </a:rPr>
                          <m:t>9</m:t>
                        </m:r>
                      </m:den>
                    </m:f>
                  </m:oMath>
                </a14:m>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Think about how many ninths there are in four lots of </a:t>
                </a:r>
                <a:r>
                  <a:rPr lang="en-GB" sz="1200" b="0" i="0" kern="1200">
                    <a:solidFill>
                      <a:schemeClr val="tx1"/>
                    </a:solidFill>
                    <a:effectLst/>
                    <a:latin typeface="Cambria Math" panose="02040503050406030204" pitchFamily="18" charset="0"/>
                    <a:ea typeface="+mn-ea"/>
                    <a:cs typeface="+mn-cs"/>
                  </a:rPr>
                  <a:t>2/9</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How many ninths is this in total?</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Count: ‘Two-ninths, four-ninths, six-ninths, eight-ninths.’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Four lots of </a:t>
                </a:r>
                <a:r>
                  <a:rPr lang="en-GB" sz="1200" b="0" i="0" kern="1200">
                    <a:solidFill>
                      <a:schemeClr val="tx1"/>
                    </a:solidFill>
                    <a:effectLst/>
                    <a:latin typeface="Cambria Math" panose="02040503050406030204" pitchFamily="18" charset="0"/>
                    <a:ea typeface="+mn-ea"/>
                    <a:cs typeface="+mn-cs"/>
                  </a:rPr>
                  <a:t>2/9</a:t>
                </a:r>
                <a:r>
                  <a:rPr lang="en-GB" sz="1200" i="1" kern="1200" dirty="0">
                    <a:solidFill>
                      <a:schemeClr val="tx1"/>
                    </a:solidFill>
                    <a:effectLst/>
                    <a:latin typeface="+mn-lt"/>
                    <a:ea typeface="+mn-ea"/>
                    <a:cs typeface="+mn-cs"/>
                  </a:rPr>
                  <a:t> is equal to </a:t>
                </a:r>
                <a:r>
                  <a:rPr lang="en-GB" sz="1200" b="0" i="0" kern="1200">
                    <a:solidFill>
                      <a:schemeClr val="tx1"/>
                    </a:solidFill>
                    <a:effectLst/>
                    <a:latin typeface="Cambria Math" panose="02040503050406030204" pitchFamily="18" charset="0"/>
                    <a:ea typeface="+mn-ea"/>
                    <a:cs typeface="+mn-cs"/>
                  </a:rPr>
                  <a:t>8/9</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8</a:t>
            </a:fld>
            <a:endParaRPr lang="en-US" dirty="0"/>
          </a:p>
        </p:txBody>
      </p:sp>
    </p:spTree>
    <p:extLst>
      <p:ext uri="{BB962C8B-B14F-4D97-AF65-F5344CB8AC3E}">
        <p14:creationId xmlns:p14="http://schemas.microsoft.com/office/powerpoint/2010/main" val="16413241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62</a:t>
            </a:fld>
            <a:endParaRPr lang="en-US" dirty="0"/>
          </a:p>
        </p:txBody>
      </p:sp>
      <p:graphicFrame>
        <p:nvGraphicFramePr>
          <p:cNvPr id="7" name="Object 6">
            <a:extLst>
              <a:ext uri="{FF2B5EF4-FFF2-40B4-BE49-F238E27FC236}">
                <a16:creationId xmlns:a16="http://schemas.microsoft.com/office/drawing/2014/main" id="{96FC74CE-8E1E-4135-97F4-4A81E1507413}"/>
              </a:ext>
            </a:extLst>
          </p:cNvPr>
          <p:cNvGraphicFramePr>
            <a:graphicFrameLocks noChangeAspect="1"/>
          </p:cNvGraphicFramePr>
          <p:nvPr>
            <p:extLst>
              <p:ext uri="{D42A27DB-BD31-4B8C-83A1-F6EECF244321}">
                <p14:modId xmlns:p14="http://schemas.microsoft.com/office/powerpoint/2010/main" val="3749680604"/>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77826" name="Equation" r:id="rId4" imgW="228600" imgH="228600" progId="Equation.DSMT4">
                  <p:embed/>
                </p:oleObj>
              </mc:Choice>
              <mc:Fallback>
                <p:oleObj name="Equation" r:id="rId4" imgW="228600" imgH="228600" progId="Equation.DSMT4">
                  <p:embed/>
                  <p:pic>
                    <p:nvPicPr>
                      <p:cNvPr id="7" name="Object 6">
                        <a:extLst>
                          <a:ext uri="{FF2B5EF4-FFF2-40B4-BE49-F238E27FC236}">
                            <a16:creationId xmlns:a16="http://schemas.microsoft.com/office/drawing/2014/main" id="{96FC74CE-8E1E-4135-97F4-4A81E1507413}"/>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C0C533-A468-4788-8506-F39B7FF70E9C}"/>
              </a:ext>
            </a:extLst>
          </p:cNvPr>
          <p:cNvGraphicFramePr>
            <a:graphicFrameLocks noChangeAspect="1"/>
          </p:cNvGraphicFramePr>
          <p:nvPr>
            <p:extLst>
              <p:ext uri="{D42A27DB-BD31-4B8C-83A1-F6EECF244321}">
                <p14:modId xmlns:p14="http://schemas.microsoft.com/office/powerpoint/2010/main" val="197948602"/>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77827" name="Equation" r:id="rId6" imgW="228600" imgH="228600" progId="Equation.DSMT4">
                  <p:embed/>
                </p:oleObj>
              </mc:Choice>
              <mc:Fallback>
                <p:oleObj name="Equation" r:id="rId6" imgW="228600" imgH="228600" progId="Equation.DSMT4">
                  <p:embed/>
                  <p:pic>
                    <p:nvPicPr>
                      <p:cNvPr id="8" name="Object 7">
                        <a:extLst>
                          <a:ext uri="{FF2B5EF4-FFF2-40B4-BE49-F238E27FC236}">
                            <a16:creationId xmlns:a16="http://schemas.microsoft.com/office/drawing/2014/main" id="{DFC0C533-A468-4788-8506-F39B7FF70E9C}"/>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spTree>
    <p:extLst>
      <p:ext uri="{BB962C8B-B14F-4D97-AF65-F5344CB8AC3E}">
        <p14:creationId xmlns:p14="http://schemas.microsoft.com/office/powerpoint/2010/main" val="12051538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yellow hexagon represents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6</m:t>
                        </m:r>
                      </m:num>
                      <m:den>
                        <m:r>
                          <a:rPr lang="en-GB" sz="1200" b="0" i="1" kern="1200" smtClean="0">
                            <a:solidFill>
                              <a:schemeClr val="tx1"/>
                            </a:solidFill>
                            <a:effectLst/>
                            <a:latin typeface="Cambria Math" panose="02040503050406030204" pitchFamily="18" charset="0"/>
                            <a:ea typeface="+mn-ea"/>
                            <a:cs typeface="+mn-cs"/>
                          </a:rPr>
                          <m:t>8</m:t>
                        </m:r>
                      </m:den>
                    </m:f>
                  </m:oMath>
                </a14:m>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of the whole. Recreate the whole using your pattern blocks.</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yellow hexagon represents </a:t>
                </a:r>
                <a:r>
                  <a:rPr lang="en-GB" sz="1200" b="0" i="0" kern="1200">
                    <a:solidFill>
                      <a:schemeClr val="tx1"/>
                    </a:solidFill>
                    <a:effectLst/>
                    <a:latin typeface="Cambria Math" panose="02040503050406030204" pitchFamily="18" charset="0"/>
                    <a:ea typeface="+mn-ea"/>
                    <a:cs typeface="+mn-cs"/>
                  </a:rPr>
                  <a:t>6/8</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of the whole. Recreate the whole using your pattern blocks.</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63</a:t>
            </a:fld>
            <a:endParaRPr lang="en-US" dirty="0"/>
          </a:p>
        </p:txBody>
      </p:sp>
      <p:graphicFrame>
        <p:nvGraphicFramePr>
          <p:cNvPr id="7" name="Object 6">
            <a:extLst>
              <a:ext uri="{FF2B5EF4-FFF2-40B4-BE49-F238E27FC236}">
                <a16:creationId xmlns:a16="http://schemas.microsoft.com/office/drawing/2014/main" id="{96FC74CE-8E1E-4135-97F4-4A81E1507413}"/>
              </a:ext>
            </a:extLst>
          </p:cNvPr>
          <p:cNvGraphicFramePr>
            <a:graphicFrameLocks noChangeAspect="1"/>
          </p:cNvGraphicFramePr>
          <p:nvPr>
            <p:extLst>
              <p:ext uri="{D42A27DB-BD31-4B8C-83A1-F6EECF244321}">
                <p14:modId xmlns:p14="http://schemas.microsoft.com/office/powerpoint/2010/main" val="3749680604"/>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79874" name="Equation" r:id="rId4" imgW="228600" imgH="228600" progId="Equation.DSMT4">
                  <p:embed/>
                </p:oleObj>
              </mc:Choice>
              <mc:Fallback>
                <p:oleObj name="Equation" r:id="rId4" imgW="228600" imgH="228600" progId="Equation.DSMT4">
                  <p:embed/>
                  <p:pic>
                    <p:nvPicPr>
                      <p:cNvPr id="7" name="Object 6">
                        <a:extLst>
                          <a:ext uri="{FF2B5EF4-FFF2-40B4-BE49-F238E27FC236}">
                            <a16:creationId xmlns:a16="http://schemas.microsoft.com/office/drawing/2014/main" id="{96FC74CE-8E1E-4135-97F4-4A81E1507413}"/>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C0C533-A468-4788-8506-F39B7FF70E9C}"/>
              </a:ext>
            </a:extLst>
          </p:cNvPr>
          <p:cNvGraphicFramePr>
            <a:graphicFrameLocks noChangeAspect="1"/>
          </p:cNvGraphicFramePr>
          <p:nvPr>
            <p:extLst>
              <p:ext uri="{D42A27DB-BD31-4B8C-83A1-F6EECF244321}">
                <p14:modId xmlns:p14="http://schemas.microsoft.com/office/powerpoint/2010/main" val="197948602"/>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79875" name="Equation" r:id="rId6" imgW="228600" imgH="228600" progId="Equation.DSMT4">
                  <p:embed/>
                </p:oleObj>
              </mc:Choice>
              <mc:Fallback>
                <p:oleObj name="Equation" r:id="rId6" imgW="228600" imgH="228600" progId="Equation.DSMT4">
                  <p:embed/>
                  <p:pic>
                    <p:nvPicPr>
                      <p:cNvPr id="8" name="Object 7">
                        <a:extLst>
                          <a:ext uri="{FF2B5EF4-FFF2-40B4-BE49-F238E27FC236}">
                            <a16:creationId xmlns:a16="http://schemas.microsoft.com/office/drawing/2014/main" id="{DFC0C533-A468-4788-8506-F39B7FF70E9C}"/>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spTree>
    <p:extLst>
      <p:ext uri="{BB962C8B-B14F-4D97-AF65-F5344CB8AC3E}">
        <p14:creationId xmlns:p14="http://schemas.microsoft.com/office/powerpoint/2010/main" val="28232567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64</a:t>
            </a:fld>
            <a:endParaRPr lang="en-US" dirty="0"/>
          </a:p>
        </p:txBody>
      </p:sp>
      <p:graphicFrame>
        <p:nvGraphicFramePr>
          <p:cNvPr id="7" name="Object 6">
            <a:extLst>
              <a:ext uri="{FF2B5EF4-FFF2-40B4-BE49-F238E27FC236}">
                <a16:creationId xmlns:a16="http://schemas.microsoft.com/office/drawing/2014/main" id="{96FC74CE-8E1E-4135-97F4-4A81E1507413}"/>
              </a:ext>
            </a:extLst>
          </p:cNvPr>
          <p:cNvGraphicFramePr>
            <a:graphicFrameLocks noChangeAspect="1"/>
          </p:cNvGraphicFramePr>
          <p:nvPr>
            <p:extLst>
              <p:ext uri="{D42A27DB-BD31-4B8C-83A1-F6EECF244321}">
                <p14:modId xmlns:p14="http://schemas.microsoft.com/office/powerpoint/2010/main" val="3749680604"/>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81922" name="Equation" r:id="rId4" imgW="228600" imgH="228600" progId="Equation.DSMT4">
                  <p:embed/>
                </p:oleObj>
              </mc:Choice>
              <mc:Fallback>
                <p:oleObj name="Equation" r:id="rId4" imgW="228600" imgH="228600" progId="Equation.DSMT4">
                  <p:embed/>
                  <p:pic>
                    <p:nvPicPr>
                      <p:cNvPr id="7" name="Object 6">
                        <a:extLst>
                          <a:ext uri="{FF2B5EF4-FFF2-40B4-BE49-F238E27FC236}">
                            <a16:creationId xmlns:a16="http://schemas.microsoft.com/office/drawing/2014/main" id="{96FC74CE-8E1E-4135-97F4-4A81E1507413}"/>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C0C533-A468-4788-8506-F39B7FF70E9C}"/>
              </a:ext>
            </a:extLst>
          </p:cNvPr>
          <p:cNvGraphicFramePr>
            <a:graphicFrameLocks noChangeAspect="1"/>
          </p:cNvGraphicFramePr>
          <p:nvPr>
            <p:extLst>
              <p:ext uri="{D42A27DB-BD31-4B8C-83A1-F6EECF244321}">
                <p14:modId xmlns:p14="http://schemas.microsoft.com/office/powerpoint/2010/main" val="197948602"/>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81923" name="Equation" r:id="rId6" imgW="228600" imgH="228600" progId="Equation.DSMT4">
                  <p:embed/>
                </p:oleObj>
              </mc:Choice>
              <mc:Fallback>
                <p:oleObj name="Equation" r:id="rId6" imgW="228600" imgH="228600" progId="Equation.DSMT4">
                  <p:embed/>
                  <p:pic>
                    <p:nvPicPr>
                      <p:cNvPr id="8" name="Object 7">
                        <a:extLst>
                          <a:ext uri="{FF2B5EF4-FFF2-40B4-BE49-F238E27FC236}">
                            <a16:creationId xmlns:a16="http://schemas.microsoft.com/office/drawing/2014/main" id="{DFC0C533-A468-4788-8506-F39B7FF70E9C}"/>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spTree>
    <p:extLst>
      <p:ext uri="{BB962C8B-B14F-4D97-AF65-F5344CB8AC3E}">
        <p14:creationId xmlns:p14="http://schemas.microsoft.com/office/powerpoint/2010/main" val="36244894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65</a:t>
            </a:fld>
            <a:endParaRPr lang="en-US" dirty="0"/>
          </a:p>
        </p:txBody>
      </p:sp>
      <p:graphicFrame>
        <p:nvGraphicFramePr>
          <p:cNvPr id="7" name="Object 6">
            <a:extLst>
              <a:ext uri="{FF2B5EF4-FFF2-40B4-BE49-F238E27FC236}">
                <a16:creationId xmlns:a16="http://schemas.microsoft.com/office/drawing/2014/main" id="{96FC74CE-8E1E-4135-97F4-4A81E1507413}"/>
              </a:ext>
            </a:extLst>
          </p:cNvPr>
          <p:cNvGraphicFramePr>
            <a:graphicFrameLocks noChangeAspect="1"/>
          </p:cNvGraphicFramePr>
          <p:nvPr>
            <p:extLst>
              <p:ext uri="{D42A27DB-BD31-4B8C-83A1-F6EECF244321}">
                <p14:modId xmlns:p14="http://schemas.microsoft.com/office/powerpoint/2010/main" val="3749680604"/>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83970" name="Equation" r:id="rId4" imgW="228600" imgH="228600" progId="Equation.DSMT4">
                  <p:embed/>
                </p:oleObj>
              </mc:Choice>
              <mc:Fallback>
                <p:oleObj name="Equation" r:id="rId4" imgW="228600" imgH="228600" progId="Equation.DSMT4">
                  <p:embed/>
                  <p:pic>
                    <p:nvPicPr>
                      <p:cNvPr id="7" name="Object 6">
                        <a:extLst>
                          <a:ext uri="{FF2B5EF4-FFF2-40B4-BE49-F238E27FC236}">
                            <a16:creationId xmlns:a16="http://schemas.microsoft.com/office/drawing/2014/main" id="{96FC74CE-8E1E-4135-97F4-4A81E1507413}"/>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C0C533-A468-4788-8506-F39B7FF70E9C}"/>
              </a:ext>
            </a:extLst>
          </p:cNvPr>
          <p:cNvGraphicFramePr>
            <a:graphicFrameLocks noChangeAspect="1"/>
          </p:cNvGraphicFramePr>
          <p:nvPr>
            <p:extLst>
              <p:ext uri="{D42A27DB-BD31-4B8C-83A1-F6EECF244321}">
                <p14:modId xmlns:p14="http://schemas.microsoft.com/office/powerpoint/2010/main" val="197948602"/>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83971" name="Equation" r:id="rId6" imgW="228600" imgH="228600" progId="Equation.DSMT4">
                  <p:embed/>
                </p:oleObj>
              </mc:Choice>
              <mc:Fallback>
                <p:oleObj name="Equation" r:id="rId6" imgW="228600" imgH="228600" progId="Equation.DSMT4">
                  <p:embed/>
                  <p:pic>
                    <p:nvPicPr>
                      <p:cNvPr id="8" name="Object 7">
                        <a:extLst>
                          <a:ext uri="{FF2B5EF4-FFF2-40B4-BE49-F238E27FC236}">
                            <a16:creationId xmlns:a16="http://schemas.microsoft.com/office/drawing/2014/main" id="{DFC0C533-A468-4788-8506-F39B7FF70E9C}"/>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spTree>
    <p:extLst>
      <p:ext uri="{BB962C8B-B14F-4D97-AF65-F5344CB8AC3E}">
        <p14:creationId xmlns:p14="http://schemas.microsoft.com/office/powerpoint/2010/main" val="24621754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3</m:t>
                        </m:r>
                      </m:den>
                    </m:f>
                  </m:oMath>
                </a14:m>
                <a:r>
                  <a:rPr lang="en-GB" sz="1200" i="1" kern="1200" dirty="0">
                    <a:solidFill>
                      <a:schemeClr val="tx1"/>
                    </a:solidFill>
                    <a:effectLst/>
                    <a:latin typeface="+mn-lt"/>
                    <a:ea typeface="+mn-ea"/>
                    <a:cs typeface="+mn-cs"/>
                  </a:rPr>
                  <a:t> of my number is 5. What is the number I am thinking of?</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a:solidFill>
                      <a:schemeClr val="tx1"/>
                    </a:solidFill>
                    <a:effectLst/>
                    <a:latin typeface="+mn-lt"/>
                    <a:ea typeface="+mn-ea"/>
                    <a:cs typeface="+mn-cs"/>
                  </a:rPr>
                  <a:t>1/3</a:t>
                </a:r>
                <a:r>
                  <a:rPr lang="en-GB" sz="1200" i="1" kern="1200" dirty="0">
                    <a:solidFill>
                      <a:schemeClr val="tx1"/>
                    </a:solidFill>
                    <a:effectLst/>
                    <a:latin typeface="+mn-lt"/>
                    <a:ea typeface="+mn-ea"/>
                    <a:cs typeface="+mn-cs"/>
                  </a:rPr>
                  <a:t> of my number is 5. What is the number I am thinking of?</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66</a:t>
            </a:fld>
            <a:endParaRPr lang="en-US" dirty="0"/>
          </a:p>
        </p:txBody>
      </p:sp>
      <p:graphicFrame>
        <p:nvGraphicFramePr>
          <p:cNvPr id="7" name="Object 6">
            <a:extLst>
              <a:ext uri="{FF2B5EF4-FFF2-40B4-BE49-F238E27FC236}">
                <a16:creationId xmlns:a16="http://schemas.microsoft.com/office/drawing/2014/main" id="{96FC74CE-8E1E-4135-97F4-4A81E1507413}"/>
              </a:ext>
            </a:extLst>
          </p:cNvPr>
          <p:cNvGraphicFramePr>
            <a:graphicFrameLocks noChangeAspect="1"/>
          </p:cNvGraphicFramePr>
          <p:nvPr>
            <p:extLst>
              <p:ext uri="{D42A27DB-BD31-4B8C-83A1-F6EECF244321}">
                <p14:modId xmlns:p14="http://schemas.microsoft.com/office/powerpoint/2010/main" val="3749680604"/>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84994" name="Equation" r:id="rId4" imgW="228600" imgH="228600" progId="Equation.DSMT4">
                  <p:embed/>
                </p:oleObj>
              </mc:Choice>
              <mc:Fallback>
                <p:oleObj name="Equation" r:id="rId4" imgW="228600" imgH="228600" progId="Equation.DSMT4">
                  <p:embed/>
                  <p:pic>
                    <p:nvPicPr>
                      <p:cNvPr id="7" name="Object 6">
                        <a:extLst>
                          <a:ext uri="{FF2B5EF4-FFF2-40B4-BE49-F238E27FC236}">
                            <a16:creationId xmlns:a16="http://schemas.microsoft.com/office/drawing/2014/main" id="{96FC74CE-8E1E-4135-97F4-4A81E1507413}"/>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C0C533-A468-4788-8506-F39B7FF70E9C}"/>
              </a:ext>
            </a:extLst>
          </p:cNvPr>
          <p:cNvGraphicFramePr>
            <a:graphicFrameLocks noChangeAspect="1"/>
          </p:cNvGraphicFramePr>
          <p:nvPr>
            <p:extLst>
              <p:ext uri="{D42A27DB-BD31-4B8C-83A1-F6EECF244321}">
                <p14:modId xmlns:p14="http://schemas.microsoft.com/office/powerpoint/2010/main" val="197948602"/>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84995" name="Equation" r:id="rId6" imgW="228600" imgH="228600" progId="Equation.DSMT4">
                  <p:embed/>
                </p:oleObj>
              </mc:Choice>
              <mc:Fallback>
                <p:oleObj name="Equation" r:id="rId6" imgW="228600" imgH="228600" progId="Equation.DSMT4">
                  <p:embed/>
                  <p:pic>
                    <p:nvPicPr>
                      <p:cNvPr id="8" name="Object 7">
                        <a:extLst>
                          <a:ext uri="{FF2B5EF4-FFF2-40B4-BE49-F238E27FC236}">
                            <a16:creationId xmlns:a16="http://schemas.microsoft.com/office/drawing/2014/main" id="{DFC0C533-A468-4788-8506-F39B7FF70E9C}"/>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spTree>
    <p:extLst>
      <p:ext uri="{BB962C8B-B14F-4D97-AF65-F5344CB8AC3E}">
        <p14:creationId xmlns:p14="http://schemas.microsoft.com/office/powerpoint/2010/main" val="7418799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Link to the bar model and written fraction notation. Say:</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‘The whole is divided into 3 equal parts…’ (Point to the denominator.)</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‘…and this is 2 of those parts.’ (Point to the numerator.)</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‘We know that 8 is 2 parts of 3 equal parts. If 8 is 2 parts, then 1 part must be half of 8. That is 4. So, 3 parts must be 12.’</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67</a:t>
            </a:fld>
            <a:endParaRPr lang="en-US" dirty="0"/>
          </a:p>
        </p:txBody>
      </p:sp>
      <p:graphicFrame>
        <p:nvGraphicFramePr>
          <p:cNvPr id="7" name="Object 6">
            <a:extLst>
              <a:ext uri="{FF2B5EF4-FFF2-40B4-BE49-F238E27FC236}">
                <a16:creationId xmlns:a16="http://schemas.microsoft.com/office/drawing/2014/main" id="{96FC74CE-8E1E-4135-97F4-4A81E1507413}"/>
              </a:ext>
            </a:extLst>
          </p:cNvPr>
          <p:cNvGraphicFramePr>
            <a:graphicFrameLocks noChangeAspect="1"/>
          </p:cNvGraphicFramePr>
          <p:nvPr>
            <p:extLst>
              <p:ext uri="{D42A27DB-BD31-4B8C-83A1-F6EECF244321}">
                <p14:modId xmlns:p14="http://schemas.microsoft.com/office/powerpoint/2010/main" val="3749680604"/>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87042" name="Equation" r:id="rId4" imgW="228600" imgH="228600" progId="Equation.DSMT4">
                  <p:embed/>
                </p:oleObj>
              </mc:Choice>
              <mc:Fallback>
                <p:oleObj name="Equation" r:id="rId4" imgW="228600" imgH="228600" progId="Equation.DSMT4">
                  <p:embed/>
                  <p:pic>
                    <p:nvPicPr>
                      <p:cNvPr id="7" name="Object 6">
                        <a:extLst>
                          <a:ext uri="{FF2B5EF4-FFF2-40B4-BE49-F238E27FC236}">
                            <a16:creationId xmlns:a16="http://schemas.microsoft.com/office/drawing/2014/main" id="{96FC74CE-8E1E-4135-97F4-4A81E1507413}"/>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FC0C533-A468-4788-8506-F39B7FF70E9C}"/>
              </a:ext>
            </a:extLst>
          </p:cNvPr>
          <p:cNvGraphicFramePr>
            <a:graphicFrameLocks noChangeAspect="1"/>
          </p:cNvGraphicFramePr>
          <p:nvPr>
            <p:extLst>
              <p:ext uri="{D42A27DB-BD31-4B8C-83A1-F6EECF244321}">
                <p14:modId xmlns:p14="http://schemas.microsoft.com/office/powerpoint/2010/main" val="197948602"/>
              </p:ext>
            </p:extLst>
          </p:nvPr>
        </p:nvGraphicFramePr>
        <p:xfrm>
          <a:off x="3314700" y="4457700"/>
          <a:ext cx="228600" cy="228600"/>
        </p:xfrm>
        <a:graphic>
          <a:graphicData uri="http://schemas.openxmlformats.org/presentationml/2006/ole">
            <mc:AlternateContent xmlns:mc="http://schemas.openxmlformats.org/markup-compatibility/2006">
              <mc:Choice xmlns:v="urn:schemas-microsoft-com:vml" Requires="v">
                <p:oleObj spid="_x0000_s87043" name="Equation" r:id="rId6" imgW="228600" imgH="228600" progId="Equation.DSMT4">
                  <p:embed/>
                </p:oleObj>
              </mc:Choice>
              <mc:Fallback>
                <p:oleObj name="Equation" r:id="rId6" imgW="228600" imgH="228600" progId="Equation.DSMT4">
                  <p:embed/>
                  <p:pic>
                    <p:nvPicPr>
                      <p:cNvPr id="8" name="Object 7">
                        <a:extLst>
                          <a:ext uri="{FF2B5EF4-FFF2-40B4-BE49-F238E27FC236}">
                            <a16:creationId xmlns:a16="http://schemas.microsoft.com/office/drawing/2014/main" id="{DFC0C533-A468-4788-8506-F39B7FF70E9C}"/>
                          </a:ext>
                        </a:extLst>
                      </p:cNvPr>
                      <p:cNvPicPr/>
                      <p:nvPr/>
                    </p:nvPicPr>
                    <p:blipFill>
                      <a:blip r:embed="rId5"/>
                      <a:stretch>
                        <a:fillRect/>
                      </a:stretch>
                    </p:blipFill>
                    <p:spPr>
                      <a:xfrm>
                        <a:off x="3314700" y="4457700"/>
                        <a:ext cx="228600" cy="228600"/>
                      </a:xfrm>
                      <a:prstGeom prst="rect">
                        <a:avLst/>
                      </a:prstGeom>
                    </p:spPr>
                  </p:pic>
                </p:oleObj>
              </mc:Fallback>
            </mc:AlternateContent>
          </a:graphicData>
        </a:graphic>
      </p:graphicFrame>
    </p:spTree>
    <p:extLst>
      <p:ext uri="{BB962C8B-B14F-4D97-AF65-F5344CB8AC3E}">
        <p14:creationId xmlns:p14="http://schemas.microsoft.com/office/powerpoint/2010/main" val="1041058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Imagine: what would it look like if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3</m:t>
                        </m:r>
                      </m:num>
                      <m:den>
                        <m:r>
                          <a:rPr lang="en-GB" sz="1200" i="1" kern="1200">
                            <a:solidFill>
                              <a:schemeClr val="tx1"/>
                            </a:solidFill>
                            <a:effectLst/>
                            <a:latin typeface="Cambria Math" panose="02040503050406030204" pitchFamily="18" charset="0"/>
                            <a:ea typeface="+mn-ea"/>
                            <a:cs typeface="+mn-cs"/>
                          </a:rPr>
                          <m:t>7</m:t>
                        </m:r>
                      </m:den>
                    </m:f>
                  </m:oMath>
                </a14:m>
                <a:r>
                  <a:rPr lang="en-GB" sz="1200" i="1" kern="1200" dirty="0">
                    <a:solidFill>
                      <a:schemeClr val="tx1"/>
                    </a:solidFill>
                    <a:effectLst/>
                    <a:latin typeface="+mn-lt"/>
                    <a:ea typeface="+mn-ea"/>
                    <a:cs typeface="+mn-cs"/>
                  </a:rPr>
                  <a:t> was multiplied by 2?</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Imagine: what would it look like if </a:t>
                </a:r>
                <a:r>
                  <a:rPr lang="en-GB" sz="1200" i="0" kern="1200">
                    <a:solidFill>
                      <a:schemeClr val="tx1"/>
                    </a:solidFill>
                    <a:effectLst/>
                    <a:latin typeface="+mn-lt"/>
                    <a:ea typeface="+mn-ea"/>
                    <a:cs typeface="+mn-cs"/>
                  </a:rPr>
                  <a:t>3/7</a:t>
                </a:r>
                <a:r>
                  <a:rPr lang="en-GB" sz="1200" i="1" kern="1200" dirty="0">
                    <a:solidFill>
                      <a:schemeClr val="tx1"/>
                    </a:solidFill>
                    <a:effectLst/>
                    <a:latin typeface="+mn-lt"/>
                    <a:ea typeface="+mn-ea"/>
                    <a:cs typeface="+mn-cs"/>
                  </a:rPr>
                  <a:t> was multiplied by 2?</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9</a:t>
            </a:fld>
            <a:endParaRPr lang="en-US" dirty="0"/>
          </a:p>
        </p:txBody>
      </p:sp>
    </p:spTree>
    <p:extLst>
      <p:ext uri="{BB962C8B-B14F-4D97-AF65-F5344CB8AC3E}">
        <p14:creationId xmlns:p14="http://schemas.microsoft.com/office/powerpoint/2010/main" val="1926275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10</a:t>
            </a:fld>
            <a:endParaRPr lang="en-US" dirty="0"/>
          </a:p>
        </p:txBody>
      </p:sp>
    </p:spTree>
    <p:extLst>
      <p:ext uri="{BB962C8B-B14F-4D97-AF65-F5344CB8AC3E}">
        <p14:creationId xmlns:p14="http://schemas.microsoft.com/office/powerpoint/2010/main" val="2303062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Three lots of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3</m:t>
                        </m:r>
                      </m:num>
                      <m:den>
                        <m:r>
                          <a:rPr lang="en-GB" sz="1200" i="1" kern="1200">
                            <a:solidFill>
                              <a:schemeClr val="tx1"/>
                            </a:solidFill>
                            <a:effectLst/>
                            <a:latin typeface="Cambria Math" panose="02040503050406030204" pitchFamily="18" charset="0"/>
                            <a:ea typeface="+mn-ea"/>
                            <a:cs typeface="+mn-cs"/>
                          </a:rPr>
                          <m:t>15</m:t>
                        </m:r>
                      </m:den>
                    </m:f>
                  </m:oMath>
                </a14:m>
                <a:r>
                  <a:rPr lang="en-GB" sz="1200" i="1" kern="1200" dirty="0">
                    <a:solidFill>
                      <a:schemeClr val="tx1"/>
                    </a:solidFill>
                    <a:effectLst/>
                    <a:latin typeface="+mn-lt"/>
                    <a:ea typeface="+mn-ea"/>
                    <a:cs typeface="+mn-cs"/>
                  </a:rPr>
                  <a:t> is equal to</a:t>
                </a:r>
                <a14:m>
                  <m:oMath xmlns:m="http://schemas.openxmlformats.org/officeDocument/2006/math">
                    <m:r>
                      <a:rPr lang="en-GB" sz="1200" i="1" kern="1200">
                        <a:solidFill>
                          <a:schemeClr val="tx1"/>
                        </a:solidFill>
                        <a:effectLst/>
                        <a:latin typeface="Cambria Math" panose="02040503050406030204" pitchFamily="18" charset="0"/>
                        <a:ea typeface="+mn-ea"/>
                        <a:cs typeface="+mn-cs"/>
                      </a:rPr>
                      <m:t> </m:t>
                    </m:r>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9</m:t>
                        </m:r>
                      </m:num>
                      <m:den>
                        <m:r>
                          <a:rPr lang="en-GB" sz="1200" i="1" kern="1200">
                            <a:solidFill>
                              <a:schemeClr val="tx1"/>
                            </a:solidFill>
                            <a:effectLst/>
                            <a:latin typeface="Cambria Math" panose="02040503050406030204" pitchFamily="18" charset="0"/>
                            <a:ea typeface="+mn-ea"/>
                            <a:cs typeface="+mn-cs"/>
                          </a:rPr>
                          <m:t>15</m:t>
                        </m:r>
                      </m:den>
                    </m:f>
                  </m:oMath>
                </a14:m>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Three lots of </a:t>
                </a:r>
                <a:r>
                  <a:rPr lang="en-GB" sz="1200" i="0" kern="1200">
                    <a:solidFill>
                      <a:schemeClr val="tx1"/>
                    </a:solidFill>
                    <a:effectLst/>
                    <a:latin typeface="+mn-lt"/>
                    <a:ea typeface="+mn-ea"/>
                    <a:cs typeface="+mn-cs"/>
                  </a:rPr>
                  <a:t>3/15</a:t>
                </a:r>
                <a:r>
                  <a:rPr lang="en-GB" sz="1200" i="1" kern="1200" dirty="0">
                    <a:solidFill>
                      <a:schemeClr val="tx1"/>
                    </a:solidFill>
                    <a:effectLst/>
                    <a:latin typeface="+mn-lt"/>
                    <a:ea typeface="+mn-ea"/>
                    <a:cs typeface="+mn-cs"/>
                  </a:rPr>
                  <a:t> is equal to</a:t>
                </a:r>
                <a:r>
                  <a:rPr lang="en-GB" sz="1200" i="0" kern="1200">
                    <a:solidFill>
                      <a:schemeClr val="tx1"/>
                    </a:solidFill>
                    <a:effectLst/>
                    <a:latin typeface="+mn-lt"/>
                    <a:ea typeface="+mn-ea"/>
                    <a:cs typeface="+mn-cs"/>
                  </a:rPr>
                  <a:t>  9/15</a:t>
                </a:r>
                <a:r>
                  <a:rPr lang="en-GB"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8B2033A-FB0F-7949-A9F0-CBC790DC54B4}" type="slidenum">
              <a:rPr lang="en-US" smtClean="0"/>
              <a:t>11</a:t>
            </a:fld>
            <a:endParaRPr lang="en-US" dirty="0"/>
          </a:p>
        </p:txBody>
      </p:sp>
    </p:spTree>
    <p:extLst>
      <p:ext uri="{BB962C8B-B14F-4D97-AF65-F5344CB8AC3E}">
        <p14:creationId xmlns:p14="http://schemas.microsoft.com/office/powerpoint/2010/main" val="3285556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C9B7B-869C-40A4-8114-696A3E00140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7612E7-ED90-46E6-A960-40810AED490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F59438-3C48-45D7-9B94-F2CFAC4ACAC4}"/>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5" name="Footer Placeholder 4">
            <a:extLst>
              <a:ext uri="{FF2B5EF4-FFF2-40B4-BE49-F238E27FC236}">
                <a16:creationId xmlns:a16="http://schemas.microsoft.com/office/drawing/2014/main" id="{6962E869-3027-485A-9412-972BD5E4317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6E33EE4-C6B8-46F0-AE04-3205F2CB2E11}"/>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1755266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A472-A2B8-472E-A481-4DC11CD677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723D6B-177A-47FD-A0F8-F4A8672B96B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58F784-2E95-435B-B5E4-CC78C0B24AC7}"/>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5" name="Footer Placeholder 4">
            <a:extLst>
              <a:ext uri="{FF2B5EF4-FFF2-40B4-BE49-F238E27FC236}">
                <a16:creationId xmlns:a16="http://schemas.microsoft.com/office/drawing/2014/main" id="{71E95D0E-7568-4EB4-88DE-1DAA5CBFF6C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2ED6CF1-8FD3-457D-96CD-5D4021D07583}"/>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402648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89ABD8-382B-4470-9B4B-F472D863095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3F0AF9-DDA5-4276-8F20-FD7DDD74AAA3}"/>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0AAFA6-5AF3-4B92-8F84-B2E4A7BC5825}"/>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5" name="Footer Placeholder 4">
            <a:extLst>
              <a:ext uri="{FF2B5EF4-FFF2-40B4-BE49-F238E27FC236}">
                <a16:creationId xmlns:a16="http://schemas.microsoft.com/office/drawing/2014/main" id="{BE0D617A-00ED-4A10-A86C-7CA5FB507D3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C02729-4627-437F-A61F-CFF1F63B5391}"/>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758364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48449679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1275868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6510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59015-8DA1-40A2-A90C-130F8A5C63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B2DEF7-9C11-458F-9736-788A34A609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1FA307-D125-4D1A-9384-DFB6696F1672}"/>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5" name="Footer Placeholder 4">
            <a:extLst>
              <a:ext uri="{FF2B5EF4-FFF2-40B4-BE49-F238E27FC236}">
                <a16:creationId xmlns:a16="http://schemas.microsoft.com/office/drawing/2014/main" id="{A76D6E95-1427-4470-A263-0B79F9BA048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498A505-4530-4EA2-8445-C1BAB7A23F6D}"/>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76137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2D4C8-B06E-4811-8228-2AF3161A46BD}"/>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7EBA5B-2AE6-44DC-A9D2-C60CA8667D82}"/>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F7B8F2-E6C6-41CF-B7CA-A082BF7E0101}"/>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5" name="Footer Placeholder 4">
            <a:extLst>
              <a:ext uri="{FF2B5EF4-FFF2-40B4-BE49-F238E27FC236}">
                <a16:creationId xmlns:a16="http://schemas.microsoft.com/office/drawing/2014/main" id="{F79797D4-1B60-43DD-93EE-7A57493C6BE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C1BCD5D-F5CE-4A9D-9C13-CA48F2936714}"/>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650572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C325-6A0C-4A37-94E0-487CE370D3B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50B050-CE5C-44C9-955C-A8E2070A839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C56558-E2E0-4D95-91E7-634582F7E3B4}"/>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3F91CDE-BF66-42CB-A69B-581436B40342}"/>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6" name="Footer Placeholder 5">
            <a:extLst>
              <a:ext uri="{FF2B5EF4-FFF2-40B4-BE49-F238E27FC236}">
                <a16:creationId xmlns:a16="http://schemas.microsoft.com/office/drawing/2014/main" id="{163ADCA5-E1CF-4371-B809-36655AC9C75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99BB80C-C658-4407-B846-CCEED8AA34A0}"/>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984615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8D2C-9D3A-4BAD-8612-5F9EDA11D6DF}"/>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427535-14A0-4996-A685-A80C9F3F95AE}"/>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FAE7AD-EAC5-49BE-A75D-EE6419304341}"/>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6E81F4-D3AF-4DB9-9064-875629C10D9A}"/>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6AD350-D719-4881-9FA1-45CEB477F349}"/>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08C8973-E3F1-4857-8CA6-8A95FFAC4207}"/>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8" name="Footer Placeholder 7">
            <a:extLst>
              <a:ext uri="{FF2B5EF4-FFF2-40B4-BE49-F238E27FC236}">
                <a16:creationId xmlns:a16="http://schemas.microsoft.com/office/drawing/2014/main" id="{E28DE002-323A-4B7E-BCD5-0332AA723D9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5CE99863-AC10-41DA-AE7F-192332FC026F}"/>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80184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80A9-5DFE-45D5-8FAA-B7498636FD1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722BBC9-3286-44B9-AB6B-4B0DC8733733}"/>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4" name="Footer Placeholder 3">
            <a:extLst>
              <a:ext uri="{FF2B5EF4-FFF2-40B4-BE49-F238E27FC236}">
                <a16:creationId xmlns:a16="http://schemas.microsoft.com/office/drawing/2014/main" id="{BB57860C-E126-47D6-8E5E-BFA126E439E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B95F689-E745-42FE-B8F8-4F60BDC9313C}"/>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159184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3F2DFC-8AC9-491A-B182-C0C24B3F8092}"/>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3" name="Footer Placeholder 2">
            <a:extLst>
              <a:ext uri="{FF2B5EF4-FFF2-40B4-BE49-F238E27FC236}">
                <a16:creationId xmlns:a16="http://schemas.microsoft.com/office/drawing/2014/main" id="{46DC1E7D-339A-416E-9C57-7C8EDE44000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55C5059-128E-4A74-BCF4-788A7C0E97EA}"/>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128637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BE1B-5F9C-4ACF-AB34-2CECB3C0FD77}"/>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C626D7D-AE2B-4BFB-8757-C7BFE67991AB}"/>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DC9A12-125F-460B-9AB1-CDE51568B0F9}"/>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3D27ED-C43C-419C-BDF3-74AEF70C21A9}"/>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6" name="Footer Placeholder 5">
            <a:extLst>
              <a:ext uri="{FF2B5EF4-FFF2-40B4-BE49-F238E27FC236}">
                <a16:creationId xmlns:a16="http://schemas.microsoft.com/office/drawing/2014/main" id="{300D05B8-EEA2-429A-9A8A-2EFB54499CD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F1B8855-CE81-46A3-ADE5-AAF6EFD43226}"/>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2566076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B3E2-5575-4457-9333-CEB28677926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BC147A-8A5F-4BE0-9A42-A47FE469B19E}"/>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DA87D19-79B4-412E-A903-86B8974E9C7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E63680-3C79-49DB-8B06-B773AC50CD99}"/>
              </a:ext>
            </a:extLst>
          </p:cNvPr>
          <p:cNvSpPr>
            <a:spLocks noGrp="1"/>
          </p:cNvSpPr>
          <p:nvPr>
            <p:ph type="dt" sz="half" idx="10"/>
          </p:nvPr>
        </p:nvSpPr>
        <p:spPr/>
        <p:txBody>
          <a:bodyPr/>
          <a:lstStyle/>
          <a:p>
            <a:fld id="{455F59A6-4C1B-4FD6-878F-82AC377F9B3A}" type="datetimeFigureOut">
              <a:rPr lang="en-GB" smtClean="0"/>
              <a:t>21/08/2019</a:t>
            </a:fld>
            <a:endParaRPr lang="en-GB" dirty="0"/>
          </a:p>
        </p:txBody>
      </p:sp>
      <p:sp>
        <p:nvSpPr>
          <p:cNvPr id="6" name="Footer Placeholder 5">
            <a:extLst>
              <a:ext uri="{FF2B5EF4-FFF2-40B4-BE49-F238E27FC236}">
                <a16:creationId xmlns:a16="http://schemas.microsoft.com/office/drawing/2014/main" id="{3FAD00A8-32E6-43BF-8BF0-53DAFF88464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7AD97C8-961F-4070-88C0-0F210B3D2210}"/>
              </a:ext>
            </a:extLst>
          </p:cNvPr>
          <p:cNvSpPr>
            <a:spLocks noGrp="1"/>
          </p:cNvSpPr>
          <p:nvPr>
            <p:ph type="sldNum" sz="quarter" idx="12"/>
          </p:nvPr>
        </p:nvSpPr>
        <p:spPr/>
        <p:txBody>
          <a:bodyPr/>
          <a:lstStyle/>
          <a:p>
            <a:fld id="{C984F70F-9C44-4160-96D5-E913D38E0A5C}" type="slidenum">
              <a:rPr lang="en-GB" smtClean="0"/>
              <a:t>‹#›</a:t>
            </a:fld>
            <a:endParaRPr lang="en-GB" dirty="0"/>
          </a:p>
        </p:txBody>
      </p:sp>
    </p:spTree>
    <p:extLst>
      <p:ext uri="{BB962C8B-B14F-4D97-AF65-F5344CB8AC3E}">
        <p14:creationId xmlns:p14="http://schemas.microsoft.com/office/powerpoint/2010/main" val="494749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904020-F667-4813-A3B0-1E0D6DB094B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12F75B-AB48-412C-A17D-C9D87A9BA94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3EB188-2311-4943-9D78-36EB8CAB164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F59A6-4C1B-4FD6-878F-82AC377F9B3A}" type="datetimeFigureOut">
              <a:rPr lang="en-GB" smtClean="0"/>
              <a:t>21/08/2019</a:t>
            </a:fld>
            <a:endParaRPr lang="en-GB" dirty="0"/>
          </a:p>
        </p:txBody>
      </p:sp>
      <p:sp>
        <p:nvSpPr>
          <p:cNvPr id="5" name="Footer Placeholder 4">
            <a:extLst>
              <a:ext uri="{FF2B5EF4-FFF2-40B4-BE49-F238E27FC236}">
                <a16:creationId xmlns:a16="http://schemas.microsoft.com/office/drawing/2014/main" id="{F7BFDF1F-E66C-40E5-80AD-A6A185622BE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3FFEF28-D3D0-4CAA-9B24-905EE38B7DD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4F70F-9C44-4160-96D5-E913D38E0A5C}" type="slidenum">
              <a:rPr lang="en-GB" smtClean="0"/>
              <a:t>‹#›</a:t>
            </a:fld>
            <a:endParaRPr lang="en-GB" dirty="0"/>
          </a:p>
        </p:txBody>
      </p:sp>
    </p:spTree>
    <p:extLst>
      <p:ext uri="{BB962C8B-B14F-4D97-AF65-F5344CB8AC3E}">
        <p14:creationId xmlns:p14="http://schemas.microsoft.com/office/powerpoint/2010/main" val="1429775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notesSlide" Target="../notesSlides/notesSlide8.xml"/><Relationship Id="rId7" Type="http://schemas.openxmlformats.org/officeDocument/2006/relationships/oleObject" Target="../embeddings/oleObject66.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82.wmf"/><Relationship Id="rId5" Type="http://schemas.openxmlformats.org/officeDocument/2006/relationships/oleObject" Target="../embeddings/oleObject65.bin"/><Relationship Id="rId10" Type="http://schemas.openxmlformats.org/officeDocument/2006/relationships/image" Target="../media/image84.wmf"/><Relationship Id="rId4" Type="http://schemas.openxmlformats.org/officeDocument/2006/relationships/image" Target="../media/image85.png"/><Relationship Id="rId9" Type="http://schemas.openxmlformats.org/officeDocument/2006/relationships/oleObject" Target="../embeddings/oleObject67.bin"/></Relationships>
</file>

<file path=ppt/slides/_rels/slide11.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oleObject" Target="../embeddings/oleObject71.bin"/><Relationship Id="rId18" Type="http://schemas.openxmlformats.org/officeDocument/2006/relationships/image" Target="../media/image91.emf"/><Relationship Id="rId3" Type="http://schemas.openxmlformats.org/officeDocument/2006/relationships/notesSlide" Target="../notesSlides/notesSlide9.xml"/><Relationship Id="rId7" Type="http://schemas.openxmlformats.org/officeDocument/2006/relationships/image" Target="../media/image94.png"/><Relationship Id="rId12" Type="http://schemas.openxmlformats.org/officeDocument/2006/relationships/image" Target="../media/image88.wmf"/><Relationship Id="rId17" Type="http://schemas.openxmlformats.org/officeDocument/2006/relationships/oleObject" Target="../embeddings/oleObject73.bin"/><Relationship Id="rId2" Type="http://schemas.openxmlformats.org/officeDocument/2006/relationships/slideLayout" Target="../slideLayouts/slideLayout13.xml"/><Relationship Id="rId16" Type="http://schemas.openxmlformats.org/officeDocument/2006/relationships/image" Target="../media/image90.wmf"/><Relationship Id="rId20" Type="http://schemas.openxmlformats.org/officeDocument/2006/relationships/image" Target="../media/image92.wmf"/><Relationship Id="rId1" Type="http://schemas.openxmlformats.org/officeDocument/2006/relationships/vmlDrawing" Target="../drawings/vmlDrawing9.vml"/><Relationship Id="rId6" Type="http://schemas.openxmlformats.org/officeDocument/2006/relationships/image" Target="../media/image93.png"/><Relationship Id="rId11" Type="http://schemas.openxmlformats.org/officeDocument/2006/relationships/oleObject" Target="../embeddings/oleObject70.bin"/><Relationship Id="rId5" Type="http://schemas.openxmlformats.org/officeDocument/2006/relationships/image" Target="../media/image86.wmf"/><Relationship Id="rId15" Type="http://schemas.openxmlformats.org/officeDocument/2006/relationships/oleObject" Target="../embeddings/oleObject72.bin"/><Relationship Id="rId10" Type="http://schemas.openxmlformats.org/officeDocument/2006/relationships/image" Target="../media/image87.wmf"/><Relationship Id="rId19" Type="http://schemas.openxmlformats.org/officeDocument/2006/relationships/oleObject" Target="../embeddings/oleObject74.bin"/><Relationship Id="rId4" Type="http://schemas.openxmlformats.org/officeDocument/2006/relationships/oleObject" Target="../embeddings/oleObject68.bin"/><Relationship Id="rId9" Type="http://schemas.openxmlformats.org/officeDocument/2006/relationships/oleObject" Target="../embeddings/oleObject69.bin"/><Relationship Id="rId14" Type="http://schemas.openxmlformats.org/officeDocument/2006/relationships/image" Target="../media/image89.wmf"/></Relationships>
</file>

<file path=ppt/slides/_rels/slide12.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18" Type="http://schemas.openxmlformats.org/officeDocument/2006/relationships/image" Target="../media/image98.wmf"/><Relationship Id="rId3" Type="http://schemas.openxmlformats.org/officeDocument/2006/relationships/notesSlide" Target="../notesSlides/notesSlide10.xml"/><Relationship Id="rId7" Type="http://schemas.openxmlformats.org/officeDocument/2006/relationships/image" Target="../media/image97.wmf"/><Relationship Id="rId12" Type="http://schemas.openxmlformats.org/officeDocument/2006/relationships/image" Target="../media/image104.png"/><Relationship Id="rId17" Type="http://schemas.openxmlformats.org/officeDocument/2006/relationships/oleObject" Target="../embeddings/oleObject77.bin"/><Relationship Id="rId2" Type="http://schemas.openxmlformats.org/officeDocument/2006/relationships/slideLayout" Target="../slideLayouts/slideLayout13.xml"/><Relationship Id="rId16" Type="http://schemas.openxmlformats.org/officeDocument/2006/relationships/image" Target="../media/image108.png"/><Relationship Id="rId20" Type="http://schemas.openxmlformats.org/officeDocument/2006/relationships/image" Target="../media/image99.wmf"/><Relationship Id="rId1" Type="http://schemas.openxmlformats.org/officeDocument/2006/relationships/vmlDrawing" Target="../drawings/vmlDrawing10.vml"/><Relationship Id="rId6" Type="http://schemas.openxmlformats.org/officeDocument/2006/relationships/oleObject" Target="../embeddings/oleObject76.bin"/><Relationship Id="rId11" Type="http://schemas.openxmlformats.org/officeDocument/2006/relationships/image" Target="../media/image103.png"/><Relationship Id="rId5" Type="http://schemas.openxmlformats.org/officeDocument/2006/relationships/image" Target="../media/image96.wmf"/><Relationship Id="rId15" Type="http://schemas.openxmlformats.org/officeDocument/2006/relationships/image" Target="../media/image107.png"/><Relationship Id="rId10" Type="http://schemas.openxmlformats.org/officeDocument/2006/relationships/image" Target="../media/image102.png"/><Relationship Id="rId19" Type="http://schemas.openxmlformats.org/officeDocument/2006/relationships/oleObject" Target="../embeddings/oleObject78.bin"/><Relationship Id="rId4" Type="http://schemas.openxmlformats.org/officeDocument/2006/relationships/oleObject" Target="../embeddings/oleObject75.bin"/><Relationship Id="rId9" Type="http://schemas.openxmlformats.org/officeDocument/2006/relationships/image" Target="../media/image101.png"/><Relationship Id="rId14" Type="http://schemas.openxmlformats.org/officeDocument/2006/relationships/image" Target="../media/image106.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79.bin"/><Relationship Id="rId3" Type="http://schemas.openxmlformats.org/officeDocument/2006/relationships/notesSlide" Target="../notesSlides/notesSlide11.xml"/><Relationship Id="rId7" Type="http://schemas.openxmlformats.org/officeDocument/2006/relationships/image" Target="../media/image114.png"/><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113.png"/><Relationship Id="rId11" Type="http://schemas.openxmlformats.org/officeDocument/2006/relationships/image" Target="../media/image110.wmf"/><Relationship Id="rId5" Type="http://schemas.openxmlformats.org/officeDocument/2006/relationships/image" Target="../media/image112.png"/><Relationship Id="rId10" Type="http://schemas.openxmlformats.org/officeDocument/2006/relationships/oleObject" Target="../embeddings/oleObject80.bin"/><Relationship Id="rId4" Type="http://schemas.openxmlformats.org/officeDocument/2006/relationships/image" Target="../media/image111.png"/><Relationship Id="rId9" Type="http://schemas.openxmlformats.org/officeDocument/2006/relationships/image" Target="../media/image109.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83.bin"/><Relationship Id="rId13" Type="http://schemas.openxmlformats.org/officeDocument/2006/relationships/image" Target="../media/image122.png"/><Relationship Id="rId3" Type="http://schemas.openxmlformats.org/officeDocument/2006/relationships/notesSlide" Target="../notesSlides/notesSlide12.xml"/><Relationship Id="rId7" Type="http://schemas.openxmlformats.org/officeDocument/2006/relationships/image" Target="../media/image116.wmf"/><Relationship Id="rId12" Type="http://schemas.openxmlformats.org/officeDocument/2006/relationships/image" Target="../media/image121.png"/><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oleObject" Target="../embeddings/oleObject82.bin"/><Relationship Id="rId11" Type="http://schemas.openxmlformats.org/officeDocument/2006/relationships/image" Target="../media/image120.png"/><Relationship Id="rId5" Type="http://schemas.openxmlformats.org/officeDocument/2006/relationships/image" Target="../media/image115.wmf"/><Relationship Id="rId15" Type="http://schemas.openxmlformats.org/officeDocument/2006/relationships/image" Target="../media/image118.wmf"/><Relationship Id="rId10" Type="http://schemas.openxmlformats.org/officeDocument/2006/relationships/image" Target="../media/image119.png"/><Relationship Id="rId4" Type="http://schemas.openxmlformats.org/officeDocument/2006/relationships/oleObject" Target="../embeddings/oleObject81.bin"/><Relationship Id="rId9" Type="http://schemas.openxmlformats.org/officeDocument/2006/relationships/image" Target="../media/image117.wmf"/><Relationship Id="rId14" Type="http://schemas.openxmlformats.org/officeDocument/2006/relationships/oleObject" Target="../embeddings/oleObject84.bin"/></Relationships>
</file>

<file path=ppt/slides/_rels/slide15.xml.rels><?xml version="1.0" encoding="UTF-8" standalone="yes"?>
<Relationships xmlns="http://schemas.openxmlformats.org/package/2006/relationships"><Relationship Id="rId8" Type="http://schemas.openxmlformats.org/officeDocument/2006/relationships/image" Target="../media/image124.wmf"/><Relationship Id="rId13" Type="http://schemas.openxmlformats.org/officeDocument/2006/relationships/image" Target="../media/image128.png"/><Relationship Id="rId3" Type="http://schemas.openxmlformats.org/officeDocument/2006/relationships/notesSlide" Target="../notesSlides/notesSlide13.xml"/><Relationship Id="rId7" Type="http://schemas.openxmlformats.org/officeDocument/2006/relationships/oleObject" Target="../embeddings/oleObject86.bin"/><Relationship Id="rId12" Type="http://schemas.openxmlformats.org/officeDocument/2006/relationships/image" Target="../media/image126.wmf"/><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123.wmf"/><Relationship Id="rId11" Type="http://schemas.openxmlformats.org/officeDocument/2006/relationships/oleObject" Target="../embeddings/oleObject88.bin"/><Relationship Id="rId5" Type="http://schemas.openxmlformats.org/officeDocument/2006/relationships/oleObject" Target="../embeddings/oleObject85.bin"/><Relationship Id="rId10" Type="http://schemas.openxmlformats.org/officeDocument/2006/relationships/image" Target="../media/image125.wmf"/><Relationship Id="rId4" Type="http://schemas.openxmlformats.org/officeDocument/2006/relationships/image" Target="../media/image127.png"/><Relationship Id="rId9" Type="http://schemas.openxmlformats.org/officeDocument/2006/relationships/oleObject" Target="../embeddings/oleObject87.bin"/></Relationships>
</file>

<file path=ppt/slides/_rels/slide1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31.png"/><Relationship Id="rId4" Type="http://schemas.openxmlformats.org/officeDocument/2006/relationships/image" Target="../media/image130.png"/></Relationships>
</file>

<file path=ppt/slides/_rels/slide17.xml.rels><?xml version="1.0" encoding="UTF-8" standalone="yes"?>
<Relationships xmlns="http://schemas.openxmlformats.org/package/2006/relationships"><Relationship Id="rId8" Type="http://schemas.openxmlformats.org/officeDocument/2006/relationships/image" Target="../media/image133.wmf"/><Relationship Id="rId13" Type="http://schemas.openxmlformats.org/officeDocument/2006/relationships/oleObject" Target="../embeddings/oleObject93.bin"/><Relationship Id="rId3" Type="http://schemas.openxmlformats.org/officeDocument/2006/relationships/notesSlide" Target="../notesSlides/notesSlide15.xml"/><Relationship Id="rId7" Type="http://schemas.openxmlformats.org/officeDocument/2006/relationships/oleObject" Target="../embeddings/oleObject90.bin"/><Relationship Id="rId12" Type="http://schemas.openxmlformats.org/officeDocument/2006/relationships/image" Target="../media/image135.wmf"/><Relationship Id="rId2" Type="http://schemas.openxmlformats.org/officeDocument/2006/relationships/slideLayout" Target="../slideLayouts/slideLayout13.xml"/><Relationship Id="rId16" Type="http://schemas.openxmlformats.org/officeDocument/2006/relationships/image" Target="../media/image137.wmf"/><Relationship Id="rId1" Type="http://schemas.openxmlformats.org/officeDocument/2006/relationships/vmlDrawing" Target="../drawings/vmlDrawing14.vml"/><Relationship Id="rId6" Type="http://schemas.openxmlformats.org/officeDocument/2006/relationships/image" Target="../media/image132.wmf"/><Relationship Id="rId11" Type="http://schemas.openxmlformats.org/officeDocument/2006/relationships/oleObject" Target="../embeddings/oleObject92.bin"/><Relationship Id="rId5" Type="http://schemas.openxmlformats.org/officeDocument/2006/relationships/oleObject" Target="../embeddings/oleObject89.bin"/><Relationship Id="rId15" Type="http://schemas.openxmlformats.org/officeDocument/2006/relationships/oleObject" Target="../embeddings/oleObject94.bin"/><Relationship Id="rId10" Type="http://schemas.openxmlformats.org/officeDocument/2006/relationships/image" Target="../media/image134.wmf"/><Relationship Id="rId4" Type="http://schemas.openxmlformats.org/officeDocument/2006/relationships/image" Target="../media/image138.png"/><Relationship Id="rId9" Type="http://schemas.openxmlformats.org/officeDocument/2006/relationships/oleObject" Target="../embeddings/oleObject91.bin"/><Relationship Id="rId14" Type="http://schemas.openxmlformats.org/officeDocument/2006/relationships/image" Target="../media/image136.wmf"/></Relationships>
</file>

<file path=ppt/slides/_rels/slide18.xml.rels><?xml version="1.0" encoding="UTF-8" standalone="yes"?>
<Relationships xmlns="http://schemas.openxmlformats.org/package/2006/relationships"><Relationship Id="rId8" Type="http://schemas.openxmlformats.org/officeDocument/2006/relationships/image" Target="../media/image133.wmf"/><Relationship Id="rId13" Type="http://schemas.openxmlformats.org/officeDocument/2006/relationships/oleObject" Target="../embeddings/oleObject99.bin"/><Relationship Id="rId3" Type="http://schemas.openxmlformats.org/officeDocument/2006/relationships/notesSlide" Target="../notesSlides/notesSlide16.xml"/><Relationship Id="rId7" Type="http://schemas.openxmlformats.org/officeDocument/2006/relationships/oleObject" Target="../embeddings/oleObject96.bin"/><Relationship Id="rId12" Type="http://schemas.openxmlformats.org/officeDocument/2006/relationships/image" Target="../media/image141.wmf"/><Relationship Id="rId2" Type="http://schemas.openxmlformats.org/officeDocument/2006/relationships/slideLayout" Target="../slideLayouts/slideLayout13.xml"/><Relationship Id="rId16" Type="http://schemas.openxmlformats.org/officeDocument/2006/relationships/image" Target="../media/image143.wmf"/><Relationship Id="rId1" Type="http://schemas.openxmlformats.org/officeDocument/2006/relationships/vmlDrawing" Target="../drawings/vmlDrawing15.vml"/><Relationship Id="rId6" Type="http://schemas.openxmlformats.org/officeDocument/2006/relationships/image" Target="../media/image139.wmf"/><Relationship Id="rId11" Type="http://schemas.openxmlformats.org/officeDocument/2006/relationships/oleObject" Target="../embeddings/oleObject98.bin"/><Relationship Id="rId5" Type="http://schemas.openxmlformats.org/officeDocument/2006/relationships/oleObject" Target="../embeddings/oleObject95.bin"/><Relationship Id="rId15" Type="http://schemas.openxmlformats.org/officeDocument/2006/relationships/oleObject" Target="../embeddings/oleObject100.bin"/><Relationship Id="rId10" Type="http://schemas.openxmlformats.org/officeDocument/2006/relationships/image" Target="../media/image140.wmf"/><Relationship Id="rId4" Type="http://schemas.openxmlformats.org/officeDocument/2006/relationships/image" Target="../media/image144.png"/><Relationship Id="rId9" Type="http://schemas.openxmlformats.org/officeDocument/2006/relationships/oleObject" Target="../embeddings/oleObject97.bin"/><Relationship Id="rId14" Type="http://schemas.openxmlformats.org/officeDocument/2006/relationships/image" Target="../media/image142.wmf"/></Relationships>
</file>

<file path=ppt/slides/_rels/slide19.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notesSlide" Target="../notesSlides/notesSlide17.xml"/><Relationship Id="rId7" Type="http://schemas.openxmlformats.org/officeDocument/2006/relationships/image" Target="../media/image145.wmf"/><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oleObject" Target="../embeddings/oleObject101.bin"/><Relationship Id="rId5" Type="http://schemas.openxmlformats.org/officeDocument/2006/relationships/image" Target="../media/image147.png"/><Relationship Id="rId4" Type="http://schemas.openxmlformats.org/officeDocument/2006/relationships/image" Target="../media/image146.png"/><Relationship Id="rId9" Type="http://schemas.openxmlformats.org/officeDocument/2006/relationships/image" Target="../media/image1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21.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160.png"/><Relationship Id="rId13" Type="http://schemas.openxmlformats.org/officeDocument/2006/relationships/image" Target="../media/image165.png"/><Relationship Id="rId18" Type="http://schemas.openxmlformats.org/officeDocument/2006/relationships/image" Target="../media/image170.png"/><Relationship Id="rId26" Type="http://schemas.openxmlformats.org/officeDocument/2006/relationships/image" Target="../media/image173.png"/><Relationship Id="rId3" Type="http://schemas.openxmlformats.org/officeDocument/2006/relationships/notesSlide" Target="../notesSlides/notesSlide20.xml"/><Relationship Id="rId21" Type="http://schemas.openxmlformats.org/officeDocument/2006/relationships/image" Target="../media/image155.wmf"/><Relationship Id="rId7" Type="http://schemas.openxmlformats.org/officeDocument/2006/relationships/image" Target="../media/image159.png"/><Relationship Id="rId12" Type="http://schemas.openxmlformats.org/officeDocument/2006/relationships/image" Target="../media/image164.png"/><Relationship Id="rId17" Type="http://schemas.openxmlformats.org/officeDocument/2006/relationships/image" Target="../media/image169.png"/><Relationship Id="rId25" Type="http://schemas.openxmlformats.org/officeDocument/2006/relationships/oleObject" Target="../embeddings/oleObject105.bin"/><Relationship Id="rId2" Type="http://schemas.openxmlformats.org/officeDocument/2006/relationships/slideLayout" Target="../slideLayouts/slideLayout13.xml"/><Relationship Id="rId16" Type="http://schemas.openxmlformats.org/officeDocument/2006/relationships/image" Target="../media/image168.png"/><Relationship Id="rId20" Type="http://schemas.openxmlformats.org/officeDocument/2006/relationships/oleObject" Target="../embeddings/oleObject102.bin"/><Relationship Id="rId29" Type="http://schemas.openxmlformats.org/officeDocument/2006/relationships/image" Target="../media/image176.png"/><Relationship Id="rId1" Type="http://schemas.openxmlformats.org/officeDocument/2006/relationships/vmlDrawing" Target="../drawings/vmlDrawing17.vml"/><Relationship Id="rId6" Type="http://schemas.openxmlformats.org/officeDocument/2006/relationships/image" Target="../media/image158.png"/><Relationship Id="rId11" Type="http://schemas.openxmlformats.org/officeDocument/2006/relationships/image" Target="../media/image163.png"/><Relationship Id="rId24" Type="http://schemas.openxmlformats.org/officeDocument/2006/relationships/oleObject" Target="../embeddings/oleObject104.bin"/><Relationship Id="rId5" Type="http://schemas.openxmlformats.org/officeDocument/2006/relationships/image" Target="../media/image157.png"/><Relationship Id="rId15" Type="http://schemas.openxmlformats.org/officeDocument/2006/relationships/image" Target="../media/image167.png"/><Relationship Id="rId23" Type="http://schemas.openxmlformats.org/officeDocument/2006/relationships/image" Target="../media/image172.png"/><Relationship Id="rId28" Type="http://schemas.openxmlformats.org/officeDocument/2006/relationships/image" Target="../media/image175.png"/><Relationship Id="rId10" Type="http://schemas.openxmlformats.org/officeDocument/2006/relationships/image" Target="../media/image162.png"/><Relationship Id="rId19" Type="http://schemas.openxmlformats.org/officeDocument/2006/relationships/image" Target="../media/image171.png"/><Relationship Id="rId4" Type="http://schemas.openxmlformats.org/officeDocument/2006/relationships/image" Target="../media/image156.png"/><Relationship Id="rId9" Type="http://schemas.openxmlformats.org/officeDocument/2006/relationships/image" Target="../media/image161.png"/><Relationship Id="rId14" Type="http://schemas.openxmlformats.org/officeDocument/2006/relationships/image" Target="../media/image166.png"/><Relationship Id="rId22" Type="http://schemas.openxmlformats.org/officeDocument/2006/relationships/oleObject" Target="../embeddings/oleObject103.bin"/><Relationship Id="rId27" Type="http://schemas.openxmlformats.org/officeDocument/2006/relationships/image" Target="../media/image174.png"/></Relationships>
</file>

<file path=ppt/slides/_rels/slide23.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7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image" Target="../media/image179.wmf"/><Relationship Id="rId5" Type="http://schemas.openxmlformats.org/officeDocument/2006/relationships/oleObject" Target="../embeddings/oleObject106.bin"/><Relationship Id="rId4" Type="http://schemas.openxmlformats.org/officeDocument/2006/relationships/image" Target="../media/image180.png"/></Relationships>
</file>

<file path=ppt/slides/_rels/slide25.xml.rels><?xml version="1.0" encoding="UTF-8" standalone="yes"?>
<Relationships xmlns="http://schemas.openxmlformats.org/package/2006/relationships"><Relationship Id="rId13" Type="http://schemas.openxmlformats.org/officeDocument/2006/relationships/image" Target="../media/image184.wmf"/><Relationship Id="rId18" Type="http://schemas.openxmlformats.org/officeDocument/2006/relationships/oleObject" Target="../embeddings/oleObject113.bin"/><Relationship Id="rId26" Type="http://schemas.openxmlformats.org/officeDocument/2006/relationships/image" Target="../media/image188.wmf"/><Relationship Id="rId39" Type="http://schemas.openxmlformats.org/officeDocument/2006/relationships/image" Target="../media/image194.wmf"/><Relationship Id="rId21" Type="http://schemas.openxmlformats.org/officeDocument/2006/relationships/image" Target="../media/image186.wmf"/><Relationship Id="rId34" Type="http://schemas.openxmlformats.org/officeDocument/2006/relationships/image" Target="../media/image192.wmf"/><Relationship Id="rId42" Type="http://schemas.openxmlformats.org/officeDocument/2006/relationships/oleObject" Target="../embeddings/oleObject125.bin"/><Relationship Id="rId47" Type="http://schemas.openxmlformats.org/officeDocument/2006/relationships/image" Target="../media/image208.png"/><Relationship Id="rId50" Type="http://schemas.openxmlformats.org/officeDocument/2006/relationships/oleObject" Target="../embeddings/oleObject129.bin"/><Relationship Id="rId55" Type="http://schemas.openxmlformats.org/officeDocument/2006/relationships/oleObject" Target="../embeddings/oleObject133.bin"/><Relationship Id="rId7" Type="http://schemas.openxmlformats.org/officeDocument/2006/relationships/image" Target="../media/image181.wmf"/><Relationship Id="rId12" Type="http://schemas.openxmlformats.org/officeDocument/2006/relationships/oleObject" Target="../embeddings/oleObject110.bin"/><Relationship Id="rId17" Type="http://schemas.openxmlformats.org/officeDocument/2006/relationships/oleObject" Target="../embeddings/oleObject112.bin"/><Relationship Id="rId25" Type="http://schemas.openxmlformats.org/officeDocument/2006/relationships/oleObject" Target="../embeddings/oleObject117.bin"/><Relationship Id="rId33" Type="http://schemas.openxmlformats.org/officeDocument/2006/relationships/oleObject" Target="../embeddings/oleObject121.bin"/><Relationship Id="rId38" Type="http://schemas.openxmlformats.org/officeDocument/2006/relationships/oleObject" Target="../embeddings/oleObject123.bin"/><Relationship Id="rId46" Type="http://schemas.openxmlformats.org/officeDocument/2006/relationships/image" Target="../media/image207.png"/><Relationship Id="rId59" Type="http://schemas.openxmlformats.org/officeDocument/2006/relationships/oleObject" Target="../embeddings/oleObject135.bin"/><Relationship Id="rId2" Type="http://schemas.openxmlformats.org/officeDocument/2006/relationships/slideLayout" Target="../slideLayouts/slideLayout13.xml"/><Relationship Id="rId16" Type="http://schemas.openxmlformats.org/officeDocument/2006/relationships/oleObject" Target="../embeddings/oleObject111.bin"/><Relationship Id="rId20" Type="http://schemas.openxmlformats.org/officeDocument/2006/relationships/oleObject" Target="../embeddings/oleObject114.bin"/><Relationship Id="rId29" Type="http://schemas.openxmlformats.org/officeDocument/2006/relationships/oleObject" Target="../embeddings/oleObject119.bin"/><Relationship Id="rId41" Type="http://schemas.openxmlformats.org/officeDocument/2006/relationships/image" Target="../media/image195.wmf"/><Relationship Id="rId54" Type="http://schemas.openxmlformats.org/officeDocument/2006/relationships/image" Target="../media/image198.wmf"/><Relationship Id="rId1" Type="http://schemas.openxmlformats.org/officeDocument/2006/relationships/vmlDrawing" Target="../drawings/vmlDrawing19.vml"/><Relationship Id="rId6" Type="http://schemas.openxmlformats.org/officeDocument/2006/relationships/oleObject" Target="../embeddings/oleObject107.bin"/><Relationship Id="rId11" Type="http://schemas.openxmlformats.org/officeDocument/2006/relationships/image" Target="../media/image183.wmf"/><Relationship Id="rId24" Type="http://schemas.openxmlformats.org/officeDocument/2006/relationships/image" Target="../media/image187.wmf"/><Relationship Id="rId32" Type="http://schemas.openxmlformats.org/officeDocument/2006/relationships/image" Target="../media/image191.wmf"/><Relationship Id="rId37" Type="http://schemas.openxmlformats.org/officeDocument/2006/relationships/image" Target="../media/image206.png"/><Relationship Id="rId40" Type="http://schemas.openxmlformats.org/officeDocument/2006/relationships/oleObject" Target="../embeddings/oleObject124.bin"/><Relationship Id="rId45" Type="http://schemas.openxmlformats.org/officeDocument/2006/relationships/image" Target="../media/image197.wmf"/><Relationship Id="rId53" Type="http://schemas.openxmlformats.org/officeDocument/2006/relationships/oleObject" Target="../embeddings/oleObject132.bin"/><Relationship Id="rId58" Type="http://schemas.openxmlformats.org/officeDocument/2006/relationships/image" Target="../media/image200.wmf"/><Relationship Id="rId5" Type="http://schemas.openxmlformats.org/officeDocument/2006/relationships/image" Target="../media/image203.png"/><Relationship Id="rId15" Type="http://schemas.openxmlformats.org/officeDocument/2006/relationships/image" Target="../media/image205.png"/><Relationship Id="rId23" Type="http://schemas.openxmlformats.org/officeDocument/2006/relationships/oleObject" Target="../embeddings/oleObject116.bin"/><Relationship Id="rId28" Type="http://schemas.openxmlformats.org/officeDocument/2006/relationships/image" Target="../media/image189.wmf"/><Relationship Id="rId36" Type="http://schemas.openxmlformats.org/officeDocument/2006/relationships/image" Target="../media/image193.wmf"/><Relationship Id="rId49" Type="http://schemas.openxmlformats.org/officeDocument/2006/relationships/oleObject" Target="../embeddings/oleObject128.bin"/><Relationship Id="rId57" Type="http://schemas.openxmlformats.org/officeDocument/2006/relationships/oleObject" Target="../embeddings/oleObject134.bin"/><Relationship Id="rId10" Type="http://schemas.openxmlformats.org/officeDocument/2006/relationships/oleObject" Target="../embeddings/oleObject109.bin"/><Relationship Id="rId19" Type="http://schemas.openxmlformats.org/officeDocument/2006/relationships/image" Target="../media/image185.emf"/><Relationship Id="rId31" Type="http://schemas.openxmlformats.org/officeDocument/2006/relationships/oleObject" Target="../embeddings/oleObject120.bin"/><Relationship Id="rId44" Type="http://schemas.openxmlformats.org/officeDocument/2006/relationships/oleObject" Target="../embeddings/oleObject126.bin"/><Relationship Id="rId52" Type="http://schemas.openxmlformats.org/officeDocument/2006/relationships/oleObject" Target="../embeddings/oleObject131.bin"/><Relationship Id="rId60" Type="http://schemas.openxmlformats.org/officeDocument/2006/relationships/image" Target="../media/image201.wmf"/><Relationship Id="rId4" Type="http://schemas.openxmlformats.org/officeDocument/2006/relationships/image" Target="../media/image202.png"/><Relationship Id="rId9" Type="http://schemas.openxmlformats.org/officeDocument/2006/relationships/image" Target="../media/image182.wmf"/><Relationship Id="rId14" Type="http://schemas.openxmlformats.org/officeDocument/2006/relationships/image" Target="../media/image204.png"/><Relationship Id="rId22" Type="http://schemas.openxmlformats.org/officeDocument/2006/relationships/oleObject" Target="../embeddings/oleObject115.bin"/><Relationship Id="rId27" Type="http://schemas.openxmlformats.org/officeDocument/2006/relationships/oleObject" Target="../embeddings/oleObject118.bin"/><Relationship Id="rId30" Type="http://schemas.openxmlformats.org/officeDocument/2006/relationships/image" Target="../media/image190.wmf"/><Relationship Id="rId35" Type="http://schemas.openxmlformats.org/officeDocument/2006/relationships/oleObject" Target="../embeddings/oleObject122.bin"/><Relationship Id="rId43" Type="http://schemas.openxmlformats.org/officeDocument/2006/relationships/image" Target="../media/image196.wmf"/><Relationship Id="rId48" Type="http://schemas.openxmlformats.org/officeDocument/2006/relationships/oleObject" Target="../embeddings/oleObject127.bin"/><Relationship Id="rId56" Type="http://schemas.openxmlformats.org/officeDocument/2006/relationships/image" Target="../media/image199.wmf"/><Relationship Id="rId8" Type="http://schemas.openxmlformats.org/officeDocument/2006/relationships/oleObject" Target="../embeddings/oleObject108.bin"/><Relationship Id="rId51" Type="http://schemas.openxmlformats.org/officeDocument/2006/relationships/oleObject" Target="../embeddings/oleObject130.bin"/><Relationship Id="rId3"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8" Type="http://schemas.openxmlformats.org/officeDocument/2006/relationships/image" Target="../media/image210.wmf"/><Relationship Id="rId13" Type="http://schemas.openxmlformats.org/officeDocument/2006/relationships/image" Target="../media/image212.wmf"/><Relationship Id="rId18" Type="http://schemas.openxmlformats.org/officeDocument/2006/relationships/oleObject" Target="../embeddings/oleObject141.bin"/><Relationship Id="rId3" Type="http://schemas.openxmlformats.org/officeDocument/2006/relationships/notesSlide" Target="../notesSlides/notesSlide24.xml"/><Relationship Id="rId21" Type="http://schemas.openxmlformats.org/officeDocument/2006/relationships/image" Target="../media/image215.wmf"/><Relationship Id="rId7" Type="http://schemas.openxmlformats.org/officeDocument/2006/relationships/oleObject" Target="../embeddings/oleObject137.bin"/><Relationship Id="rId12" Type="http://schemas.openxmlformats.org/officeDocument/2006/relationships/oleObject" Target="../embeddings/oleObject139.bin"/><Relationship Id="rId17" Type="http://schemas.openxmlformats.org/officeDocument/2006/relationships/image" Target="../media/image219.png"/><Relationship Id="rId2" Type="http://schemas.openxmlformats.org/officeDocument/2006/relationships/slideLayout" Target="../slideLayouts/slideLayout13.xml"/><Relationship Id="rId16" Type="http://schemas.openxmlformats.org/officeDocument/2006/relationships/image" Target="../media/image213.wmf"/><Relationship Id="rId20" Type="http://schemas.openxmlformats.org/officeDocument/2006/relationships/oleObject" Target="../embeddings/oleObject142.bin"/><Relationship Id="rId1" Type="http://schemas.openxmlformats.org/officeDocument/2006/relationships/vmlDrawing" Target="../drawings/vmlDrawing20.vml"/><Relationship Id="rId6" Type="http://schemas.openxmlformats.org/officeDocument/2006/relationships/image" Target="../media/image209.wmf"/><Relationship Id="rId11" Type="http://schemas.openxmlformats.org/officeDocument/2006/relationships/image" Target="../media/image211.wmf"/><Relationship Id="rId5" Type="http://schemas.openxmlformats.org/officeDocument/2006/relationships/oleObject" Target="../embeddings/oleObject136.bin"/><Relationship Id="rId15" Type="http://schemas.openxmlformats.org/officeDocument/2006/relationships/oleObject" Target="../embeddings/oleObject140.bin"/><Relationship Id="rId10" Type="http://schemas.openxmlformats.org/officeDocument/2006/relationships/oleObject" Target="../embeddings/oleObject138.bin"/><Relationship Id="rId19" Type="http://schemas.openxmlformats.org/officeDocument/2006/relationships/image" Target="../media/image214.wmf"/><Relationship Id="rId4" Type="http://schemas.openxmlformats.org/officeDocument/2006/relationships/image" Target="../media/image216.png"/><Relationship Id="rId9" Type="http://schemas.openxmlformats.org/officeDocument/2006/relationships/image" Target="../media/image217.png"/><Relationship Id="rId14" Type="http://schemas.openxmlformats.org/officeDocument/2006/relationships/image" Target="../media/image218.png"/></Relationships>
</file>

<file path=ppt/slides/_rels/slide27.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2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8.wmf"/><Relationship Id="rId12"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9.wmf"/></Relationships>
</file>

<file path=ppt/slides/_rels/slide30.xml.rels><?xml version="1.0" encoding="UTF-8" standalone="yes"?>
<Relationships xmlns="http://schemas.openxmlformats.org/package/2006/relationships"><Relationship Id="rId8" Type="http://schemas.openxmlformats.org/officeDocument/2006/relationships/image" Target="../media/image224.wmf"/><Relationship Id="rId3" Type="http://schemas.openxmlformats.org/officeDocument/2006/relationships/notesSlide" Target="../notesSlides/notesSlide28.xml"/><Relationship Id="rId7" Type="http://schemas.openxmlformats.org/officeDocument/2006/relationships/oleObject" Target="../embeddings/oleObject144.bin"/><Relationship Id="rId12" Type="http://schemas.openxmlformats.org/officeDocument/2006/relationships/image" Target="../media/image226.wmf"/><Relationship Id="rId2" Type="http://schemas.openxmlformats.org/officeDocument/2006/relationships/slideLayout" Target="../slideLayouts/slideLayout13.xml"/><Relationship Id="rId1" Type="http://schemas.openxmlformats.org/officeDocument/2006/relationships/vmlDrawing" Target="../drawings/vmlDrawing21.vml"/><Relationship Id="rId6" Type="http://schemas.openxmlformats.org/officeDocument/2006/relationships/image" Target="../media/image223.wmf"/><Relationship Id="rId11" Type="http://schemas.openxmlformats.org/officeDocument/2006/relationships/oleObject" Target="../embeddings/oleObject146.bin"/><Relationship Id="rId5" Type="http://schemas.openxmlformats.org/officeDocument/2006/relationships/oleObject" Target="../embeddings/oleObject143.bin"/><Relationship Id="rId10" Type="http://schemas.openxmlformats.org/officeDocument/2006/relationships/image" Target="../media/image225.wmf"/><Relationship Id="rId4" Type="http://schemas.openxmlformats.org/officeDocument/2006/relationships/image" Target="../media/image220.png"/><Relationship Id="rId9" Type="http://schemas.openxmlformats.org/officeDocument/2006/relationships/oleObject" Target="../embeddings/oleObject145.bin"/></Relationships>
</file>

<file path=ppt/slides/_rels/slide31.xml.rels><?xml version="1.0" encoding="UTF-8" standalone="yes"?>
<Relationships xmlns="http://schemas.openxmlformats.org/package/2006/relationships"><Relationship Id="rId8" Type="http://schemas.openxmlformats.org/officeDocument/2006/relationships/image" Target="../media/image228.wmf"/><Relationship Id="rId3" Type="http://schemas.openxmlformats.org/officeDocument/2006/relationships/notesSlide" Target="../notesSlides/notesSlide29.xml"/><Relationship Id="rId7" Type="http://schemas.openxmlformats.org/officeDocument/2006/relationships/oleObject" Target="../embeddings/oleObject148.bin"/><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image" Target="../media/image227.wmf"/><Relationship Id="rId5" Type="http://schemas.openxmlformats.org/officeDocument/2006/relationships/oleObject" Target="../embeddings/oleObject147.bin"/><Relationship Id="rId4" Type="http://schemas.openxmlformats.org/officeDocument/2006/relationships/image" Target="../media/image221.png"/></Relationships>
</file>

<file path=ppt/slides/_rels/slide32.xml.rels><?xml version="1.0" encoding="UTF-8" standalone="yes"?>
<Relationships xmlns="http://schemas.openxmlformats.org/package/2006/relationships"><Relationship Id="rId8" Type="http://schemas.openxmlformats.org/officeDocument/2006/relationships/image" Target="../media/image230.wmf"/><Relationship Id="rId3" Type="http://schemas.openxmlformats.org/officeDocument/2006/relationships/notesSlide" Target="../notesSlides/notesSlide30.xml"/><Relationship Id="rId7" Type="http://schemas.openxmlformats.org/officeDocument/2006/relationships/oleObject" Target="../embeddings/oleObject150.bin"/><Relationship Id="rId2" Type="http://schemas.openxmlformats.org/officeDocument/2006/relationships/slideLayout" Target="../slideLayouts/slideLayout13.xml"/><Relationship Id="rId1" Type="http://schemas.openxmlformats.org/officeDocument/2006/relationships/vmlDrawing" Target="../drawings/vmlDrawing23.vml"/><Relationship Id="rId6" Type="http://schemas.openxmlformats.org/officeDocument/2006/relationships/image" Target="../media/image229.wmf"/><Relationship Id="rId5" Type="http://schemas.openxmlformats.org/officeDocument/2006/relationships/oleObject" Target="../embeddings/oleObject149.bin"/><Relationship Id="rId4" Type="http://schemas.openxmlformats.org/officeDocument/2006/relationships/image" Target="../media/image222.png"/></Relationships>
</file>

<file path=ppt/slides/_rels/slide33.xml.rels><?xml version="1.0" encoding="UTF-8" standalone="yes"?>
<Relationships xmlns="http://schemas.openxmlformats.org/package/2006/relationships"><Relationship Id="rId8" Type="http://schemas.openxmlformats.org/officeDocument/2006/relationships/image" Target="../media/image232.wmf"/><Relationship Id="rId3" Type="http://schemas.openxmlformats.org/officeDocument/2006/relationships/notesSlide" Target="../notesSlides/notesSlide31.xml"/><Relationship Id="rId7" Type="http://schemas.openxmlformats.org/officeDocument/2006/relationships/oleObject" Target="../embeddings/oleObject152.bin"/><Relationship Id="rId12" Type="http://schemas.openxmlformats.org/officeDocument/2006/relationships/image" Target="../media/image234.wmf"/><Relationship Id="rId2" Type="http://schemas.openxmlformats.org/officeDocument/2006/relationships/slideLayout" Target="../slideLayouts/slideLayout13.xml"/><Relationship Id="rId1" Type="http://schemas.openxmlformats.org/officeDocument/2006/relationships/vmlDrawing" Target="../drawings/vmlDrawing24.vml"/><Relationship Id="rId6" Type="http://schemas.openxmlformats.org/officeDocument/2006/relationships/image" Target="../media/image235.png"/><Relationship Id="rId11" Type="http://schemas.openxmlformats.org/officeDocument/2006/relationships/oleObject" Target="../embeddings/oleObject154.bin"/><Relationship Id="rId5" Type="http://schemas.openxmlformats.org/officeDocument/2006/relationships/image" Target="../media/image231.wmf"/><Relationship Id="rId10" Type="http://schemas.openxmlformats.org/officeDocument/2006/relationships/image" Target="../media/image233.wmf"/><Relationship Id="rId4" Type="http://schemas.openxmlformats.org/officeDocument/2006/relationships/oleObject" Target="../embeddings/oleObject151.bin"/><Relationship Id="rId9" Type="http://schemas.openxmlformats.org/officeDocument/2006/relationships/oleObject" Target="../embeddings/oleObject153.bin"/></Relationships>
</file>

<file path=ppt/slides/_rels/slide34.xml.rels><?xml version="1.0" encoding="UTF-8" standalone="yes"?>
<Relationships xmlns="http://schemas.openxmlformats.org/package/2006/relationships"><Relationship Id="rId8" Type="http://schemas.openxmlformats.org/officeDocument/2006/relationships/image" Target="../media/image237.wmf"/><Relationship Id="rId13" Type="http://schemas.openxmlformats.org/officeDocument/2006/relationships/oleObject" Target="../embeddings/oleObject107.bin"/><Relationship Id="rId18" Type="http://schemas.openxmlformats.org/officeDocument/2006/relationships/image" Target="../media/image183.wmf"/><Relationship Id="rId26" Type="http://schemas.openxmlformats.org/officeDocument/2006/relationships/oleObject" Target="../embeddings/oleObject162.bin"/><Relationship Id="rId39" Type="http://schemas.openxmlformats.org/officeDocument/2006/relationships/oleObject" Target="../embeddings/oleObject171.bin"/><Relationship Id="rId3" Type="http://schemas.openxmlformats.org/officeDocument/2006/relationships/notesSlide" Target="../notesSlides/notesSlide32.xml"/><Relationship Id="rId21" Type="http://schemas.openxmlformats.org/officeDocument/2006/relationships/image" Target="../media/image240.wmf"/><Relationship Id="rId34" Type="http://schemas.openxmlformats.org/officeDocument/2006/relationships/oleObject" Target="../embeddings/oleObject168.bin"/><Relationship Id="rId7" Type="http://schemas.openxmlformats.org/officeDocument/2006/relationships/oleObject" Target="../embeddings/oleObject156.bin"/><Relationship Id="rId12" Type="http://schemas.openxmlformats.org/officeDocument/2006/relationships/image" Target="../media/image239.wmf"/><Relationship Id="rId17" Type="http://schemas.openxmlformats.org/officeDocument/2006/relationships/oleObject" Target="../embeddings/oleObject109.bin"/><Relationship Id="rId25" Type="http://schemas.openxmlformats.org/officeDocument/2006/relationships/image" Target="../media/image242.wmf"/><Relationship Id="rId33" Type="http://schemas.openxmlformats.org/officeDocument/2006/relationships/oleObject" Target="../embeddings/oleObject167.bin"/><Relationship Id="rId38" Type="http://schemas.openxmlformats.org/officeDocument/2006/relationships/image" Target="../media/image246.wmf"/><Relationship Id="rId2" Type="http://schemas.openxmlformats.org/officeDocument/2006/relationships/slideLayout" Target="../slideLayouts/slideLayout13.xml"/><Relationship Id="rId16" Type="http://schemas.openxmlformats.org/officeDocument/2006/relationships/image" Target="../media/image182.wmf"/><Relationship Id="rId20" Type="http://schemas.openxmlformats.org/officeDocument/2006/relationships/oleObject" Target="../embeddings/oleObject159.bin"/><Relationship Id="rId29" Type="http://schemas.openxmlformats.org/officeDocument/2006/relationships/image" Target="../media/image244.wmf"/><Relationship Id="rId1" Type="http://schemas.openxmlformats.org/officeDocument/2006/relationships/vmlDrawing" Target="../drawings/vmlDrawing25.vml"/><Relationship Id="rId6" Type="http://schemas.openxmlformats.org/officeDocument/2006/relationships/image" Target="../media/image236.wmf"/><Relationship Id="rId11" Type="http://schemas.openxmlformats.org/officeDocument/2006/relationships/oleObject" Target="../embeddings/oleObject158.bin"/><Relationship Id="rId24" Type="http://schemas.openxmlformats.org/officeDocument/2006/relationships/oleObject" Target="../embeddings/oleObject161.bin"/><Relationship Id="rId32" Type="http://schemas.openxmlformats.org/officeDocument/2006/relationships/oleObject" Target="../embeddings/oleObject166.bin"/><Relationship Id="rId37" Type="http://schemas.openxmlformats.org/officeDocument/2006/relationships/oleObject" Target="../embeddings/oleObject170.bin"/><Relationship Id="rId40" Type="http://schemas.openxmlformats.org/officeDocument/2006/relationships/image" Target="../media/image247.wmf"/><Relationship Id="rId5" Type="http://schemas.openxmlformats.org/officeDocument/2006/relationships/oleObject" Target="../embeddings/oleObject155.bin"/><Relationship Id="rId15" Type="http://schemas.openxmlformats.org/officeDocument/2006/relationships/oleObject" Target="../embeddings/oleObject108.bin"/><Relationship Id="rId23" Type="http://schemas.openxmlformats.org/officeDocument/2006/relationships/image" Target="../media/image241.emf"/><Relationship Id="rId28" Type="http://schemas.openxmlformats.org/officeDocument/2006/relationships/oleObject" Target="../embeddings/oleObject163.bin"/><Relationship Id="rId36" Type="http://schemas.openxmlformats.org/officeDocument/2006/relationships/image" Target="../media/image245.wmf"/><Relationship Id="rId10" Type="http://schemas.openxmlformats.org/officeDocument/2006/relationships/image" Target="../media/image238.wmf"/><Relationship Id="rId19" Type="http://schemas.openxmlformats.org/officeDocument/2006/relationships/oleObject" Target="../embeddings/oleObject111.bin"/><Relationship Id="rId31" Type="http://schemas.openxmlformats.org/officeDocument/2006/relationships/oleObject" Target="../embeddings/oleObject165.bin"/><Relationship Id="rId4" Type="http://schemas.openxmlformats.org/officeDocument/2006/relationships/image" Target="../media/image248.png"/><Relationship Id="rId9" Type="http://schemas.openxmlformats.org/officeDocument/2006/relationships/oleObject" Target="../embeddings/oleObject157.bin"/><Relationship Id="rId14" Type="http://schemas.openxmlformats.org/officeDocument/2006/relationships/image" Target="../media/image181.wmf"/><Relationship Id="rId22" Type="http://schemas.openxmlformats.org/officeDocument/2006/relationships/oleObject" Target="../embeddings/oleObject160.bin"/><Relationship Id="rId27" Type="http://schemas.openxmlformats.org/officeDocument/2006/relationships/image" Target="../media/image243.emf"/><Relationship Id="rId30" Type="http://schemas.openxmlformats.org/officeDocument/2006/relationships/oleObject" Target="../embeddings/oleObject164.bin"/><Relationship Id="rId35" Type="http://schemas.openxmlformats.org/officeDocument/2006/relationships/oleObject" Target="../embeddings/oleObject169.bin"/></Relationships>
</file>

<file path=ppt/slides/_rels/slide35.xml.rels><?xml version="1.0" encoding="UTF-8" standalone="yes"?>
<Relationships xmlns="http://schemas.openxmlformats.org/package/2006/relationships"><Relationship Id="rId8" Type="http://schemas.openxmlformats.org/officeDocument/2006/relationships/image" Target="../media/image250.wmf"/><Relationship Id="rId3" Type="http://schemas.openxmlformats.org/officeDocument/2006/relationships/notesSlide" Target="../notesSlides/notesSlide33.xml"/><Relationship Id="rId7" Type="http://schemas.openxmlformats.org/officeDocument/2006/relationships/oleObject" Target="../embeddings/oleObject173.bin"/><Relationship Id="rId12" Type="http://schemas.openxmlformats.org/officeDocument/2006/relationships/image" Target="../media/image252.wmf"/><Relationship Id="rId2" Type="http://schemas.openxmlformats.org/officeDocument/2006/relationships/slideLayout" Target="../slideLayouts/slideLayout13.xml"/><Relationship Id="rId1" Type="http://schemas.openxmlformats.org/officeDocument/2006/relationships/vmlDrawing" Target="../drawings/vmlDrawing26.vml"/><Relationship Id="rId6" Type="http://schemas.openxmlformats.org/officeDocument/2006/relationships/image" Target="../media/image249.wmf"/><Relationship Id="rId11" Type="http://schemas.openxmlformats.org/officeDocument/2006/relationships/oleObject" Target="../embeddings/oleObject175.bin"/><Relationship Id="rId5" Type="http://schemas.openxmlformats.org/officeDocument/2006/relationships/oleObject" Target="../embeddings/oleObject172.bin"/><Relationship Id="rId10" Type="http://schemas.openxmlformats.org/officeDocument/2006/relationships/image" Target="../media/image251.wmf"/><Relationship Id="rId4" Type="http://schemas.openxmlformats.org/officeDocument/2006/relationships/image" Target="../media/image253.png"/><Relationship Id="rId9" Type="http://schemas.openxmlformats.org/officeDocument/2006/relationships/oleObject" Target="../embeddings/oleObject174.bin"/></Relationships>
</file>

<file path=ppt/slides/_rels/slide36.xml.rels><?xml version="1.0" encoding="UTF-8" standalone="yes"?>
<Relationships xmlns="http://schemas.openxmlformats.org/package/2006/relationships"><Relationship Id="rId8" Type="http://schemas.openxmlformats.org/officeDocument/2006/relationships/image" Target="../media/image255.wmf"/><Relationship Id="rId13" Type="http://schemas.openxmlformats.org/officeDocument/2006/relationships/oleObject" Target="../embeddings/oleObject180.bin"/><Relationship Id="rId18" Type="http://schemas.openxmlformats.org/officeDocument/2006/relationships/image" Target="../media/image259.wmf"/><Relationship Id="rId3" Type="http://schemas.openxmlformats.org/officeDocument/2006/relationships/notesSlide" Target="../notesSlides/notesSlide34.xml"/><Relationship Id="rId21" Type="http://schemas.openxmlformats.org/officeDocument/2006/relationships/image" Target="../media/image260.wmf"/><Relationship Id="rId7" Type="http://schemas.openxmlformats.org/officeDocument/2006/relationships/oleObject" Target="../embeddings/oleObject177.bin"/><Relationship Id="rId12" Type="http://schemas.openxmlformats.org/officeDocument/2006/relationships/image" Target="../media/image257.emf"/><Relationship Id="rId17" Type="http://schemas.openxmlformats.org/officeDocument/2006/relationships/oleObject" Target="../embeddings/oleObject183.bin"/><Relationship Id="rId2" Type="http://schemas.openxmlformats.org/officeDocument/2006/relationships/slideLayout" Target="../slideLayouts/slideLayout13.xml"/><Relationship Id="rId16" Type="http://schemas.openxmlformats.org/officeDocument/2006/relationships/oleObject" Target="../embeddings/oleObject182.bin"/><Relationship Id="rId20" Type="http://schemas.openxmlformats.org/officeDocument/2006/relationships/oleObject" Target="../embeddings/oleObject184.bin"/><Relationship Id="rId1" Type="http://schemas.openxmlformats.org/officeDocument/2006/relationships/vmlDrawing" Target="../drawings/vmlDrawing27.vml"/><Relationship Id="rId6" Type="http://schemas.openxmlformats.org/officeDocument/2006/relationships/image" Target="../media/image262.png"/><Relationship Id="rId11" Type="http://schemas.openxmlformats.org/officeDocument/2006/relationships/oleObject" Target="../embeddings/oleObject179.bin"/><Relationship Id="rId5" Type="http://schemas.openxmlformats.org/officeDocument/2006/relationships/image" Target="../media/image254.wmf"/><Relationship Id="rId15" Type="http://schemas.openxmlformats.org/officeDocument/2006/relationships/oleObject" Target="../embeddings/oleObject181.bin"/><Relationship Id="rId23" Type="http://schemas.openxmlformats.org/officeDocument/2006/relationships/image" Target="../media/image261.wmf"/><Relationship Id="rId10" Type="http://schemas.openxmlformats.org/officeDocument/2006/relationships/image" Target="../media/image256.wmf"/><Relationship Id="rId19" Type="http://schemas.openxmlformats.org/officeDocument/2006/relationships/image" Target="../media/image263.png"/><Relationship Id="rId4" Type="http://schemas.openxmlformats.org/officeDocument/2006/relationships/oleObject" Target="../embeddings/oleObject176.bin"/><Relationship Id="rId9" Type="http://schemas.openxmlformats.org/officeDocument/2006/relationships/oleObject" Target="../embeddings/oleObject178.bin"/><Relationship Id="rId14" Type="http://schemas.openxmlformats.org/officeDocument/2006/relationships/image" Target="../media/image258.wmf"/><Relationship Id="rId22" Type="http://schemas.openxmlformats.org/officeDocument/2006/relationships/oleObject" Target="../embeddings/oleObject185.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87.bin"/><Relationship Id="rId13" Type="http://schemas.openxmlformats.org/officeDocument/2006/relationships/image" Target="../media/image267.emf"/><Relationship Id="rId3" Type="http://schemas.openxmlformats.org/officeDocument/2006/relationships/notesSlide" Target="../notesSlides/notesSlide35.xml"/><Relationship Id="rId7" Type="http://schemas.openxmlformats.org/officeDocument/2006/relationships/image" Target="../media/image269.png"/><Relationship Id="rId12" Type="http://schemas.openxmlformats.org/officeDocument/2006/relationships/oleObject" Target="../embeddings/oleObject189.bin"/><Relationship Id="rId2" Type="http://schemas.openxmlformats.org/officeDocument/2006/relationships/slideLayout" Target="../slideLayouts/slideLayout13.xml"/><Relationship Id="rId1" Type="http://schemas.openxmlformats.org/officeDocument/2006/relationships/vmlDrawing" Target="../drawings/vmlDrawing28.vml"/><Relationship Id="rId6" Type="http://schemas.openxmlformats.org/officeDocument/2006/relationships/image" Target="../media/image268.png"/><Relationship Id="rId11" Type="http://schemas.openxmlformats.org/officeDocument/2006/relationships/image" Target="../media/image266.wmf"/><Relationship Id="rId5" Type="http://schemas.openxmlformats.org/officeDocument/2006/relationships/image" Target="../media/image264.wmf"/><Relationship Id="rId10" Type="http://schemas.openxmlformats.org/officeDocument/2006/relationships/oleObject" Target="../embeddings/oleObject188.bin"/><Relationship Id="rId4" Type="http://schemas.openxmlformats.org/officeDocument/2006/relationships/oleObject" Target="../embeddings/oleObject186.bin"/><Relationship Id="rId9" Type="http://schemas.openxmlformats.org/officeDocument/2006/relationships/image" Target="../media/image265.wmf"/></Relationships>
</file>

<file path=ppt/slides/_rels/slide38.xml.rels><?xml version="1.0" encoding="UTF-8" standalone="yes"?>
<Relationships xmlns="http://schemas.openxmlformats.org/package/2006/relationships"><Relationship Id="rId8" Type="http://schemas.openxmlformats.org/officeDocument/2006/relationships/image" Target="../media/image271.wmf"/><Relationship Id="rId13" Type="http://schemas.openxmlformats.org/officeDocument/2006/relationships/oleObject" Target="../embeddings/oleObject194.bin"/><Relationship Id="rId3" Type="http://schemas.openxmlformats.org/officeDocument/2006/relationships/notesSlide" Target="../notesSlides/notesSlide36.xml"/><Relationship Id="rId7" Type="http://schemas.openxmlformats.org/officeDocument/2006/relationships/oleObject" Target="../embeddings/oleObject191.bin"/><Relationship Id="rId12" Type="http://schemas.openxmlformats.org/officeDocument/2006/relationships/image" Target="../media/image273.wmf"/><Relationship Id="rId17" Type="http://schemas.openxmlformats.org/officeDocument/2006/relationships/image" Target="../media/image277.png"/><Relationship Id="rId2" Type="http://schemas.openxmlformats.org/officeDocument/2006/relationships/slideLayout" Target="../slideLayouts/slideLayout13.xml"/><Relationship Id="rId16" Type="http://schemas.openxmlformats.org/officeDocument/2006/relationships/image" Target="../media/image275.emf"/><Relationship Id="rId1" Type="http://schemas.openxmlformats.org/officeDocument/2006/relationships/vmlDrawing" Target="../drawings/vmlDrawing29.vml"/><Relationship Id="rId6" Type="http://schemas.openxmlformats.org/officeDocument/2006/relationships/image" Target="../media/image270.wmf"/><Relationship Id="rId11" Type="http://schemas.openxmlformats.org/officeDocument/2006/relationships/oleObject" Target="../embeddings/oleObject193.bin"/><Relationship Id="rId5" Type="http://schemas.openxmlformats.org/officeDocument/2006/relationships/oleObject" Target="../embeddings/oleObject190.bin"/><Relationship Id="rId15" Type="http://schemas.openxmlformats.org/officeDocument/2006/relationships/oleObject" Target="../embeddings/oleObject195.bin"/><Relationship Id="rId10" Type="http://schemas.openxmlformats.org/officeDocument/2006/relationships/image" Target="../media/image272.wmf"/><Relationship Id="rId4" Type="http://schemas.openxmlformats.org/officeDocument/2006/relationships/image" Target="../media/image276.png"/><Relationship Id="rId9" Type="http://schemas.openxmlformats.org/officeDocument/2006/relationships/oleObject" Target="../embeddings/oleObject192.bin"/><Relationship Id="rId14" Type="http://schemas.openxmlformats.org/officeDocument/2006/relationships/image" Target="../media/image274.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97.bin"/><Relationship Id="rId13" Type="http://schemas.openxmlformats.org/officeDocument/2006/relationships/image" Target="../media/image281.wmf"/><Relationship Id="rId18" Type="http://schemas.openxmlformats.org/officeDocument/2006/relationships/oleObject" Target="../embeddings/oleObject202.bin"/><Relationship Id="rId26" Type="http://schemas.openxmlformats.org/officeDocument/2006/relationships/oleObject" Target="../embeddings/oleObject206.bin"/><Relationship Id="rId3" Type="http://schemas.openxmlformats.org/officeDocument/2006/relationships/notesSlide" Target="../notesSlides/notesSlide37.xml"/><Relationship Id="rId21" Type="http://schemas.openxmlformats.org/officeDocument/2006/relationships/image" Target="../media/image285.wmf"/><Relationship Id="rId34" Type="http://schemas.openxmlformats.org/officeDocument/2006/relationships/oleObject" Target="../embeddings/oleObject210.bin"/><Relationship Id="rId7" Type="http://schemas.openxmlformats.org/officeDocument/2006/relationships/image" Target="../media/image278.wmf"/><Relationship Id="rId12" Type="http://schemas.openxmlformats.org/officeDocument/2006/relationships/oleObject" Target="../embeddings/oleObject199.bin"/><Relationship Id="rId17" Type="http://schemas.openxmlformats.org/officeDocument/2006/relationships/image" Target="../media/image283.wmf"/><Relationship Id="rId25" Type="http://schemas.openxmlformats.org/officeDocument/2006/relationships/image" Target="../media/image287.wmf"/><Relationship Id="rId33" Type="http://schemas.openxmlformats.org/officeDocument/2006/relationships/image" Target="../media/image291.wmf"/><Relationship Id="rId2" Type="http://schemas.openxmlformats.org/officeDocument/2006/relationships/slideLayout" Target="../slideLayouts/slideLayout13.xml"/><Relationship Id="rId16" Type="http://schemas.openxmlformats.org/officeDocument/2006/relationships/oleObject" Target="../embeddings/oleObject201.bin"/><Relationship Id="rId20" Type="http://schemas.openxmlformats.org/officeDocument/2006/relationships/oleObject" Target="../embeddings/oleObject203.bin"/><Relationship Id="rId29" Type="http://schemas.openxmlformats.org/officeDocument/2006/relationships/image" Target="../media/image289.emf"/><Relationship Id="rId1" Type="http://schemas.openxmlformats.org/officeDocument/2006/relationships/vmlDrawing" Target="../drawings/vmlDrawing30.vml"/><Relationship Id="rId6" Type="http://schemas.openxmlformats.org/officeDocument/2006/relationships/oleObject" Target="../embeddings/oleObject196.bin"/><Relationship Id="rId11" Type="http://schemas.openxmlformats.org/officeDocument/2006/relationships/image" Target="../media/image280.wmf"/><Relationship Id="rId24" Type="http://schemas.openxmlformats.org/officeDocument/2006/relationships/oleObject" Target="../embeddings/oleObject205.bin"/><Relationship Id="rId32" Type="http://schemas.openxmlformats.org/officeDocument/2006/relationships/oleObject" Target="../embeddings/oleObject209.bin"/><Relationship Id="rId5" Type="http://schemas.openxmlformats.org/officeDocument/2006/relationships/image" Target="../media/image294.png"/><Relationship Id="rId15" Type="http://schemas.openxmlformats.org/officeDocument/2006/relationships/image" Target="../media/image282.emf"/><Relationship Id="rId23" Type="http://schemas.openxmlformats.org/officeDocument/2006/relationships/image" Target="../media/image286.wmf"/><Relationship Id="rId28" Type="http://schemas.openxmlformats.org/officeDocument/2006/relationships/oleObject" Target="../embeddings/oleObject207.bin"/><Relationship Id="rId10" Type="http://schemas.openxmlformats.org/officeDocument/2006/relationships/oleObject" Target="../embeddings/oleObject198.bin"/><Relationship Id="rId19" Type="http://schemas.openxmlformats.org/officeDocument/2006/relationships/image" Target="../media/image284.wmf"/><Relationship Id="rId31" Type="http://schemas.openxmlformats.org/officeDocument/2006/relationships/image" Target="../media/image290.wmf"/><Relationship Id="rId4" Type="http://schemas.openxmlformats.org/officeDocument/2006/relationships/image" Target="../media/image293.png"/><Relationship Id="rId9" Type="http://schemas.openxmlformats.org/officeDocument/2006/relationships/image" Target="../media/image279.wmf"/><Relationship Id="rId14" Type="http://schemas.openxmlformats.org/officeDocument/2006/relationships/oleObject" Target="../embeddings/oleObject200.bin"/><Relationship Id="rId22" Type="http://schemas.openxmlformats.org/officeDocument/2006/relationships/oleObject" Target="../embeddings/oleObject204.bin"/><Relationship Id="rId27" Type="http://schemas.openxmlformats.org/officeDocument/2006/relationships/image" Target="../media/image288.wmf"/><Relationship Id="rId30" Type="http://schemas.openxmlformats.org/officeDocument/2006/relationships/oleObject" Target="../embeddings/oleObject208.bin"/><Relationship Id="rId35" Type="http://schemas.openxmlformats.org/officeDocument/2006/relationships/image" Target="../media/image292.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5.wmf"/><Relationship Id="rId3" Type="http://schemas.openxmlformats.org/officeDocument/2006/relationships/notesSlide" Target="../notesSlides/notesSlide2.xml"/><Relationship Id="rId7" Type="http://schemas.openxmlformats.org/officeDocument/2006/relationships/image" Target="../media/image12.wmf"/><Relationship Id="rId12" Type="http://schemas.openxmlformats.org/officeDocument/2006/relationships/oleObject" Target="../embeddings/oleObject8.bin"/><Relationship Id="rId17" Type="http://schemas.openxmlformats.org/officeDocument/2006/relationships/image" Target="../media/image17.wmf"/><Relationship Id="rId2" Type="http://schemas.openxmlformats.org/officeDocument/2006/relationships/slideLayout" Target="../slideLayouts/slideLayout13.xml"/><Relationship Id="rId16" Type="http://schemas.openxmlformats.org/officeDocument/2006/relationships/oleObject" Target="../embeddings/oleObject10.bin"/><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4.emf"/><Relationship Id="rId5" Type="http://schemas.openxmlformats.org/officeDocument/2006/relationships/image" Target="../media/image19.png"/><Relationship Id="rId15" Type="http://schemas.openxmlformats.org/officeDocument/2006/relationships/image" Target="../media/image16.wmf"/><Relationship Id="rId10" Type="http://schemas.openxmlformats.org/officeDocument/2006/relationships/oleObject" Target="../embeddings/oleObject7.bin"/><Relationship Id="rId4" Type="http://schemas.openxmlformats.org/officeDocument/2006/relationships/image" Target="../media/image18.png"/><Relationship Id="rId9" Type="http://schemas.openxmlformats.org/officeDocument/2006/relationships/image" Target="../media/image13.emf"/><Relationship Id="rId14" Type="http://schemas.openxmlformats.org/officeDocument/2006/relationships/oleObject" Target="../embeddings/oleObject9.bin"/></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14.bin"/><Relationship Id="rId13" Type="http://schemas.openxmlformats.org/officeDocument/2006/relationships/image" Target="../media/image299.wmf"/><Relationship Id="rId3" Type="http://schemas.openxmlformats.org/officeDocument/2006/relationships/notesSlide" Target="../notesSlides/notesSlide38.xml"/><Relationship Id="rId7" Type="http://schemas.openxmlformats.org/officeDocument/2006/relationships/image" Target="../media/image293.png"/><Relationship Id="rId12" Type="http://schemas.openxmlformats.org/officeDocument/2006/relationships/oleObject" Target="../embeddings/oleObject216.bin"/><Relationship Id="rId17" Type="http://schemas.openxmlformats.org/officeDocument/2006/relationships/image" Target="../media/image301.wmf"/><Relationship Id="rId2" Type="http://schemas.openxmlformats.org/officeDocument/2006/relationships/slideLayout" Target="../slideLayouts/slideLayout13.xml"/><Relationship Id="rId16" Type="http://schemas.openxmlformats.org/officeDocument/2006/relationships/oleObject" Target="../embeddings/oleObject218.bin"/><Relationship Id="rId1" Type="http://schemas.openxmlformats.org/officeDocument/2006/relationships/vmlDrawing" Target="../drawings/vmlDrawing32.vml"/><Relationship Id="rId6" Type="http://schemas.openxmlformats.org/officeDocument/2006/relationships/image" Target="../media/image296.wmf"/><Relationship Id="rId11" Type="http://schemas.openxmlformats.org/officeDocument/2006/relationships/image" Target="../media/image298.wmf"/><Relationship Id="rId5" Type="http://schemas.openxmlformats.org/officeDocument/2006/relationships/oleObject" Target="../embeddings/oleObject213.bin"/><Relationship Id="rId15" Type="http://schemas.openxmlformats.org/officeDocument/2006/relationships/image" Target="../media/image300.wmf"/><Relationship Id="rId10" Type="http://schemas.openxmlformats.org/officeDocument/2006/relationships/oleObject" Target="../embeddings/oleObject215.bin"/><Relationship Id="rId4" Type="http://schemas.openxmlformats.org/officeDocument/2006/relationships/image" Target="../media/image302.png"/><Relationship Id="rId9" Type="http://schemas.openxmlformats.org/officeDocument/2006/relationships/image" Target="../media/image297.wmf"/><Relationship Id="rId14" Type="http://schemas.openxmlformats.org/officeDocument/2006/relationships/oleObject" Target="../embeddings/oleObject217.bin"/></Relationships>
</file>

<file path=ppt/slides/_rels/slide41.xml.rels><?xml version="1.0" encoding="UTF-8" standalone="yes"?>
<Relationships xmlns="http://schemas.openxmlformats.org/package/2006/relationships"><Relationship Id="rId8" Type="http://schemas.openxmlformats.org/officeDocument/2006/relationships/image" Target="../media/image314.png"/><Relationship Id="rId13" Type="http://schemas.openxmlformats.org/officeDocument/2006/relationships/oleObject" Target="../embeddings/oleObject225.bin"/><Relationship Id="rId18" Type="http://schemas.openxmlformats.org/officeDocument/2006/relationships/image" Target="../media/image309.emf"/><Relationship Id="rId26" Type="http://schemas.openxmlformats.org/officeDocument/2006/relationships/oleObject" Target="../embeddings/oleObject232.bin"/><Relationship Id="rId3" Type="http://schemas.openxmlformats.org/officeDocument/2006/relationships/notesSlide" Target="../notesSlides/notesSlide39.xml"/><Relationship Id="rId21" Type="http://schemas.openxmlformats.org/officeDocument/2006/relationships/oleObject" Target="../embeddings/oleObject229.bin"/><Relationship Id="rId7" Type="http://schemas.openxmlformats.org/officeDocument/2006/relationships/image" Target="../media/image304.wmf"/><Relationship Id="rId12" Type="http://schemas.openxmlformats.org/officeDocument/2006/relationships/image" Target="../media/image306.wmf"/><Relationship Id="rId17" Type="http://schemas.openxmlformats.org/officeDocument/2006/relationships/oleObject" Target="../embeddings/oleObject227.bin"/><Relationship Id="rId25" Type="http://schemas.openxmlformats.org/officeDocument/2006/relationships/image" Target="../media/image311.wmf"/><Relationship Id="rId2" Type="http://schemas.openxmlformats.org/officeDocument/2006/relationships/slideLayout" Target="../slideLayouts/slideLayout13.xml"/><Relationship Id="rId16" Type="http://schemas.openxmlformats.org/officeDocument/2006/relationships/image" Target="../media/image308.wmf"/><Relationship Id="rId20" Type="http://schemas.openxmlformats.org/officeDocument/2006/relationships/image" Target="../media/image310.emf"/><Relationship Id="rId29" Type="http://schemas.openxmlformats.org/officeDocument/2006/relationships/image" Target="../media/image313.wmf"/><Relationship Id="rId1" Type="http://schemas.openxmlformats.org/officeDocument/2006/relationships/vmlDrawing" Target="../drawings/vmlDrawing34.vml"/><Relationship Id="rId6" Type="http://schemas.openxmlformats.org/officeDocument/2006/relationships/oleObject" Target="../embeddings/oleObject222.bin"/><Relationship Id="rId11" Type="http://schemas.openxmlformats.org/officeDocument/2006/relationships/oleObject" Target="../embeddings/oleObject224.bin"/><Relationship Id="rId24" Type="http://schemas.openxmlformats.org/officeDocument/2006/relationships/oleObject" Target="../embeddings/oleObject231.bin"/><Relationship Id="rId5" Type="http://schemas.openxmlformats.org/officeDocument/2006/relationships/image" Target="../media/image303.wmf"/><Relationship Id="rId15" Type="http://schemas.openxmlformats.org/officeDocument/2006/relationships/oleObject" Target="../embeddings/oleObject226.bin"/><Relationship Id="rId23" Type="http://schemas.openxmlformats.org/officeDocument/2006/relationships/image" Target="../media/image315.png"/><Relationship Id="rId28" Type="http://schemas.openxmlformats.org/officeDocument/2006/relationships/oleObject" Target="../embeddings/oleObject233.bin"/><Relationship Id="rId10" Type="http://schemas.openxmlformats.org/officeDocument/2006/relationships/image" Target="../media/image305.wmf"/><Relationship Id="rId19" Type="http://schemas.openxmlformats.org/officeDocument/2006/relationships/oleObject" Target="../embeddings/oleObject228.bin"/><Relationship Id="rId4" Type="http://schemas.openxmlformats.org/officeDocument/2006/relationships/oleObject" Target="../embeddings/oleObject221.bin"/><Relationship Id="rId9" Type="http://schemas.openxmlformats.org/officeDocument/2006/relationships/oleObject" Target="../embeddings/oleObject223.bin"/><Relationship Id="rId14" Type="http://schemas.openxmlformats.org/officeDocument/2006/relationships/image" Target="../media/image307.wmf"/><Relationship Id="rId22" Type="http://schemas.openxmlformats.org/officeDocument/2006/relationships/oleObject" Target="../embeddings/oleObject230.bin"/><Relationship Id="rId27" Type="http://schemas.openxmlformats.org/officeDocument/2006/relationships/image" Target="../media/image312.emf"/></Relationships>
</file>

<file path=ppt/slides/_rels/slide42.xml.rels><?xml version="1.0" encoding="UTF-8" standalone="yes"?>
<Relationships xmlns="http://schemas.openxmlformats.org/package/2006/relationships"><Relationship Id="rId8" Type="http://schemas.openxmlformats.org/officeDocument/2006/relationships/image" Target="../media/image317.emf"/><Relationship Id="rId3" Type="http://schemas.openxmlformats.org/officeDocument/2006/relationships/notesSlide" Target="../notesSlides/notesSlide40.xml"/><Relationship Id="rId7" Type="http://schemas.openxmlformats.org/officeDocument/2006/relationships/oleObject" Target="../embeddings/oleObject237.bin"/><Relationship Id="rId12" Type="http://schemas.openxmlformats.org/officeDocument/2006/relationships/oleObject" Target="../embeddings/oleObject241.bin"/><Relationship Id="rId2" Type="http://schemas.openxmlformats.org/officeDocument/2006/relationships/slideLayout" Target="../slideLayouts/slideLayout13.xml"/><Relationship Id="rId1" Type="http://schemas.openxmlformats.org/officeDocument/2006/relationships/vmlDrawing" Target="../drawings/vmlDrawing36.vml"/><Relationship Id="rId6" Type="http://schemas.openxmlformats.org/officeDocument/2006/relationships/image" Target="../media/image316.wmf"/><Relationship Id="rId11" Type="http://schemas.openxmlformats.org/officeDocument/2006/relationships/oleObject" Target="../embeddings/oleObject240.bin"/><Relationship Id="rId5" Type="http://schemas.openxmlformats.org/officeDocument/2006/relationships/oleObject" Target="../embeddings/oleObject236.bin"/><Relationship Id="rId10" Type="http://schemas.openxmlformats.org/officeDocument/2006/relationships/oleObject" Target="../embeddings/oleObject239.bin"/><Relationship Id="rId4" Type="http://schemas.openxmlformats.org/officeDocument/2006/relationships/image" Target="../media/image318.png"/><Relationship Id="rId9" Type="http://schemas.openxmlformats.org/officeDocument/2006/relationships/oleObject" Target="../embeddings/oleObject238.bin"/></Relationships>
</file>

<file path=ppt/slides/_rels/slide43.xml.rels><?xml version="1.0" encoding="UTF-8" standalone="yes"?>
<Relationships xmlns="http://schemas.openxmlformats.org/package/2006/relationships"><Relationship Id="rId8" Type="http://schemas.openxmlformats.org/officeDocument/2006/relationships/image" Target="../media/image320.wmf"/><Relationship Id="rId3" Type="http://schemas.openxmlformats.org/officeDocument/2006/relationships/notesSlide" Target="../notesSlides/notesSlide41.xml"/><Relationship Id="rId7" Type="http://schemas.openxmlformats.org/officeDocument/2006/relationships/oleObject" Target="../embeddings/oleObject245.bin"/><Relationship Id="rId2" Type="http://schemas.openxmlformats.org/officeDocument/2006/relationships/slideLayout" Target="../slideLayouts/slideLayout13.xml"/><Relationship Id="rId1" Type="http://schemas.openxmlformats.org/officeDocument/2006/relationships/vmlDrawing" Target="../drawings/vmlDrawing38.vml"/><Relationship Id="rId6" Type="http://schemas.openxmlformats.org/officeDocument/2006/relationships/image" Target="../media/image319.wmf"/><Relationship Id="rId5" Type="http://schemas.openxmlformats.org/officeDocument/2006/relationships/oleObject" Target="../embeddings/oleObject244.bin"/><Relationship Id="rId4" Type="http://schemas.openxmlformats.org/officeDocument/2006/relationships/image" Target="../media/image222.png"/></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249.bin"/><Relationship Id="rId3" Type="http://schemas.openxmlformats.org/officeDocument/2006/relationships/notesSlide" Target="../notesSlides/notesSlide42.xml"/><Relationship Id="rId7" Type="http://schemas.openxmlformats.org/officeDocument/2006/relationships/image" Target="../media/image321.wmf"/><Relationship Id="rId2" Type="http://schemas.openxmlformats.org/officeDocument/2006/relationships/slideLayout" Target="../slideLayouts/slideLayout13.xml"/><Relationship Id="rId1" Type="http://schemas.openxmlformats.org/officeDocument/2006/relationships/vmlDrawing" Target="../drawings/vmlDrawing40.vml"/><Relationship Id="rId6" Type="http://schemas.openxmlformats.org/officeDocument/2006/relationships/oleObject" Target="../embeddings/oleObject248.bin"/><Relationship Id="rId5" Type="http://schemas.openxmlformats.org/officeDocument/2006/relationships/image" Target="../media/image324.png"/><Relationship Id="rId10" Type="http://schemas.openxmlformats.org/officeDocument/2006/relationships/image" Target="../media/image325.png"/><Relationship Id="rId4" Type="http://schemas.openxmlformats.org/officeDocument/2006/relationships/image" Target="../media/image323.png"/><Relationship Id="rId9" Type="http://schemas.openxmlformats.org/officeDocument/2006/relationships/image" Target="../media/image322.w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vmlDrawing" Target="../drawings/vmlDrawing42.vml"/><Relationship Id="rId6" Type="http://schemas.openxmlformats.org/officeDocument/2006/relationships/image" Target="../media/image327.png"/><Relationship Id="rId5" Type="http://schemas.openxmlformats.org/officeDocument/2006/relationships/image" Target="../media/image326.wmf"/><Relationship Id="rId4" Type="http://schemas.openxmlformats.org/officeDocument/2006/relationships/oleObject" Target="../embeddings/oleObject252.bin"/></Relationships>
</file>

<file path=ppt/slides/_rels/slide46.xml.rels><?xml version="1.0" encoding="UTF-8" standalone="yes"?>
<Relationships xmlns="http://schemas.openxmlformats.org/package/2006/relationships"><Relationship Id="rId3" Type="http://schemas.openxmlformats.org/officeDocument/2006/relationships/image" Target="../media/image328.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258.bin"/><Relationship Id="rId13" Type="http://schemas.openxmlformats.org/officeDocument/2006/relationships/image" Target="../media/image332.wmf"/><Relationship Id="rId18" Type="http://schemas.openxmlformats.org/officeDocument/2006/relationships/image" Target="../media/image339.png"/><Relationship Id="rId3" Type="http://schemas.openxmlformats.org/officeDocument/2006/relationships/notesSlide" Target="../notesSlides/notesSlide45.xml"/><Relationship Id="rId7" Type="http://schemas.openxmlformats.org/officeDocument/2006/relationships/image" Target="../media/image329.wmf"/><Relationship Id="rId12" Type="http://schemas.openxmlformats.org/officeDocument/2006/relationships/oleObject" Target="../embeddings/oleObject260.bin"/><Relationship Id="rId17" Type="http://schemas.openxmlformats.org/officeDocument/2006/relationships/image" Target="../media/image338.png"/><Relationship Id="rId2" Type="http://schemas.openxmlformats.org/officeDocument/2006/relationships/slideLayout" Target="../slideLayouts/slideLayout13.xml"/><Relationship Id="rId16" Type="http://schemas.openxmlformats.org/officeDocument/2006/relationships/image" Target="../media/image337.png"/><Relationship Id="rId1" Type="http://schemas.openxmlformats.org/officeDocument/2006/relationships/vmlDrawing" Target="../drawings/vmlDrawing45.vml"/><Relationship Id="rId6" Type="http://schemas.openxmlformats.org/officeDocument/2006/relationships/oleObject" Target="../embeddings/oleObject257.bin"/><Relationship Id="rId11" Type="http://schemas.openxmlformats.org/officeDocument/2006/relationships/image" Target="../media/image331.wmf"/><Relationship Id="rId5" Type="http://schemas.openxmlformats.org/officeDocument/2006/relationships/image" Target="../media/image334.png"/><Relationship Id="rId15" Type="http://schemas.openxmlformats.org/officeDocument/2006/relationships/image" Target="../media/image336.png"/><Relationship Id="rId10" Type="http://schemas.openxmlformats.org/officeDocument/2006/relationships/oleObject" Target="../embeddings/oleObject259.bin"/><Relationship Id="rId19" Type="http://schemas.openxmlformats.org/officeDocument/2006/relationships/image" Target="../media/image340.png"/><Relationship Id="rId4" Type="http://schemas.openxmlformats.org/officeDocument/2006/relationships/image" Target="../media/image333.png"/><Relationship Id="rId9" Type="http://schemas.openxmlformats.org/officeDocument/2006/relationships/image" Target="../media/image330.wmf"/><Relationship Id="rId14" Type="http://schemas.openxmlformats.org/officeDocument/2006/relationships/image" Target="../media/image335.png"/></Relationships>
</file>

<file path=ppt/slides/_rels/slide48.xml.rels><?xml version="1.0" encoding="UTF-8" standalone="yes"?>
<Relationships xmlns="http://schemas.openxmlformats.org/package/2006/relationships"><Relationship Id="rId8" Type="http://schemas.openxmlformats.org/officeDocument/2006/relationships/image" Target="../media/image344.png"/><Relationship Id="rId3" Type="http://schemas.openxmlformats.org/officeDocument/2006/relationships/notesSlide" Target="../notesSlides/notesSlide46.xml"/><Relationship Id="rId7" Type="http://schemas.openxmlformats.org/officeDocument/2006/relationships/image" Target="../media/image343.png"/><Relationship Id="rId2" Type="http://schemas.openxmlformats.org/officeDocument/2006/relationships/slideLayout" Target="../slideLayouts/slideLayout13.xml"/><Relationship Id="rId1" Type="http://schemas.openxmlformats.org/officeDocument/2006/relationships/vmlDrawing" Target="../drawings/vmlDrawing47.vml"/><Relationship Id="rId6" Type="http://schemas.openxmlformats.org/officeDocument/2006/relationships/image" Target="../media/image342.png"/><Relationship Id="rId11" Type="http://schemas.openxmlformats.org/officeDocument/2006/relationships/image" Target="../media/image347.png"/><Relationship Id="rId5" Type="http://schemas.openxmlformats.org/officeDocument/2006/relationships/image" Target="../media/image341.wmf"/><Relationship Id="rId10" Type="http://schemas.openxmlformats.org/officeDocument/2006/relationships/image" Target="../media/image346.png"/><Relationship Id="rId4" Type="http://schemas.openxmlformats.org/officeDocument/2006/relationships/oleObject" Target="../embeddings/oleObject263.bin"/><Relationship Id="rId9" Type="http://schemas.openxmlformats.org/officeDocument/2006/relationships/image" Target="../media/image345.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vmlDrawing" Target="../drawings/vmlDrawing49.vml"/><Relationship Id="rId6" Type="http://schemas.openxmlformats.org/officeDocument/2006/relationships/image" Target="../media/image349.png"/><Relationship Id="rId5" Type="http://schemas.openxmlformats.org/officeDocument/2006/relationships/image" Target="../media/image348.wmf"/><Relationship Id="rId4" Type="http://schemas.openxmlformats.org/officeDocument/2006/relationships/oleObject" Target="../embeddings/oleObject266.bin"/></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3.xml"/><Relationship Id="rId7" Type="http://schemas.openxmlformats.org/officeDocument/2006/relationships/image" Target="../media/image21.wmf"/><Relationship Id="rId12" Type="http://schemas.openxmlformats.org/officeDocument/2006/relationships/image" Target="../media/image25.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12.bin"/><Relationship Id="rId11" Type="http://schemas.openxmlformats.org/officeDocument/2006/relationships/image" Target="../media/image24.png"/><Relationship Id="rId5" Type="http://schemas.openxmlformats.org/officeDocument/2006/relationships/image" Target="../media/image20.wmf"/><Relationship Id="rId10" Type="http://schemas.openxmlformats.org/officeDocument/2006/relationships/image" Target="../media/image22.wmf"/><Relationship Id="rId4" Type="http://schemas.openxmlformats.org/officeDocument/2006/relationships/oleObject" Target="../embeddings/oleObject11.bin"/><Relationship Id="rId9" Type="http://schemas.openxmlformats.org/officeDocument/2006/relationships/oleObject" Target="../embeddings/oleObject13.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352.png"/><Relationship Id="rId2" Type="http://schemas.openxmlformats.org/officeDocument/2006/relationships/slideLayout" Target="../slideLayouts/slideLayout13.xml"/><Relationship Id="rId1" Type="http://schemas.openxmlformats.org/officeDocument/2006/relationships/vmlDrawing" Target="../drawings/vmlDrawing51.vml"/><Relationship Id="rId6" Type="http://schemas.openxmlformats.org/officeDocument/2006/relationships/image" Target="../media/image351.png"/><Relationship Id="rId5" Type="http://schemas.openxmlformats.org/officeDocument/2006/relationships/image" Target="../media/image350.wmf"/><Relationship Id="rId4" Type="http://schemas.openxmlformats.org/officeDocument/2006/relationships/oleObject" Target="../embeddings/oleObject269.bin"/></Relationships>
</file>

<file path=ppt/slides/_rels/slide51.xml.rels><?xml version="1.0" encoding="UTF-8" standalone="yes"?>
<Relationships xmlns="http://schemas.openxmlformats.org/package/2006/relationships"><Relationship Id="rId8" Type="http://schemas.openxmlformats.org/officeDocument/2006/relationships/image" Target="../media/image354.wmf"/><Relationship Id="rId3" Type="http://schemas.openxmlformats.org/officeDocument/2006/relationships/notesSlide" Target="../notesSlides/notesSlide49.xml"/><Relationship Id="rId7" Type="http://schemas.openxmlformats.org/officeDocument/2006/relationships/oleObject" Target="../embeddings/oleObject273.bin"/><Relationship Id="rId12" Type="http://schemas.openxmlformats.org/officeDocument/2006/relationships/image" Target="../media/image356.wmf"/><Relationship Id="rId2" Type="http://schemas.openxmlformats.org/officeDocument/2006/relationships/slideLayout" Target="../slideLayouts/slideLayout13.xml"/><Relationship Id="rId1" Type="http://schemas.openxmlformats.org/officeDocument/2006/relationships/vmlDrawing" Target="../drawings/vmlDrawing53.vml"/><Relationship Id="rId6" Type="http://schemas.openxmlformats.org/officeDocument/2006/relationships/image" Target="../media/image357.png"/><Relationship Id="rId11" Type="http://schemas.openxmlformats.org/officeDocument/2006/relationships/oleObject" Target="../embeddings/oleObject275.bin"/><Relationship Id="rId5" Type="http://schemas.openxmlformats.org/officeDocument/2006/relationships/image" Target="../media/image353.wmf"/><Relationship Id="rId10" Type="http://schemas.openxmlformats.org/officeDocument/2006/relationships/image" Target="../media/image355.emf"/><Relationship Id="rId4" Type="http://schemas.openxmlformats.org/officeDocument/2006/relationships/oleObject" Target="../embeddings/oleObject272.bin"/><Relationship Id="rId9" Type="http://schemas.openxmlformats.org/officeDocument/2006/relationships/oleObject" Target="../embeddings/oleObject274.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360.png"/><Relationship Id="rId2" Type="http://schemas.openxmlformats.org/officeDocument/2006/relationships/slideLayout" Target="../slideLayouts/slideLayout13.xml"/><Relationship Id="rId1" Type="http://schemas.openxmlformats.org/officeDocument/2006/relationships/vmlDrawing" Target="../drawings/vmlDrawing55.vml"/><Relationship Id="rId6" Type="http://schemas.openxmlformats.org/officeDocument/2006/relationships/image" Target="../media/image358.wmf"/><Relationship Id="rId5" Type="http://schemas.openxmlformats.org/officeDocument/2006/relationships/oleObject" Target="../embeddings/oleObject278.bin"/><Relationship Id="rId4" Type="http://schemas.openxmlformats.org/officeDocument/2006/relationships/image" Target="../media/image359.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3.xml"/><Relationship Id="rId1" Type="http://schemas.openxmlformats.org/officeDocument/2006/relationships/vmlDrawing" Target="../drawings/vmlDrawing57.vml"/><Relationship Id="rId6" Type="http://schemas.openxmlformats.org/officeDocument/2006/relationships/image" Target="../media/image362.png"/><Relationship Id="rId5" Type="http://schemas.openxmlformats.org/officeDocument/2006/relationships/image" Target="../media/image361.wmf"/><Relationship Id="rId4" Type="http://schemas.openxmlformats.org/officeDocument/2006/relationships/oleObject" Target="../embeddings/oleObject281.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vmlDrawing" Target="../drawings/vmlDrawing59.vml"/><Relationship Id="rId6" Type="http://schemas.openxmlformats.org/officeDocument/2006/relationships/image" Target="../media/image364.png"/><Relationship Id="rId5" Type="http://schemas.openxmlformats.org/officeDocument/2006/relationships/image" Target="../media/image363.wmf"/><Relationship Id="rId4" Type="http://schemas.openxmlformats.org/officeDocument/2006/relationships/oleObject" Target="../embeddings/oleObject284.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vmlDrawing" Target="../drawings/vmlDrawing61.vml"/><Relationship Id="rId6" Type="http://schemas.openxmlformats.org/officeDocument/2006/relationships/image" Target="../media/image366.png"/><Relationship Id="rId5" Type="http://schemas.openxmlformats.org/officeDocument/2006/relationships/image" Target="../media/image365.wmf"/><Relationship Id="rId4" Type="http://schemas.openxmlformats.org/officeDocument/2006/relationships/oleObject" Target="../embeddings/oleObject287.bin"/></Relationships>
</file>

<file path=ppt/slides/_rels/slide56.xml.rels><?xml version="1.0" encoding="UTF-8" standalone="yes"?>
<Relationships xmlns="http://schemas.openxmlformats.org/package/2006/relationships"><Relationship Id="rId8" Type="http://schemas.openxmlformats.org/officeDocument/2006/relationships/image" Target="../media/image368.wmf"/><Relationship Id="rId13" Type="http://schemas.openxmlformats.org/officeDocument/2006/relationships/image" Target="../media/image372.png"/><Relationship Id="rId3" Type="http://schemas.openxmlformats.org/officeDocument/2006/relationships/notesSlide" Target="../notesSlides/notesSlide54.xml"/><Relationship Id="rId7" Type="http://schemas.openxmlformats.org/officeDocument/2006/relationships/oleObject" Target="../embeddings/oleObject291.bin"/><Relationship Id="rId12" Type="http://schemas.openxmlformats.org/officeDocument/2006/relationships/image" Target="../media/image370.emf"/><Relationship Id="rId2" Type="http://schemas.openxmlformats.org/officeDocument/2006/relationships/slideLayout" Target="../slideLayouts/slideLayout13.xml"/><Relationship Id="rId1" Type="http://schemas.openxmlformats.org/officeDocument/2006/relationships/vmlDrawing" Target="../drawings/vmlDrawing63.vml"/><Relationship Id="rId6" Type="http://schemas.openxmlformats.org/officeDocument/2006/relationships/image" Target="../media/image371.png"/><Relationship Id="rId11" Type="http://schemas.openxmlformats.org/officeDocument/2006/relationships/oleObject" Target="../embeddings/oleObject293.bin"/><Relationship Id="rId5" Type="http://schemas.openxmlformats.org/officeDocument/2006/relationships/image" Target="../media/image367.wmf"/><Relationship Id="rId10" Type="http://schemas.openxmlformats.org/officeDocument/2006/relationships/image" Target="../media/image369.emf"/><Relationship Id="rId4" Type="http://schemas.openxmlformats.org/officeDocument/2006/relationships/oleObject" Target="../embeddings/oleObject290.bin"/><Relationship Id="rId9" Type="http://schemas.openxmlformats.org/officeDocument/2006/relationships/oleObject" Target="../embeddings/oleObject292.bin"/></Relationships>
</file>

<file path=ppt/slides/_rels/slide57.xml.rels><?xml version="1.0" encoding="UTF-8" standalone="yes"?>
<Relationships xmlns="http://schemas.openxmlformats.org/package/2006/relationships"><Relationship Id="rId8" Type="http://schemas.openxmlformats.org/officeDocument/2006/relationships/image" Target="../media/image376.png"/><Relationship Id="rId3" Type="http://schemas.openxmlformats.org/officeDocument/2006/relationships/notesSlide" Target="../notesSlides/notesSlide55.xml"/><Relationship Id="rId7" Type="http://schemas.openxmlformats.org/officeDocument/2006/relationships/image" Target="../media/image375.png"/><Relationship Id="rId2" Type="http://schemas.openxmlformats.org/officeDocument/2006/relationships/slideLayout" Target="../slideLayouts/slideLayout13.xml"/><Relationship Id="rId1" Type="http://schemas.openxmlformats.org/officeDocument/2006/relationships/vmlDrawing" Target="../drawings/vmlDrawing65.vml"/><Relationship Id="rId6" Type="http://schemas.openxmlformats.org/officeDocument/2006/relationships/image" Target="../media/image374.png"/><Relationship Id="rId5" Type="http://schemas.openxmlformats.org/officeDocument/2006/relationships/image" Target="../media/image373.wmf"/><Relationship Id="rId4" Type="http://schemas.openxmlformats.org/officeDocument/2006/relationships/oleObject" Target="../embeddings/oleObject296.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image" Target="../media/image379.png"/><Relationship Id="rId2" Type="http://schemas.openxmlformats.org/officeDocument/2006/relationships/slideLayout" Target="../slideLayouts/slideLayout13.xml"/><Relationship Id="rId1" Type="http://schemas.openxmlformats.org/officeDocument/2006/relationships/vmlDrawing" Target="../drawings/vmlDrawing67.vml"/><Relationship Id="rId6" Type="http://schemas.openxmlformats.org/officeDocument/2006/relationships/image" Target="../media/image378.png"/><Relationship Id="rId5" Type="http://schemas.openxmlformats.org/officeDocument/2006/relationships/image" Target="../media/image377.wmf"/><Relationship Id="rId4" Type="http://schemas.openxmlformats.org/officeDocument/2006/relationships/oleObject" Target="../embeddings/oleObject299.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382.png"/><Relationship Id="rId2" Type="http://schemas.openxmlformats.org/officeDocument/2006/relationships/slideLayout" Target="../slideLayouts/slideLayout13.xml"/><Relationship Id="rId1" Type="http://schemas.openxmlformats.org/officeDocument/2006/relationships/vmlDrawing" Target="../drawings/vmlDrawing69.vml"/><Relationship Id="rId6" Type="http://schemas.openxmlformats.org/officeDocument/2006/relationships/image" Target="../media/image381.png"/><Relationship Id="rId5" Type="http://schemas.openxmlformats.org/officeDocument/2006/relationships/image" Target="../media/image380.wmf"/><Relationship Id="rId4" Type="http://schemas.openxmlformats.org/officeDocument/2006/relationships/oleObject" Target="../embeddings/oleObject302.bin"/></Relationships>
</file>

<file path=ppt/slides/_rels/slide6.xml.rels><?xml version="1.0" encoding="UTF-8" standalone="yes"?>
<Relationships xmlns="http://schemas.openxmlformats.org/package/2006/relationships"><Relationship Id="rId13" Type="http://schemas.openxmlformats.org/officeDocument/2006/relationships/oleObject" Target="../embeddings/oleObject19.bin"/><Relationship Id="rId18" Type="http://schemas.openxmlformats.org/officeDocument/2006/relationships/oleObject" Target="../embeddings/oleObject23.bin"/><Relationship Id="rId26" Type="http://schemas.openxmlformats.org/officeDocument/2006/relationships/oleObject" Target="../embeddings/oleObject29.bin"/><Relationship Id="rId39" Type="http://schemas.openxmlformats.org/officeDocument/2006/relationships/oleObject" Target="../embeddings/oleObject37.bin"/><Relationship Id="rId3" Type="http://schemas.openxmlformats.org/officeDocument/2006/relationships/notesSlide" Target="../notesSlides/notesSlide4.xml"/><Relationship Id="rId21" Type="http://schemas.openxmlformats.org/officeDocument/2006/relationships/image" Target="../media/image30.emf"/><Relationship Id="rId34" Type="http://schemas.openxmlformats.org/officeDocument/2006/relationships/image" Target="../media/image33.wmf"/><Relationship Id="rId42" Type="http://schemas.openxmlformats.org/officeDocument/2006/relationships/oleObject" Target="../embeddings/oleObject39.bin"/><Relationship Id="rId47" Type="http://schemas.openxmlformats.org/officeDocument/2006/relationships/image" Target="../media/image38.wmf"/><Relationship Id="rId50" Type="http://schemas.openxmlformats.org/officeDocument/2006/relationships/image" Target="../media/image43.png"/><Relationship Id="rId7" Type="http://schemas.openxmlformats.org/officeDocument/2006/relationships/image" Target="../media/image26.wmf"/><Relationship Id="rId12" Type="http://schemas.openxmlformats.org/officeDocument/2006/relationships/oleObject" Target="../embeddings/oleObject18.bin"/><Relationship Id="rId17" Type="http://schemas.openxmlformats.org/officeDocument/2006/relationships/image" Target="../media/image28.emf"/><Relationship Id="rId25" Type="http://schemas.openxmlformats.org/officeDocument/2006/relationships/oleObject" Target="../embeddings/oleObject28.bin"/><Relationship Id="rId33" Type="http://schemas.openxmlformats.org/officeDocument/2006/relationships/oleObject" Target="../embeddings/oleObject33.bin"/><Relationship Id="rId38" Type="http://schemas.openxmlformats.org/officeDocument/2006/relationships/oleObject" Target="../embeddings/oleObject36.bin"/><Relationship Id="rId46" Type="http://schemas.openxmlformats.org/officeDocument/2006/relationships/oleObject" Target="../embeddings/oleObject41.bin"/><Relationship Id="rId2" Type="http://schemas.openxmlformats.org/officeDocument/2006/relationships/slideLayout" Target="../slideLayouts/slideLayout13.xml"/><Relationship Id="rId16" Type="http://schemas.openxmlformats.org/officeDocument/2006/relationships/oleObject" Target="../embeddings/oleObject22.bin"/><Relationship Id="rId20" Type="http://schemas.openxmlformats.org/officeDocument/2006/relationships/oleObject" Target="../embeddings/oleObject24.bin"/><Relationship Id="rId29" Type="http://schemas.openxmlformats.org/officeDocument/2006/relationships/image" Target="../media/image31.wmf"/><Relationship Id="rId41" Type="http://schemas.openxmlformats.org/officeDocument/2006/relationships/oleObject" Target="../embeddings/oleObject38.bin"/><Relationship Id="rId1" Type="http://schemas.openxmlformats.org/officeDocument/2006/relationships/vmlDrawing" Target="../drawings/vmlDrawing4.vml"/><Relationship Id="rId6" Type="http://schemas.openxmlformats.org/officeDocument/2006/relationships/oleObject" Target="../embeddings/oleObject14.bin"/><Relationship Id="rId11" Type="http://schemas.openxmlformats.org/officeDocument/2006/relationships/oleObject" Target="../embeddings/oleObject17.bin"/><Relationship Id="rId24" Type="http://schemas.openxmlformats.org/officeDocument/2006/relationships/oleObject" Target="../embeddings/oleObject27.bin"/><Relationship Id="rId32" Type="http://schemas.openxmlformats.org/officeDocument/2006/relationships/image" Target="../media/image32.wmf"/><Relationship Id="rId37" Type="http://schemas.openxmlformats.org/officeDocument/2006/relationships/oleObject" Target="../embeddings/oleObject35.bin"/><Relationship Id="rId40" Type="http://schemas.openxmlformats.org/officeDocument/2006/relationships/image" Target="../media/image35.wmf"/><Relationship Id="rId45" Type="http://schemas.openxmlformats.org/officeDocument/2006/relationships/image" Target="../media/image37.wmf"/><Relationship Id="rId5" Type="http://schemas.openxmlformats.org/officeDocument/2006/relationships/image" Target="../media/image41.png"/><Relationship Id="rId15" Type="http://schemas.openxmlformats.org/officeDocument/2006/relationships/oleObject" Target="../embeddings/oleObject21.bin"/><Relationship Id="rId23" Type="http://schemas.openxmlformats.org/officeDocument/2006/relationships/oleObject" Target="../embeddings/oleObject26.bin"/><Relationship Id="rId28" Type="http://schemas.openxmlformats.org/officeDocument/2006/relationships/oleObject" Target="../embeddings/oleObject31.bin"/><Relationship Id="rId36" Type="http://schemas.openxmlformats.org/officeDocument/2006/relationships/image" Target="../media/image34.wmf"/><Relationship Id="rId49" Type="http://schemas.openxmlformats.org/officeDocument/2006/relationships/image" Target="../media/image39.wmf"/><Relationship Id="rId10" Type="http://schemas.openxmlformats.org/officeDocument/2006/relationships/oleObject" Target="../embeddings/oleObject16.bin"/><Relationship Id="rId19" Type="http://schemas.openxmlformats.org/officeDocument/2006/relationships/image" Target="../media/image29.wmf"/><Relationship Id="rId31" Type="http://schemas.openxmlformats.org/officeDocument/2006/relationships/oleObject" Target="../embeddings/oleObject32.bin"/><Relationship Id="rId44" Type="http://schemas.openxmlformats.org/officeDocument/2006/relationships/oleObject" Target="../embeddings/oleObject40.bin"/><Relationship Id="rId4" Type="http://schemas.openxmlformats.org/officeDocument/2006/relationships/image" Target="../media/image40.png"/><Relationship Id="rId9" Type="http://schemas.openxmlformats.org/officeDocument/2006/relationships/image" Target="../media/image27.emf"/><Relationship Id="rId14" Type="http://schemas.openxmlformats.org/officeDocument/2006/relationships/oleObject" Target="../embeddings/oleObject20.bin"/><Relationship Id="rId22" Type="http://schemas.openxmlformats.org/officeDocument/2006/relationships/oleObject" Target="../embeddings/oleObject25.bin"/><Relationship Id="rId27" Type="http://schemas.openxmlformats.org/officeDocument/2006/relationships/oleObject" Target="../embeddings/oleObject30.bin"/><Relationship Id="rId30" Type="http://schemas.openxmlformats.org/officeDocument/2006/relationships/image" Target="../media/image42.png"/><Relationship Id="rId35" Type="http://schemas.openxmlformats.org/officeDocument/2006/relationships/oleObject" Target="../embeddings/oleObject34.bin"/><Relationship Id="rId43" Type="http://schemas.openxmlformats.org/officeDocument/2006/relationships/image" Target="../media/image36.wmf"/><Relationship Id="rId48" Type="http://schemas.openxmlformats.org/officeDocument/2006/relationships/oleObject" Target="../embeddings/oleObject42.bin"/><Relationship Id="rId8" Type="http://schemas.openxmlformats.org/officeDocument/2006/relationships/oleObject" Target="../embeddings/oleObject15.bin"/></Relationships>
</file>

<file path=ppt/slides/_rels/slide60.xml.rels><?xml version="1.0" encoding="UTF-8" standalone="yes"?>
<Relationships xmlns="http://schemas.openxmlformats.org/package/2006/relationships"><Relationship Id="rId8" Type="http://schemas.openxmlformats.org/officeDocument/2006/relationships/image" Target="../media/image386.png"/><Relationship Id="rId3" Type="http://schemas.openxmlformats.org/officeDocument/2006/relationships/notesSlide" Target="../notesSlides/notesSlide58.xml"/><Relationship Id="rId7" Type="http://schemas.openxmlformats.org/officeDocument/2006/relationships/image" Target="../media/image383.wmf"/><Relationship Id="rId2" Type="http://schemas.openxmlformats.org/officeDocument/2006/relationships/slideLayout" Target="../slideLayouts/slideLayout13.xml"/><Relationship Id="rId1" Type="http://schemas.openxmlformats.org/officeDocument/2006/relationships/vmlDrawing" Target="../drawings/vmlDrawing71.vml"/><Relationship Id="rId6" Type="http://schemas.openxmlformats.org/officeDocument/2006/relationships/oleObject" Target="../embeddings/oleObject305.bin"/><Relationship Id="rId5" Type="http://schemas.openxmlformats.org/officeDocument/2006/relationships/image" Target="../media/image385.png"/><Relationship Id="rId4" Type="http://schemas.openxmlformats.org/officeDocument/2006/relationships/image" Target="../media/image384.png"/></Relationships>
</file>

<file path=ppt/slides/_rels/slide61.xml.rels><?xml version="1.0" encoding="UTF-8" standalone="yes"?>
<Relationships xmlns="http://schemas.openxmlformats.org/package/2006/relationships"><Relationship Id="rId8" Type="http://schemas.openxmlformats.org/officeDocument/2006/relationships/image" Target="../media/image390.png"/><Relationship Id="rId3" Type="http://schemas.openxmlformats.org/officeDocument/2006/relationships/notesSlide" Target="../notesSlides/notesSlide59.xml"/><Relationship Id="rId7" Type="http://schemas.openxmlformats.org/officeDocument/2006/relationships/image" Target="../media/image387.wmf"/><Relationship Id="rId2" Type="http://schemas.openxmlformats.org/officeDocument/2006/relationships/slideLayout" Target="../slideLayouts/slideLayout13.xml"/><Relationship Id="rId1" Type="http://schemas.openxmlformats.org/officeDocument/2006/relationships/vmlDrawing" Target="../drawings/vmlDrawing73.vml"/><Relationship Id="rId6" Type="http://schemas.openxmlformats.org/officeDocument/2006/relationships/oleObject" Target="../embeddings/oleObject308.bin"/><Relationship Id="rId5" Type="http://schemas.openxmlformats.org/officeDocument/2006/relationships/image" Target="../media/image389.png"/><Relationship Id="rId4" Type="http://schemas.openxmlformats.org/officeDocument/2006/relationships/image" Target="../media/image388.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3.xml"/><Relationship Id="rId1" Type="http://schemas.openxmlformats.org/officeDocument/2006/relationships/vmlDrawing" Target="../drawings/vmlDrawing75.vml"/><Relationship Id="rId6" Type="http://schemas.openxmlformats.org/officeDocument/2006/relationships/image" Target="../media/image392.png"/><Relationship Id="rId5" Type="http://schemas.openxmlformats.org/officeDocument/2006/relationships/image" Target="../media/image391.wmf"/><Relationship Id="rId4" Type="http://schemas.openxmlformats.org/officeDocument/2006/relationships/oleObject" Target="../embeddings/oleObject311.bin"/></Relationships>
</file>

<file path=ppt/slides/_rels/slide63.xml.rels><?xml version="1.0" encoding="UTF-8" standalone="yes"?>
<Relationships xmlns="http://schemas.openxmlformats.org/package/2006/relationships"><Relationship Id="rId8" Type="http://schemas.openxmlformats.org/officeDocument/2006/relationships/image" Target="../media/image396.png"/><Relationship Id="rId3" Type="http://schemas.openxmlformats.org/officeDocument/2006/relationships/notesSlide" Target="../notesSlides/notesSlide61.xml"/><Relationship Id="rId7" Type="http://schemas.openxmlformats.org/officeDocument/2006/relationships/image" Target="../media/image395.png"/><Relationship Id="rId2" Type="http://schemas.openxmlformats.org/officeDocument/2006/relationships/slideLayout" Target="../slideLayouts/slideLayout13.xml"/><Relationship Id="rId1" Type="http://schemas.openxmlformats.org/officeDocument/2006/relationships/vmlDrawing" Target="../drawings/vmlDrawing77.vml"/><Relationship Id="rId6" Type="http://schemas.openxmlformats.org/officeDocument/2006/relationships/image" Target="../media/image394.png"/><Relationship Id="rId5" Type="http://schemas.openxmlformats.org/officeDocument/2006/relationships/image" Target="../media/image393.wmf"/><Relationship Id="rId4" Type="http://schemas.openxmlformats.org/officeDocument/2006/relationships/oleObject" Target="../embeddings/oleObject314.bin"/></Relationships>
</file>

<file path=ppt/slides/_rels/slide64.xml.rels><?xml version="1.0" encoding="UTF-8" standalone="yes"?>
<Relationships xmlns="http://schemas.openxmlformats.org/package/2006/relationships"><Relationship Id="rId8" Type="http://schemas.openxmlformats.org/officeDocument/2006/relationships/image" Target="../media/image400.png"/><Relationship Id="rId3" Type="http://schemas.openxmlformats.org/officeDocument/2006/relationships/notesSlide" Target="../notesSlides/notesSlide62.xml"/><Relationship Id="rId7" Type="http://schemas.openxmlformats.org/officeDocument/2006/relationships/image" Target="../media/image399.png"/><Relationship Id="rId2" Type="http://schemas.openxmlformats.org/officeDocument/2006/relationships/slideLayout" Target="../slideLayouts/slideLayout13.xml"/><Relationship Id="rId1" Type="http://schemas.openxmlformats.org/officeDocument/2006/relationships/vmlDrawing" Target="../drawings/vmlDrawing79.vml"/><Relationship Id="rId6" Type="http://schemas.openxmlformats.org/officeDocument/2006/relationships/image" Target="../media/image398.png"/><Relationship Id="rId5" Type="http://schemas.openxmlformats.org/officeDocument/2006/relationships/image" Target="../media/image397.wmf"/><Relationship Id="rId4" Type="http://schemas.openxmlformats.org/officeDocument/2006/relationships/oleObject" Target="../embeddings/oleObject317.bin"/><Relationship Id="rId9" Type="http://schemas.openxmlformats.org/officeDocument/2006/relationships/image" Target="../media/image401.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7" Type="http://schemas.openxmlformats.org/officeDocument/2006/relationships/image" Target="../media/image404.png"/><Relationship Id="rId2" Type="http://schemas.openxmlformats.org/officeDocument/2006/relationships/slideLayout" Target="../slideLayouts/slideLayout13.xml"/><Relationship Id="rId1" Type="http://schemas.openxmlformats.org/officeDocument/2006/relationships/vmlDrawing" Target="../drawings/vmlDrawing81.vml"/><Relationship Id="rId6" Type="http://schemas.openxmlformats.org/officeDocument/2006/relationships/image" Target="../media/image402.wmf"/><Relationship Id="rId5" Type="http://schemas.openxmlformats.org/officeDocument/2006/relationships/oleObject" Target="../embeddings/oleObject320.bin"/><Relationship Id="rId4" Type="http://schemas.openxmlformats.org/officeDocument/2006/relationships/image" Target="../media/image403.png"/></Relationships>
</file>

<file path=ppt/slides/_rels/slide66.xml.rels><?xml version="1.0" encoding="UTF-8" standalone="yes"?>
<Relationships xmlns="http://schemas.openxmlformats.org/package/2006/relationships"><Relationship Id="rId8" Type="http://schemas.openxmlformats.org/officeDocument/2006/relationships/image" Target="../media/image410.png"/><Relationship Id="rId3" Type="http://schemas.openxmlformats.org/officeDocument/2006/relationships/image" Target="../media/image405.png"/><Relationship Id="rId7" Type="http://schemas.openxmlformats.org/officeDocument/2006/relationships/image" Target="../media/image409.png"/><Relationship Id="rId2" Type="http://schemas.openxmlformats.org/officeDocument/2006/relationships/notesSlide" Target="../notesSlides/notesSlide64.xml"/><Relationship Id="rId1" Type="http://schemas.openxmlformats.org/officeDocument/2006/relationships/slideLayout" Target="../slideLayouts/slideLayout13.xml"/><Relationship Id="rId6" Type="http://schemas.openxmlformats.org/officeDocument/2006/relationships/image" Target="../media/image408.png"/><Relationship Id="rId5" Type="http://schemas.openxmlformats.org/officeDocument/2006/relationships/image" Target="../media/image407.png"/><Relationship Id="rId4" Type="http://schemas.openxmlformats.org/officeDocument/2006/relationships/image" Target="../media/image406.png"/><Relationship Id="rId9" Type="http://schemas.openxmlformats.org/officeDocument/2006/relationships/image" Target="../media/image411.png"/></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325.bin"/><Relationship Id="rId13" Type="http://schemas.openxmlformats.org/officeDocument/2006/relationships/image" Target="../media/image420.png"/><Relationship Id="rId18" Type="http://schemas.openxmlformats.org/officeDocument/2006/relationships/image" Target="../media/image425.png"/><Relationship Id="rId3" Type="http://schemas.openxmlformats.org/officeDocument/2006/relationships/notesSlide" Target="../notesSlides/notesSlide65.xml"/><Relationship Id="rId21" Type="http://schemas.openxmlformats.org/officeDocument/2006/relationships/image" Target="../media/image428.png"/><Relationship Id="rId7" Type="http://schemas.openxmlformats.org/officeDocument/2006/relationships/image" Target="../media/image416.png"/><Relationship Id="rId12" Type="http://schemas.openxmlformats.org/officeDocument/2006/relationships/image" Target="../media/image419.png"/><Relationship Id="rId17" Type="http://schemas.openxmlformats.org/officeDocument/2006/relationships/image" Target="../media/image424.png"/><Relationship Id="rId2" Type="http://schemas.openxmlformats.org/officeDocument/2006/relationships/slideLayout" Target="../slideLayouts/slideLayout13.xml"/><Relationship Id="rId16" Type="http://schemas.openxmlformats.org/officeDocument/2006/relationships/image" Target="../media/image423.png"/><Relationship Id="rId20" Type="http://schemas.openxmlformats.org/officeDocument/2006/relationships/image" Target="../media/image427.png"/><Relationship Id="rId1" Type="http://schemas.openxmlformats.org/officeDocument/2006/relationships/vmlDrawing" Target="../drawings/vmlDrawing84.vml"/><Relationship Id="rId6" Type="http://schemas.openxmlformats.org/officeDocument/2006/relationships/image" Target="../media/image415.png"/><Relationship Id="rId11" Type="http://schemas.openxmlformats.org/officeDocument/2006/relationships/image" Target="../media/image418.png"/><Relationship Id="rId5" Type="http://schemas.openxmlformats.org/officeDocument/2006/relationships/image" Target="../media/image414.png"/><Relationship Id="rId15" Type="http://schemas.openxmlformats.org/officeDocument/2006/relationships/image" Target="../media/image422.png"/><Relationship Id="rId23" Type="http://schemas.openxmlformats.org/officeDocument/2006/relationships/image" Target="../media/image430.png"/><Relationship Id="rId10" Type="http://schemas.openxmlformats.org/officeDocument/2006/relationships/image" Target="../media/image417.png"/><Relationship Id="rId19" Type="http://schemas.openxmlformats.org/officeDocument/2006/relationships/image" Target="../media/image426.png"/><Relationship Id="rId4" Type="http://schemas.openxmlformats.org/officeDocument/2006/relationships/image" Target="../media/image413.png"/><Relationship Id="rId9" Type="http://schemas.openxmlformats.org/officeDocument/2006/relationships/image" Target="../media/image412.wmf"/><Relationship Id="rId14" Type="http://schemas.openxmlformats.org/officeDocument/2006/relationships/image" Target="../media/image421.png"/><Relationship Id="rId22" Type="http://schemas.openxmlformats.org/officeDocument/2006/relationships/image" Target="../media/image429.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48.wmf"/><Relationship Id="rId18" Type="http://schemas.openxmlformats.org/officeDocument/2006/relationships/oleObject" Target="../embeddings/oleObject50.bin"/><Relationship Id="rId26" Type="http://schemas.openxmlformats.org/officeDocument/2006/relationships/image" Target="../media/image58.png"/><Relationship Id="rId3" Type="http://schemas.openxmlformats.org/officeDocument/2006/relationships/notesSlide" Target="../notesSlides/notesSlide5.xml"/><Relationship Id="rId21" Type="http://schemas.openxmlformats.org/officeDocument/2006/relationships/oleObject" Target="../embeddings/oleObject51.bin"/><Relationship Id="rId7" Type="http://schemas.openxmlformats.org/officeDocument/2006/relationships/image" Target="../media/image45.wmf"/><Relationship Id="rId12" Type="http://schemas.openxmlformats.org/officeDocument/2006/relationships/oleObject" Target="../embeddings/oleObject47.bin"/><Relationship Id="rId17" Type="http://schemas.openxmlformats.org/officeDocument/2006/relationships/image" Target="../media/image50.wmf"/><Relationship Id="rId25" Type="http://schemas.openxmlformats.org/officeDocument/2006/relationships/image" Target="../media/image53.wmf"/><Relationship Id="rId2" Type="http://schemas.openxmlformats.org/officeDocument/2006/relationships/slideLayout" Target="../slideLayouts/slideLayout13.xml"/><Relationship Id="rId16" Type="http://schemas.openxmlformats.org/officeDocument/2006/relationships/oleObject" Target="../embeddings/oleObject49.bin"/><Relationship Id="rId20" Type="http://schemas.openxmlformats.org/officeDocument/2006/relationships/image" Target="../media/image56.png"/><Relationship Id="rId29" Type="http://schemas.openxmlformats.org/officeDocument/2006/relationships/image" Target="../media/image59.png"/><Relationship Id="rId1" Type="http://schemas.openxmlformats.org/officeDocument/2006/relationships/vmlDrawing" Target="../drawings/vmlDrawing5.vml"/><Relationship Id="rId6" Type="http://schemas.openxmlformats.org/officeDocument/2006/relationships/oleObject" Target="../embeddings/oleObject44.bin"/><Relationship Id="rId11" Type="http://schemas.openxmlformats.org/officeDocument/2006/relationships/image" Target="../media/image47.wmf"/><Relationship Id="rId24" Type="http://schemas.openxmlformats.org/officeDocument/2006/relationships/oleObject" Target="../embeddings/oleObject52.bin"/><Relationship Id="rId5" Type="http://schemas.openxmlformats.org/officeDocument/2006/relationships/image" Target="../media/image44.wmf"/><Relationship Id="rId15" Type="http://schemas.openxmlformats.org/officeDocument/2006/relationships/image" Target="../media/image49.wmf"/><Relationship Id="rId23" Type="http://schemas.openxmlformats.org/officeDocument/2006/relationships/image" Target="../media/image57.png"/><Relationship Id="rId28" Type="http://schemas.openxmlformats.org/officeDocument/2006/relationships/image" Target="../media/image54.wmf"/><Relationship Id="rId10" Type="http://schemas.openxmlformats.org/officeDocument/2006/relationships/oleObject" Target="../embeddings/oleObject46.bin"/><Relationship Id="rId19" Type="http://schemas.openxmlformats.org/officeDocument/2006/relationships/image" Target="../media/image51.wmf"/><Relationship Id="rId31" Type="http://schemas.openxmlformats.org/officeDocument/2006/relationships/image" Target="../media/image55.wmf"/><Relationship Id="rId4" Type="http://schemas.openxmlformats.org/officeDocument/2006/relationships/oleObject" Target="../embeddings/oleObject43.bin"/><Relationship Id="rId9" Type="http://schemas.openxmlformats.org/officeDocument/2006/relationships/image" Target="../media/image46.wmf"/><Relationship Id="rId14" Type="http://schemas.openxmlformats.org/officeDocument/2006/relationships/oleObject" Target="../embeddings/oleObject48.bin"/><Relationship Id="rId22" Type="http://schemas.openxmlformats.org/officeDocument/2006/relationships/image" Target="../media/image52.wmf"/><Relationship Id="rId27" Type="http://schemas.openxmlformats.org/officeDocument/2006/relationships/oleObject" Target="../embeddings/oleObject53.bin"/><Relationship Id="rId30" Type="http://schemas.openxmlformats.org/officeDocument/2006/relationships/oleObject" Target="../embeddings/oleObject54.bin"/></Relationships>
</file>

<file path=ppt/slides/_rels/slide8.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oleObject" Target="../embeddings/oleObject56.bin"/><Relationship Id="rId18" Type="http://schemas.openxmlformats.org/officeDocument/2006/relationships/image" Target="../media/image63.wmf"/><Relationship Id="rId3" Type="http://schemas.openxmlformats.org/officeDocument/2006/relationships/notesSlide" Target="../notesSlides/notesSlide6.xml"/><Relationship Id="rId21" Type="http://schemas.openxmlformats.org/officeDocument/2006/relationships/oleObject" Target="../embeddings/oleObject60.bin"/><Relationship Id="rId7" Type="http://schemas.openxmlformats.org/officeDocument/2006/relationships/image" Target="../media/image69.png"/><Relationship Id="rId12" Type="http://schemas.openxmlformats.org/officeDocument/2006/relationships/image" Target="../media/image60.wmf"/><Relationship Id="rId17" Type="http://schemas.openxmlformats.org/officeDocument/2006/relationships/oleObject" Target="../embeddings/oleObject58.bin"/><Relationship Id="rId2" Type="http://schemas.openxmlformats.org/officeDocument/2006/relationships/slideLayout" Target="../slideLayouts/slideLayout13.xml"/><Relationship Id="rId16" Type="http://schemas.openxmlformats.org/officeDocument/2006/relationships/image" Target="../media/image62.wmf"/><Relationship Id="rId20" Type="http://schemas.openxmlformats.org/officeDocument/2006/relationships/image" Target="../media/image64.emf"/><Relationship Id="rId1" Type="http://schemas.openxmlformats.org/officeDocument/2006/relationships/vmlDrawing" Target="../drawings/vmlDrawing6.vml"/><Relationship Id="rId6" Type="http://schemas.openxmlformats.org/officeDocument/2006/relationships/image" Target="../media/image68.png"/><Relationship Id="rId11" Type="http://schemas.openxmlformats.org/officeDocument/2006/relationships/oleObject" Target="../embeddings/oleObject55.bin"/><Relationship Id="rId5" Type="http://schemas.openxmlformats.org/officeDocument/2006/relationships/image" Target="../media/image67.png"/><Relationship Id="rId15" Type="http://schemas.openxmlformats.org/officeDocument/2006/relationships/oleObject" Target="../embeddings/oleObject57.bin"/><Relationship Id="rId23" Type="http://schemas.openxmlformats.org/officeDocument/2006/relationships/image" Target="../media/image73.png"/><Relationship Id="rId10" Type="http://schemas.openxmlformats.org/officeDocument/2006/relationships/image" Target="../media/image72.png"/><Relationship Id="rId19" Type="http://schemas.openxmlformats.org/officeDocument/2006/relationships/oleObject" Target="../embeddings/oleObject59.bin"/><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61.wmf"/><Relationship Id="rId22" Type="http://schemas.openxmlformats.org/officeDocument/2006/relationships/image" Target="../media/image65.wmf"/></Relationships>
</file>

<file path=ppt/slides/_rels/slide9.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76.wmf"/><Relationship Id="rId3" Type="http://schemas.openxmlformats.org/officeDocument/2006/relationships/notesSlide" Target="../notesSlides/notesSlide7.xml"/><Relationship Id="rId7" Type="http://schemas.openxmlformats.org/officeDocument/2006/relationships/image" Target="../media/image75.wmf"/><Relationship Id="rId12" Type="http://schemas.openxmlformats.org/officeDocument/2006/relationships/oleObject" Target="../embeddings/oleObject63.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oleObject62.bin"/><Relationship Id="rId11" Type="http://schemas.openxmlformats.org/officeDocument/2006/relationships/image" Target="../media/image81.png"/><Relationship Id="rId5" Type="http://schemas.openxmlformats.org/officeDocument/2006/relationships/image" Target="../media/image74.wmf"/><Relationship Id="rId15" Type="http://schemas.openxmlformats.org/officeDocument/2006/relationships/image" Target="../media/image77.wmf"/><Relationship Id="rId10" Type="http://schemas.openxmlformats.org/officeDocument/2006/relationships/image" Target="../media/image80.png"/><Relationship Id="rId4" Type="http://schemas.openxmlformats.org/officeDocument/2006/relationships/oleObject" Target="../embeddings/oleObject61.bin"/><Relationship Id="rId9" Type="http://schemas.openxmlformats.org/officeDocument/2006/relationships/image" Target="../media/image79.png"/><Relationship Id="rId14" Type="http://schemas.openxmlformats.org/officeDocument/2006/relationships/oleObject" Target="../embeddings/oleObject6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a:xfrm>
            <a:off x="2483768" y="2638211"/>
            <a:ext cx="6279232" cy="1299182"/>
          </a:xfrm>
        </p:spPr>
        <p:txBody>
          <a:bodyPr>
            <a:normAutofit/>
          </a:bodyPr>
          <a:lstStyle/>
          <a:p>
            <a:r>
              <a:rPr lang="en-GB" dirty="0"/>
              <a:t>3.6 Multiplying whole numbers </a:t>
            </a:r>
            <a:br>
              <a:rPr lang="en-GB" dirty="0"/>
            </a:br>
            <a:r>
              <a:rPr lang="en-GB" dirty="0"/>
              <a:t>and fractions</a:t>
            </a:r>
            <a:endParaRPr lang="en-US" altLang="en-US" dirty="0"/>
          </a:p>
        </p:txBody>
      </p:sp>
      <p:sp>
        <p:nvSpPr>
          <p:cNvPr id="12291" name="Rectangle 47"/>
          <p:cNvSpPr>
            <a:spLocks noGrp="1" noChangeArrowheads="1"/>
          </p:cNvSpPr>
          <p:nvPr>
            <p:ph type="subTitle" idx="1"/>
          </p:nvPr>
        </p:nvSpPr>
        <p:spPr/>
        <p:txBody>
          <a:bodyPr/>
          <a:lstStyle/>
          <a:p>
            <a:pPr>
              <a:buNone/>
            </a:pPr>
            <a:r>
              <a:rPr lang="en-US" altLang="en-US" dirty="0"/>
              <a:t>Representations | Year 4</a:t>
            </a:r>
          </a:p>
        </p:txBody>
      </p:sp>
      <p:sp>
        <p:nvSpPr>
          <p:cNvPr id="8" name="Text Placeholder 7"/>
          <p:cNvSpPr>
            <a:spLocks noGrp="1"/>
          </p:cNvSpPr>
          <p:nvPr>
            <p:ph type="body" sz="quarter" idx="11"/>
          </p:nvPr>
        </p:nvSpPr>
        <p:spPr/>
        <p:txBody>
          <a:bodyPr/>
          <a:lstStyle/>
          <a:p>
            <a:pPr marL="0" indent="0">
              <a:buNone/>
            </a:pPr>
            <a:r>
              <a:rPr lang="en-GB" dirty="0"/>
              <a:t>Fractions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3003621C-480E-414D-913B-16DD859AE530}"/>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1:11</a:t>
            </a:r>
          </a:p>
        </p:txBody>
      </p:sp>
      <p:pic>
        <p:nvPicPr>
          <p:cNvPr id="4" name="Picture 3">
            <a:extLst>
              <a:ext uri="{FF2B5EF4-FFF2-40B4-BE49-F238E27FC236}">
                <a16:creationId xmlns:a16="http://schemas.microsoft.com/office/drawing/2014/main" id="{2031738D-2BBE-4151-9F39-4A0C0BE212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1822652"/>
            <a:ext cx="7907446" cy="1002897"/>
          </a:xfrm>
          <a:prstGeom prst="rect">
            <a:avLst/>
          </a:prstGeom>
        </p:spPr>
      </p:pic>
      <p:graphicFrame>
        <p:nvGraphicFramePr>
          <p:cNvPr id="8" name="Object 7">
            <a:extLst>
              <a:ext uri="{FF2B5EF4-FFF2-40B4-BE49-F238E27FC236}">
                <a16:creationId xmlns:a16="http://schemas.microsoft.com/office/drawing/2014/main" id="{C692C834-D53B-4FFE-9824-4BC2042E8AE1}"/>
              </a:ext>
            </a:extLst>
          </p:cNvPr>
          <p:cNvGraphicFramePr>
            <a:graphicFrameLocks noChangeAspect="1"/>
          </p:cNvGraphicFramePr>
          <p:nvPr>
            <p:extLst>
              <p:ext uri="{D42A27DB-BD31-4B8C-83A1-F6EECF244321}">
                <p14:modId xmlns:p14="http://schemas.microsoft.com/office/powerpoint/2010/main" val="2887665735"/>
              </p:ext>
            </p:extLst>
          </p:nvPr>
        </p:nvGraphicFramePr>
        <p:xfrm>
          <a:off x="3276600" y="3041650"/>
          <a:ext cx="2590800" cy="736600"/>
        </p:xfrm>
        <a:graphic>
          <a:graphicData uri="http://schemas.openxmlformats.org/presentationml/2006/ole">
            <mc:AlternateContent xmlns:mc="http://schemas.openxmlformats.org/markup-compatibility/2006">
              <mc:Choice xmlns:v="urn:schemas-microsoft-com:vml" Requires="v">
                <p:oleObj spid="_x0000_s8194" name="Equation" r:id="rId5" imgW="2590560" imgH="736560" progId="Equation.DSMT4">
                  <p:embed/>
                </p:oleObj>
              </mc:Choice>
              <mc:Fallback>
                <p:oleObj name="Equation" r:id="rId5" imgW="2590560" imgH="736560" progId="Equation.DSMT4">
                  <p:embed/>
                  <p:pic>
                    <p:nvPicPr>
                      <p:cNvPr id="8" name="Object 7">
                        <a:extLst>
                          <a:ext uri="{FF2B5EF4-FFF2-40B4-BE49-F238E27FC236}">
                            <a16:creationId xmlns:a16="http://schemas.microsoft.com/office/drawing/2014/main" id="{C692C834-D53B-4FFE-9824-4BC2042E8AE1}"/>
                          </a:ext>
                        </a:extLst>
                      </p:cNvPr>
                      <p:cNvPicPr/>
                      <p:nvPr/>
                    </p:nvPicPr>
                    <p:blipFill>
                      <a:blip r:embed="rId6"/>
                      <a:stretch>
                        <a:fillRect/>
                      </a:stretch>
                    </p:blipFill>
                    <p:spPr>
                      <a:xfrm>
                        <a:off x="3276600" y="3041650"/>
                        <a:ext cx="2590800" cy="7366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CC987E70-5126-4BBF-AAEB-3D25B069B813}"/>
              </a:ext>
            </a:extLst>
          </p:cNvPr>
          <p:cNvGraphicFramePr>
            <a:graphicFrameLocks noChangeAspect="1"/>
          </p:cNvGraphicFramePr>
          <p:nvPr>
            <p:extLst>
              <p:ext uri="{D42A27DB-BD31-4B8C-83A1-F6EECF244321}">
                <p14:modId xmlns:p14="http://schemas.microsoft.com/office/powerpoint/2010/main" val="2055364701"/>
              </p:ext>
            </p:extLst>
          </p:nvPr>
        </p:nvGraphicFramePr>
        <p:xfrm>
          <a:off x="3892550" y="3937000"/>
          <a:ext cx="1358900" cy="736600"/>
        </p:xfrm>
        <a:graphic>
          <a:graphicData uri="http://schemas.openxmlformats.org/presentationml/2006/ole">
            <mc:AlternateContent xmlns:mc="http://schemas.openxmlformats.org/markup-compatibility/2006">
              <mc:Choice xmlns:v="urn:schemas-microsoft-com:vml" Requires="v">
                <p:oleObj spid="_x0000_s8195" name="Equation" r:id="rId7" imgW="1358640" imgH="736560" progId="Equation.DSMT4">
                  <p:embed/>
                </p:oleObj>
              </mc:Choice>
              <mc:Fallback>
                <p:oleObj name="Equation" r:id="rId7" imgW="1358640" imgH="736560" progId="Equation.DSMT4">
                  <p:embed/>
                  <p:pic>
                    <p:nvPicPr>
                      <p:cNvPr id="11" name="Object 10">
                        <a:extLst>
                          <a:ext uri="{FF2B5EF4-FFF2-40B4-BE49-F238E27FC236}">
                            <a16:creationId xmlns:a16="http://schemas.microsoft.com/office/drawing/2014/main" id="{CC987E70-5126-4BBF-AAEB-3D25B069B813}"/>
                          </a:ext>
                        </a:extLst>
                      </p:cNvPr>
                      <p:cNvPicPr/>
                      <p:nvPr/>
                    </p:nvPicPr>
                    <p:blipFill>
                      <a:blip r:embed="rId8"/>
                      <a:stretch>
                        <a:fillRect/>
                      </a:stretch>
                    </p:blipFill>
                    <p:spPr>
                      <a:xfrm>
                        <a:off x="3892550" y="3937000"/>
                        <a:ext cx="1358900" cy="7366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5D066C8E-3823-4346-AA52-100EEEE3D313}"/>
              </a:ext>
            </a:extLst>
          </p:cNvPr>
          <p:cNvGraphicFramePr>
            <a:graphicFrameLocks noChangeAspect="1"/>
          </p:cNvGraphicFramePr>
          <p:nvPr>
            <p:extLst>
              <p:ext uri="{D42A27DB-BD31-4B8C-83A1-F6EECF244321}">
                <p14:modId xmlns:p14="http://schemas.microsoft.com/office/powerpoint/2010/main" val="4186174481"/>
              </p:ext>
            </p:extLst>
          </p:nvPr>
        </p:nvGraphicFramePr>
        <p:xfrm>
          <a:off x="3932238" y="4830763"/>
          <a:ext cx="1295400" cy="736600"/>
        </p:xfrm>
        <a:graphic>
          <a:graphicData uri="http://schemas.openxmlformats.org/presentationml/2006/ole">
            <mc:AlternateContent xmlns:mc="http://schemas.openxmlformats.org/markup-compatibility/2006">
              <mc:Choice xmlns:v="urn:schemas-microsoft-com:vml" Requires="v">
                <p:oleObj spid="_x0000_s8196" name="Equation" r:id="rId9" imgW="1295280" imgH="736560" progId="Equation.DSMT4">
                  <p:embed/>
                </p:oleObj>
              </mc:Choice>
              <mc:Fallback>
                <p:oleObj name="Equation" r:id="rId9" imgW="1295280" imgH="736560" progId="Equation.DSMT4">
                  <p:embed/>
                  <p:pic>
                    <p:nvPicPr>
                      <p:cNvPr id="13" name="Object 12">
                        <a:extLst>
                          <a:ext uri="{FF2B5EF4-FFF2-40B4-BE49-F238E27FC236}">
                            <a16:creationId xmlns:a16="http://schemas.microsoft.com/office/drawing/2014/main" id="{5D066C8E-3823-4346-AA52-100EEEE3D313}"/>
                          </a:ext>
                        </a:extLst>
                      </p:cNvPr>
                      <p:cNvPicPr/>
                      <p:nvPr/>
                    </p:nvPicPr>
                    <p:blipFill>
                      <a:blip r:embed="rId10"/>
                      <a:stretch>
                        <a:fillRect/>
                      </a:stretch>
                    </p:blipFill>
                    <p:spPr>
                      <a:xfrm>
                        <a:off x="3932238" y="4830763"/>
                        <a:ext cx="1295400" cy="736600"/>
                      </a:xfrm>
                      <a:prstGeom prst="rect">
                        <a:avLst/>
                      </a:prstGeom>
                    </p:spPr>
                  </p:pic>
                </p:oleObj>
              </mc:Fallback>
            </mc:AlternateContent>
          </a:graphicData>
        </a:graphic>
      </p:graphicFrame>
    </p:spTree>
    <p:extLst>
      <p:ext uri="{BB962C8B-B14F-4D97-AF65-F5344CB8AC3E}">
        <p14:creationId xmlns:p14="http://schemas.microsoft.com/office/powerpoint/2010/main" val="103872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1">
            <a:extLst>
              <a:ext uri="{FF2B5EF4-FFF2-40B4-BE49-F238E27FC236}">
                <a16:creationId xmlns:a16="http://schemas.microsoft.com/office/drawing/2014/main" id="{2D102B96-F8C7-46FC-B372-35136894CD40}"/>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1:12</a:t>
            </a:r>
          </a:p>
        </p:txBody>
      </p:sp>
      <p:graphicFrame>
        <p:nvGraphicFramePr>
          <p:cNvPr id="3" name="Object 2">
            <a:extLst>
              <a:ext uri="{FF2B5EF4-FFF2-40B4-BE49-F238E27FC236}">
                <a16:creationId xmlns:a16="http://schemas.microsoft.com/office/drawing/2014/main" id="{4BCB7E8F-45AC-4361-BBC9-FE219E9C8BF0}"/>
              </a:ext>
            </a:extLst>
          </p:cNvPr>
          <p:cNvGraphicFramePr>
            <a:graphicFrameLocks noChangeAspect="1"/>
          </p:cNvGraphicFramePr>
          <p:nvPr>
            <p:extLst>
              <p:ext uri="{D42A27DB-BD31-4B8C-83A1-F6EECF244321}">
                <p14:modId xmlns:p14="http://schemas.microsoft.com/office/powerpoint/2010/main" val="961149791"/>
              </p:ext>
            </p:extLst>
          </p:nvPr>
        </p:nvGraphicFramePr>
        <p:xfrm>
          <a:off x="4133850" y="688975"/>
          <a:ext cx="876300" cy="736600"/>
        </p:xfrm>
        <a:graphic>
          <a:graphicData uri="http://schemas.openxmlformats.org/presentationml/2006/ole">
            <mc:AlternateContent xmlns:mc="http://schemas.openxmlformats.org/markup-compatibility/2006">
              <mc:Choice xmlns:v="urn:schemas-microsoft-com:vml" Requires="v">
                <p:oleObj spid="_x0000_s9218" name="Equation" r:id="rId4" imgW="876240" imgH="736560" progId="Equation.DSMT4">
                  <p:embed/>
                </p:oleObj>
              </mc:Choice>
              <mc:Fallback>
                <p:oleObj name="Equation" r:id="rId4" imgW="876240" imgH="736560" progId="Equation.DSMT4">
                  <p:embed/>
                  <p:pic>
                    <p:nvPicPr>
                      <p:cNvPr id="3" name="Object 2">
                        <a:extLst>
                          <a:ext uri="{FF2B5EF4-FFF2-40B4-BE49-F238E27FC236}">
                            <a16:creationId xmlns:a16="http://schemas.microsoft.com/office/drawing/2014/main" id="{4BCB7E8F-45AC-4361-BBC9-FE219E9C8BF0}"/>
                          </a:ext>
                        </a:extLst>
                      </p:cNvPr>
                      <p:cNvPicPr/>
                      <p:nvPr/>
                    </p:nvPicPr>
                    <p:blipFill>
                      <a:blip r:embed="rId5"/>
                      <a:stretch>
                        <a:fillRect/>
                      </a:stretch>
                    </p:blipFill>
                    <p:spPr>
                      <a:xfrm>
                        <a:off x="4133850" y="688975"/>
                        <a:ext cx="876300" cy="736600"/>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C5045F0D-DFD5-42A2-B675-45567F6511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5714" y="1603152"/>
            <a:ext cx="5112573" cy="2394182"/>
          </a:xfrm>
          <a:prstGeom prst="rect">
            <a:avLst/>
          </a:prstGeom>
        </p:spPr>
      </p:pic>
      <p:sp>
        <p:nvSpPr>
          <p:cNvPr id="10" name="Rectangle 9">
            <a:extLst>
              <a:ext uri="{FF2B5EF4-FFF2-40B4-BE49-F238E27FC236}">
                <a16:creationId xmlns:a16="http://schemas.microsoft.com/office/drawing/2014/main" id="{6FFEBF00-B857-44A5-9F22-9348F74D8129}"/>
              </a:ext>
            </a:extLst>
          </p:cNvPr>
          <p:cNvSpPr/>
          <p:nvPr/>
        </p:nvSpPr>
        <p:spPr>
          <a:xfrm>
            <a:off x="1866900" y="2328823"/>
            <a:ext cx="5391150"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4AB9DB2-AFEA-4B09-A47C-7BAF43666B4F}"/>
              </a:ext>
            </a:extLst>
          </p:cNvPr>
          <p:cNvSpPr/>
          <p:nvPr/>
        </p:nvSpPr>
        <p:spPr>
          <a:xfrm>
            <a:off x="3333750" y="1448713"/>
            <a:ext cx="742950" cy="856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9E7B1EE3-3828-42B9-A20A-9B0B5F0008D4}"/>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015714" y="2824122"/>
            <a:ext cx="1075150" cy="381953"/>
          </a:xfrm>
          <a:prstGeom prst="rect">
            <a:avLst/>
          </a:prstGeom>
        </p:spPr>
      </p:pic>
      <p:pic>
        <p:nvPicPr>
          <p:cNvPr id="16" name="Picture 15">
            <a:extLst>
              <a:ext uri="{FF2B5EF4-FFF2-40B4-BE49-F238E27FC236}">
                <a16:creationId xmlns:a16="http://schemas.microsoft.com/office/drawing/2014/main" id="{D40CABB3-6A90-45BE-B821-5BE84ECBF657}"/>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015714" y="2391689"/>
            <a:ext cx="1075150" cy="432434"/>
          </a:xfrm>
          <a:prstGeom prst="rect">
            <a:avLst/>
          </a:prstGeom>
        </p:spPr>
      </p:pic>
      <p:sp>
        <p:nvSpPr>
          <p:cNvPr id="18" name="Rectangle 17">
            <a:extLst>
              <a:ext uri="{FF2B5EF4-FFF2-40B4-BE49-F238E27FC236}">
                <a16:creationId xmlns:a16="http://schemas.microsoft.com/office/drawing/2014/main" id="{696A6DCB-7D3B-4364-86EC-08003DB17607}"/>
              </a:ext>
            </a:extLst>
          </p:cNvPr>
          <p:cNvSpPr/>
          <p:nvPr/>
        </p:nvSpPr>
        <p:spPr>
          <a:xfrm>
            <a:off x="4279900" y="1448713"/>
            <a:ext cx="742950" cy="856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CA9B3BCF-1630-4F7F-A4FC-D43EC0520013}"/>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006314" y="2824122"/>
            <a:ext cx="1075150" cy="381953"/>
          </a:xfrm>
          <a:prstGeom prst="rect">
            <a:avLst/>
          </a:prstGeom>
        </p:spPr>
      </p:pic>
      <p:pic>
        <p:nvPicPr>
          <p:cNvPr id="20" name="Picture 19">
            <a:extLst>
              <a:ext uri="{FF2B5EF4-FFF2-40B4-BE49-F238E27FC236}">
                <a16:creationId xmlns:a16="http://schemas.microsoft.com/office/drawing/2014/main" id="{1C5B92B0-76A2-4F1B-B3C6-4C8A40248538}"/>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006314" y="2391689"/>
            <a:ext cx="1075150" cy="432434"/>
          </a:xfrm>
          <a:prstGeom prst="rect">
            <a:avLst/>
          </a:prstGeom>
        </p:spPr>
      </p:pic>
      <p:sp>
        <p:nvSpPr>
          <p:cNvPr id="24" name="Rectangle 23">
            <a:extLst>
              <a:ext uri="{FF2B5EF4-FFF2-40B4-BE49-F238E27FC236}">
                <a16:creationId xmlns:a16="http://schemas.microsoft.com/office/drawing/2014/main" id="{0DFA7985-D25F-418F-861F-CE6385320C6C}"/>
              </a:ext>
            </a:extLst>
          </p:cNvPr>
          <p:cNvSpPr/>
          <p:nvPr/>
        </p:nvSpPr>
        <p:spPr>
          <a:xfrm>
            <a:off x="5111750" y="1448713"/>
            <a:ext cx="742950" cy="856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02E27E18-967B-468D-98C3-2DFE5432B773}"/>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996914" y="2824122"/>
            <a:ext cx="1075150" cy="381953"/>
          </a:xfrm>
          <a:prstGeom prst="rect">
            <a:avLst/>
          </a:prstGeom>
        </p:spPr>
      </p:pic>
      <p:pic>
        <p:nvPicPr>
          <p:cNvPr id="26" name="Picture 25">
            <a:extLst>
              <a:ext uri="{FF2B5EF4-FFF2-40B4-BE49-F238E27FC236}">
                <a16:creationId xmlns:a16="http://schemas.microsoft.com/office/drawing/2014/main" id="{AAD91537-2ED3-4B98-BC69-A1E474CBBF9D}"/>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996914" y="2391689"/>
            <a:ext cx="1075150" cy="432434"/>
          </a:xfrm>
          <a:prstGeom prst="rect">
            <a:avLst/>
          </a:prstGeom>
        </p:spPr>
      </p:pic>
      <p:graphicFrame>
        <p:nvGraphicFramePr>
          <p:cNvPr id="30" name="Object 29">
            <a:extLst>
              <a:ext uri="{FF2B5EF4-FFF2-40B4-BE49-F238E27FC236}">
                <a16:creationId xmlns:a16="http://schemas.microsoft.com/office/drawing/2014/main" id="{83517685-C7F8-48BC-9452-4FE440FBB774}"/>
              </a:ext>
            </a:extLst>
          </p:cNvPr>
          <p:cNvGraphicFramePr>
            <a:graphicFrameLocks noChangeAspect="1"/>
          </p:cNvGraphicFramePr>
          <p:nvPr>
            <p:extLst>
              <p:ext uri="{D42A27DB-BD31-4B8C-83A1-F6EECF244321}">
                <p14:modId xmlns:p14="http://schemas.microsoft.com/office/powerpoint/2010/main" val="2017063332"/>
              </p:ext>
            </p:extLst>
          </p:nvPr>
        </p:nvGraphicFramePr>
        <p:xfrm>
          <a:off x="3630613" y="4019550"/>
          <a:ext cx="876300" cy="736600"/>
        </p:xfrm>
        <a:graphic>
          <a:graphicData uri="http://schemas.openxmlformats.org/presentationml/2006/ole">
            <mc:AlternateContent xmlns:mc="http://schemas.openxmlformats.org/markup-compatibility/2006">
              <mc:Choice xmlns:v="urn:schemas-microsoft-com:vml" Requires="v">
                <p:oleObj spid="_x0000_s9219" name="Equation" r:id="rId9" imgW="876240" imgH="736560" progId="Equation.DSMT4">
                  <p:embed/>
                </p:oleObj>
              </mc:Choice>
              <mc:Fallback>
                <p:oleObj name="Equation" r:id="rId9" imgW="876240" imgH="736560" progId="Equation.DSMT4">
                  <p:embed/>
                  <p:pic>
                    <p:nvPicPr>
                      <p:cNvPr id="30" name="Object 29">
                        <a:extLst>
                          <a:ext uri="{FF2B5EF4-FFF2-40B4-BE49-F238E27FC236}">
                            <a16:creationId xmlns:a16="http://schemas.microsoft.com/office/drawing/2014/main" id="{83517685-C7F8-48BC-9452-4FE440FBB774}"/>
                          </a:ext>
                        </a:extLst>
                      </p:cNvPr>
                      <p:cNvPicPr/>
                      <p:nvPr/>
                    </p:nvPicPr>
                    <p:blipFill>
                      <a:blip r:embed="rId10"/>
                      <a:stretch>
                        <a:fillRect/>
                      </a:stretch>
                    </p:blipFill>
                    <p:spPr>
                      <a:xfrm>
                        <a:off x="3630613" y="4019550"/>
                        <a:ext cx="876300" cy="736600"/>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0D18B4B3-40B4-4DD7-96C8-B33A4777D0F1}"/>
              </a:ext>
            </a:extLst>
          </p:cNvPr>
          <p:cNvGraphicFramePr>
            <a:graphicFrameLocks noChangeAspect="1"/>
          </p:cNvGraphicFramePr>
          <p:nvPr>
            <p:extLst>
              <p:ext uri="{D42A27DB-BD31-4B8C-83A1-F6EECF244321}">
                <p14:modId xmlns:p14="http://schemas.microsoft.com/office/powerpoint/2010/main" val="713387390"/>
              </p:ext>
            </p:extLst>
          </p:nvPr>
        </p:nvGraphicFramePr>
        <p:xfrm>
          <a:off x="3670300" y="4783138"/>
          <a:ext cx="876300" cy="736600"/>
        </p:xfrm>
        <a:graphic>
          <a:graphicData uri="http://schemas.openxmlformats.org/presentationml/2006/ole">
            <mc:AlternateContent xmlns:mc="http://schemas.openxmlformats.org/markup-compatibility/2006">
              <mc:Choice xmlns:v="urn:schemas-microsoft-com:vml" Requires="v">
                <p:oleObj spid="_x0000_s9220" name="Equation" r:id="rId11" imgW="876240" imgH="736560" progId="Equation.DSMT4">
                  <p:embed/>
                </p:oleObj>
              </mc:Choice>
              <mc:Fallback>
                <p:oleObj name="Equation" r:id="rId11" imgW="876240" imgH="736560" progId="Equation.DSMT4">
                  <p:embed/>
                  <p:pic>
                    <p:nvPicPr>
                      <p:cNvPr id="32" name="Object 31">
                        <a:extLst>
                          <a:ext uri="{FF2B5EF4-FFF2-40B4-BE49-F238E27FC236}">
                            <a16:creationId xmlns:a16="http://schemas.microsoft.com/office/drawing/2014/main" id="{0D18B4B3-40B4-4DD7-96C8-B33A4777D0F1}"/>
                          </a:ext>
                        </a:extLst>
                      </p:cNvPr>
                      <p:cNvPicPr/>
                      <p:nvPr/>
                    </p:nvPicPr>
                    <p:blipFill>
                      <a:blip r:embed="rId12"/>
                      <a:stretch>
                        <a:fillRect/>
                      </a:stretch>
                    </p:blipFill>
                    <p:spPr>
                      <a:xfrm>
                        <a:off x="3670300" y="4783138"/>
                        <a:ext cx="876300" cy="736600"/>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C4FACB63-B8FB-40D0-B7DE-09FA644A0272}"/>
              </a:ext>
            </a:extLst>
          </p:cNvPr>
          <p:cNvGraphicFramePr>
            <a:graphicFrameLocks noChangeAspect="1"/>
          </p:cNvGraphicFramePr>
          <p:nvPr>
            <p:extLst>
              <p:ext uri="{D42A27DB-BD31-4B8C-83A1-F6EECF244321}">
                <p14:modId xmlns:p14="http://schemas.microsoft.com/office/powerpoint/2010/main" val="890517813"/>
              </p:ext>
            </p:extLst>
          </p:nvPr>
        </p:nvGraphicFramePr>
        <p:xfrm>
          <a:off x="2892425" y="5614990"/>
          <a:ext cx="2501900" cy="736600"/>
        </p:xfrm>
        <a:graphic>
          <a:graphicData uri="http://schemas.openxmlformats.org/presentationml/2006/ole">
            <mc:AlternateContent xmlns:mc="http://schemas.openxmlformats.org/markup-compatibility/2006">
              <mc:Choice xmlns:v="urn:schemas-microsoft-com:vml" Requires="v">
                <p:oleObj spid="_x0000_s9221" name="Equation" r:id="rId13" imgW="2501640" imgH="736560" progId="Equation.DSMT4">
                  <p:embed/>
                </p:oleObj>
              </mc:Choice>
              <mc:Fallback>
                <p:oleObj name="Equation" r:id="rId13" imgW="2501640" imgH="736560" progId="Equation.DSMT4">
                  <p:embed/>
                  <p:pic>
                    <p:nvPicPr>
                      <p:cNvPr id="34" name="Object 33">
                        <a:extLst>
                          <a:ext uri="{FF2B5EF4-FFF2-40B4-BE49-F238E27FC236}">
                            <a16:creationId xmlns:a16="http://schemas.microsoft.com/office/drawing/2014/main" id="{C4FACB63-B8FB-40D0-B7DE-09FA644A0272}"/>
                          </a:ext>
                        </a:extLst>
                      </p:cNvPr>
                      <p:cNvPicPr/>
                      <p:nvPr/>
                    </p:nvPicPr>
                    <p:blipFill>
                      <a:blip r:embed="rId14"/>
                      <a:stretch>
                        <a:fillRect/>
                      </a:stretch>
                    </p:blipFill>
                    <p:spPr>
                      <a:xfrm>
                        <a:off x="2892425" y="5614990"/>
                        <a:ext cx="2501900" cy="73660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A52260E4-3D7B-49EB-BB50-B16F3F726D86}"/>
              </a:ext>
            </a:extLst>
          </p:cNvPr>
          <p:cNvGraphicFramePr>
            <a:graphicFrameLocks noChangeAspect="1"/>
          </p:cNvGraphicFramePr>
          <p:nvPr>
            <p:extLst>
              <p:ext uri="{D42A27DB-BD31-4B8C-83A1-F6EECF244321}">
                <p14:modId xmlns:p14="http://schemas.microsoft.com/office/powerpoint/2010/main" val="350257089"/>
              </p:ext>
            </p:extLst>
          </p:nvPr>
        </p:nvGraphicFramePr>
        <p:xfrm>
          <a:off x="4712178" y="4011826"/>
          <a:ext cx="749300" cy="736600"/>
        </p:xfrm>
        <a:graphic>
          <a:graphicData uri="http://schemas.openxmlformats.org/presentationml/2006/ole">
            <mc:AlternateContent xmlns:mc="http://schemas.openxmlformats.org/markup-compatibility/2006">
              <mc:Choice xmlns:v="urn:schemas-microsoft-com:vml" Requires="v">
                <p:oleObj spid="_x0000_s9222" name="Equation" r:id="rId15" imgW="749160" imgH="736560" progId="Equation.DSMT4">
                  <p:embed/>
                </p:oleObj>
              </mc:Choice>
              <mc:Fallback>
                <p:oleObj name="Equation" r:id="rId15" imgW="749160" imgH="736560" progId="Equation.DSMT4">
                  <p:embed/>
                  <p:pic>
                    <p:nvPicPr>
                      <p:cNvPr id="36" name="Object 35">
                        <a:extLst>
                          <a:ext uri="{FF2B5EF4-FFF2-40B4-BE49-F238E27FC236}">
                            <a16:creationId xmlns:a16="http://schemas.microsoft.com/office/drawing/2014/main" id="{A52260E4-3D7B-49EB-BB50-B16F3F726D86}"/>
                          </a:ext>
                        </a:extLst>
                      </p:cNvPr>
                      <p:cNvPicPr/>
                      <p:nvPr/>
                    </p:nvPicPr>
                    <p:blipFill>
                      <a:blip r:embed="rId16"/>
                      <a:stretch>
                        <a:fillRect/>
                      </a:stretch>
                    </p:blipFill>
                    <p:spPr>
                      <a:xfrm>
                        <a:off x="4712178" y="4011826"/>
                        <a:ext cx="749300" cy="736600"/>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B6DEB6E2-6B1C-4C39-8F63-025C38345F16}"/>
              </a:ext>
            </a:extLst>
          </p:cNvPr>
          <p:cNvGraphicFramePr>
            <a:graphicFrameLocks noChangeAspect="1"/>
          </p:cNvGraphicFramePr>
          <p:nvPr>
            <p:extLst>
              <p:ext uri="{D42A27DB-BD31-4B8C-83A1-F6EECF244321}">
                <p14:modId xmlns:p14="http://schemas.microsoft.com/office/powerpoint/2010/main" val="3361771644"/>
              </p:ext>
            </p:extLst>
          </p:nvPr>
        </p:nvGraphicFramePr>
        <p:xfrm>
          <a:off x="4718528" y="4782913"/>
          <a:ext cx="742950" cy="733425"/>
        </p:xfrm>
        <a:graphic>
          <a:graphicData uri="http://schemas.openxmlformats.org/presentationml/2006/ole">
            <mc:AlternateContent xmlns:mc="http://schemas.openxmlformats.org/markup-compatibility/2006">
              <mc:Choice xmlns:v="urn:schemas-microsoft-com:vml" Requires="v">
                <p:oleObj spid="_x0000_s9223" name="Equation" r:id="rId17" imgW="742846" imgH="733405" progId="Equation.DSMT4">
                  <p:embed/>
                </p:oleObj>
              </mc:Choice>
              <mc:Fallback>
                <p:oleObj name="Equation" r:id="rId17" imgW="742846" imgH="733405" progId="Equation.DSMT4">
                  <p:embed/>
                  <p:pic>
                    <p:nvPicPr>
                      <p:cNvPr id="38" name="Object 37">
                        <a:extLst>
                          <a:ext uri="{FF2B5EF4-FFF2-40B4-BE49-F238E27FC236}">
                            <a16:creationId xmlns:a16="http://schemas.microsoft.com/office/drawing/2014/main" id="{B6DEB6E2-6B1C-4C39-8F63-025C38345F16}"/>
                          </a:ext>
                        </a:extLst>
                      </p:cNvPr>
                      <p:cNvPicPr/>
                      <p:nvPr/>
                    </p:nvPicPr>
                    <p:blipFill>
                      <a:blip r:embed="rId18"/>
                      <a:stretch>
                        <a:fillRect/>
                      </a:stretch>
                    </p:blipFill>
                    <p:spPr>
                      <a:xfrm>
                        <a:off x="4718528" y="4782913"/>
                        <a:ext cx="742950" cy="733425"/>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5F8BC098-91FD-4BD6-8F8C-CF7598FD2D11}"/>
              </a:ext>
            </a:extLst>
          </p:cNvPr>
          <p:cNvGraphicFramePr>
            <a:graphicFrameLocks noChangeAspect="1"/>
          </p:cNvGraphicFramePr>
          <p:nvPr>
            <p:extLst>
              <p:ext uri="{D42A27DB-BD31-4B8C-83A1-F6EECF244321}">
                <p14:modId xmlns:p14="http://schemas.microsoft.com/office/powerpoint/2010/main" val="2762304407"/>
              </p:ext>
            </p:extLst>
          </p:nvPr>
        </p:nvGraphicFramePr>
        <p:xfrm>
          <a:off x="5532438" y="5614990"/>
          <a:ext cx="749300" cy="736600"/>
        </p:xfrm>
        <a:graphic>
          <a:graphicData uri="http://schemas.openxmlformats.org/presentationml/2006/ole">
            <mc:AlternateContent xmlns:mc="http://schemas.openxmlformats.org/markup-compatibility/2006">
              <mc:Choice xmlns:v="urn:schemas-microsoft-com:vml" Requires="v">
                <p:oleObj spid="_x0000_s9224" name="Equation" r:id="rId19" imgW="749160" imgH="736560" progId="Equation.DSMT4">
                  <p:embed/>
                </p:oleObj>
              </mc:Choice>
              <mc:Fallback>
                <p:oleObj name="Equation" r:id="rId19" imgW="749160" imgH="736560" progId="Equation.DSMT4">
                  <p:embed/>
                  <p:pic>
                    <p:nvPicPr>
                      <p:cNvPr id="40" name="Object 39">
                        <a:extLst>
                          <a:ext uri="{FF2B5EF4-FFF2-40B4-BE49-F238E27FC236}">
                            <a16:creationId xmlns:a16="http://schemas.microsoft.com/office/drawing/2014/main" id="{5F8BC098-91FD-4BD6-8F8C-CF7598FD2D11}"/>
                          </a:ext>
                        </a:extLst>
                      </p:cNvPr>
                      <p:cNvPicPr/>
                      <p:nvPr/>
                    </p:nvPicPr>
                    <p:blipFill>
                      <a:blip r:embed="rId20"/>
                      <a:stretch>
                        <a:fillRect/>
                      </a:stretch>
                    </p:blipFill>
                    <p:spPr>
                      <a:xfrm>
                        <a:off x="5532438" y="5614990"/>
                        <a:ext cx="749300" cy="736600"/>
                      </a:xfrm>
                      <a:prstGeom prst="rect">
                        <a:avLst/>
                      </a:prstGeom>
                    </p:spPr>
                  </p:pic>
                </p:oleObj>
              </mc:Fallback>
            </mc:AlternateContent>
          </a:graphicData>
        </a:graphic>
      </p:graphicFrame>
    </p:spTree>
    <p:extLst>
      <p:ext uri="{BB962C8B-B14F-4D97-AF65-F5344CB8AC3E}">
        <p14:creationId xmlns:p14="http://schemas.microsoft.com/office/powerpoint/2010/main" val="396245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4"/>
                                        </p:tgtEl>
                                      </p:cBhvr>
                                    </p:animEffect>
                                    <p:set>
                                      <p:cBhvr>
                                        <p:cTn id="31" dur="1" fill="hold">
                                          <p:stCondLst>
                                            <p:cond delay="499"/>
                                          </p:stCondLst>
                                        </p:cTn>
                                        <p:tgtEl>
                                          <p:spTgt spid="24"/>
                                        </p:tgtEl>
                                        <p:attrNameLst>
                                          <p:attrName>style.visibility</p:attrName>
                                        </p:attrNameLst>
                                      </p:cBhvr>
                                      <p:to>
                                        <p:strVal val="hidden"/>
                                      </p:to>
                                    </p:se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par>
                                <p:cTn id="36" presetID="10"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par>
                                <p:cTn id="59" presetID="10" presetClass="entr" presetSubtype="0"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par>
                                <p:cTn id="62" presetID="10" presetClass="entr" presetSubtype="0"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1">
            <a:extLst>
              <a:ext uri="{FF2B5EF4-FFF2-40B4-BE49-F238E27FC236}">
                <a16:creationId xmlns:a16="http://schemas.microsoft.com/office/drawing/2014/main" id="{6B085BA5-1574-4AF7-A7B0-CB5B5728BC3A}"/>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1:14</a:t>
            </a:r>
          </a:p>
        </p:txBody>
      </p:sp>
      <p:graphicFrame>
        <p:nvGraphicFramePr>
          <p:cNvPr id="3" name="Object 2">
            <a:extLst>
              <a:ext uri="{FF2B5EF4-FFF2-40B4-BE49-F238E27FC236}">
                <a16:creationId xmlns:a16="http://schemas.microsoft.com/office/drawing/2014/main" id="{4BCB7E8F-45AC-4361-BBC9-FE219E9C8BF0}"/>
              </a:ext>
            </a:extLst>
          </p:cNvPr>
          <p:cNvGraphicFramePr>
            <a:graphicFrameLocks noChangeAspect="1"/>
          </p:cNvGraphicFramePr>
          <p:nvPr>
            <p:extLst>
              <p:ext uri="{D42A27DB-BD31-4B8C-83A1-F6EECF244321}">
                <p14:modId xmlns:p14="http://schemas.microsoft.com/office/powerpoint/2010/main" val="1383475387"/>
              </p:ext>
            </p:extLst>
          </p:nvPr>
        </p:nvGraphicFramePr>
        <p:xfrm>
          <a:off x="2987675" y="688975"/>
          <a:ext cx="762000" cy="736600"/>
        </p:xfrm>
        <a:graphic>
          <a:graphicData uri="http://schemas.openxmlformats.org/presentationml/2006/ole">
            <mc:AlternateContent xmlns:mc="http://schemas.openxmlformats.org/markup-compatibility/2006">
              <mc:Choice xmlns:v="urn:schemas-microsoft-com:vml" Requires="v">
                <p:oleObj spid="_x0000_s10242" name="Equation" r:id="rId4" imgW="761760" imgH="736560" progId="Equation.DSMT4">
                  <p:embed/>
                </p:oleObj>
              </mc:Choice>
              <mc:Fallback>
                <p:oleObj name="Equation" r:id="rId4" imgW="761760" imgH="736560" progId="Equation.DSMT4">
                  <p:embed/>
                  <p:pic>
                    <p:nvPicPr>
                      <p:cNvPr id="3" name="Object 2">
                        <a:extLst>
                          <a:ext uri="{FF2B5EF4-FFF2-40B4-BE49-F238E27FC236}">
                            <a16:creationId xmlns:a16="http://schemas.microsoft.com/office/drawing/2014/main" id="{4BCB7E8F-45AC-4361-BBC9-FE219E9C8BF0}"/>
                          </a:ext>
                        </a:extLst>
                      </p:cNvPr>
                      <p:cNvPicPr/>
                      <p:nvPr/>
                    </p:nvPicPr>
                    <p:blipFill>
                      <a:blip r:embed="rId5"/>
                      <a:stretch>
                        <a:fillRect/>
                      </a:stretch>
                    </p:blipFill>
                    <p:spPr>
                      <a:xfrm>
                        <a:off x="2987675" y="688975"/>
                        <a:ext cx="762000" cy="7366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F83EBD1-7C98-4555-BCF4-FAF5E0061B27}"/>
              </a:ext>
            </a:extLst>
          </p:cNvPr>
          <p:cNvGraphicFramePr>
            <a:graphicFrameLocks noChangeAspect="1"/>
          </p:cNvGraphicFramePr>
          <p:nvPr>
            <p:extLst>
              <p:ext uri="{D42A27DB-BD31-4B8C-83A1-F6EECF244321}">
                <p14:modId xmlns:p14="http://schemas.microsoft.com/office/powerpoint/2010/main" val="3068832164"/>
              </p:ext>
            </p:extLst>
          </p:nvPr>
        </p:nvGraphicFramePr>
        <p:xfrm>
          <a:off x="3819035" y="688975"/>
          <a:ext cx="2425700" cy="736600"/>
        </p:xfrm>
        <a:graphic>
          <a:graphicData uri="http://schemas.openxmlformats.org/presentationml/2006/ole">
            <mc:AlternateContent xmlns:mc="http://schemas.openxmlformats.org/markup-compatibility/2006">
              <mc:Choice xmlns:v="urn:schemas-microsoft-com:vml" Requires="v">
                <p:oleObj spid="_x0000_s10243" name="Equation" r:id="rId6" imgW="2425680" imgH="736560" progId="Equation.DSMT4">
                  <p:embed/>
                </p:oleObj>
              </mc:Choice>
              <mc:Fallback>
                <p:oleObj name="Equation" r:id="rId6" imgW="2425680" imgH="736560" progId="Equation.DSMT4">
                  <p:embed/>
                  <p:pic>
                    <p:nvPicPr>
                      <p:cNvPr id="4" name="Object 3">
                        <a:extLst>
                          <a:ext uri="{FF2B5EF4-FFF2-40B4-BE49-F238E27FC236}">
                            <a16:creationId xmlns:a16="http://schemas.microsoft.com/office/drawing/2014/main" id="{CF83EBD1-7C98-4555-BCF4-FAF5E0061B27}"/>
                          </a:ext>
                        </a:extLst>
                      </p:cNvPr>
                      <p:cNvPicPr/>
                      <p:nvPr/>
                    </p:nvPicPr>
                    <p:blipFill>
                      <a:blip r:embed="rId7"/>
                      <a:stretch>
                        <a:fillRect/>
                      </a:stretch>
                    </p:blipFill>
                    <p:spPr>
                      <a:xfrm>
                        <a:off x="3819035" y="688975"/>
                        <a:ext cx="2425700" cy="736600"/>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3080D6BD-4B03-45DD-919B-3EE653673D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15714" y="3156929"/>
            <a:ext cx="5112573" cy="1527537"/>
          </a:xfrm>
          <a:prstGeom prst="rect">
            <a:avLst/>
          </a:prstGeom>
        </p:spPr>
      </p:pic>
      <p:sp>
        <p:nvSpPr>
          <p:cNvPr id="13" name="Rectangle 12">
            <a:extLst>
              <a:ext uri="{FF2B5EF4-FFF2-40B4-BE49-F238E27FC236}">
                <a16:creationId xmlns:a16="http://schemas.microsoft.com/office/drawing/2014/main" id="{F588BF1C-8509-446C-B5E3-7B6484B082B3}"/>
              </a:ext>
            </a:extLst>
          </p:cNvPr>
          <p:cNvSpPr/>
          <p:nvPr/>
        </p:nvSpPr>
        <p:spPr>
          <a:xfrm>
            <a:off x="1918666" y="2912942"/>
            <a:ext cx="5411449" cy="101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A0CFE6E-6668-4962-8B77-A3292A08E839}"/>
              </a:ext>
            </a:extLst>
          </p:cNvPr>
          <p:cNvSpPr/>
          <p:nvPr/>
        </p:nvSpPr>
        <p:spPr>
          <a:xfrm>
            <a:off x="3474720" y="4123508"/>
            <a:ext cx="255125" cy="403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215B5C00-3146-4603-8863-F27FDEB80520}"/>
              </a:ext>
            </a:extLst>
          </p:cNvPr>
          <p:cNvSpPr/>
          <p:nvPr/>
        </p:nvSpPr>
        <p:spPr>
          <a:xfrm>
            <a:off x="4572000" y="4123508"/>
            <a:ext cx="255125" cy="403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29E13B93-1393-47D7-AB77-84ED9D3FE8D5}"/>
              </a:ext>
            </a:extLst>
          </p:cNvPr>
          <p:cNvSpPr/>
          <p:nvPr/>
        </p:nvSpPr>
        <p:spPr>
          <a:xfrm>
            <a:off x="5669280" y="4147232"/>
            <a:ext cx="255125" cy="403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61AA7134-C0CD-4BA4-9D53-403B052D13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68105" y="4675038"/>
            <a:ext cx="5112573" cy="648425"/>
          </a:xfrm>
          <a:prstGeom prst="rect">
            <a:avLst/>
          </a:prstGeom>
        </p:spPr>
      </p:pic>
      <p:pic>
        <p:nvPicPr>
          <p:cNvPr id="42" name="Picture 41">
            <a:extLst>
              <a:ext uri="{FF2B5EF4-FFF2-40B4-BE49-F238E27FC236}">
                <a16:creationId xmlns:a16="http://schemas.microsoft.com/office/drawing/2014/main" id="{CB2D5307-8072-4D31-8C4F-490EA0FD565E}"/>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2412999" y="3562550"/>
            <a:ext cx="1196975" cy="375016"/>
          </a:xfrm>
          <a:prstGeom prst="rect">
            <a:avLst/>
          </a:prstGeom>
        </p:spPr>
      </p:pic>
      <p:pic>
        <p:nvPicPr>
          <p:cNvPr id="44" name="Picture 43">
            <a:extLst>
              <a:ext uri="{FF2B5EF4-FFF2-40B4-BE49-F238E27FC236}">
                <a16:creationId xmlns:a16="http://schemas.microsoft.com/office/drawing/2014/main" id="{B5D4A313-92E0-4AF3-85AC-988848CEC2D2}"/>
              </a:ext>
            </a:extLst>
          </p:cNvPr>
          <p:cNvPicPr>
            <a:picLocks noChangeAspect="1"/>
          </p:cNvPicPr>
          <p:nvPr/>
        </p:nvPicPr>
        <p:blipFill rotWithShape="1">
          <a:blip r:embed="rId11">
            <a:extLst>
              <a:ext uri="{28A0092B-C50C-407E-A947-70E740481C1C}">
                <a14:useLocalDpi xmlns:a14="http://schemas.microsoft.com/office/drawing/2010/main" val="0"/>
              </a:ext>
            </a:extLst>
          </a:blip>
          <a:srcRect t="-13647"/>
          <a:stretch/>
        </p:blipFill>
        <p:spPr>
          <a:xfrm>
            <a:off x="2412999" y="3100963"/>
            <a:ext cx="1196975" cy="456295"/>
          </a:xfrm>
          <a:prstGeom prst="rect">
            <a:avLst/>
          </a:prstGeom>
        </p:spPr>
      </p:pic>
      <p:sp>
        <p:nvSpPr>
          <p:cNvPr id="22" name="Rectangle 21">
            <a:extLst>
              <a:ext uri="{FF2B5EF4-FFF2-40B4-BE49-F238E27FC236}">
                <a16:creationId xmlns:a16="http://schemas.microsoft.com/office/drawing/2014/main" id="{1A27DCEE-D45C-4E76-98FA-DBCE1CFDB50B}"/>
              </a:ext>
            </a:extLst>
          </p:cNvPr>
          <p:cNvSpPr/>
          <p:nvPr/>
        </p:nvSpPr>
        <p:spPr>
          <a:xfrm>
            <a:off x="3433763" y="4651148"/>
            <a:ext cx="623887" cy="64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a:extLst>
              <a:ext uri="{FF2B5EF4-FFF2-40B4-BE49-F238E27FC236}">
                <a16:creationId xmlns:a16="http://schemas.microsoft.com/office/drawing/2014/main" id="{084F8376-33F8-4C89-AFC9-7BBE983141AA}"/>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3489731" y="3562550"/>
            <a:ext cx="1196975" cy="375016"/>
          </a:xfrm>
          <a:prstGeom prst="rect">
            <a:avLst/>
          </a:prstGeom>
        </p:spPr>
      </p:pic>
      <p:pic>
        <p:nvPicPr>
          <p:cNvPr id="47" name="Picture 46">
            <a:extLst>
              <a:ext uri="{FF2B5EF4-FFF2-40B4-BE49-F238E27FC236}">
                <a16:creationId xmlns:a16="http://schemas.microsoft.com/office/drawing/2014/main" id="{0D8B35DE-86C9-40A1-9C39-0997164A0F1E}"/>
              </a:ext>
            </a:extLst>
          </p:cNvPr>
          <p:cNvPicPr>
            <a:picLocks noChangeAspect="1"/>
          </p:cNvPicPr>
          <p:nvPr/>
        </p:nvPicPr>
        <p:blipFill rotWithShape="1">
          <a:blip r:embed="rId11">
            <a:extLst>
              <a:ext uri="{28A0092B-C50C-407E-A947-70E740481C1C}">
                <a14:useLocalDpi xmlns:a14="http://schemas.microsoft.com/office/drawing/2010/main" val="0"/>
              </a:ext>
            </a:extLst>
          </a:blip>
          <a:srcRect t="-13647"/>
          <a:stretch/>
        </p:blipFill>
        <p:spPr>
          <a:xfrm>
            <a:off x="3489731" y="3100963"/>
            <a:ext cx="1196975" cy="456295"/>
          </a:xfrm>
          <a:prstGeom prst="rect">
            <a:avLst/>
          </a:prstGeom>
        </p:spPr>
      </p:pic>
      <p:sp>
        <p:nvSpPr>
          <p:cNvPr id="48" name="Rectangle 47">
            <a:extLst>
              <a:ext uri="{FF2B5EF4-FFF2-40B4-BE49-F238E27FC236}">
                <a16:creationId xmlns:a16="http://schemas.microsoft.com/office/drawing/2014/main" id="{676B1CA4-38C4-46C7-84D8-3544BDC3DAA7}"/>
              </a:ext>
            </a:extLst>
          </p:cNvPr>
          <p:cNvSpPr/>
          <p:nvPr/>
        </p:nvSpPr>
        <p:spPr>
          <a:xfrm>
            <a:off x="4243795" y="4651148"/>
            <a:ext cx="623887" cy="64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2" name="Picture 51">
            <a:extLst>
              <a:ext uri="{FF2B5EF4-FFF2-40B4-BE49-F238E27FC236}">
                <a16:creationId xmlns:a16="http://schemas.microsoft.com/office/drawing/2014/main" id="{86E0BAED-94AB-4585-BBF6-6765A3E791FD}"/>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578350" y="3561577"/>
            <a:ext cx="1196975" cy="375016"/>
          </a:xfrm>
          <a:prstGeom prst="rect">
            <a:avLst/>
          </a:prstGeom>
        </p:spPr>
      </p:pic>
      <p:pic>
        <p:nvPicPr>
          <p:cNvPr id="53" name="Picture 52">
            <a:extLst>
              <a:ext uri="{FF2B5EF4-FFF2-40B4-BE49-F238E27FC236}">
                <a16:creationId xmlns:a16="http://schemas.microsoft.com/office/drawing/2014/main" id="{1BF824E8-05C1-424F-9C8B-F2C0BD469C6C}"/>
              </a:ext>
            </a:extLst>
          </p:cNvPr>
          <p:cNvPicPr>
            <a:picLocks noChangeAspect="1"/>
          </p:cNvPicPr>
          <p:nvPr/>
        </p:nvPicPr>
        <p:blipFill rotWithShape="1">
          <a:blip r:embed="rId11">
            <a:extLst>
              <a:ext uri="{28A0092B-C50C-407E-A947-70E740481C1C}">
                <a14:useLocalDpi xmlns:a14="http://schemas.microsoft.com/office/drawing/2010/main" val="0"/>
              </a:ext>
            </a:extLst>
          </a:blip>
          <a:srcRect t="-13647"/>
          <a:stretch/>
        </p:blipFill>
        <p:spPr>
          <a:xfrm>
            <a:off x="4578350" y="3099990"/>
            <a:ext cx="1196975" cy="456295"/>
          </a:xfrm>
          <a:prstGeom prst="rect">
            <a:avLst/>
          </a:prstGeom>
        </p:spPr>
      </p:pic>
      <p:sp>
        <p:nvSpPr>
          <p:cNvPr id="54" name="Rectangle 53">
            <a:extLst>
              <a:ext uri="{FF2B5EF4-FFF2-40B4-BE49-F238E27FC236}">
                <a16:creationId xmlns:a16="http://schemas.microsoft.com/office/drawing/2014/main" id="{A0559802-7BFA-4D82-9305-75EA9EF5FE6F}"/>
              </a:ext>
            </a:extLst>
          </p:cNvPr>
          <p:cNvSpPr/>
          <p:nvPr/>
        </p:nvSpPr>
        <p:spPr>
          <a:xfrm>
            <a:off x="5109256" y="4650175"/>
            <a:ext cx="623887" cy="64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85E8BFB4-8AEA-466F-97F7-58AA8960E4AA}"/>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2926690" y="1841391"/>
            <a:ext cx="1352962" cy="1154709"/>
          </a:xfrm>
          <a:prstGeom prst="rect">
            <a:avLst/>
          </a:prstGeom>
        </p:spPr>
      </p:pic>
      <p:pic>
        <p:nvPicPr>
          <p:cNvPr id="58" name="Picture 57">
            <a:extLst>
              <a:ext uri="{FF2B5EF4-FFF2-40B4-BE49-F238E27FC236}">
                <a16:creationId xmlns:a16="http://schemas.microsoft.com/office/drawing/2014/main" id="{A5B10008-A332-42B8-9D1F-2008F7991680}"/>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2964658" y="1780923"/>
            <a:ext cx="1201170" cy="1198615"/>
          </a:xfrm>
          <a:prstGeom prst="rect">
            <a:avLst/>
          </a:prstGeom>
        </p:spPr>
      </p:pic>
      <p:pic>
        <p:nvPicPr>
          <p:cNvPr id="60" name="Picture 59">
            <a:extLst>
              <a:ext uri="{FF2B5EF4-FFF2-40B4-BE49-F238E27FC236}">
                <a16:creationId xmlns:a16="http://schemas.microsoft.com/office/drawing/2014/main" id="{CBC400DB-89E3-42FC-AE6E-87CAE09C233D}"/>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4279652" y="1783746"/>
            <a:ext cx="993569" cy="1198615"/>
          </a:xfrm>
          <a:prstGeom prst="rect">
            <a:avLst/>
          </a:prstGeom>
        </p:spPr>
      </p:pic>
      <p:pic>
        <p:nvPicPr>
          <p:cNvPr id="62" name="Picture 61">
            <a:extLst>
              <a:ext uri="{FF2B5EF4-FFF2-40B4-BE49-F238E27FC236}">
                <a16:creationId xmlns:a16="http://schemas.microsoft.com/office/drawing/2014/main" id="{F8FE55F2-E23C-4CE1-8D3C-CD4AFFFB232F}"/>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4324195" y="1796115"/>
            <a:ext cx="1196975" cy="1190871"/>
          </a:xfrm>
          <a:prstGeom prst="rect">
            <a:avLst/>
          </a:prstGeom>
        </p:spPr>
      </p:pic>
      <p:pic>
        <p:nvPicPr>
          <p:cNvPr id="64" name="Picture 63">
            <a:extLst>
              <a:ext uri="{FF2B5EF4-FFF2-40B4-BE49-F238E27FC236}">
                <a16:creationId xmlns:a16="http://schemas.microsoft.com/office/drawing/2014/main" id="{7793374D-714F-4626-BC6A-7917BADDFFB1}"/>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5632614" y="1795809"/>
            <a:ext cx="798615" cy="1190871"/>
          </a:xfrm>
          <a:prstGeom prst="rect">
            <a:avLst/>
          </a:prstGeom>
        </p:spPr>
      </p:pic>
      <p:graphicFrame>
        <p:nvGraphicFramePr>
          <p:cNvPr id="28" name="Object 27">
            <a:extLst>
              <a:ext uri="{FF2B5EF4-FFF2-40B4-BE49-F238E27FC236}">
                <a16:creationId xmlns:a16="http://schemas.microsoft.com/office/drawing/2014/main" id="{B72CB759-93D6-4AE8-8088-931277D31623}"/>
              </a:ext>
            </a:extLst>
          </p:cNvPr>
          <p:cNvGraphicFramePr>
            <a:graphicFrameLocks noChangeAspect="1"/>
          </p:cNvGraphicFramePr>
          <p:nvPr>
            <p:extLst>
              <p:ext uri="{D42A27DB-BD31-4B8C-83A1-F6EECF244321}">
                <p14:modId xmlns:p14="http://schemas.microsoft.com/office/powerpoint/2010/main" val="3424640617"/>
              </p:ext>
            </p:extLst>
          </p:nvPr>
        </p:nvGraphicFramePr>
        <p:xfrm>
          <a:off x="3406775" y="5522913"/>
          <a:ext cx="1473200" cy="736600"/>
        </p:xfrm>
        <a:graphic>
          <a:graphicData uri="http://schemas.openxmlformats.org/presentationml/2006/ole">
            <mc:AlternateContent xmlns:mc="http://schemas.openxmlformats.org/markup-compatibility/2006">
              <mc:Choice xmlns:v="urn:schemas-microsoft-com:vml" Requires="v">
                <p:oleObj spid="_x0000_s10244" name="Equation" r:id="rId17" imgW="1473120" imgH="736560" progId="Equation.DSMT4">
                  <p:embed/>
                </p:oleObj>
              </mc:Choice>
              <mc:Fallback>
                <p:oleObj name="Equation" r:id="rId17" imgW="1473120" imgH="736560" progId="Equation.DSMT4">
                  <p:embed/>
                  <p:pic>
                    <p:nvPicPr>
                      <p:cNvPr id="28" name="Object 27">
                        <a:extLst>
                          <a:ext uri="{FF2B5EF4-FFF2-40B4-BE49-F238E27FC236}">
                            <a16:creationId xmlns:a16="http://schemas.microsoft.com/office/drawing/2014/main" id="{B72CB759-93D6-4AE8-8088-931277D31623}"/>
                          </a:ext>
                        </a:extLst>
                      </p:cNvPr>
                      <p:cNvPicPr/>
                      <p:nvPr/>
                    </p:nvPicPr>
                    <p:blipFill>
                      <a:blip r:embed="rId18"/>
                      <a:stretch>
                        <a:fillRect/>
                      </a:stretch>
                    </p:blipFill>
                    <p:spPr>
                      <a:xfrm>
                        <a:off x="3406775" y="5522913"/>
                        <a:ext cx="1473200" cy="736600"/>
                      </a:xfrm>
                      <a:prstGeom prst="rect">
                        <a:avLst/>
                      </a:prstGeom>
                    </p:spPr>
                  </p:pic>
                </p:oleObj>
              </mc:Fallback>
            </mc:AlternateContent>
          </a:graphicData>
        </a:graphic>
      </p:graphicFrame>
      <p:graphicFrame>
        <p:nvGraphicFramePr>
          <p:cNvPr id="67" name="Object 66">
            <a:extLst>
              <a:ext uri="{FF2B5EF4-FFF2-40B4-BE49-F238E27FC236}">
                <a16:creationId xmlns:a16="http://schemas.microsoft.com/office/drawing/2014/main" id="{3314DE3D-E2FF-4B82-8CC8-6433CC3C3C32}"/>
              </a:ext>
            </a:extLst>
          </p:cNvPr>
          <p:cNvGraphicFramePr>
            <a:graphicFrameLocks noChangeAspect="1"/>
          </p:cNvGraphicFramePr>
          <p:nvPr>
            <p:extLst>
              <p:ext uri="{D42A27DB-BD31-4B8C-83A1-F6EECF244321}">
                <p14:modId xmlns:p14="http://schemas.microsoft.com/office/powerpoint/2010/main" val="4232596899"/>
              </p:ext>
            </p:extLst>
          </p:nvPr>
        </p:nvGraphicFramePr>
        <p:xfrm>
          <a:off x="4994593" y="5506583"/>
          <a:ext cx="749300" cy="736600"/>
        </p:xfrm>
        <a:graphic>
          <a:graphicData uri="http://schemas.openxmlformats.org/presentationml/2006/ole">
            <mc:AlternateContent xmlns:mc="http://schemas.openxmlformats.org/markup-compatibility/2006">
              <mc:Choice xmlns:v="urn:schemas-microsoft-com:vml" Requires="v">
                <p:oleObj spid="_x0000_s10245" name="Equation" r:id="rId19" imgW="749160" imgH="736560" progId="Equation.DSMT4">
                  <p:embed/>
                </p:oleObj>
              </mc:Choice>
              <mc:Fallback>
                <p:oleObj name="Equation" r:id="rId19" imgW="749160" imgH="736560" progId="Equation.DSMT4">
                  <p:embed/>
                  <p:pic>
                    <p:nvPicPr>
                      <p:cNvPr id="67" name="Object 66">
                        <a:extLst>
                          <a:ext uri="{FF2B5EF4-FFF2-40B4-BE49-F238E27FC236}">
                            <a16:creationId xmlns:a16="http://schemas.microsoft.com/office/drawing/2014/main" id="{3314DE3D-E2FF-4B82-8CC8-6433CC3C3C32}"/>
                          </a:ext>
                        </a:extLst>
                      </p:cNvPr>
                      <p:cNvPicPr/>
                      <p:nvPr/>
                    </p:nvPicPr>
                    <p:blipFill>
                      <a:blip r:embed="rId20"/>
                      <a:stretch>
                        <a:fillRect/>
                      </a:stretch>
                    </p:blipFill>
                    <p:spPr>
                      <a:xfrm>
                        <a:off x="4994593" y="5506583"/>
                        <a:ext cx="749300" cy="736600"/>
                      </a:xfrm>
                      <a:prstGeom prst="rect">
                        <a:avLst/>
                      </a:prstGeom>
                    </p:spPr>
                  </p:pic>
                </p:oleObj>
              </mc:Fallback>
            </mc:AlternateContent>
          </a:graphicData>
        </a:graphic>
      </p:graphicFrame>
    </p:spTree>
    <p:extLst>
      <p:ext uri="{BB962C8B-B14F-4D97-AF65-F5344CB8AC3E}">
        <p14:creationId xmlns:p14="http://schemas.microsoft.com/office/powerpoint/2010/main" val="187926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par>
                                <p:cTn id="22" presetID="10" presetClass="entr" presetSubtype="0" fill="hold"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childTnLst>
                          </p:cTn>
                        </p:par>
                        <p:par>
                          <p:cTn id="44" fill="hold">
                            <p:stCondLst>
                              <p:cond delay="100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par>
                                <p:cTn id="48" presetID="10" presetClass="entr" presetSubtype="0"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9"/>
                                        </p:tgtEl>
                                      </p:cBhvr>
                                    </p:animEffect>
                                    <p:set>
                                      <p:cBhvr>
                                        <p:cTn id="55" dur="1" fill="hold">
                                          <p:stCondLst>
                                            <p:cond delay="499"/>
                                          </p:stCondLst>
                                        </p:cTn>
                                        <p:tgtEl>
                                          <p:spTgt spid="2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48"/>
                                        </p:tgtEl>
                                      </p:cBhvr>
                                    </p:animEffect>
                                    <p:set>
                                      <p:cBhvr>
                                        <p:cTn id="60" dur="1" fill="hold">
                                          <p:stCondLst>
                                            <p:cond delay="499"/>
                                          </p:stCondLst>
                                        </p:cTn>
                                        <p:tgtEl>
                                          <p:spTgt spid="4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500"/>
                                        <p:tgtEl>
                                          <p:spTgt spid="62"/>
                                        </p:tgtEl>
                                      </p:cBhvr>
                                    </p:animEffec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500"/>
                                        <p:tgtEl>
                                          <p:spTgt spid="64"/>
                                        </p:tgtEl>
                                      </p:cBhvr>
                                    </p:animEffect>
                                  </p:childTnLst>
                                </p:cTn>
                              </p:par>
                            </p:childTnLst>
                          </p:cTn>
                        </p:par>
                        <p:par>
                          <p:cTn id="70" fill="hold">
                            <p:stCondLst>
                              <p:cond delay="1000"/>
                            </p:stCondLst>
                            <p:childTnLst>
                              <p:par>
                                <p:cTn id="71" presetID="22" presetClass="entr" presetSubtype="8" fill="hold"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par>
                                <p:cTn id="74" presetID="10" presetClass="entr" presetSubtype="0" fill="hold"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0" nodeType="clickEffect">
                                  <p:stCondLst>
                                    <p:cond delay="0"/>
                                  </p:stCondLst>
                                  <p:childTnLst>
                                    <p:animEffect transition="out" filter="fade">
                                      <p:cBhvr>
                                        <p:cTn id="80" dur="500"/>
                                        <p:tgtEl>
                                          <p:spTgt spid="33"/>
                                        </p:tgtEl>
                                      </p:cBhvr>
                                    </p:animEffect>
                                    <p:set>
                                      <p:cBhvr>
                                        <p:cTn id="81" dur="1" fill="hold">
                                          <p:stCondLst>
                                            <p:cond delay="499"/>
                                          </p:stCondLst>
                                        </p:cTn>
                                        <p:tgtEl>
                                          <p:spTgt spid="33"/>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0" nodeType="clickEffect">
                                  <p:stCondLst>
                                    <p:cond delay="0"/>
                                  </p:stCondLst>
                                  <p:childTnLst>
                                    <p:animEffect transition="out" filter="fade">
                                      <p:cBhvr>
                                        <p:cTn id="85" dur="500"/>
                                        <p:tgtEl>
                                          <p:spTgt spid="54"/>
                                        </p:tgtEl>
                                      </p:cBhvr>
                                    </p:animEffect>
                                    <p:set>
                                      <p:cBhvr>
                                        <p:cTn id="86" dur="1" fill="hold">
                                          <p:stCondLst>
                                            <p:cond delay="499"/>
                                          </p:stCondLst>
                                        </p:cTn>
                                        <p:tgtEl>
                                          <p:spTgt spid="5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500"/>
                                        <p:tgtEl>
                                          <p:spTgt spid="28"/>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9" grpId="0" animBg="1"/>
      <p:bldP spid="33" grpId="0" animBg="1"/>
      <p:bldP spid="22" grpId="0" animBg="1"/>
      <p:bldP spid="48" grpId="0" animBg="1"/>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1">
            <a:extLst>
              <a:ext uri="{FF2B5EF4-FFF2-40B4-BE49-F238E27FC236}">
                <a16:creationId xmlns:a16="http://schemas.microsoft.com/office/drawing/2014/main" id="{90093B5F-AE3D-4C45-910C-A028526B52D1}"/>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1:15</a:t>
            </a:r>
          </a:p>
        </p:txBody>
      </p:sp>
      <p:pic>
        <p:nvPicPr>
          <p:cNvPr id="7" name="Picture 6">
            <a:extLst>
              <a:ext uri="{FF2B5EF4-FFF2-40B4-BE49-F238E27FC236}">
                <a16:creationId xmlns:a16="http://schemas.microsoft.com/office/drawing/2014/main" id="{144AA018-4FD4-4C50-B637-163CB2894D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714" y="3350710"/>
            <a:ext cx="5112573" cy="692069"/>
          </a:xfrm>
          <a:prstGeom prst="rect">
            <a:avLst/>
          </a:prstGeom>
        </p:spPr>
      </p:pic>
      <p:pic>
        <p:nvPicPr>
          <p:cNvPr id="9" name="Picture 8">
            <a:extLst>
              <a:ext uri="{FF2B5EF4-FFF2-40B4-BE49-F238E27FC236}">
                <a16:creationId xmlns:a16="http://schemas.microsoft.com/office/drawing/2014/main" id="{1FAE0D7F-1BC7-443A-AFF6-17C3466EE0D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015714" y="2426494"/>
            <a:ext cx="5112573" cy="760821"/>
          </a:xfrm>
          <a:prstGeom prst="rect">
            <a:avLst/>
          </a:prstGeom>
        </p:spPr>
      </p:pic>
      <p:sp>
        <p:nvSpPr>
          <p:cNvPr id="10" name="Rectangle 9">
            <a:extLst>
              <a:ext uri="{FF2B5EF4-FFF2-40B4-BE49-F238E27FC236}">
                <a16:creationId xmlns:a16="http://schemas.microsoft.com/office/drawing/2014/main" id="{9BE92DEF-50E2-4609-BE63-A4015A46E408}"/>
              </a:ext>
            </a:extLst>
          </p:cNvPr>
          <p:cNvSpPr/>
          <p:nvPr/>
        </p:nvSpPr>
        <p:spPr>
          <a:xfrm>
            <a:off x="2904714" y="3311466"/>
            <a:ext cx="790986"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a:extLst>
              <a:ext uri="{FF2B5EF4-FFF2-40B4-BE49-F238E27FC236}">
                <a16:creationId xmlns:a16="http://schemas.microsoft.com/office/drawing/2014/main" id="{BE7FA64D-584C-442E-92A5-09D4E049D0CD}"/>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486025" y="2082801"/>
            <a:ext cx="631031" cy="342549"/>
          </a:xfrm>
          <a:prstGeom prst="rect">
            <a:avLst/>
          </a:prstGeom>
        </p:spPr>
      </p:pic>
      <p:sp>
        <p:nvSpPr>
          <p:cNvPr id="14" name="Freeform: Shape 13">
            <a:extLst>
              <a:ext uri="{FF2B5EF4-FFF2-40B4-BE49-F238E27FC236}">
                <a16:creationId xmlns:a16="http://schemas.microsoft.com/office/drawing/2014/main" id="{26E55528-A2F3-44C5-8272-7ED866F2D124}"/>
              </a:ext>
            </a:extLst>
          </p:cNvPr>
          <p:cNvSpPr/>
          <p:nvPr/>
        </p:nvSpPr>
        <p:spPr>
          <a:xfrm>
            <a:off x="3084199" y="2316956"/>
            <a:ext cx="61432" cy="123825"/>
          </a:xfrm>
          <a:custGeom>
            <a:avLst/>
            <a:gdLst>
              <a:gd name="connsiteX0" fmla="*/ 1901 w 61432"/>
              <a:gd name="connsiteY0" fmla="*/ 95250 h 123825"/>
              <a:gd name="connsiteX1" fmla="*/ 9045 w 61432"/>
              <a:gd name="connsiteY1" fmla="*/ 50007 h 123825"/>
              <a:gd name="connsiteX2" fmla="*/ 11426 w 61432"/>
              <a:gd name="connsiteY2" fmla="*/ 42863 h 123825"/>
              <a:gd name="connsiteX3" fmla="*/ 20951 w 61432"/>
              <a:gd name="connsiteY3" fmla="*/ 28575 h 123825"/>
              <a:gd name="connsiteX4" fmla="*/ 30476 w 61432"/>
              <a:gd name="connsiteY4" fmla="*/ 7144 h 123825"/>
              <a:gd name="connsiteX5" fmla="*/ 37620 w 61432"/>
              <a:gd name="connsiteY5" fmla="*/ 2382 h 123825"/>
              <a:gd name="connsiteX6" fmla="*/ 44764 w 61432"/>
              <a:gd name="connsiteY6" fmla="*/ 0 h 123825"/>
              <a:gd name="connsiteX7" fmla="*/ 56670 w 61432"/>
              <a:gd name="connsiteY7" fmla="*/ 2382 h 123825"/>
              <a:gd name="connsiteX8" fmla="*/ 59051 w 61432"/>
              <a:gd name="connsiteY8" fmla="*/ 14288 h 123825"/>
              <a:gd name="connsiteX9" fmla="*/ 61432 w 61432"/>
              <a:gd name="connsiteY9" fmla="*/ 21432 h 123825"/>
              <a:gd name="connsiteX10" fmla="*/ 59051 w 61432"/>
              <a:gd name="connsiteY10" fmla="*/ 97632 h 123825"/>
              <a:gd name="connsiteX11" fmla="*/ 49526 w 61432"/>
              <a:gd name="connsiteY11" fmla="*/ 119063 h 123825"/>
              <a:gd name="connsiteX12" fmla="*/ 35239 w 61432"/>
              <a:gd name="connsiteY12" fmla="*/ 123825 h 123825"/>
              <a:gd name="connsiteX13" fmla="*/ 1901 w 61432"/>
              <a:gd name="connsiteY13" fmla="*/ 9525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432" h="123825">
                <a:moveTo>
                  <a:pt x="1901" y="95250"/>
                </a:moveTo>
                <a:cubicBezTo>
                  <a:pt x="-2465" y="82947"/>
                  <a:pt x="1009" y="74115"/>
                  <a:pt x="9045" y="50007"/>
                </a:cubicBezTo>
                <a:cubicBezTo>
                  <a:pt x="9839" y="47626"/>
                  <a:pt x="10034" y="44952"/>
                  <a:pt x="11426" y="42863"/>
                </a:cubicBezTo>
                <a:cubicBezTo>
                  <a:pt x="14601" y="38100"/>
                  <a:pt x="19141" y="34005"/>
                  <a:pt x="20951" y="28575"/>
                </a:cubicBezTo>
                <a:cubicBezTo>
                  <a:pt x="23308" y="21506"/>
                  <a:pt x="24817" y="12803"/>
                  <a:pt x="30476" y="7144"/>
                </a:cubicBezTo>
                <a:cubicBezTo>
                  <a:pt x="32500" y="5120"/>
                  <a:pt x="35060" y="3662"/>
                  <a:pt x="37620" y="2382"/>
                </a:cubicBezTo>
                <a:cubicBezTo>
                  <a:pt x="39865" y="1259"/>
                  <a:pt x="42383" y="794"/>
                  <a:pt x="44764" y="0"/>
                </a:cubicBezTo>
                <a:cubicBezTo>
                  <a:pt x="48733" y="794"/>
                  <a:pt x="53808" y="-480"/>
                  <a:pt x="56670" y="2382"/>
                </a:cubicBezTo>
                <a:cubicBezTo>
                  <a:pt x="59532" y="5244"/>
                  <a:pt x="58069" y="10362"/>
                  <a:pt x="59051" y="14288"/>
                </a:cubicBezTo>
                <a:cubicBezTo>
                  <a:pt x="59660" y="16723"/>
                  <a:pt x="60638" y="19051"/>
                  <a:pt x="61432" y="21432"/>
                </a:cubicBezTo>
                <a:cubicBezTo>
                  <a:pt x="60638" y="46832"/>
                  <a:pt x="61051" y="72298"/>
                  <a:pt x="59051" y="97632"/>
                </a:cubicBezTo>
                <a:cubicBezTo>
                  <a:pt x="58895" y="99608"/>
                  <a:pt x="53932" y="116310"/>
                  <a:pt x="49526" y="119063"/>
                </a:cubicBezTo>
                <a:cubicBezTo>
                  <a:pt x="45269" y="121724"/>
                  <a:pt x="35239" y="123825"/>
                  <a:pt x="35239" y="123825"/>
                </a:cubicBezTo>
                <a:cubicBezTo>
                  <a:pt x="15419" y="118871"/>
                  <a:pt x="6267" y="107553"/>
                  <a:pt x="1901" y="952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a:extLst>
              <a:ext uri="{FF2B5EF4-FFF2-40B4-BE49-F238E27FC236}">
                <a16:creationId xmlns:a16="http://schemas.microsoft.com/office/drawing/2014/main" id="{3091C53E-31EF-418B-AFE5-A9EA17B8EED2}"/>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486025" y="1629775"/>
            <a:ext cx="631031" cy="427625"/>
          </a:xfrm>
          <a:prstGeom prst="rect">
            <a:avLst/>
          </a:prstGeom>
        </p:spPr>
      </p:pic>
      <p:sp>
        <p:nvSpPr>
          <p:cNvPr id="39" name="Rectangle 38">
            <a:extLst>
              <a:ext uri="{FF2B5EF4-FFF2-40B4-BE49-F238E27FC236}">
                <a16:creationId xmlns:a16="http://schemas.microsoft.com/office/drawing/2014/main" id="{204B3929-0CBA-49CB-AB6C-441FB12D0253}"/>
              </a:ext>
            </a:extLst>
          </p:cNvPr>
          <p:cNvSpPr/>
          <p:nvPr/>
        </p:nvSpPr>
        <p:spPr>
          <a:xfrm>
            <a:off x="3731488" y="3311466"/>
            <a:ext cx="790986"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a:extLst>
              <a:ext uri="{FF2B5EF4-FFF2-40B4-BE49-F238E27FC236}">
                <a16:creationId xmlns:a16="http://schemas.microsoft.com/office/drawing/2014/main" id="{2BE53096-E0A5-4998-BDC2-CC4F882735A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068959" y="2082801"/>
            <a:ext cx="631031" cy="342549"/>
          </a:xfrm>
          <a:prstGeom prst="rect">
            <a:avLst/>
          </a:prstGeom>
        </p:spPr>
      </p:pic>
      <p:pic>
        <p:nvPicPr>
          <p:cNvPr id="41" name="Picture 40">
            <a:extLst>
              <a:ext uri="{FF2B5EF4-FFF2-40B4-BE49-F238E27FC236}">
                <a16:creationId xmlns:a16="http://schemas.microsoft.com/office/drawing/2014/main" id="{7B173963-7FB3-4D19-BD88-6CC10B787D4F}"/>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068959" y="1629775"/>
            <a:ext cx="631031" cy="427625"/>
          </a:xfrm>
          <a:prstGeom prst="rect">
            <a:avLst/>
          </a:prstGeom>
        </p:spPr>
      </p:pic>
      <p:sp>
        <p:nvSpPr>
          <p:cNvPr id="16" name="Rectangle 15">
            <a:extLst>
              <a:ext uri="{FF2B5EF4-FFF2-40B4-BE49-F238E27FC236}">
                <a16:creationId xmlns:a16="http://schemas.microsoft.com/office/drawing/2014/main" id="{D40D1156-FD44-46A1-B965-06B0F7E6E894}"/>
              </a:ext>
            </a:extLst>
          </p:cNvPr>
          <p:cNvSpPr/>
          <p:nvPr/>
        </p:nvSpPr>
        <p:spPr>
          <a:xfrm>
            <a:off x="2994660" y="2644265"/>
            <a:ext cx="236220" cy="39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69F93E15-3C8C-4EEA-8311-8C4EDE67F9EF}"/>
              </a:ext>
            </a:extLst>
          </p:cNvPr>
          <p:cNvSpPr/>
          <p:nvPr/>
        </p:nvSpPr>
        <p:spPr>
          <a:xfrm>
            <a:off x="3525748" y="2633264"/>
            <a:ext cx="236220" cy="39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76950835-D033-4D6C-A874-9D69133BA8A8}"/>
              </a:ext>
            </a:extLst>
          </p:cNvPr>
          <p:cNvSpPr/>
          <p:nvPr/>
        </p:nvSpPr>
        <p:spPr>
          <a:xfrm>
            <a:off x="3669467" y="2309813"/>
            <a:ext cx="78621" cy="130969"/>
          </a:xfrm>
          <a:custGeom>
            <a:avLst/>
            <a:gdLst>
              <a:gd name="connsiteX0" fmla="*/ 40 w 78621"/>
              <a:gd name="connsiteY0" fmla="*/ 92869 h 130969"/>
              <a:gd name="connsiteX1" fmla="*/ 11946 w 78621"/>
              <a:gd name="connsiteY1" fmla="*/ 69056 h 130969"/>
              <a:gd name="connsiteX2" fmla="*/ 19090 w 78621"/>
              <a:gd name="connsiteY2" fmla="*/ 35719 h 130969"/>
              <a:gd name="connsiteX3" fmla="*/ 30996 w 78621"/>
              <a:gd name="connsiteY3" fmla="*/ 14287 h 130969"/>
              <a:gd name="connsiteX4" fmla="*/ 35758 w 78621"/>
              <a:gd name="connsiteY4" fmla="*/ 7144 h 130969"/>
              <a:gd name="connsiteX5" fmla="*/ 45283 w 78621"/>
              <a:gd name="connsiteY5" fmla="*/ 0 h 130969"/>
              <a:gd name="connsiteX6" fmla="*/ 73858 w 78621"/>
              <a:gd name="connsiteY6" fmla="*/ 7144 h 130969"/>
              <a:gd name="connsiteX7" fmla="*/ 76240 w 78621"/>
              <a:gd name="connsiteY7" fmla="*/ 19050 h 130969"/>
              <a:gd name="connsiteX8" fmla="*/ 78621 w 78621"/>
              <a:gd name="connsiteY8" fmla="*/ 35719 h 130969"/>
              <a:gd name="connsiteX9" fmla="*/ 76240 w 78621"/>
              <a:gd name="connsiteY9" fmla="*/ 64294 h 130969"/>
              <a:gd name="connsiteX10" fmla="*/ 69096 w 78621"/>
              <a:gd name="connsiteY10" fmla="*/ 69056 h 130969"/>
              <a:gd name="connsiteX11" fmla="*/ 57190 w 78621"/>
              <a:gd name="connsiteY11" fmla="*/ 80962 h 130969"/>
              <a:gd name="connsiteX12" fmla="*/ 52427 w 78621"/>
              <a:gd name="connsiteY12" fmla="*/ 92869 h 130969"/>
              <a:gd name="connsiteX13" fmla="*/ 47665 w 78621"/>
              <a:gd name="connsiteY13" fmla="*/ 126206 h 130969"/>
              <a:gd name="connsiteX14" fmla="*/ 38140 w 78621"/>
              <a:gd name="connsiteY14" fmla="*/ 130969 h 130969"/>
              <a:gd name="connsiteX15" fmla="*/ 16708 w 78621"/>
              <a:gd name="connsiteY15" fmla="*/ 126206 h 130969"/>
              <a:gd name="connsiteX16" fmla="*/ 40 w 78621"/>
              <a:gd name="connsiteY16" fmla="*/ 92869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21" h="130969">
                <a:moveTo>
                  <a:pt x="40" y="92869"/>
                </a:moveTo>
                <a:cubicBezTo>
                  <a:pt x="-754" y="83344"/>
                  <a:pt x="10376" y="80836"/>
                  <a:pt x="11946" y="69056"/>
                </a:cubicBezTo>
                <a:cubicBezTo>
                  <a:pt x="16126" y="37703"/>
                  <a:pt x="8960" y="50910"/>
                  <a:pt x="19090" y="35719"/>
                </a:cubicBezTo>
                <a:cubicBezTo>
                  <a:pt x="23281" y="23145"/>
                  <a:pt x="20079" y="30663"/>
                  <a:pt x="30996" y="14287"/>
                </a:cubicBezTo>
                <a:cubicBezTo>
                  <a:pt x="32583" y="11906"/>
                  <a:pt x="33469" y="8861"/>
                  <a:pt x="35758" y="7144"/>
                </a:cubicBezTo>
                <a:lnTo>
                  <a:pt x="45283" y="0"/>
                </a:lnTo>
                <a:cubicBezTo>
                  <a:pt x="54808" y="2381"/>
                  <a:pt x="65496" y="1998"/>
                  <a:pt x="73858" y="7144"/>
                </a:cubicBezTo>
                <a:cubicBezTo>
                  <a:pt x="77305" y="9265"/>
                  <a:pt x="75575" y="15058"/>
                  <a:pt x="76240" y="19050"/>
                </a:cubicBezTo>
                <a:cubicBezTo>
                  <a:pt x="77163" y="24586"/>
                  <a:pt x="77827" y="30163"/>
                  <a:pt x="78621" y="35719"/>
                </a:cubicBezTo>
                <a:cubicBezTo>
                  <a:pt x="77827" y="45244"/>
                  <a:pt x="78866" y="55104"/>
                  <a:pt x="76240" y="64294"/>
                </a:cubicBezTo>
                <a:cubicBezTo>
                  <a:pt x="75454" y="67046"/>
                  <a:pt x="71120" y="67032"/>
                  <a:pt x="69096" y="69056"/>
                </a:cubicBezTo>
                <a:cubicBezTo>
                  <a:pt x="53218" y="84933"/>
                  <a:pt x="76240" y="68262"/>
                  <a:pt x="57190" y="80962"/>
                </a:cubicBezTo>
                <a:cubicBezTo>
                  <a:pt x="55602" y="84931"/>
                  <a:pt x="53308" y="88686"/>
                  <a:pt x="52427" y="92869"/>
                </a:cubicBezTo>
                <a:cubicBezTo>
                  <a:pt x="50115" y="103853"/>
                  <a:pt x="51606" y="115696"/>
                  <a:pt x="47665" y="126206"/>
                </a:cubicBezTo>
                <a:cubicBezTo>
                  <a:pt x="46419" y="129530"/>
                  <a:pt x="41315" y="129381"/>
                  <a:pt x="38140" y="130969"/>
                </a:cubicBezTo>
                <a:cubicBezTo>
                  <a:pt x="30996" y="129381"/>
                  <a:pt x="23370" y="129234"/>
                  <a:pt x="16708" y="126206"/>
                </a:cubicBezTo>
                <a:cubicBezTo>
                  <a:pt x="14103" y="125022"/>
                  <a:pt x="834" y="102394"/>
                  <a:pt x="40" y="928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B96DC6D0-6E3D-4589-A008-31CCF7DACAEA}"/>
              </a:ext>
            </a:extLst>
          </p:cNvPr>
          <p:cNvSpPr/>
          <p:nvPr/>
        </p:nvSpPr>
        <p:spPr>
          <a:xfrm>
            <a:off x="4529216" y="3311466"/>
            <a:ext cx="790986"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a:extLst>
              <a:ext uri="{FF2B5EF4-FFF2-40B4-BE49-F238E27FC236}">
                <a16:creationId xmlns:a16="http://schemas.microsoft.com/office/drawing/2014/main" id="{03AF5CDC-83A9-4012-9904-AB5B82E2F280}"/>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652366" y="2082801"/>
            <a:ext cx="631031" cy="342549"/>
          </a:xfrm>
          <a:prstGeom prst="rect">
            <a:avLst/>
          </a:prstGeom>
        </p:spPr>
      </p:pic>
      <p:pic>
        <p:nvPicPr>
          <p:cNvPr id="61" name="Picture 60">
            <a:extLst>
              <a:ext uri="{FF2B5EF4-FFF2-40B4-BE49-F238E27FC236}">
                <a16:creationId xmlns:a16="http://schemas.microsoft.com/office/drawing/2014/main" id="{20115F13-3498-4E11-924E-B4C71D50DCB0}"/>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652366" y="1629775"/>
            <a:ext cx="631031" cy="427625"/>
          </a:xfrm>
          <a:prstGeom prst="rect">
            <a:avLst/>
          </a:prstGeom>
        </p:spPr>
      </p:pic>
      <p:sp>
        <p:nvSpPr>
          <p:cNvPr id="63" name="Freeform: Shape 62">
            <a:extLst>
              <a:ext uri="{FF2B5EF4-FFF2-40B4-BE49-F238E27FC236}">
                <a16:creationId xmlns:a16="http://schemas.microsoft.com/office/drawing/2014/main" id="{20529C44-D025-4E5A-A467-8D049A30F315}"/>
              </a:ext>
            </a:extLst>
          </p:cNvPr>
          <p:cNvSpPr/>
          <p:nvPr/>
        </p:nvSpPr>
        <p:spPr>
          <a:xfrm>
            <a:off x="4252874" y="2309813"/>
            <a:ext cx="78621" cy="130969"/>
          </a:xfrm>
          <a:custGeom>
            <a:avLst/>
            <a:gdLst>
              <a:gd name="connsiteX0" fmla="*/ 40 w 78621"/>
              <a:gd name="connsiteY0" fmla="*/ 92869 h 130969"/>
              <a:gd name="connsiteX1" fmla="*/ 11946 w 78621"/>
              <a:gd name="connsiteY1" fmla="*/ 69056 h 130969"/>
              <a:gd name="connsiteX2" fmla="*/ 19090 w 78621"/>
              <a:gd name="connsiteY2" fmla="*/ 35719 h 130969"/>
              <a:gd name="connsiteX3" fmla="*/ 30996 w 78621"/>
              <a:gd name="connsiteY3" fmla="*/ 14287 h 130969"/>
              <a:gd name="connsiteX4" fmla="*/ 35758 w 78621"/>
              <a:gd name="connsiteY4" fmla="*/ 7144 h 130969"/>
              <a:gd name="connsiteX5" fmla="*/ 45283 w 78621"/>
              <a:gd name="connsiteY5" fmla="*/ 0 h 130969"/>
              <a:gd name="connsiteX6" fmla="*/ 73858 w 78621"/>
              <a:gd name="connsiteY6" fmla="*/ 7144 h 130969"/>
              <a:gd name="connsiteX7" fmla="*/ 76240 w 78621"/>
              <a:gd name="connsiteY7" fmla="*/ 19050 h 130969"/>
              <a:gd name="connsiteX8" fmla="*/ 78621 w 78621"/>
              <a:gd name="connsiteY8" fmla="*/ 35719 h 130969"/>
              <a:gd name="connsiteX9" fmla="*/ 76240 w 78621"/>
              <a:gd name="connsiteY9" fmla="*/ 64294 h 130969"/>
              <a:gd name="connsiteX10" fmla="*/ 69096 w 78621"/>
              <a:gd name="connsiteY10" fmla="*/ 69056 h 130969"/>
              <a:gd name="connsiteX11" fmla="*/ 57190 w 78621"/>
              <a:gd name="connsiteY11" fmla="*/ 80962 h 130969"/>
              <a:gd name="connsiteX12" fmla="*/ 52427 w 78621"/>
              <a:gd name="connsiteY12" fmla="*/ 92869 h 130969"/>
              <a:gd name="connsiteX13" fmla="*/ 47665 w 78621"/>
              <a:gd name="connsiteY13" fmla="*/ 126206 h 130969"/>
              <a:gd name="connsiteX14" fmla="*/ 38140 w 78621"/>
              <a:gd name="connsiteY14" fmla="*/ 130969 h 130969"/>
              <a:gd name="connsiteX15" fmla="*/ 16708 w 78621"/>
              <a:gd name="connsiteY15" fmla="*/ 126206 h 130969"/>
              <a:gd name="connsiteX16" fmla="*/ 40 w 78621"/>
              <a:gd name="connsiteY16" fmla="*/ 92869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621" h="130969">
                <a:moveTo>
                  <a:pt x="40" y="92869"/>
                </a:moveTo>
                <a:cubicBezTo>
                  <a:pt x="-754" y="83344"/>
                  <a:pt x="10376" y="80836"/>
                  <a:pt x="11946" y="69056"/>
                </a:cubicBezTo>
                <a:cubicBezTo>
                  <a:pt x="16126" y="37703"/>
                  <a:pt x="8960" y="50910"/>
                  <a:pt x="19090" y="35719"/>
                </a:cubicBezTo>
                <a:cubicBezTo>
                  <a:pt x="23281" y="23145"/>
                  <a:pt x="20079" y="30663"/>
                  <a:pt x="30996" y="14287"/>
                </a:cubicBezTo>
                <a:cubicBezTo>
                  <a:pt x="32583" y="11906"/>
                  <a:pt x="33469" y="8861"/>
                  <a:pt x="35758" y="7144"/>
                </a:cubicBezTo>
                <a:lnTo>
                  <a:pt x="45283" y="0"/>
                </a:lnTo>
                <a:cubicBezTo>
                  <a:pt x="54808" y="2381"/>
                  <a:pt x="65496" y="1998"/>
                  <a:pt x="73858" y="7144"/>
                </a:cubicBezTo>
                <a:cubicBezTo>
                  <a:pt x="77305" y="9265"/>
                  <a:pt x="75575" y="15058"/>
                  <a:pt x="76240" y="19050"/>
                </a:cubicBezTo>
                <a:cubicBezTo>
                  <a:pt x="77163" y="24586"/>
                  <a:pt x="77827" y="30163"/>
                  <a:pt x="78621" y="35719"/>
                </a:cubicBezTo>
                <a:cubicBezTo>
                  <a:pt x="77827" y="45244"/>
                  <a:pt x="78866" y="55104"/>
                  <a:pt x="76240" y="64294"/>
                </a:cubicBezTo>
                <a:cubicBezTo>
                  <a:pt x="75454" y="67046"/>
                  <a:pt x="71120" y="67032"/>
                  <a:pt x="69096" y="69056"/>
                </a:cubicBezTo>
                <a:cubicBezTo>
                  <a:pt x="53218" y="84933"/>
                  <a:pt x="76240" y="68262"/>
                  <a:pt x="57190" y="80962"/>
                </a:cubicBezTo>
                <a:cubicBezTo>
                  <a:pt x="55602" y="84931"/>
                  <a:pt x="53308" y="88686"/>
                  <a:pt x="52427" y="92869"/>
                </a:cubicBezTo>
                <a:cubicBezTo>
                  <a:pt x="50115" y="103853"/>
                  <a:pt x="51606" y="115696"/>
                  <a:pt x="47665" y="126206"/>
                </a:cubicBezTo>
                <a:cubicBezTo>
                  <a:pt x="46419" y="129530"/>
                  <a:pt x="41315" y="129381"/>
                  <a:pt x="38140" y="130969"/>
                </a:cubicBezTo>
                <a:cubicBezTo>
                  <a:pt x="30996" y="129381"/>
                  <a:pt x="23370" y="129234"/>
                  <a:pt x="16708" y="126206"/>
                </a:cubicBezTo>
                <a:cubicBezTo>
                  <a:pt x="14103" y="125022"/>
                  <a:pt x="834" y="102394"/>
                  <a:pt x="40" y="928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15B6F22A-C26A-4626-8F60-B570F84FD98F}"/>
              </a:ext>
            </a:extLst>
          </p:cNvPr>
          <p:cNvSpPr/>
          <p:nvPr/>
        </p:nvSpPr>
        <p:spPr>
          <a:xfrm>
            <a:off x="4134764" y="2659505"/>
            <a:ext cx="236220" cy="39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E0C1630B-AC67-44BA-A5E1-458E4F536A03}"/>
              </a:ext>
            </a:extLst>
          </p:cNvPr>
          <p:cNvSpPr/>
          <p:nvPr/>
        </p:nvSpPr>
        <p:spPr>
          <a:xfrm>
            <a:off x="5529179" y="3300750"/>
            <a:ext cx="790986"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3" name="Picture 72">
            <a:extLst>
              <a:ext uri="{FF2B5EF4-FFF2-40B4-BE49-F238E27FC236}">
                <a16:creationId xmlns:a16="http://schemas.microsoft.com/office/drawing/2014/main" id="{A082ED86-AEDA-4293-94DF-0D38DF3BF235}"/>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237983" y="2072085"/>
            <a:ext cx="631031" cy="342549"/>
          </a:xfrm>
          <a:prstGeom prst="rect">
            <a:avLst/>
          </a:prstGeom>
        </p:spPr>
      </p:pic>
      <p:pic>
        <p:nvPicPr>
          <p:cNvPr id="74" name="Picture 73">
            <a:extLst>
              <a:ext uri="{FF2B5EF4-FFF2-40B4-BE49-F238E27FC236}">
                <a16:creationId xmlns:a16="http://schemas.microsoft.com/office/drawing/2014/main" id="{DCA290F2-EDB1-46F0-A9AD-BC8C346FA4E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237983" y="1619059"/>
            <a:ext cx="631031" cy="427625"/>
          </a:xfrm>
          <a:prstGeom prst="rect">
            <a:avLst/>
          </a:prstGeom>
        </p:spPr>
      </p:pic>
      <p:sp>
        <p:nvSpPr>
          <p:cNvPr id="75" name="Rectangle 74">
            <a:extLst>
              <a:ext uri="{FF2B5EF4-FFF2-40B4-BE49-F238E27FC236}">
                <a16:creationId xmlns:a16="http://schemas.microsoft.com/office/drawing/2014/main" id="{0B5DC7C1-32BE-412D-8BA4-45A58614B2E8}"/>
              </a:ext>
            </a:extLst>
          </p:cNvPr>
          <p:cNvSpPr/>
          <p:nvPr/>
        </p:nvSpPr>
        <p:spPr>
          <a:xfrm>
            <a:off x="4720381" y="2648789"/>
            <a:ext cx="236220" cy="39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0" name="Object 79">
            <a:extLst>
              <a:ext uri="{FF2B5EF4-FFF2-40B4-BE49-F238E27FC236}">
                <a16:creationId xmlns:a16="http://schemas.microsoft.com/office/drawing/2014/main" id="{726B818B-B264-41D3-8636-32F865C3D421}"/>
              </a:ext>
            </a:extLst>
          </p:cNvPr>
          <p:cNvGraphicFramePr>
            <a:graphicFrameLocks noChangeAspect="1"/>
          </p:cNvGraphicFramePr>
          <p:nvPr>
            <p:extLst>
              <p:ext uri="{D42A27DB-BD31-4B8C-83A1-F6EECF244321}">
                <p14:modId xmlns:p14="http://schemas.microsoft.com/office/powerpoint/2010/main" val="981375758"/>
              </p:ext>
            </p:extLst>
          </p:nvPr>
        </p:nvGraphicFramePr>
        <p:xfrm>
          <a:off x="3841750" y="4413250"/>
          <a:ext cx="1460500" cy="723900"/>
        </p:xfrm>
        <a:graphic>
          <a:graphicData uri="http://schemas.openxmlformats.org/presentationml/2006/ole">
            <mc:AlternateContent xmlns:mc="http://schemas.openxmlformats.org/markup-compatibility/2006">
              <mc:Choice xmlns:v="urn:schemas-microsoft-com:vml" Requires="v">
                <p:oleObj spid="_x0000_s11266" name="Equation" r:id="rId8" imgW="1460160" imgH="723600" progId="Equation.DSMT4">
                  <p:embed/>
                </p:oleObj>
              </mc:Choice>
              <mc:Fallback>
                <p:oleObj name="Equation" r:id="rId8" imgW="1460160" imgH="723600" progId="Equation.DSMT4">
                  <p:embed/>
                  <p:pic>
                    <p:nvPicPr>
                      <p:cNvPr id="80" name="Object 79">
                        <a:extLst>
                          <a:ext uri="{FF2B5EF4-FFF2-40B4-BE49-F238E27FC236}">
                            <a16:creationId xmlns:a16="http://schemas.microsoft.com/office/drawing/2014/main" id="{726B818B-B264-41D3-8636-32F865C3D421}"/>
                          </a:ext>
                        </a:extLst>
                      </p:cNvPr>
                      <p:cNvPicPr/>
                      <p:nvPr/>
                    </p:nvPicPr>
                    <p:blipFill>
                      <a:blip r:embed="rId9"/>
                      <a:stretch>
                        <a:fillRect/>
                      </a:stretch>
                    </p:blipFill>
                    <p:spPr>
                      <a:xfrm>
                        <a:off x="3841750" y="4413250"/>
                        <a:ext cx="1460500" cy="723900"/>
                      </a:xfrm>
                      <a:prstGeom prst="rect">
                        <a:avLst/>
                      </a:prstGeom>
                    </p:spPr>
                  </p:pic>
                </p:oleObj>
              </mc:Fallback>
            </mc:AlternateContent>
          </a:graphicData>
        </a:graphic>
      </p:graphicFrame>
      <p:graphicFrame>
        <p:nvGraphicFramePr>
          <p:cNvPr id="81" name="Object 80">
            <a:extLst>
              <a:ext uri="{FF2B5EF4-FFF2-40B4-BE49-F238E27FC236}">
                <a16:creationId xmlns:a16="http://schemas.microsoft.com/office/drawing/2014/main" id="{474B6AAF-0B20-41AD-8B6B-FFB97B56A12A}"/>
              </a:ext>
            </a:extLst>
          </p:cNvPr>
          <p:cNvGraphicFramePr>
            <a:graphicFrameLocks noChangeAspect="1"/>
          </p:cNvGraphicFramePr>
          <p:nvPr>
            <p:extLst>
              <p:ext uri="{D42A27DB-BD31-4B8C-83A1-F6EECF244321}">
                <p14:modId xmlns:p14="http://schemas.microsoft.com/office/powerpoint/2010/main" val="2816748575"/>
              </p:ext>
            </p:extLst>
          </p:nvPr>
        </p:nvGraphicFramePr>
        <p:xfrm>
          <a:off x="4229100" y="5282483"/>
          <a:ext cx="685800" cy="723900"/>
        </p:xfrm>
        <a:graphic>
          <a:graphicData uri="http://schemas.openxmlformats.org/presentationml/2006/ole">
            <mc:AlternateContent xmlns:mc="http://schemas.openxmlformats.org/markup-compatibility/2006">
              <mc:Choice xmlns:v="urn:schemas-microsoft-com:vml" Requires="v">
                <p:oleObj spid="_x0000_s11267" name="Equation" r:id="rId10" imgW="685800" imgH="723600" progId="Equation.DSMT4">
                  <p:embed/>
                </p:oleObj>
              </mc:Choice>
              <mc:Fallback>
                <p:oleObj name="Equation" r:id="rId10" imgW="685800" imgH="723600" progId="Equation.DSMT4">
                  <p:embed/>
                  <p:pic>
                    <p:nvPicPr>
                      <p:cNvPr id="81" name="Object 80">
                        <a:extLst>
                          <a:ext uri="{FF2B5EF4-FFF2-40B4-BE49-F238E27FC236}">
                            <a16:creationId xmlns:a16="http://schemas.microsoft.com/office/drawing/2014/main" id="{474B6AAF-0B20-41AD-8B6B-FFB97B56A12A}"/>
                          </a:ext>
                        </a:extLst>
                      </p:cNvPr>
                      <p:cNvPicPr/>
                      <p:nvPr/>
                    </p:nvPicPr>
                    <p:blipFill>
                      <a:blip r:embed="rId11"/>
                      <a:stretch>
                        <a:fillRect/>
                      </a:stretch>
                    </p:blipFill>
                    <p:spPr>
                      <a:xfrm>
                        <a:off x="4229100" y="5282483"/>
                        <a:ext cx="685800" cy="723900"/>
                      </a:xfrm>
                      <a:prstGeom prst="rect">
                        <a:avLst/>
                      </a:prstGeom>
                    </p:spPr>
                  </p:pic>
                </p:oleObj>
              </mc:Fallback>
            </mc:AlternateContent>
          </a:graphicData>
        </a:graphic>
      </p:graphicFrame>
      <p:sp>
        <p:nvSpPr>
          <p:cNvPr id="19" name="Freeform: Shape 18">
            <a:extLst>
              <a:ext uri="{FF2B5EF4-FFF2-40B4-BE49-F238E27FC236}">
                <a16:creationId xmlns:a16="http://schemas.microsoft.com/office/drawing/2014/main" id="{A1030FD2-09F3-402C-9F75-0703E1556465}"/>
              </a:ext>
            </a:extLst>
          </p:cNvPr>
          <p:cNvSpPr/>
          <p:nvPr/>
        </p:nvSpPr>
        <p:spPr>
          <a:xfrm>
            <a:off x="4840834" y="2304117"/>
            <a:ext cx="75783" cy="134283"/>
          </a:xfrm>
          <a:custGeom>
            <a:avLst/>
            <a:gdLst>
              <a:gd name="connsiteX0" fmla="*/ 248 w 75783"/>
              <a:gd name="connsiteY0" fmla="*/ 77133 h 134283"/>
              <a:gd name="connsiteX1" fmla="*/ 12154 w 75783"/>
              <a:gd name="connsiteY1" fmla="*/ 60465 h 134283"/>
              <a:gd name="connsiteX2" fmla="*/ 19298 w 75783"/>
              <a:gd name="connsiteY2" fmla="*/ 41415 h 134283"/>
              <a:gd name="connsiteX3" fmla="*/ 21679 w 75783"/>
              <a:gd name="connsiteY3" fmla="*/ 10458 h 134283"/>
              <a:gd name="connsiteX4" fmla="*/ 24060 w 75783"/>
              <a:gd name="connsiteY4" fmla="*/ 3315 h 134283"/>
              <a:gd name="connsiteX5" fmla="*/ 31204 w 75783"/>
              <a:gd name="connsiteY5" fmla="*/ 933 h 134283"/>
              <a:gd name="connsiteX6" fmla="*/ 69304 w 75783"/>
              <a:gd name="connsiteY6" fmla="*/ 12840 h 134283"/>
              <a:gd name="connsiteX7" fmla="*/ 71685 w 75783"/>
              <a:gd name="connsiteY7" fmla="*/ 19983 h 134283"/>
              <a:gd name="connsiteX8" fmla="*/ 71685 w 75783"/>
              <a:gd name="connsiteY8" fmla="*/ 103327 h 134283"/>
              <a:gd name="connsiteX9" fmla="*/ 66923 w 75783"/>
              <a:gd name="connsiteY9" fmla="*/ 110471 h 134283"/>
              <a:gd name="connsiteX10" fmla="*/ 59779 w 75783"/>
              <a:gd name="connsiteY10" fmla="*/ 115233 h 134283"/>
              <a:gd name="connsiteX11" fmla="*/ 45491 w 75783"/>
              <a:gd name="connsiteY11" fmla="*/ 127140 h 134283"/>
              <a:gd name="connsiteX12" fmla="*/ 31204 w 75783"/>
              <a:gd name="connsiteY12" fmla="*/ 131902 h 134283"/>
              <a:gd name="connsiteX13" fmla="*/ 24060 w 75783"/>
              <a:gd name="connsiteY13" fmla="*/ 134283 h 134283"/>
              <a:gd name="connsiteX14" fmla="*/ 248 w 75783"/>
              <a:gd name="connsiteY14" fmla="*/ 77133 h 13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783" h="134283">
                <a:moveTo>
                  <a:pt x="248" y="77133"/>
                </a:moveTo>
                <a:cubicBezTo>
                  <a:pt x="-1736" y="64830"/>
                  <a:pt x="8714" y="66363"/>
                  <a:pt x="12154" y="60465"/>
                </a:cubicBezTo>
                <a:cubicBezTo>
                  <a:pt x="14363" y="56678"/>
                  <a:pt x="17610" y="46477"/>
                  <a:pt x="19298" y="41415"/>
                </a:cubicBezTo>
                <a:cubicBezTo>
                  <a:pt x="20092" y="31096"/>
                  <a:pt x="20395" y="20728"/>
                  <a:pt x="21679" y="10458"/>
                </a:cubicBezTo>
                <a:cubicBezTo>
                  <a:pt x="21990" y="7968"/>
                  <a:pt x="22285" y="5090"/>
                  <a:pt x="24060" y="3315"/>
                </a:cubicBezTo>
                <a:cubicBezTo>
                  <a:pt x="25835" y="1540"/>
                  <a:pt x="28823" y="1727"/>
                  <a:pt x="31204" y="933"/>
                </a:cubicBezTo>
                <a:cubicBezTo>
                  <a:pt x="72990" y="3720"/>
                  <a:pt x="63261" y="-8313"/>
                  <a:pt x="69304" y="12840"/>
                </a:cubicBezTo>
                <a:cubicBezTo>
                  <a:pt x="69993" y="15253"/>
                  <a:pt x="70891" y="17602"/>
                  <a:pt x="71685" y="19983"/>
                </a:cubicBezTo>
                <a:cubicBezTo>
                  <a:pt x="77265" y="53465"/>
                  <a:pt x="77034" y="46260"/>
                  <a:pt x="71685" y="103327"/>
                </a:cubicBezTo>
                <a:cubicBezTo>
                  <a:pt x="71418" y="106176"/>
                  <a:pt x="68947" y="108447"/>
                  <a:pt x="66923" y="110471"/>
                </a:cubicBezTo>
                <a:cubicBezTo>
                  <a:pt x="64899" y="112495"/>
                  <a:pt x="61978" y="113401"/>
                  <a:pt x="59779" y="115233"/>
                </a:cubicBezTo>
                <a:cubicBezTo>
                  <a:pt x="53370" y="120573"/>
                  <a:pt x="53092" y="123762"/>
                  <a:pt x="45491" y="127140"/>
                </a:cubicBezTo>
                <a:cubicBezTo>
                  <a:pt x="40904" y="129179"/>
                  <a:pt x="35966" y="130315"/>
                  <a:pt x="31204" y="131902"/>
                </a:cubicBezTo>
                <a:lnTo>
                  <a:pt x="24060" y="134283"/>
                </a:lnTo>
                <a:cubicBezTo>
                  <a:pt x="-2866" y="130918"/>
                  <a:pt x="2232" y="89436"/>
                  <a:pt x="248" y="771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146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par>
                                <p:cTn id="12" presetID="10" presetClass="entr" presetSubtype="0"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39"/>
                                        </p:tgtEl>
                                      </p:cBhvr>
                                    </p:animEffect>
                                    <p:set>
                                      <p:cBhvr>
                                        <p:cTn id="24" dur="1" fill="hold">
                                          <p:stCondLst>
                                            <p:cond delay="499"/>
                                          </p:stCondLst>
                                        </p:cTn>
                                        <p:tgtEl>
                                          <p:spTgt spid="39"/>
                                        </p:tgtEl>
                                        <p:attrNameLst>
                                          <p:attrName>style.visibility</p:attrName>
                                        </p:attrNameLst>
                                      </p:cBhvr>
                                      <p:to>
                                        <p:strVal val="hidden"/>
                                      </p:to>
                                    </p:se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par>
                                <p:cTn id="29" presetID="10"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50"/>
                                        </p:tgtEl>
                                      </p:cBhvr>
                                    </p:animEffect>
                                    <p:set>
                                      <p:cBhvr>
                                        <p:cTn id="36" dur="1" fill="hold">
                                          <p:stCondLst>
                                            <p:cond delay="499"/>
                                          </p:stCondLst>
                                        </p:cTn>
                                        <p:tgtEl>
                                          <p:spTgt spid="5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57"/>
                                        </p:tgtEl>
                                      </p:cBhvr>
                                    </p:animEffect>
                                    <p:set>
                                      <p:cBhvr>
                                        <p:cTn id="41" dur="1" fill="hold">
                                          <p:stCondLst>
                                            <p:cond delay="499"/>
                                          </p:stCondLst>
                                        </p:cTn>
                                        <p:tgtEl>
                                          <p:spTgt spid="57"/>
                                        </p:tgtEl>
                                        <p:attrNameLst>
                                          <p:attrName>style.visibility</p:attrName>
                                        </p:attrNameLst>
                                      </p:cBhvr>
                                      <p:to>
                                        <p:strVal val="hidden"/>
                                      </p:to>
                                    </p:se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left)">
                                      <p:cBhvr>
                                        <p:cTn id="45" dur="500"/>
                                        <p:tgtEl>
                                          <p:spTgt spid="59"/>
                                        </p:tgtEl>
                                      </p:cBhvr>
                                    </p:animEffect>
                                  </p:childTnLst>
                                </p:cTn>
                              </p:par>
                              <p:par>
                                <p:cTn id="46" presetID="10" presetClass="entr" presetSubtype="0" fill="hold" nodeType="with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500"/>
                                        <p:tgtEl>
                                          <p:spTgt spid="6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70"/>
                                        </p:tgtEl>
                                      </p:cBhvr>
                                    </p:animEffect>
                                    <p:set>
                                      <p:cBhvr>
                                        <p:cTn id="53" dur="1" fill="hold">
                                          <p:stCondLst>
                                            <p:cond delay="499"/>
                                          </p:stCondLst>
                                        </p:cTn>
                                        <p:tgtEl>
                                          <p:spTgt spid="7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72"/>
                                        </p:tgtEl>
                                      </p:cBhvr>
                                    </p:animEffect>
                                    <p:set>
                                      <p:cBhvr>
                                        <p:cTn id="58" dur="1" fill="hold">
                                          <p:stCondLst>
                                            <p:cond delay="499"/>
                                          </p:stCondLst>
                                        </p:cTn>
                                        <p:tgtEl>
                                          <p:spTgt spid="72"/>
                                        </p:tgtEl>
                                        <p:attrNameLst>
                                          <p:attrName>style.visibility</p:attrName>
                                        </p:attrNameLst>
                                      </p:cBhvr>
                                      <p:to>
                                        <p:strVal val="hidden"/>
                                      </p:to>
                                    </p:se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wipe(left)">
                                      <p:cBhvr>
                                        <p:cTn id="62" dur="500"/>
                                        <p:tgtEl>
                                          <p:spTgt spid="73"/>
                                        </p:tgtEl>
                                      </p:cBhvr>
                                    </p:animEffect>
                                  </p:childTnLst>
                                </p:cTn>
                              </p:par>
                              <p:par>
                                <p:cTn id="63" presetID="10" presetClass="entr" presetSubtype="0" fill="hold" nodeType="withEffect">
                                  <p:stCondLst>
                                    <p:cond delay="0"/>
                                  </p:stCondLst>
                                  <p:childTnLst>
                                    <p:set>
                                      <p:cBhvr>
                                        <p:cTn id="64" dur="1" fill="hold">
                                          <p:stCondLst>
                                            <p:cond delay="0"/>
                                          </p:stCondLst>
                                        </p:cTn>
                                        <p:tgtEl>
                                          <p:spTgt spid="74"/>
                                        </p:tgtEl>
                                        <p:attrNameLst>
                                          <p:attrName>style.visibility</p:attrName>
                                        </p:attrNameLst>
                                      </p:cBhvr>
                                      <p:to>
                                        <p:strVal val="visible"/>
                                      </p:to>
                                    </p:set>
                                    <p:animEffect transition="in" filter="fade">
                                      <p:cBhvr>
                                        <p:cTn id="65" dur="500"/>
                                        <p:tgtEl>
                                          <p:spTgt spid="7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500"/>
                                        <p:tgtEl>
                                          <p:spTgt spid="75"/>
                                        </p:tgtEl>
                                      </p:cBhvr>
                                    </p:animEffect>
                                    <p:set>
                                      <p:cBhvr>
                                        <p:cTn id="70" dur="1" fill="hold">
                                          <p:stCondLst>
                                            <p:cond delay="499"/>
                                          </p:stCondLst>
                                        </p:cTn>
                                        <p:tgtEl>
                                          <p:spTgt spid="7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fade">
                                      <p:cBhvr>
                                        <p:cTn id="75" dur="500"/>
                                        <p:tgtEl>
                                          <p:spTgt spid="8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81"/>
                                        </p:tgtEl>
                                        <p:attrNameLst>
                                          <p:attrName>style.visibility</p:attrName>
                                        </p:attrNameLst>
                                      </p:cBhvr>
                                      <p:to>
                                        <p:strVal val="visible"/>
                                      </p:to>
                                    </p:set>
                                    <p:animEffect transition="in" filter="fade">
                                      <p:cBhvr>
                                        <p:cTn id="8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16" grpId="0" animBg="1"/>
      <p:bldP spid="50" grpId="0" animBg="1"/>
      <p:bldP spid="57" grpId="0" animBg="1"/>
      <p:bldP spid="70" grpId="0" animBg="1"/>
      <p:bldP spid="72"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1">
            <a:extLst>
              <a:ext uri="{FF2B5EF4-FFF2-40B4-BE49-F238E27FC236}">
                <a16:creationId xmlns:a16="http://schemas.microsoft.com/office/drawing/2014/main" id="{A51DFC62-4261-436E-A5B8-3E2FAFD60899}"/>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1:17</a:t>
            </a:r>
          </a:p>
        </p:txBody>
      </p:sp>
      <p:graphicFrame>
        <p:nvGraphicFramePr>
          <p:cNvPr id="3" name="Object 2">
            <a:extLst>
              <a:ext uri="{FF2B5EF4-FFF2-40B4-BE49-F238E27FC236}">
                <a16:creationId xmlns:a16="http://schemas.microsoft.com/office/drawing/2014/main" id="{4BCB7E8F-45AC-4361-BBC9-FE219E9C8BF0}"/>
              </a:ext>
            </a:extLst>
          </p:cNvPr>
          <p:cNvGraphicFramePr>
            <a:graphicFrameLocks noChangeAspect="1"/>
          </p:cNvGraphicFramePr>
          <p:nvPr>
            <p:extLst>
              <p:ext uri="{D42A27DB-BD31-4B8C-83A1-F6EECF244321}">
                <p14:modId xmlns:p14="http://schemas.microsoft.com/office/powerpoint/2010/main" val="4091082060"/>
              </p:ext>
            </p:extLst>
          </p:nvPr>
        </p:nvGraphicFramePr>
        <p:xfrm>
          <a:off x="2418398" y="777875"/>
          <a:ext cx="711200" cy="558800"/>
        </p:xfrm>
        <a:graphic>
          <a:graphicData uri="http://schemas.openxmlformats.org/presentationml/2006/ole">
            <mc:AlternateContent xmlns:mc="http://schemas.openxmlformats.org/markup-compatibility/2006">
              <mc:Choice xmlns:v="urn:schemas-microsoft-com:vml" Requires="v">
                <p:oleObj spid="_x0000_s12290" name="Equation" r:id="rId4" imgW="711000" imgH="558720" progId="Equation.DSMT4">
                  <p:embed/>
                </p:oleObj>
              </mc:Choice>
              <mc:Fallback>
                <p:oleObj name="Equation" r:id="rId4" imgW="711000" imgH="558720" progId="Equation.DSMT4">
                  <p:embed/>
                  <p:pic>
                    <p:nvPicPr>
                      <p:cNvPr id="3" name="Object 2">
                        <a:extLst>
                          <a:ext uri="{FF2B5EF4-FFF2-40B4-BE49-F238E27FC236}">
                            <a16:creationId xmlns:a16="http://schemas.microsoft.com/office/drawing/2014/main" id="{4BCB7E8F-45AC-4361-BBC9-FE219E9C8BF0}"/>
                          </a:ext>
                        </a:extLst>
                      </p:cNvPr>
                      <p:cNvPicPr/>
                      <p:nvPr/>
                    </p:nvPicPr>
                    <p:blipFill>
                      <a:blip r:embed="rId5"/>
                      <a:stretch>
                        <a:fillRect/>
                      </a:stretch>
                    </p:blipFill>
                    <p:spPr>
                      <a:xfrm>
                        <a:off x="2418398" y="777875"/>
                        <a:ext cx="711200" cy="5588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34CDD4C0-ACB6-4C67-9289-00AF9AEB1A62}"/>
              </a:ext>
            </a:extLst>
          </p:cNvPr>
          <p:cNvGraphicFramePr>
            <a:graphicFrameLocks noChangeAspect="1"/>
          </p:cNvGraphicFramePr>
          <p:nvPr>
            <p:extLst>
              <p:ext uri="{D42A27DB-BD31-4B8C-83A1-F6EECF244321}">
                <p14:modId xmlns:p14="http://schemas.microsoft.com/office/powerpoint/2010/main" val="3902958225"/>
              </p:ext>
            </p:extLst>
          </p:nvPr>
        </p:nvGraphicFramePr>
        <p:xfrm>
          <a:off x="3152140" y="777875"/>
          <a:ext cx="1574800" cy="558800"/>
        </p:xfrm>
        <a:graphic>
          <a:graphicData uri="http://schemas.openxmlformats.org/presentationml/2006/ole">
            <mc:AlternateContent xmlns:mc="http://schemas.openxmlformats.org/markup-compatibility/2006">
              <mc:Choice xmlns:v="urn:schemas-microsoft-com:vml" Requires="v">
                <p:oleObj spid="_x0000_s12291" name="Equation" r:id="rId6" imgW="1574640" imgH="558720" progId="Equation.DSMT4">
                  <p:embed/>
                </p:oleObj>
              </mc:Choice>
              <mc:Fallback>
                <p:oleObj name="Equation" r:id="rId6" imgW="1574640" imgH="558720" progId="Equation.DSMT4">
                  <p:embed/>
                  <p:pic>
                    <p:nvPicPr>
                      <p:cNvPr id="4" name="Object 3">
                        <a:extLst>
                          <a:ext uri="{FF2B5EF4-FFF2-40B4-BE49-F238E27FC236}">
                            <a16:creationId xmlns:a16="http://schemas.microsoft.com/office/drawing/2014/main" id="{34CDD4C0-ACB6-4C67-9289-00AF9AEB1A62}"/>
                          </a:ext>
                        </a:extLst>
                      </p:cNvPr>
                      <p:cNvPicPr/>
                      <p:nvPr/>
                    </p:nvPicPr>
                    <p:blipFill>
                      <a:blip r:embed="rId7"/>
                      <a:stretch>
                        <a:fillRect/>
                      </a:stretch>
                    </p:blipFill>
                    <p:spPr>
                      <a:xfrm>
                        <a:off x="3152140" y="777875"/>
                        <a:ext cx="1574800" cy="5588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234B7A0-F0EC-4373-9B34-4482B986D8CD}"/>
              </a:ext>
            </a:extLst>
          </p:cNvPr>
          <p:cNvGraphicFramePr>
            <a:graphicFrameLocks noChangeAspect="1"/>
          </p:cNvGraphicFramePr>
          <p:nvPr>
            <p:extLst>
              <p:ext uri="{D42A27DB-BD31-4B8C-83A1-F6EECF244321}">
                <p14:modId xmlns:p14="http://schemas.microsoft.com/office/powerpoint/2010/main" val="996609359"/>
              </p:ext>
            </p:extLst>
          </p:nvPr>
        </p:nvGraphicFramePr>
        <p:xfrm>
          <a:off x="4814024" y="780256"/>
          <a:ext cx="1562100" cy="558800"/>
        </p:xfrm>
        <a:graphic>
          <a:graphicData uri="http://schemas.openxmlformats.org/presentationml/2006/ole">
            <mc:AlternateContent xmlns:mc="http://schemas.openxmlformats.org/markup-compatibility/2006">
              <mc:Choice xmlns:v="urn:schemas-microsoft-com:vml" Requires="v">
                <p:oleObj spid="_x0000_s12292" name="Equation" r:id="rId8" imgW="1562040" imgH="558720" progId="Equation.DSMT4">
                  <p:embed/>
                </p:oleObj>
              </mc:Choice>
              <mc:Fallback>
                <p:oleObj name="Equation" r:id="rId8" imgW="1562040" imgH="558720" progId="Equation.DSMT4">
                  <p:embed/>
                  <p:pic>
                    <p:nvPicPr>
                      <p:cNvPr id="8" name="Object 7">
                        <a:extLst>
                          <a:ext uri="{FF2B5EF4-FFF2-40B4-BE49-F238E27FC236}">
                            <a16:creationId xmlns:a16="http://schemas.microsoft.com/office/drawing/2014/main" id="{D234B7A0-F0EC-4373-9B34-4482B986D8CD}"/>
                          </a:ext>
                        </a:extLst>
                      </p:cNvPr>
                      <p:cNvPicPr/>
                      <p:nvPr/>
                    </p:nvPicPr>
                    <p:blipFill>
                      <a:blip r:embed="rId9"/>
                      <a:stretch>
                        <a:fillRect/>
                      </a:stretch>
                    </p:blipFill>
                    <p:spPr>
                      <a:xfrm>
                        <a:off x="4814024" y="780256"/>
                        <a:ext cx="1562100" cy="558800"/>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E9D66DFA-4012-41D2-9096-FE7007A8D95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15713" y="1916931"/>
            <a:ext cx="5112573" cy="660894"/>
          </a:xfrm>
          <a:prstGeom prst="rect">
            <a:avLst/>
          </a:prstGeom>
        </p:spPr>
      </p:pic>
      <p:pic>
        <p:nvPicPr>
          <p:cNvPr id="20" name="Picture 19">
            <a:extLst>
              <a:ext uri="{FF2B5EF4-FFF2-40B4-BE49-F238E27FC236}">
                <a16:creationId xmlns:a16="http://schemas.microsoft.com/office/drawing/2014/main" id="{30982A5D-EC25-44C5-9A7F-F315C986477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15714" y="3064928"/>
            <a:ext cx="5112573" cy="1571181"/>
          </a:xfrm>
          <a:prstGeom prst="rect">
            <a:avLst/>
          </a:prstGeom>
        </p:spPr>
      </p:pic>
      <p:sp>
        <p:nvSpPr>
          <p:cNvPr id="21" name="Rectangle 20">
            <a:extLst>
              <a:ext uri="{FF2B5EF4-FFF2-40B4-BE49-F238E27FC236}">
                <a16:creationId xmlns:a16="http://schemas.microsoft.com/office/drawing/2014/main" id="{ADFEC368-41F5-47B2-9ED6-48FC77E231D4}"/>
              </a:ext>
            </a:extLst>
          </p:cNvPr>
          <p:cNvSpPr/>
          <p:nvPr/>
        </p:nvSpPr>
        <p:spPr>
          <a:xfrm>
            <a:off x="2119086" y="2757715"/>
            <a:ext cx="5009200" cy="107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F728E54A-5438-4B6B-A0AC-8B8AB2EE7E23}"/>
              </a:ext>
            </a:extLst>
          </p:cNvPr>
          <p:cNvSpPr/>
          <p:nvPr/>
        </p:nvSpPr>
        <p:spPr>
          <a:xfrm>
            <a:off x="3686629" y="4070371"/>
            <a:ext cx="362857" cy="49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6" name="Picture 45">
            <a:extLst>
              <a:ext uri="{FF2B5EF4-FFF2-40B4-BE49-F238E27FC236}">
                <a16:creationId xmlns:a16="http://schemas.microsoft.com/office/drawing/2014/main" id="{AA4A12CD-FBFE-4752-A684-8CA9162D42DE}"/>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2424113" y="3429000"/>
            <a:ext cx="1465716" cy="406728"/>
          </a:xfrm>
          <a:prstGeom prst="rect">
            <a:avLst/>
          </a:prstGeom>
        </p:spPr>
      </p:pic>
      <p:pic>
        <p:nvPicPr>
          <p:cNvPr id="48" name="Picture 47">
            <a:extLst>
              <a:ext uri="{FF2B5EF4-FFF2-40B4-BE49-F238E27FC236}">
                <a16:creationId xmlns:a16="http://schemas.microsoft.com/office/drawing/2014/main" id="{C703C644-F1CF-45D0-A365-CE0A5B8C02FD}"/>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2424113" y="3063784"/>
            <a:ext cx="1465716" cy="365216"/>
          </a:xfrm>
          <a:prstGeom prst="rect">
            <a:avLst/>
          </a:prstGeom>
        </p:spPr>
      </p:pic>
      <p:sp>
        <p:nvSpPr>
          <p:cNvPr id="51" name="Rectangle 50">
            <a:extLst>
              <a:ext uri="{FF2B5EF4-FFF2-40B4-BE49-F238E27FC236}">
                <a16:creationId xmlns:a16="http://schemas.microsoft.com/office/drawing/2014/main" id="{8DABCE0C-F907-4CA1-8F94-B765C0061ECF}"/>
              </a:ext>
            </a:extLst>
          </p:cNvPr>
          <p:cNvSpPr/>
          <p:nvPr/>
        </p:nvSpPr>
        <p:spPr>
          <a:xfrm>
            <a:off x="5044601" y="4061468"/>
            <a:ext cx="362857" cy="49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2" name="Picture 51">
            <a:extLst>
              <a:ext uri="{FF2B5EF4-FFF2-40B4-BE49-F238E27FC236}">
                <a16:creationId xmlns:a16="http://schemas.microsoft.com/office/drawing/2014/main" id="{7440ADAD-A542-4B44-9EA7-09A2F5AB1DD1}"/>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3795827" y="3429000"/>
            <a:ext cx="1465716" cy="406728"/>
          </a:xfrm>
          <a:prstGeom prst="rect">
            <a:avLst/>
          </a:prstGeom>
        </p:spPr>
      </p:pic>
      <p:pic>
        <p:nvPicPr>
          <p:cNvPr id="53" name="Picture 52">
            <a:extLst>
              <a:ext uri="{FF2B5EF4-FFF2-40B4-BE49-F238E27FC236}">
                <a16:creationId xmlns:a16="http://schemas.microsoft.com/office/drawing/2014/main" id="{6DDD046B-9AE8-46D5-B5AF-191052B1A5F4}"/>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3795827" y="3063784"/>
            <a:ext cx="1465716" cy="365216"/>
          </a:xfrm>
          <a:prstGeom prst="rect">
            <a:avLst/>
          </a:prstGeom>
        </p:spPr>
      </p:pic>
      <p:sp>
        <p:nvSpPr>
          <p:cNvPr id="58" name="Rectangle 57">
            <a:extLst>
              <a:ext uri="{FF2B5EF4-FFF2-40B4-BE49-F238E27FC236}">
                <a16:creationId xmlns:a16="http://schemas.microsoft.com/office/drawing/2014/main" id="{ACD3E509-4349-44C7-915C-A1956867A67C}"/>
              </a:ext>
            </a:extLst>
          </p:cNvPr>
          <p:cNvSpPr/>
          <p:nvPr/>
        </p:nvSpPr>
        <p:spPr>
          <a:xfrm>
            <a:off x="6402573" y="4030858"/>
            <a:ext cx="362857" cy="49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0" name="Picture 59">
            <a:extLst>
              <a:ext uri="{FF2B5EF4-FFF2-40B4-BE49-F238E27FC236}">
                <a16:creationId xmlns:a16="http://schemas.microsoft.com/office/drawing/2014/main" id="{0E7C58CA-D3CD-4D58-A759-859448298404}"/>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5167541" y="3420097"/>
            <a:ext cx="1465716" cy="406728"/>
          </a:xfrm>
          <a:prstGeom prst="rect">
            <a:avLst/>
          </a:prstGeom>
        </p:spPr>
      </p:pic>
      <p:pic>
        <p:nvPicPr>
          <p:cNvPr id="62" name="Picture 61">
            <a:extLst>
              <a:ext uri="{FF2B5EF4-FFF2-40B4-BE49-F238E27FC236}">
                <a16:creationId xmlns:a16="http://schemas.microsoft.com/office/drawing/2014/main" id="{9022A83B-A916-4C8D-9A15-67BEE34ABE41}"/>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5167541" y="3054881"/>
            <a:ext cx="1465716" cy="365216"/>
          </a:xfrm>
          <a:prstGeom prst="rect">
            <a:avLst/>
          </a:prstGeom>
        </p:spPr>
      </p:pic>
      <p:graphicFrame>
        <p:nvGraphicFramePr>
          <p:cNvPr id="23" name="Object 22">
            <a:extLst>
              <a:ext uri="{FF2B5EF4-FFF2-40B4-BE49-F238E27FC236}">
                <a16:creationId xmlns:a16="http://schemas.microsoft.com/office/drawing/2014/main" id="{E1C8184E-D632-4469-9F41-66DCA73D9F6F}"/>
              </a:ext>
            </a:extLst>
          </p:cNvPr>
          <p:cNvGraphicFramePr>
            <a:graphicFrameLocks noChangeAspect="1"/>
          </p:cNvGraphicFramePr>
          <p:nvPr>
            <p:extLst>
              <p:ext uri="{D42A27DB-BD31-4B8C-83A1-F6EECF244321}">
                <p14:modId xmlns:p14="http://schemas.microsoft.com/office/powerpoint/2010/main" val="855553627"/>
              </p:ext>
            </p:extLst>
          </p:nvPr>
        </p:nvGraphicFramePr>
        <p:xfrm>
          <a:off x="6454194" y="777875"/>
          <a:ext cx="584200" cy="558800"/>
        </p:xfrm>
        <a:graphic>
          <a:graphicData uri="http://schemas.openxmlformats.org/presentationml/2006/ole">
            <mc:AlternateContent xmlns:mc="http://schemas.openxmlformats.org/markup-compatibility/2006">
              <mc:Choice xmlns:v="urn:schemas-microsoft-com:vml" Requires="v">
                <p:oleObj spid="_x0000_s12293" name="Equation" r:id="rId14" imgW="583920" imgH="558720" progId="Equation.DSMT4">
                  <p:embed/>
                </p:oleObj>
              </mc:Choice>
              <mc:Fallback>
                <p:oleObj name="Equation" r:id="rId14" imgW="583920" imgH="558720" progId="Equation.DSMT4">
                  <p:embed/>
                  <p:pic>
                    <p:nvPicPr>
                      <p:cNvPr id="23" name="Object 22">
                        <a:extLst>
                          <a:ext uri="{FF2B5EF4-FFF2-40B4-BE49-F238E27FC236}">
                            <a16:creationId xmlns:a16="http://schemas.microsoft.com/office/drawing/2014/main" id="{E1C8184E-D632-4469-9F41-66DCA73D9F6F}"/>
                          </a:ext>
                        </a:extLst>
                      </p:cNvPr>
                      <p:cNvPicPr/>
                      <p:nvPr/>
                    </p:nvPicPr>
                    <p:blipFill>
                      <a:blip r:embed="rId15"/>
                      <a:stretch>
                        <a:fillRect/>
                      </a:stretch>
                    </p:blipFill>
                    <p:spPr>
                      <a:xfrm>
                        <a:off x="6454194" y="777875"/>
                        <a:ext cx="584200" cy="558800"/>
                      </a:xfrm>
                      <a:prstGeom prst="rect">
                        <a:avLst/>
                      </a:prstGeom>
                    </p:spPr>
                  </p:pic>
                </p:oleObj>
              </mc:Fallback>
            </mc:AlternateContent>
          </a:graphicData>
        </a:graphic>
      </p:graphicFrame>
    </p:spTree>
    <p:extLst>
      <p:ext uri="{BB962C8B-B14F-4D97-AF65-F5344CB8AC3E}">
        <p14:creationId xmlns:p14="http://schemas.microsoft.com/office/powerpoint/2010/main" val="89050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left)">
                                      <p:cBhvr>
                                        <p:cTn id="27" dur="500"/>
                                        <p:tgtEl>
                                          <p:spTgt spid="46"/>
                                        </p:tgtEl>
                                      </p:cBhvr>
                                    </p:animEffect>
                                  </p:childTnLst>
                                </p:cTn>
                              </p:par>
                              <p:par>
                                <p:cTn id="28" presetID="10" presetClass="entr" presetSubtype="0" fill="hold"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childTnLst>
                          </p:cTn>
                        </p:par>
                        <p:par>
                          <p:cTn id="31" fill="hold">
                            <p:stCondLst>
                              <p:cond delay="500"/>
                            </p:stCondLst>
                            <p:childTnLst>
                              <p:par>
                                <p:cTn id="32" presetID="10" presetClass="exit" presetSubtype="0" fill="hold" grpId="0" nodeType="afterEffect">
                                  <p:stCondLst>
                                    <p:cond delay="0"/>
                                  </p:stCondLst>
                                  <p:childTnLst>
                                    <p:animEffect transition="out" filter="fade">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left)">
                                      <p:cBhvr>
                                        <p:cTn id="39" dur="500"/>
                                        <p:tgtEl>
                                          <p:spTgt spid="52"/>
                                        </p:tgtEl>
                                      </p:cBhvr>
                                    </p:animEffect>
                                  </p:childTnLst>
                                </p:cTn>
                              </p:par>
                              <p:par>
                                <p:cTn id="40" presetID="10"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par>
                          <p:cTn id="43" fill="hold">
                            <p:stCondLst>
                              <p:cond delay="500"/>
                            </p:stCondLst>
                            <p:childTnLst>
                              <p:par>
                                <p:cTn id="44" presetID="10" presetClass="exit" presetSubtype="0" fill="hold" grpId="0" nodeType="afterEffect">
                                  <p:stCondLst>
                                    <p:cond delay="0"/>
                                  </p:stCondLst>
                                  <p:childTnLst>
                                    <p:animEffect transition="out" filter="fade">
                                      <p:cBhvr>
                                        <p:cTn id="45" dur="500"/>
                                        <p:tgtEl>
                                          <p:spTgt spid="51"/>
                                        </p:tgtEl>
                                      </p:cBhvr>
                                    </p:animEffect>
                                    <p:set>
                                      <p:cBhvr>
                                        <p:cTn id="46" dur="1" fill="hold">
                                          <p:stCondLst>
                                            <p:cond delay="499"/>
                                          </p:stCondLst>
                                        </p:cTn>
                                        <p:tgtEl>
                                          <p:spTgt spid="5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par>
                                <p:cTn id="52" presetID="10" presetClass="entr" presetSubtype="0" fill="hold" nodeType="with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childTnLst>
                          </p:cTn>
                        </p:par>
                        <p:par>
                          <p:cTn id="55" fill="hold">
                            <p:stCondLst>
                              <p:cond delay="500"/>
                            </p:stCondLst>
                            <p:childTnLst>
                              <p:par>
                                <p:cTn id="56" presetID="10" presetClass="exit" presetSubtype="0" fill="hold" grpId="0" nodeType="afterEffect">
                                  <p:stCondLst>
                                    <p:cond delay="0"/>
                                  </p:stCondLst>
                                  <p:childTnLst>
                                    <p:animEffect transition="out" filter="fade">
                                      <p:cBhvr>
                                        <p:cTn id="57" dur="500"/>
                                        <p:tgtEl>
                                          <p:spTgt spid="58"/>
                                        </p:tgtEl>
                                      </p:cBhvr>
                                    </p:animEffect>
                                    <p:set>
                                      <p:cBhvr>
                                        <p:cTn id="58" dur="1" fill="hold">
                                          <p:stCondLst>
                                            <p:cond delay="499"/>
                                          </p:stCondLst>
                                        </p:cTn>
                                        <p:tgtEl>
                                          <p:spTgt spid="5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1"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9799875A-0605-4561-AD67-F248BB50DB18}"/>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2:1</a:t>
            </a:r>
          </a:p>
        </p:txBody>
      </p:sp>
      <p:pic>
        <p:nvPicPr>
          <p:cNvPr id="7" name="Picture 6">
            <a:extLst>
              <a:ext uri="{FF2B5EF4-FFF2-40B4-BE49-F238E27FC236}">
                <a16:creationId xmlns:a16="http://schemas.microsoft.com/office/drawing/2014/main" id="{EEEE907E-EE5F-4A1A-8351-F6FC91457614}"/>
              </a:ext>
            </a:extLst>
          </p:cNvPr>
          <p:cNvPicPr>
            <a:picLocks noChangeAspect="1"/>
          </p:cNvPicPr>
          <p:nvPr/>
        </p:nvPicPr>
        <p:blipFill rotWithShape="1">
          <a:blip r:embed="rId4">
            <a:extLst>
              <a:ext uri="{28A0092B-C50C-407E-A947-70E740481C1C}">
                <a14:useLocalDpi xmlns:a14="http://schemas.microsoft.com/office/drawing/2010/main" val="0"/>
              </a:ext>
            </a:extLst>
          </a:blip>
          <a:srcRect t="-1835"/>
          <a:stretch/>
        </p:blipFill>
        <p:spPr>
          <a:xfrm>
            <a:off x="1410815" y="1262984"/>
            <a:ext cx="6322370" cy="3183845"/>
          </a:xfrm>
          <a:prstGeom prst="rect">
            <a:avLst/>
          </a:prstGeom>
        </p:spPr>
      </p:pic>
      <p:graphicFrame>
        <p:nvGraphicFramePr>
          <p:cNvPr id="3" name="Object 2">
            <a:extLst>
              <a:ext uri="{FF2B5EF4-FFF2-40B4-BE49-F238E27FC236}">
                <a16:creationId xmlns:a16="http://schemas.microsoft.com/office/drawing/2014/main" id="{4BCB7E8F-45AC-4361-BBC9-FE219E9C8BF0}"/>
              </a:ext>
            </a:extLst>
          </p:cNvPr>
          <p:cNvGraphicFramePr>
            <a:graphicFrameLocks noChangeAspect="1"/>
          </p:cNvGraphicFramePr>
          <p:nvPr>
            <p:extLst>
              <p:ext uri="{D42A27DB-BD31-4B8C-83A1-F6EECF244321}">
                <p14:modId xmlns:p14="http://schemas.microsoft.com/office/powerpoint/2010/main" val="916279550"/>
              </p:ext>
            </p:extLst>
          </p:nvPr>
        </p:nvGraphicFramePr>
        <p:xfrm>
          <a:off x="533400" y="777875"/>
          <a:ext cx="8077200" cy="558800"/>
        </p:xfrm>
        <a:graphic>
          <a:graphicData uri="http://schemas.openxmlformats.org/presentationml/2006/ole">
            <mc:AlternateContent xmlns:mc="http://schemas.openxmlformats.org/markup-compatibility/2006">
              <mc:Choice xmlns:v="urn:schemas-microsoft-com:vml" Requires="v">
                <p:oleObj spid="_x0000_s13314" name="Equation" r:id="rId5" imgW="8076960" imgH="558720" progId="Equation.DSMT4">
                  <p:embed/>
                </p:oleObj>
              </mc:Choice>
              <mc:Fallback>
                <p:oleObj name="Equation" r:id="rId5" imgW="8076960" imgH="558720" progId="Equation.DSMT4">
                  <p:embed/>
                  <p:pic>
                    <p:nvPicPr>
                      <p:cNvPr id="3" name="Object 2">
                        <a:extLst>
                          <a:ext uri="{FF2B5EF4-FFF2-40B4-BE49-F238E27FC236}">
                            <a16:creationId xmlns:a16="http://schemas.microsoft.com/office/drawing/2014/main" id="{4BCB7E8F-45AC-4361-BBC9-FE219E9C8BF0}"/>
                          </a:ext>
                        </a:extLst>
                      </p:cNvPr>
                      <p:cNvPicPr/>
                      <p:nvPr/>
                    </p:nvPicPr>
                    <p:blipFill>
                      <a:blip r:embed="rId6"/>
                      <a:stretch>
                        <a:fillRect/>
                      </a:stretch>
                    </p:blipFill>
                    <p:spPr>
                      <a:xfrm>
                        <a:off x="533400" y="777875"/>
                        <a:ext cx="8077200" cy="5588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0A1AC97C-EB0E-4C99-A688-162E052478D4}"/>
              </a:ext>
            </a:extLst>
          </p:cNvPr>
          <p:cNvGraphicFramePr>
            <a:graphicFrameLocks noChangeAspect="1"/>
          </p:cNvGraphicFramePr>
          <p:nvPr>
            <p:extLst>
              <p:ext uri="{D42A27DB-BD31-4B8C-83A1-F6EECF244321}">
                <p14:modId xmlns:p14="http://schemas.microsoft.com/office/powerpoint/2010/main" val="1251366944"/>
              </p:ext>
            </p:extLst>
          </p:nvPr>
        </p:nvGraphicFramePr>
        <p:xfrm>
          <a:off x="3689350" y="4492625"/>
          <a:ext cx="1803400" cy="279400"/>
        </p:xfrm>
        <a:graphic>
          <a:graphicData uri="http://schemas.openxmlformats.org/presentationml/2006/ole">
            <mc:AlternateContent xmlns:mc="http://schemas.openxmlformats.org/markup-compatibility/2006">
              <mc:Choice xmlns:v="urn:schemas-microsoft-com:vml" Requires="v">
                <p:oleObj spid="_x0000_s13315" name="Equation" r:id="rId7" imgW="1803240" imgH="279360" progId="Equation.DSMT4">
                  <p:embed/>
                </p:oleObj>
              </mc:Choice>
              <mc:Fallback>
                <p:oleObj name="Equation" r:id="rId7" imgW="1803240" imgH="279360" progId="Equation.DSMT4">
                  <p:embed/>
                  <p:pic>
                    <p:nvPicPr>
                      <p:cNvPr id="10" name="Object 9">
                        <a:extLst>
                          <a:ext uri="{FF2B5EF4-FFF2-40B4-BE49-F238E27FC236}">
                            <a16:creationId xmlns:a16="http://schemas.microsoft.com/office/drawing/2014/main" id="{0A1AC97C-EB0E-4C99-A688-162E052478D4}"/>
                          </a:ext>
                        </a:extLst>
                      </p:cNvPr>
                      <p:cNvPicPr/>
                      <p:nvPr/>
                    </p:nvPicPr>
                    <p:blipFill>
                      <a:blip r:embed="rId8"/>
                      <a:stretch>
                        <a:fillRect/>
                      </a:stretch>
                    </p:blipFill>
                    <p:spPr>
                      <a:xfrm>
                        <a:off x="3689350" y="4492625"/>
                        <a:ext cx="1803400" cy="2794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779EBFAE-6D04-4D30-B660-9A45A741B8E5}"/>
              </a:ext>
            </a:extLst>
          </p:cNvPr>
          <p:cNvGraphicFramePr>
            <a:graphicFrameLocks noChangeAspect="1"/>
          </p:cNvGraphicFramePr>
          <p:nvPr>
            <p:extLst>
              <p:ext uri="{D42A27DB-BD31-4B8C-83A1-F6EECF244321}">
                <p14:modId xmlns:p14="http://schemas.microsoft.com/office/powerpoint/2010/main" val="774297004"/>
              </p:ext>
            </p:extLst>
          </p:nvPr>
        </p:nvGraphicFramePr>
        <p:xfrm>
          <a:off x="3678238" y="5003800"/>
          <a:ext cx="1828800" cy="736600"/>
        </p:xfrm>
        <a:graphic>
          <a:graphicData uri="http://schemas.openxmlformats.org/presentationml/2006/ole">
            <mc:AlternateContent xmlns:mc="http://schemas.openxmlformats.org/markup-compatibility/2006">
              <mc:Choice xmlns:v="urn:schemas-microsoft-com:vml" Requires="v">
                <p:oleObj spid="_x0000_s13316" name="Equation" r:id="rId9" imgW="1828800" imgH="736560" progId="Equation.DSMT4">
                  <p:embed/>
                </p:oleObj>
              </mc:Choice>
              <mc:Fallback>
                <p:oleObj name="Equation" r:id="rId9" imgW="1828800" imgH="736560" progId="Equation.DSMT4">
                  <p:embed/>
                  <p:pic>
                    <p:nvPicPr>
                      <p:cNvPr id="12" name="Object 11">
                        <a:extLst>
                          <a:ext uri="{FF2B5EF4-FFF2-40B4-BE49-F238E27FC236}">
                            <a16:creationId xmlns:a16="http://schemas.microsoft.com/office/drawing/2014/main" id="{779EBFAE-6D04-4D30-B660-9A45A741B8E5}"/>
                          </a:ext>
                        </a:extLst>
                      </p:cNvPr>
                      <p:cNvPicPr/>
                      <p:nvPr/>
                    </p:nvPicPr>
                    <p:blipFill>
                      <a:blip r:embed="rId10"/>
                      <a:stretch>
                        <a:fillRect/>
                      </a:stretch>
                    </p:blipFill>
                    <p:spPr>
                      <a:xfrm>
                        <a:off x="3678238" y="5003800"/>
                        <a:ext cx="1828800" cy="7366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983595E4-52CE-46F5-9F7A-D793A6CE9631}"/>
              </a:ext>
            </a:extLst>
          </p:cNvPr>
          <p:cNvGraphicFramePr>
            <a:graphicFrameLocks noChangeAspect="1"/>
          </p:cNvGraphicFramePr>
          <p:nvPr>
            <p:extLst>
              <p:ext uri="{D42A27DB-BD31-4B8C-83A1-F6EECF244321}">
                <p14:modId xmlns:p14="http://schemas.microsoft.com/office/powerpoint/2010/main" val="4012284399"/>
              </p:ext>
            </p:extLst>
          </p:nvPr>
        </p:nvGraphicFramePr>
        <p:xfrm>
          <a:off x="3221038" y="5759450"/>
          <a:ext cx="2755900" cy="736600"/>
        </p:xfrm>
        <a:graphic>
          <a:graphicData uri="http://schemas.openxmlformats.org/presentationml/2006/ole">
            <mc:AlternateContent xmlns:mc="http://schemas.openxmlformats.org/markup-compatibility/2006">
              <mc:Choice xmlns:v="urn:schemas-microsoft-com:vml" Requires="v">
                <p:oleObj spid="_x0000_s13317" name="Equation" r:id="rId11" imgW="2755800" imgH="736560" progId="Equation.DSMT4">
                  <p:embed/>
                </p:oleObj>
              </mc:Choice>
              <mc:Fallback>
                <p:oleObj name="Equation" r:id="rId11" imgW="2755800" imgH="736560" progId="Equation.DSMT4">
                  <p:embed/>
                  <p:pic>
                    <p:nvPicPr>
                      <p:cNvPr id="17" name="Object 16">
                        <a:extLst>
                          <a:ext uri="{FF2B5EF4-FFF2-40B4-BE49-F238E27FC236}">
                            <a16:creationId xmlns:a16="http://schemas.microsoft.com/office/drawing/2014/main" id="{983595E4-52CE-46F5-9F7A-D793A6CE9631}"/>
                          </a:ext>
                        </a:extLst>
                      </p:cNvPr>
                      <p:cNvPicPr/>
                      <p:nvPr/>
                    </p:nvPicPr>
                    <p:blipFill>
                      <a:blip r:embed="rId12"/>
                      <a:stretch>
                        <a:fillRect/>
                      </a:stretch>
                    </p:blipFill>
                    <p:spPr>
                      <a:xfrm>
                        <a:off x="3221038" y="5759450"/>
                        <a:ext cx="2755900" cy="736600"/>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58051DAE-642D-44FE-A48A-0FB3D7DE1A34}"/>
              </a:ext>
            </a:extLst>
          </p:cNvPr>
          <p:cNvSpPr/>
          <p:nvPr/>
        </p:nvSpPr>
        <p:spPr>
          <a:xfrm>
            <a:off x="2454841" y="1321690"/>
            <a:ext cx="4264781" cy="764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a:extLst>
              <a:ext uri="{FF2B5EF4-FFF2-40B4-BE49-F238E27FC236}">
                <a16:creationId xmlns:a16="http://schemas.microsoft.com/office/drawing/2014/main" id="{99DCD321-CE37-4858-87EE-5E09A987DCD8}"/>
              </a:ext>
            </a:extLst>
          </p:cNvPr>
          <p:cNvPicPr>
            <a:picLocks noChangeAspect="1"/>
          </p:cNvPicPr>
          <p:nvPr/>
        </p:nvPicPr>
        <p:blipFill rotWithShape="1">
          <a:blip r:embed="rId13">
            <a:extLst>
              <a:ext uri="{28A0092B-C50C-407E-A947-70E740481C1C}">
                <a14:useLocalDpi xmlns:a14="http://schemas.microsoft.com/office/drawing/2010/main" val="0"/>
              </a:ext>
            </a:extLst>
          </a:blip>
          <a:srcRect b="-4356"/>
          <a:stretch/>
        </p:blipFill>
        <p:spPr>
          <a:xfrm>
            <a:off x="1410815" y="1262984"/>
            <a:ext cx="6322370" cy="3355296"/>
          </a:xfrm>
          <a:prstGeom prst="rect">
            <a:avLst/>
          </a:prstGeom>
        </p:spPr>
      </p:pic>
    </p:spTree>
    <p:extLst>
      <p:ext uri="{BB962C8B-B14F-4D97-AF65-F5344CB8AC3E}">
        <p14:creationId xmlns:p14="http://schemas.microsoft.com/office/powerpoint/2010/main" val="278055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1">
            <a:extLst>
              <a:ext uri="{FF2B5EF4-FFF2-40B4-BE49-F238E27FC236}">
                <a16:creationId xmlns:a16="http://schemas.microsoft.com/office/drawing/2014/main" id="{C2773E23-5A6A-4B1D-A37F-18169EF2A42C}"/>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2:2</a:t>
            </a:r>
          </a:p>
        </p:txBody>
      </p:sp>
      <p:pic>
        <p:nvPicPr>
          <p:cNvPr id="5" name="Picture 4">
            <a:extLst>
              <a:ext uri="{FF2B5EF4-FFF2-40B4-BE49-F238E27FC236}">
                <a16:creationId xmlns:a16="http://schemas.microsoft.com/office/drawing/2014/main" id="{6FB0AF59-A4BE-4A37-8F82-3B8281255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618" y="752848"/>
            <a:ext cx="6135088" cy="1376654"/>
          </a:xfrm>
          <a:prstGeom prst="rect">
            <a:avLst/>
          </a:prstGeom>
        </p:spPr>
      </p:pic>
      <p:pic>
        <p:nvPicPr>
          <p:cNvPr id="11" name="Picture 10">
            <a:extLst>
              <a:ext uri="{FF2B5EF4-FFF2-40B4-BE49-F238E27FC236}">
                <a16:creationId xmlns:a16="http://schemas.microsoft.com/office/drawing/2014/main" id="{2FDA619C-1CA3-4FAF-BBB3-7F112C332D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618" y="2283683"/>
            <a:ext cx="6135088" cy="2281954"/>
          </a:xfrm>
          <a:prstGeom prst="rect">
            <a:avLst/>
          </a:prstGeom>
        </p:spPr>
      </p:pic>
      <p:pic>
        <p:nvPicPr>
          <p:cNvPr id="14" name="Picture 13">
            <a:extLst>
              <a:ext uri="{FF2B5EF4-FFF2-40B4-BE49-F238E27FC236}">
                <a16:creationId xmlns:a16="http://schemas.microsoft.com/office/drawing/2014/main" id="{8F513274-78E0-4C08-B97E-81D3EF2CC3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3618" y="4713681"/>
            <a:ext cx="6135088" cy="1668445"/>
          </a:xfrm>
          <a:prstGeom prst="rect">
            <a:avLst/>
          </a:prstGeom>
        </p:spPr>
      </p:pic>
      <p:sp>
        <p:nvSpPr>
          <p:cNvPr id="15" name="Rectangle 14">
            <a:extLst>
              <a:ext uri="{FF2B5EF4-FFF2-40B4-BE49-F238E27FC236}">
                <a16:creationId xmlns:a16="http://schemas.microsoft.com/office/drawing/2014/main" id="{A1DB78D8-8E5C-4866-BADE-740E8F0DDE1D}"/>
              </a:ext>
            </a:extLst>
          </p:cNvPr>
          <p:cNvSpPr/>
          <p:nvPr/>
        </p:nvSpPr>
        <p:spPr>
          <a:xfrm>
            <a:off x="3890075" y="845788"/>
            <a:ext cx="821410" cy="227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7899B74-2C99-4ECA-8AD7-21FC19C07678}"/>
              </a:ext>
            </a:extLst>
          </p:cNvPr>
          <p:cNvSpPr/>
          <p:nvPr/>
        </p:nvSpPr>
        <p:spPr>
          <a:xfrm>
            <a:off x="4711484" y="778091"/>
            <a:ext cx="1041615" cy="424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4B879F8-323D-44D2-8D38-7EED64EBFD49}"/>
              </a:ext>
            </a:extLst>
          </p:cNvPr>
          <p:cNvSpPr/>
          <p:nvPr/>
        </p:nvSpPr>
        <p:spPr>
          <a:xfrm>
            <a:off x="3890075" y="1231700"/>
            <a:ext cx="821408" cy="292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B1A3A0CB-68B9-4D99-8639-084BFB04483D}"/>
              </a:ext>
            </a:extLst>
          </p:cNvPr>
          <p:cNvSpPr/>
          <p:nvPr/>
        </p:nvSpPr>
        <p:spPr>
          <a:xfrm>
            <a:off x="3890075" y="1603223"/>
            <a:ext cx="821410" cy="323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F380C323-4001-4DA3-9097-2EE4E6F5C255}"/>
              </a:ext>
            </a:extLst>
          </p:cNvPr>
          <p:cNvSpPr/>
          <p:nvPr/>
        </p:nvSpPr>
        <p:spPr>
          <a:xfrm>
            <a:off x="4931691" y="1257510"/>
            <a:ext cx="821408" cy="252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442218CE-E8AE-4AE4-97C3-3286054C1248}"/>
              </a:ext>
            </a:extLst>
          </p:cNvPr>
          <p:cNvSpPr/>
          <p:nvPr/>
        </p:nvSpPr>
        <p:spPr>
          <a:xfrm>
            <a:off x="4931691" y="1520946"/>
            <a:ext cx="821410" cy="483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DE5CB5DA-3D83-4C60-BEE8-5048246F074B}"/>
              </a:ext>
            </a:extLst>
          </p:cNvPr>
          <p:cNvSpPr/>
          <p:nvPr/>
        </p:nvSpPr>
        <p:spPr>
          <a:xfrm>
            <a:off x="5753098" y="1501966"/>
            <a:ext cx="1041615" cy="512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A6741BC3-F11C-4ABE-95FC-78BEB4B70600}"/>
              </a:ext>
            </a:extLst>
          </p:cNvPr>
          <p:cNvSpPr/>
          <p:nvPr/>
        </p:nvSpPr>
        <p:spPr>
          <a:xfrm>
            <a:off x="2632774" y="2252350"/>
            <a:ext cx="2078709" cy="521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6C522C65-F6F2-4CCB-B9CC-F9210CCBD7F4}"/>
              </a:ext>
            </a:extLst>
          </p:cNvPr>
          <p:cNvSpPr/>
          <p:nvPr/>
        </p:nvSpPr>
        <p:spPr>
          <a:xfrm>
            <a:off x="2850720" y="2921724"/>
            <a:ext cx="2078709" cy="521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18CC817D-E0B9-4275-89F0-22C018B6DBB5}"/>
              </a:ext>
            </a:extLst>
          </p:cNvPr>
          <p:cNvSpPr/>
          <p:nvPr/>
        </p:nvSpPr>
        <p:spPr>
          <a:xfrm>
            <a:off x="4983480" y="3119844"/>
            <a:ext cx="335280" cy="385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4667AF0-664C-474D-8D57-1BA113F90F26}"/>
              </a:ext>
            </a:extLst>
          </p:cNvPr>
          <p:cNvSpPr/>
          <p:nvPr/>
        </p:nvSpPr>
        <p:spPr>
          <a:xfrm>
            <a:off x="2713560" y="3843290"/>
            <a:ext cx="2078709" cy="521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DBEA949F-44A3-4183-B698-16362D794F08}"/>
              </a:ext>
            </a:extLst>
          </p:cNvPr>
          <p:cNvSpPr/>
          <p:nvPr/>
        </p:nvSpPr>
        <p:spPr>
          <a:xfrm>
            <a:off x="4929429" y="3780871"/>
            <a:ext cx="335280" cy="521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0F0A0993-6072-4E9E-ABC9-BAD760037645}"/>
              </a:ext>
            </a:extLst>
          </p:cNvPr>
          <p:cNvSpPr/>
          <p:nvPr/>
        </p:nvSpPr>
        <p:spPr>
          <a:xfrm>
            <a:off x="4983480" y="2190750"/>
            <a:ext cx="495776" cy="590550"/>
          </a:xfrm>
          <a:custGeom>
            <a:avLst/>
            <a:gdLst>
              <a:gd name="connsiteX0" fmla="*/ 33665 w 486102"/>
              <a:gd name="connsiteY0" fmla="*/ 481013 h 590550"/>
              <a:gd name="connsiteX1" fmla="*/ 90815 w 486102"/>
              <a:gd name="connsiteY1" fmla="*/ 454819 h 590550"/>
              <a:gd name="connsiteX2" fmla="*/ 102721 w 486102"/>
              <a:gd name="connsiteY2" fmla="*/ 450056 h 590550"/>
              <a:gd name="connsiteX3" fmla="*/ 117009 w 486102"/>
              <a:gd name="connsiteY3" fmla="*/ 447675 h 590550"/>
              <a:gd name="connsiteX4" fmla="*/ 197971 w 486102"/>
              <a:gd name="connsiteY4" fmla="*/ 445294 h 590550"/>
              <a:gd name="connsiteX5" fmla="*/ 236071 w 486102"/>
              <a:gd name="connsiteY5" fmla="*/ 466725 h 590550"/>
              <a:gd name="connsiteX6" fmla="*/ 255121 w 486102"/>
              <a:gd name="connsiteY6" fmla="*/ 473869 h 590550"/>
              <a:gd name="connsiteX7" fmla="*/ 283696 w 486102"/>
              <a:gd name="connsiteY7" fmla="*/ 497681 h 590550"/>
              <a:gd name="connsiteX8" fmla="*/ 295602 w 486102"/>
              <a:gd name="connsiteY8" fmla="*/ 511969 h 590550"/>
              <a:gd name="connsiteX9" fmla="*/ 319415 w 486102"/>
              <a:gd name="connsiteY9" fmla="*/ 526256 h 590550"/>
              <a:gd name="connsiteX10" fmla="*/ 347990 w 486102"/>
              <a:gd name="connsiteY10" fmla="*/ 564356 h 590550"/>
              <a:gd name="connsiteX11" fmla="*/ 376565 w 486102"/>
              <a:gd name="connsiteY11" fmla="*/ 588169 h 590550"/>
              <a:gd name="connsiteX12" fmla="*/ 407521 w 486102"/>
              <a:gd name="connsiteY12" fmla="*/ 590550 h 590550"/>
              <a:gd name="connsiteX13" fmla="*/ 428952 w 486102"/>
              <a:gd name="connsiteY13" fmla="*/ 566738 h 590550"/>
              <a:gd name="connsiteX14" fmla="*/ 457527 w 486102"/>
              <a:gd name="connsiteY14" fmla="*/ 502444 h 590550"/>
              <a:gd name="connsiteX15" fmla="*/ 462290 w 486102"/>
              <a:gd name="connsiteY15" fmla="*/ 459581 h 590550"/>
              <a:gd name="connsiteX16" fmla="*/ 471815 w 486102"/>
              <a:gd name="connsiteY16" fmla="*/ 409575 h 590550"/>
              <a:gd name="connsiteX17" fmla="*/ 486102 w 486102"/>
              <a:gd name="connsiteY17" fmla="*/ 321469 h 590550"/>
              <a:gd name="connsiteX18" fmla="*/ 467052 w 486102"/>
              <a:gd name="connsiteY18" fmla="*/ 214313 h 590550"/>
              <a:gd name="connsiteX19" fmla="*/ 464671 w 486102"/>
              <a:gd name="connsiteY19" fmla="*/ 202406 h 590550"/>
              <a:gd name="connsiteX20" fmla="*/ 452765 w 486102"/>
              <a:gd name="connsiteY20" fmla="*/ 166688 h 590550"/>
              <a:gd name="connsiteX21" fmla="*/ 448002 w 486102"/>
              <a:gd name="connsiteY21" fmla="*/ 147638 h 590550"/>
              <a:gd name="connsiteX22" fmla="*/ 407521 w 486102"/>
              <a:gd name="connsiteY22" fmla="*/ 50006 h 590550"/>
              <a:gd name="connsiteX23" fmla="*/ 395615 w 486102"/>
              <a:gd name="connsiteY23" fmla="*/ 28575 h 590550"/>
              <a:gd name="connsiteX24" fmla="*/ 231309 w 486102"/>
              <a:gd name="connsiteY24" fmla="*/ 0 h 590550"/>
              <a:gd name="connsiteX25" fmla="*/ 55096 w 486102"/>
              <a:gd name="connsiteY25" fmla="*/ 40481 h 590550"/>
              <a:gd name="connsiteX26" fmla="*/ 14615 w 486102"/>
              <a:gd name="connsiteY26" fmla="*/ 126206 h 590550"/>
              <a:gd name="connsiteX27" fmla="*/ 45571 w 486102"/>
              <a:gd name="connsiteY27" fmla="*/ 238125 h 590550"/>
              <a:gd name="connsiteX28" fmla="*/ 36046 w 486102"/>
              <a:gd name="connsiteY28" fmla="*/ 304800 h 590550"/>
              <a:gd name="connsiteX29" fmla="*/ 28902 w 486102"/>
              <a:gd name="connsiteY29" fmla="*/ 319088 h 590550"/>
              <a:gd name="connsiteX30" fmla="*/ 2709 w 486102"/>
              <a:gd name="connsiteY30" fmla="*/ 359569 h 590550"/>
              <a:gd name="connsiteX31" fmla="*/ 327 w 486102"/>
              <a:gd name="connsiteY31" fmla="*/ 421481 h 590550"/>
              <a:gd name="connsiteX32" fmla="*/ 7471 w 486102"/>
              <a:gd name="connsiteY32" fmla="*/ 435769 h 590550"/>
              <a:gd name="connsiteX33" fmla="*/ 12234 w 486102"/>
              <a:gd name="connsiteY33" fmla="*/ 447675 h 590550"/>
              <a:gd name="connsiteX34" fmla="*/ 19377 w 486102"/>
              <a:gd name="connsiteY34" fmla="*/ 454819 h 590550"/>
              <a:gd name="connsiteX35" fmla="*/ 33665 w 486102"/>
              <a:gd name="connsiteY35" fmla="*/ 481013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86102" h="590550">
                <a:moveTo>
                  <a:pt x="33665" y="481013"/>
                </a:moveTo>
                <a:cubicBezTo>
                  <a:pt x="45571" y="481013"/>
                  <a:pt x="64276" y="465436"/>
                  <a:pt x="90815" y="454819"/>
                </a:cubicBezTo>
                <a:cubicBezTo>
                  <a:pt x="94784" y="453231"/>
                  <a:pt x="98597" y="451181"/>
                  <a:pt x="102721" y="450056"/>
                </a:cubicBezTo>
                <a:cubicBezTo>
                  <a:pt x="107379" y="448786"/>
                  <a:pt x="112246" y="448469"/>
                  <a:pt x="117009" y="447675"/>
                </a:cubicBezTo>
                <a:cubicBezTo>
                  <a:pt x="146864" y="437724"/>
                  <a:pt x="150777" y="434568"/>
                  <a:pt x="197971" y="445294"/>
                </a:cubicBezTo>
                <a:cubicBezTo>
                  <a:pt x="212180" y="448523"/>
                  <a:pt x="223038" y="460209"/>
                  <a:pt x="236071" y="466725"/>
                </a:cubicBezTo>
                <a:cubicBezTo>
                  <a:pt x="242137" y="469758"/>
                  <a:pt x="248771" y="471488"/>
                  <a:pt x="255121" y="473869"/>
                </a:cubicBezTo>
                <a:cubicBezTo>
                  <a:pt x="264646" y="481806"/>
                  <a:pt x="274667" y="489183"/>
                  <a:pt x="283696" y="497681"/>
                </a:cubicBezTo>
                <a:cubicBezTo>
                  <a:pt x="288210" y="501930"/>
                  <a:pt x="290761" y="508096"/>
                  <a:pt x="295602" y="511969"/>
                </a:cubicBezTo>
                <a:cubicBezTo>
                  <a:pt x="302830" y="517752"/>
                  <a:pt x="312269" y="520372"/>
                  <a:pt x="319415" y="526256"/>
                </a:cubicBezTo>
                <a:cubicBezTo>
                  <a:pt x="333548" y="537894"/>
                  <a:pt x="338239" y="549730"/>
                  <a:pt x="347990" y="564356"/>
                </a:cubicBezTo>
                <a:cubicBezTo>
                  <a:pt x="354795" y="574564"/>
                  <a:pt x="363707" y="585462"/>
                  <a:pt x="376565" y="588169"/>
                </a:cubicBezTo>
                <a:cubicBezTo>
                  <a:pt x="386692" y="590301"/>
                  <a:pt x="397202" y="589756"/>
                  <a:pt x="407521" y="590550"/>
                </a:cubicBezTo>
                <a:cubicBezTo>
                  <a:pt x="421820" y="583401"/>
                  <a:pt x="419223" y="586769"/>
                  <a:pt x="428952" y="566738"/>
                </a:cubicBezTo>
                <a:cubicBezTo>
                  <a:pt x="439198" y="545642"/>
                  <a:pt x="457527" y="502444"/>
                  <a:pt x="457527" y="502444"/>
                </a:cubicBezTo>
                <a:cubicBezTo>
                  <a:pt x="459115" y="488156"/>
                  <a:pt x="460104" y="473789"/>
                  <a:pt x="462290" y="459581"/>
                </a:cubicBezTo>
                <a:cubicBezTo>
                  <a:pt x="464870" y="442810"/>
                  <a:pt x="468932" y="426297"/>
                  <a:pt x="471815" y="409575"/>
                </a:cubicBezTo>
                <a:cubicBezTo>
                  <a:pt x="476870" y="380255"/>
                  <a:pt x="481340" y="350838"/>
                  <a:pt x="486102" y="321469"/>
                </a:cubicBezTo>
                <a:cubicBezTo>
                  <a:pt x="479752" y="285750"/>
                  <a:pt x="473479" y="250018"/>
                  <a:pt x="467052" y="214313"/>
                </a:cubicBezTo>
                <a:cubicBezTo>
                  <a:pt x="466335" y="210329"/>
                  <a:pt x="465653" y="206333"/>
                  <a:pt x="464671" y="202406"/>
                </a:cubicBezTo>
                <a:cubicBezTo>
                  <a:pt x="456980" y="171638"/>
                  <a:pt x="463189" y="200044"/>
                  <a:pt x="452765" y="166688"/>
                </a:cubicBezTo>
                <a:cubicBezTo>
                  <a:pt x="450813" y="160441"/>
                  <a:pt x="450368" y="153741"/>
                  <a:pt x="448002" y="147638"/>
                </a:cubicBezTo>
                <a:cubicBezTo>
                  <a:pt x="435265" y="114790"/>
                  <a:pt x="421710" y="82253"/>
                  <a:pt x="407521" y="50006"/>
                </a:cubicBezTo>
                <a:cubicBezTo>
                  <a:pt x="404230" y="42526"/>
                  <a:pt x="403203" y="31610"/>
                  <a:pt x="395615" y="28575"/>
                </a:cubicBezTo>
                <a:cubicBezTo>
                  <a:pt x="324494" y="126"/>
                  <a:pt x="296908" y="2733"/>
                  <a:pt x="231309" y="0"/>
                </a:cubicBezTo>
                <a:cubicBezTo>
                  <a:pt x="172571" y="13494"/>
                  <a:pt x="107175" y="10150"/>
                  <a:pt x="55096" y="40481"/>
                </a:cubicBezTo>
                <a:cubicBezTo>
                  <a:pt x="27789" y="56385"/>
                  <a:pt x="19420" y="94973"/>
                  <a:pt x="14615" y="126206"/>
                </a:cubicBezTo>
                <a:cubicBezTo>
                  <a:pt x="12185" y="142002"/>
                  <a:pt x="38190" y="215981"/>
                  <a:pt x="45571" y="238125"/>
                </a:cubicBezTo>
                <a:cubicBezTo>
                  <a:pt x="42396" y="260350"/>
                  <a:pt x="40573" y="282811"/>
                  <a:pt x="36046" y="304800"/>
                </a:cubicBezTo>
                <a:cubicBezTo>
                  <a:pt x="34972" y="310015"/>
                  <a:pt x="31488" y="314433"/>
                  <a:pt x="28902" y="319088"/>
                </a:cubicBezTo>
                <a:cubicBezTo>
                  <a:pt x="12669" y="348309"/>
                  <a:pt x="17742" y="340778"/>
                  <a:pt x="2709" y="359569"/>
                </a:cubicBezTo>
                <a:cubicBezTo>
                  <a:pt x="1915" y="380206"/>
                  <a:pt x="-961" y="400869"/>
                  <a:pt x="327" y="421481"/>
                </a:cubicBezTo>
                <a:cubicBezTo>
                  <a:pt x="659" y="426795"/>
                  <a:pt x="5267" y="430922"/>
                  <a:pt x="7471" y="435769"/>
                </a:cubicBezTo>
                <a:cubicBezTo>
                  <a:pt x="9240" y="439660"/>
                  <a:pt x="9969" y="444050"/>
                  <a:pt x="12234" y="447675"/>
                </a:cubicBezTo>
                <a:cubicBezTo>
                  <a:pt x="14019" y="450531"/>
                  <a:pt x="17221" y="452232"/>
                  <a:pt x="19377" y="454819"/>
                </a:cubicBezTo>
                <a:cubicBezTo>
                  <a:pt x="21209" y="457018"/>
                  <a:pt x="21759" y="481013"/>
                  <a:pt x="33665" y="48101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Shape 41">
            <a:extLst>
              <a:ext uri="{FF2B5EF4-FFF2-40B4-BE49-F238E27FC236}">
                <a16:creationId xmlns:a16="http://schemas.microsoft.com/office/drawing/2014/main" id="{0E2AAAF1-2341-441D-A9CD-1CD0908726FD}"/>
              </a:ext>
            </a:extLst>
          </p:cNvPr>
          <p:cNvSpPr/>
          <p:nvPr/>
        </p:nvSpPr>
        <p:spPr>
          <a:xfrm>
            <a:off x="4963594" y="2619375"/>
            <a:ext cx="298969" cy="514350"/>
          </a:xfrm>
          <a:custGeom>
            <a:avLst/>
            <a:gdLst>
              <a:gd name="connsiteX0" fmla="*/ 103706 w 298969"/>
              <a:gd name="connsiteY0" fmla="*/ 466725 h 514350"/>
              <a:gd name="connsiteX1" fmla="*/ 32269 w 298969"/>
              <a:gd name="connsiteY1" fmla="*/ 119063 h 514350"/>
              <a:gd name="connsiteX2" fmla="*/ 46556 w 298969"/>
              <a:gd name="connsiteY2" fmla="*/ 109538 h 514350"/>
              <a:gd name="connsiteX3" fmla="*/ 75131 w 298969"/>
              <a:gd name="connsiteY3" fmla="*/ 95250 h 514350"/>
              <a:gd name="connsiteX4" fmla="*/ 98944 w 298969"/>
              <a:gd name="connsiteY4" fmla="*/ 61913 h 514350"/>
              <a:gd name="connsiteX5" fmla="*/ 108469 w 298969"/>
              <a:gd name="connsiteY5" fmla="*/ 47625 h 514350"/>
              <a:gd name="connsiteX6" fmla="*/ 151331 w 298969"/>
              <a:gd name="connsiteY6" fmla="*/ 14288 h 514350"/>
              <a:gd name="connsiteX7" fmla="*/ 179906 w 298969"/>
              <a:gd name="connsiteY7" fmla="*/ 0 h 514350"/>
              <a:gd name="connsiteX8" fmla="*/ 232294 w 298969"/>
              <a:gd name="connsiteY8" fmla="*/ 4763 h 514350"/>
              <a:gd name="connsiteX9" fmla="*/ 275156 w 298969"/>
              <a:gd name="connsiteY9" fmla="*/ 52388 h 514350"/>
              <a:gd name="connsiteX10" fmla="*/ 289444 w 298969"/>
              <a:gd name="connsiteY10" fmla="*/ 104775 h 514350"/>
              <a:gd name="connsiteX11" fmla="*/ 298969 w 298969"/>
              <a:gd name="connsiteY11" fmla="*/ 142875 h 514350"/>
              <a:gd name="connsiteX12" fmla="*/ 294206 w 298969"/>
              <a:gd name="connsiteY12" fmla="*/ 242888 h 514350"/>
              <a:gd name="connsiteX13" fmla="*/ 289444 w 298969"/>
              <a:gd name="connsiteY13" fmla="*/ 257175 h 514350"/>
              <a:gd name="connsiteX14" fmla="*/ 284681 w 298969"/>
              <a:gd name="connsiteY14" fmla="*/ 276225 h 514350"/>
              <a:gd name="connsiteX15" fmla="*/ 279919 w 298969"/>
              <a:gd name="connsiteY15" fmla="*/ 290513 h 514350"/>
              <a:gd name="connsiteX16" fmla="*/ 265631 w 298969"/>
              <a:gd name="connsiteY16" fmla="*/ 357188 h 514350"/>
              <a:gd name="connsiteX17" fmla="*/ 251344 w 298969"/>
              <a:gd name="connsiteY17" fmla="*/ 495300 h 514350"/>
              <a:gd name="connsiteX18" fmla="*/ 237056 w 298969"/>
              <a:gd name="connsiteY18" fmla="*/ 504825 h 514350"/>
              <a:gd name="connsiteX19" fmla="*/ 218006 w 298969"/>
              <a:gd name="connsiteY19" fmla="*/ 514350 h 514350"/>
              <a:gd name="connsiteX20" fmla="*/ 141806 w 298969"/>
              <a:gd name="connsiteY20" fmla="*/ 509588 h 514350"/>
              <a:gd name="connsiteX21" fmla="*/ 127519 w 298969"/>
              <a:gd name="connsiteY21" fmla="*/ 500063 h 514350"/>
              <a:gd name="connsiteX22" fmla="*/ 94181 w 298969"/>
              <a:gd name="connsiteY22" fmla="*/ 481013 h 514350"/>
              <a:gd name="connsiteX23" fmla="*/ 103706 w 298969"/>
              <a:gd name="connsiteY23" fmla="*/ 466725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8969" h="514350">
                <a:moveTo>
                  <a:pt x="103706" y="466725"/>
                </a:moveTo>
                <a:cubicBezTo>
                  <a:pt x="93387" y="406400"/>
                  <a:pt x="-66967" y="218299"/>
                  <a:pt x="32269" y="119063"/>
                </a:cubicBezTo>
                <a:cubicBezTo>
                  <a:pt x="36316" y="115016"/>
                  <a:pt x="41437" y="112098"/>
                  <a:pt x="46556" y="109538"/>
                </a:cubicBezTo>
                <a:cubicBezTo>
                  <a:pt x="85990" y="89820"/>
                  <a:pt x="34188" y="122546"/>
                  <a:pt x="75131" y="95250"/>
                </a:cubicBezTo>
                <a:cubicBezTo>
                  <a:pt x="97587" y="61567"/>
                  <a:pt x="69395" y="103282"/>
                  <a:pt x="98944" y="61913"/>
                </a:cubicBezTo>
                <a:cubicBezTo>
                  <a:pt x="102271" y="57255"/>
                  <a:pt x="104805" y="52022"/>
                  <a:pt x="108469" y="47625"/>
                </a:cubicBezTo>
                <a:cubicBezTo>
                  <a:pt x="122457" y="30839"/>
                  <a:pt x="131420" y="27562"/>
                  <a:pt x="151331" y="14288"/>
                </a:cubicBezTo>
                <a:cubicBezTo>
                  <a:pt x="169795" y="1979"/>
                  <a:pt x="160190" y="6573"/>
                  <a:pt x="179906" y="0"/>
                </a:cubicBezTo>
                <a:cubicBezTo>
                  <a:pt x="197369" y="1588"/>
                  <a:pt x="216271" y="-2359"/>
                  <a:pt x="232294" y="4763"/>
                </a:cubicBezTo>
                <a:cubicBezTo>
                  <a:pt x="237373" y="7020"/>
                  <a:pt x="268681" y="37818"/>
                  <a:pt x="275156" y="52388"/>
                </a:cubicBezTo>
                <a:cubicBezTo>
                  <a:pt x="285561" y="75799"/>
                  <a:pt x="284066" y="81472"/>
                  <a:pt x="289444" y="104775"/>
                </a:cubicBezTo>
                <a:cubicBezTo>
                  <a:pt x="292388" y="117531"/>
                  <a:pt x="298969" y="142875"/>
                  <a:pt x="298969" y="142875"/>
                </a:cubicBezTo>
                <a:cubicBezTo>
                  <a:pt x="297381" y="176213"/>
                  <a:pt x="296978" y="209628"/>
                  <a:pt x="294206" y="242888"/>
                </a:cubicBezTo>
                <a:cubicBezTo>
                  <a:pt x="293789" y="247891"/>
                  <a:pt x="290823" y="252348"/>
                  <a:pt x="289444" y="257175"/>
                </a:cubicBezTo>
                <a:cubicBezTo>
                  <a:pt x="287646" y="263469"/>
                  <a:pt x="286479" y="269931"/>
                  <a:pt x="284681" y="276225"/>
                </a:cubicBezTo>
                <a:cubicBezTo>
                  <a:pt x="283302" y="281052"/>
                  <a:pt x="281362" y="285704"/>
                  <a:pt x="279919" y="290513"/>
                </a:cubicBezTo>
                <a:cubicBezTo>
                  <a:pt x="267883" y="330635"/>
                  <a:pt x="271472" y="316302"/>
                  <a:pt x="265631" y="357188"/>
                </a:cubicBezTo>
                <a:cubicBezTo>
                  <a:pt x="265330" y="365009"/>
                  <a:pt x="283133" y="463512"/>
                  <a:pt x="251344" y="495300"/>
                </a:cubicBezTo>
                <a:cubicBezTo>
                  <a:pt x="247296" y="499347"/>
                  <a:pt x="242026" y="501985"/>
                  <a:pt x="237056" y="504825"/>
                </a:cubicBezTo>
                <a:cubicBezTo>
                  <a:pt x="230892" y="508347"/>
                  <a:pt x="224356" y="511175"/>
                  <a:pt x="218006" y="514350"/>
                </a:cubicBezTo>
                <a:cubicBezTo>
                  <a:pt x="192606" y="512763"/>
                  <a:pt x="166944" y="513557"/>
                  <a:pt x="141806" y="509588"/>
                </a:cubicBezTo>
                <a:cubicBezTo>
                  <a:pt x="136152" y="508695"/>
                  <a:pt x="132489" y="502903"/>
                  <a:pt x="127519" y="500063"/>
                </a:cubicBezTo>
                <a:cubicBezTo>
                  <a:pt x="118804" y="495083"/>
                  <a:pt x="101916" y="488748"/>
                  <a:pt x="94181" y="481013"/>
                </a:cubicBezTo>
                <a:cubicBezTo>
                  <a:pt x="91671" y="478503"/>
                  <a:pt x="114025" y="527050"/>
                  <a:pt x="103706" y="46672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Shape 42">
            <a:extLst>
              <a:ext uri="{FF2B5EF4-FFF2-40B4-BE49-F238E27FC236}">
                <a16:creationId xmlns:a16="http://schemas.microsoft.com/office/drawing/2014/main" id="{9FB6001A-2E4F-4D14-988C-797C7D85E16A}"/>
              </a:ext>
            </a:extLst>
          </p:cNvPr>
          <p:cNvSpPr/>
          <p:nvPr/>
        </p:nvSpPr>
        <p:spPr>
          <a:xfrm>
            <a:off x="5243956" y="2547938"/>
            <a:ext cx="566294" cy="1576387"/>
          </a:xfrm>
          <a:custGeom>
            <a:avLst/>
            <a:gdLst>
              <a:gd name="connsiteX0" fmla="*/ 299594 w 566294"/>
              <a:gd name="connsiteY0" fmla="*/ 28575 h 1576387"/>
              <a:gd name="connsiteX1" fmla="*/ 256732 w 566294"/>
              <a:gd name="connsiteY1" fmla="*/ 33337 h 1576387"/>
              <a:gd name="connsiteX2" fmla="*/ 251969 w 566294"/>
              <a:gd name="connsiteY2" fmla="*/ 66675 h 1576387"/>
              <a:gd name="connsiteX3" fmla="*/ 256732 w 566294"/>
              <a:gd name="connsiteY3" fmla="*/ 180975 h 1576387"/>
              <a:gd name="connsiteX4" fmla="*/ 261494 w 566294"/>
              <a:gd name="connsiteY4" fmla="*/ 195262 h 1576387"/>
              <a:gd name="connsiteX5" fmla="*/ 271019 w 566294"/>
              <a:gd name="connsiteY5" fmla="*/ 209550 h 1576387"/>
              <a:gd name="connsiteX6" fmla="*/ 285307 w 566294"/>
              <a:gd name="connsiteY6" fmla="*/ 257175 h 1576387"/>
              <a:gd name="connsiteX7" fmla="*/ 294832 w 566294"/>
              <a:gd name="connsiteY7" fmla="*/ 271462 h 1576387"/>
              <a:gd name="connsiteX8" fmla="*/ 323407 w 566294"/>
              <a:gd name="connsiteY8" fmla="*/ 295275 h 1576387"/>
              <a:gd name="connsiteX9" fmla="*/ 342457 w 566294"/>
              <a:gd name="connsiteY9" fmla="*/ 323850 h 1576387"/>
              <a:gd name="connsiteX10" fmla="*/ 351982 w 566294"/>
              <a:gd name="connsiteY10" fmla="*/ 338137 h 1576387"/>
              <a:gd name="connsiteX11" fmla="*/ 361507 w 566294"/>
              <a:gd name="connsiteY11" fmla="*/ 381000 h 1576387"/>
              <a:gd name="connsiteX12" fmla="*/ 371032 w 566294"/>
              <a:gd name="connsiteY12" fmla="*/ 395287 h 1576387"/>
              <a:gd name="connsiteX13" fmla="*/ 375794 w 566294"/>
              <a:gd name="connsiteY13" fmla="*/ 419100 h 1576387"/>
              <a:gd name="connsiteX14" fmla="*/ 390082 w 566294"/>
              <a:gd name="connsiteY14" fmla="*/ 457200 h 1576387"/>
              <a:gd name="connsiteX15" fmla="*/ 399607 w 566294"/>
              <a:gd name="connsiteY15" fmla="*/ 485775 h 1576387"/>
              <a:gd name="connsiteX16" fmla="*/ 409132 w 566294"/>
              <a:gd name="connsiteY16" fmla="*/ 523875 h 1576387"/>
              <a:gd name="connsiteX17" fmla="*/ 399607 w 566294"/>
              <a:gd name="connsiteY17" fmla="*/ 914400 h 1576387"/>
              <a:gd name="connsiteX18" fmla="*/ 390082 w 566294"/>
              <a:gd name="connsiteY18" fmla="*/ 1000125 h 1576387"/>
              <a:gd name="connsiteX19" fmla="*/ 371032 w 566294"/>
              <a:gd name="connsiteY19" fmla="*/ 1100137 h 1576387"/>
              <a:gd name="connsiteX20" fmla="*/ 356744 w 566294"/>
              <a:gd name="connsiteY20" fmla="*/ 1143000 h 1576387"/>
              <a:gd name="connsiteX21" fmla="*/ 347219 w 566294"/>
              <a:gd name="connsiteY21" fmla="*/ 1162050 h 1576387"/>
              <a:gd name="connsiteX22" fmla="*/ 318644 w 566294"/>
              <a:gd name="connsiteY22" fmla="*/ 1190625 h 1576387"/>
              <a:gd name="connsiteX23" fmla="*/ 290069 w 566294"/>
              <a:gd name="connsiteY23" fmla="*/ 1214437 h 1576387"/>
              <a:gd name="connsiteX24" fmla="*/ 266257 w 566294"/>
              <a:gd name="connsiteY24" fmla="*/ 1238250 h 1576387"/>
              <a:gd name="connsiteX25" fmla="*/ 256732 w 566294"/>
              <a:gd name="connsiteY25" fmla="*/ 1252537 h 1576387"/>
              <a:gd name="connsiteX26" fmla="*/ 242444 w 566294"/>
              <a:gd name="connsiteY26" fmla="*/ 1266825 h 1576387"/>
              <a:gd name="connsiteX27" fmla="*/ 223394 w 566294"/>
              <a:gd name="connsiteY27" fmla="*/ 1295400 h 1576387"/>
              <a:gd name="connsiteX28" fmla="*/ 204344 w 566294"/>
              <a:gd name="connsiteY28" fmla="*/ 1309687 h 1576387"/>
              <a:gd name="connsiteX29" fmla="*/ 190057 w 566294"/>
              <a:gd name="connsiteY29" fmla="*/ 1323975 h 1576387"/>
              <a:gd name="connsiteX30" fmla="*/ 175769 w 566294"/>
              <a:gd name="connsiteY30" fmla="*/ 1328737 h 1576387"/>
              <a:gd name="connsiteX31" fmla="*/ 142432 w 566294"/>
              <a:gd name="connsiteY31" fmla="*/ 1352550 h 1576387"/>
              <a:gd name="connsiteX32" fmla="*/ 109094 w 566294"/>
              <a:gd name="connsiteY32" fmla="*/ 1376362 h 1576387"/>
              <a:gd name="connsiteX33" fmla="*/ 80519 w 566294"/>
              <a:gd name="connsiteY33" fmla="*/ 1385887 h 1576387"/>
              <a:gd name="connsiteX34" fmla="*/ 61469 w 566294"/>
              <a:gd name="connsiteY34" fmla="*/ 1404937 h 1576387"/>
              <a:gd name="connsiteX35" fmla="*/ 47182 w 566294"/>
              <a:gd name="connsiteY35" fmla="*/ 1423987 h 1576387"/>
              <a:gd name="connsiteX36" fmla="*/ 28132 w 566294"/>
              <a:gd name="connsiteY36" fmla="*/ 1433512 h 1576387"/>
              <a:gd name="connsiteX37" fmla="*/ 13844 w 566294"/>
              <a:gd name="connsiteY37" fmla="*/ 1447800 h 1576387"/>
              <a:gd name="connsiteX38" fmla="*/ 9082 w 566294"/>
              <a:gd name="connsiteY38" fmla="*/ 1557337 h 1576387"/>
              <a:gd name="connsiteX39" fmla="*/ 28132 w 566294"/>
              <a:gd name="connsiteY39" fmla="*/ 1571625 h 1576387"/>
              <a:gd name="connsiteX40" fmla="*/ 75757 w 566294"/>
              <a:gd name="connsiteY40" fmla="*/ 1576387 h 1576387"/>
              <a:gd name="connsiteX41" fmla="*/ 175769 w 566294"/>
              <a:gd name="connsiteY41" fmla="*/ 1571625 h 1576387"/>
              <a:gd name="connsiteX42" fmla="*/ 199582 w 566294"/>
              <a:gd name="connsiteY42" fmla="*/ 1562100 h 1576387"/>
              <a:gd name="connsiteX43" fmla="*/ 247207 w 566294"/>
              <a:gd name="connsiteY43" fmla="*/ 1533525 h 1576387"/>
              <a:gd name="connsiteX44" fmla="*/ 275782 w 566294"/>
              <a:gd name="connsiteY44" fmla="*/ 1509712 h 1576387"/>
              <a:gd name="connsiteX45" fmla="*/ 280544 w 566294"/>
              <a:gd name="connsiteY45" fmla="*/ 1495425 h 1576387"/>
              <a:gd name="connsiteX46" fmla="*/ 328169 w 566294"/>
              <a:gd name="connsiteY46" fmla="*/ 1452562 h 1576387"/>
              <a:gd name="connsiteX47" fmla="*/ 347219 w 566294"/>
              <a:gd name="connsiteY47" fmla="*/ 1414462 h 1576387"/>
              <a:gd name="connsiteX48" fmla="*/ 356744 w 566294"/>
              <a:gd name="connsiteY48" fmla="*/ 1385887 h 1576387"/>
              <a:gd name="connsiteX49" fmla="*/ 380557 w 566294"/>
              <a:gd name="connsiteY49" fmla="*/ 1347787 h 1576387"/>
              <a:gd name="connsiteX50" fmla="*/ 390082 w 566294"/>
              <a:gd name="connsiteY50" fmla="*/ 1309687 h 1576387"/>
              <a:gd name="connsiteX51" fmla="*/ 409132 w 566294"/>
              <a:gd name="connsiteY51" fmla="*/ 1276350 h 1576387"/>
              <a:gd name="connsiteX52" fmla="*/ 418657 w 566294"/>
              <a:gd name="connsiteY52" fmla="*/ 1238250 h 1576387"/>
              <a:gd name="connsiteX53" fmla="*/ 428182 w 566294"/>
              <a:gd name="connsiteY53" fmla="*/ 1214437 h 1576387"/>
              <a:gd name="connsiteX54" fmla="*/ 442469 w 566294"/>
              <a:gd name="connsiteY54" fmla="*/ 1171575 h 1576387"/>
              <a:gd name="connsiteX55" fmla="*/ 461519 w 566294"/>
              <a:gd name="connsiteY55" fmla="*/ 1123950 h 1576387"/>
              <a:gd name="connsiteX56" fmla="*/ 475807 w 566294"/>
              <a:gd name="connsiteY56" fmla="*/ 1109662 h 1576387"/>
              <a:gd name="connsiteX57" fmla="*/ 480569 w 566294"/>
              <a:gd name="connsiteY57" fmla="*/ 1095375 h 1576387"/>
              <a:gd name="connsiteX58" fmla="*/ 499619 w 566294"/>
              <a:gd name="connsiteY58" fmla="*/ 1066800 h 1576387"/>
              <a:gd name="connsiteX59" fmla="*/ 513907 w 566294"/>
              <a:gd name="connsiteY59" fmla="*/ 1033462 h 1576387"/>
              <a:gd name="connsiteX60" fmla="*/ 532957 w 566294"/>
              <a:gd name="connsiteY60" fmla="*/ 990600 h 1576387"/>
              <a:gd name="connsiteX61" fmla="*/ 542482 w 566294"/>
              <a:gd name="connsiteY61" fmla="*/ 957262 h 1576387"/>
              <a:gd name="connsiteX62" fmla="*/ 552007 w 566294"/>
              <a:gd name="connsiteY62" fmla="*/ 938212 h 1576387"/>
              <a:gd name="connsiteX63" fmla="*/ 556769 w 566294"/>
              <a:gd name="connsiteY63" fmla="*/ 900112 h 1576387"/>
              <a:gd name="connsiteX64" fmla="*/ 566294 w 566294"/>
              <a:gd name="connsiteY64" fmla="*/ 881062 h 1576387"/>
              <a:gd name="connsiteX65" fmla="*/ 556769 w 566294"/>
              <a:gd name="connsiteY65" fmla="*/ 566737 h 1576387"/>
              <a:gd name="connsiteX66" fmla="*/ 552007 w 566294"/>
              <a:gd name="connsiteY66" fmla="*/ 547687 h 1576387"/>
              <a:gd name="connsiteX67" fmla="*/ 542482 w 566294"/>
              <a:gd name="connsiteY67" fmla="*/ 481012 h 1576387"/>
              <a:gd name="connsiteX68" fmla="*/ 528194 w 566294"/>
              <a:gd name="connsiteY68" fmla="*/ 428625 h 1576387"/>
              <a:gd name="connsiteX69" fmla="*/ 523432 w 566294"/>
              <a:gd name="connsiteY69" fmla="*/ 400050 h 1576387"/>
              <a:gd name="connsiteX70" fmla="*/ 504382 w 566294"/>
              <a:gd name="connsiteY70" fmla="*/ 371475 h 1576387"/>
              <a:gd name="connsiteX71" fmla="*/ 494857 w 566294"/>
              <a:gd name="connsiteY71" fmla="*/ 347662 h 1576387"/>
              <a:gd name="connsiteX72" fmla="*/ 490094 w 566294"/>
              <a:gd name="connsiteY72" fmla="*/ 280987 h 1576387"/>
              <a:gd name="connsiteX73" fmla="*/ 480569 w 566294"/>
              <a:gd name="connsiteY73" fmla="*/ 247650 h 1576387"/>
              <a:gd name="connsiteX74" fmla="*/ 475807 w 566294"/>
              <a:gd name="connsiteY74" fmla="*/ 228600 h 1576387"/>
              <a:gd name="connsiteX75" fmla="*/ 466282 w 566294"/>
              <a:gd name="connsiteY75" fmla="*/ 214312 h 1576387"/>
              <a:gd name="connsiteX76" fmla="*/ 461519 w 566294"/>
              <a:gd name="connsiteY76" fmla="*/ 195262 h 1576387"/>
              <a:gd name="connsiteX77" fmla="*/ 480569 w 566294"/>
              <a:gd name="connsiteY77" fmla="*/ 157162 h 1576387"/>
              <a:gd name="connsiteX78" fmla="*/ 494857 w 566294"/>
              <a:gd name="connsiteY78" fmla="*/ 138112 h 1576387"/>
              <a:gd name="connsiteX79" fmla="*/ 499619 w 566294"/>
              <a:gd name="connsiteY79" fmla="*/ 119062 h 1576387"/>
              <a:gd name="connsiteX80" fmla="*/ 509144 w 566294"/>
              <a:gd name="connsiteY80" fmla="*/ 90487 h 1576387"/>
              <a:gd name="connsiteX81" fmla="*/ 504382 w 566294"/>
              <a:gd name="connsiteY81" fmla="*/ 66675 h 1576387"/>
              <a:gd name="connsiteX82" fmla="*/ 466282 w 566294"/>
              <a:gd name="connsiteY82" fmla="*/ 33337 h 1576387"/>
              <a:gd name="connsiteX83" fmla="*/ 451994 w 566294"/>
              <a:gd name="connsiteY83" fmla="*/ 23812 h 1576387"/>
              <a:gd name="connsiteX84" fmla="*/ 418657 w 566294"/>
              <a:gd name="connsiteY84" fmla="*/ 14287 h 1576387"/>
              <a:gd name="connsiteX85" fmla="*/ 390082 w 566294"/>
              <a:gd name="connsiteY85" fmla="*/ 4762 h 1576387"/>
              <a:gd name="connsiteX86" fmla="*/ 375794 w 566294"/>
              <a:gd name="connsiteY86" fmla="*/ 0 h 1576387"/>
              <a:gd name="connsiteX87" fmla="*/ 299594 w 566294"/>
              <a:gd name="connsiteY87" fmla="*/ 28575 h 157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66294" h="1576387">
                <a:moveTo>
                  <a:pt x="299594" y="28575"/>
                </a:moveTo>
                <a:cubicBezTo>
                  <a:pt x="279750" y="34131"/>
                  <a:pt x="267957" y="24357"/>
                  <a:pt x="256732" y="33337"/>
                </a:cubicBezTo>
                <a:cubicBezTo>
                  <a:pt x="247966" y="40350"/>
                  <a:pt x="251969" y="55449"/>
                  <a:pt x="251969" y="66675"/>
                </a:cubicBezTo>
                <a:cubicBezTo>
                  <a:pt x="251969" y="104808"/>
                  <a:pt x="253915" y="142946"/>
                  <a:pt x="256732" y="180975"/>
                </a:cubicBezTo>
                <a:cubicBezTo>
                  <a:pt x="257103" y="185981"/>
                  <a:pt x="259249" y="190772"/>
                  <a:pt x="261494" y="195262"/>
                </a:cubicBezTo>
                <a:cubicBezTo>
                  <a:pt x="264054" y="200382"/>
                  <a:pt x="267844" y="204787"/>
                  <a:pt x="271019" y="209550"/>
                </a:cubicBezTo>
                <a:cubicBezTo>
                  <a:pt x="273681" y="220197"/>
                  <a:pt x="280670" y="250220"/>
                  <a:pt x="285307" y="257175"/>
                </a:cubicBezTo>
                <a:cubicBezTo>
                  <a:pt x="288482" y="261937"/>
                  <a:pt x="290785" y="267415"/>
                  <a:pt x="294832" y="271462"/>
                </a:cubicBezTo>
                <a:cubicBezTo>
                  <a:pt x="322347" y="298977"/>
                  <a:pt x="296100" y="260166"/>
                  <a:pt x="323407" y="295275"/>
                </a:cubicBezTo>
                <a:cubicBezTo>
                  <a:pt x="330435" y="304311"/>
                  <a:pt x="336107" y="314325"/>
                  <a:pt x="342457" y="323850"/>
                </a:cubicBezTo>
                <a:lnTo>
                  <a:pt x="351982" y="338137"/>
                </a:lnTo>
                <a:cubicBezTo>
                  <a:pt x="353812" y="349116"/>
                  <a:pt x="355644" y="369274"/>
                  <a:pt x="361507" y="381000"/>
                </a:cubicBezTo>
                <a:cubicBezTo>
                  <a:pt x="364067" y="386119"/>
                  <a:pt x="367857" y="390525"/>
                  <a:pt x="371032" y="395287"/>
                </a:cubicBezTo>
                <a:cubicBezTo>
                  <a:pt x="372619" y="403225"/>
                  <a:pt x="373831" y="411247"/>
                  <a:pt x="375794" y="419100"/>
                </a:cubicBezTo>
                <a:cubicBezTo>
                  <a:pt x="378622" y="430413"/>
                  <a:pt x="386592" y="447603"/>
                  <a:pt x="390082" y="457200"/>
                </a:cubicBezTo>
                <a:cubicBezTo>
                  <a:pt x="393513" y="466636"/>
                  <a:pt x="396849" y="476121"/>
                  <a:pt x="399607" y="485775"/>
                </a:cubicBezTo>
                <a:cubicBezTo>
                  <a:pt x="403203" y="498362"/>
                  <a:pt x="405957" y="511175"/>
                  <a:pt x="409132" y="523875"/>
                </a:cubicBezTo>
                <a:cubicBezTo>
                  <a:pt x="405957" y="654050"/>
                  <a:pt x="404811" y="784290"/>
                  <a:pt x="399607" y="914400"/>
                </a:cubicBezTo>
                <a:cubicBezTo>
                  <a:pt x="398458" y="943128"/>
                  <a:pt x="394454" y="971708"/>
                  <a:pt x="390082" y="1000125"/>
                </a:cubicBezTo>
                <a:cubicBezTo>
                  <a:pt x="384922" y="1033667"/>
                  <a:pt x="377212" y="1066768"/>
                  <a:pt x="371032" y="1100137"/>
                </a:cubicBezTo>
                <a:cubicBezTo>
                  <a:pt x="362672" y="1145282"/>
                  <a:pt x="373200" y="1114202"/>
                  <a:pt x="356744" y="1143000"/>
                </a:cubicBezTo>
                <a:cubicBezTo>
                  <a:pt x="353222" y="1149164"/>
                  <a:pt x="351654" y="1156506"/>
                  <a:pt x="347219" y="1162050"/>
                </a:cubicBezTo>
                <a:cubicBezTo>
                  <a:pt x="338804" y="1172569"/>
                  <a:pt x="326726" y="1179849"/>
                  <a:pt x="318644" y="1190625"/>
                </a:cubicBezTo>
                <a:cubicBezTo>
                  <a:pt x="301345" y="1213691"/>
                  <a:pt x="311887" y="1207165"/>
                  <a:pt x="290069" y="1214437"/>
                </a:cubicBezTo>
                <a:cubicBezTo>
                  <a:pt x="264671" y="1252535"/>
                  <a:pt x="298004" y="1206503"/>
                  <a:pt x="266257" y="1238250"/>
                </a:cubicBezTo>
                <a:cubicBezTo>
                  <a:pt x="262210" y="1242297"/>
                  <a:pt x="260396" y="1248140"/>
                  <a:pt x="256732" y="1252537"/>
                </a:cubicBezTo>
                <a:cubicBezTo>
                  <a:pt x="252420" y="1257711"/>
                  <a:pt x="246579" y="1261508"/>
                  <a:pt x="242444" y="1266825"/>
                </a:cubicBezTo>
                <a:cubicBezTo>
                  <a:pt x="235416" y="1275861"/>
                  <a:pt x="232552" y="1288532"/>
                  <a:pt x="223394" y="1295400"/>
                </a:cubicBezTo>
                <a:cubicBezTo>
                  <a:pt x="217044" y="1300162"/>
                  <a:pt x="210370" y="1304521"/>
                  <a:pt x="204344" y="1309687"/>
                </a:cubicBezTo>
                <a:cubicBezTo>
                  <a:pt x="199230" y="1314070"/>
                  <a:pt x="195661" y="1320239"/>
                  <a:pt x="190057" y="1323975"/>
                </a:cubicBezTo>
                <a:cubicBezTo>
                  <a:pt x="185880" y="1326760"/>
                  <a:pt x="180532" y="1327150"/>
                  <a:pt x="175769" y="1328737"/>
                </a:cubicBezTo>
                <a:cubicBezTo>
                  <a:pt x="113566" y="1375391"/>
                  <a:pt x="191139" y="1317760"/>
                  <a:pt x="142432" y="1352550"/>
                </a:cubicBezTo>
                <a:cubicBezTo>
                  <a:pt x="139534" y="1354620"/>
                  <a:pt x="115036" y="1373721"/>
                  <a:pt x="109094" y="1376362"/>
                </a:cubicBezTo>
                <a:cubicBezTo>
                  <a:pt x="99919" y="1380440"/>
                  <a:pt x="80519" y="1385887"/>
                  <a:pt x="80519" y="1385887"/>
                </a:cubicBezTo>
                <a:cubicBezTo>
                  <a:pt x="74169" y="1392237"/>
                  <a:pt x="67382" y="1398179"/>
                  <a:pt x="61469" y="1404937"/>
                </a:cubicBezTo>
                <a:cubicBezTo>
                  <a:pt x="56242" y="1410911"/>
                  <a:pt x="53208" y="1418821"/>
                  <a:pt x="47182" y="1423987"/>
                </a:cubicBezTo>
                <a:cubicBezTo>
                  <a:pt x="41792" y="1428607"/>
                  <a:pt x="33909" y="1429385"/>
                  <a:pt x="28132" y="1433512"/>
                </a:cubicBezTo>
                <a:cubicBezTo>
                  <a:pt x="22651" y="1437427"/>
                  <a:pt x="18607" y="1443037"/>
                  <a:pt x="13844" y="1447800"/>
                </a:cubicBezTo>
                <a:cubicBezTo>
                  <a:pt x="-538" y="1490947"/>
                  <a:pt x="-6210" y="1496170"/>
                  <a:pt x="9082" y="1557337"/>
                </a:cubicBezTo>
                <a:cubicBezTo>
                  <a:pt x="11007" y="1565038"/>
                  <a:pt x="20500" y="1569444"/>
                  <a:pt x="28132" y="1571625"/>
                </a:cubicBezTo>
                <a:cubicBezTo>
                  <a:pt x="43472" y="1576008"/>
                  <a:pt x="59882" y="1574800"/>
                  <a:pt x="75757" y="1576387"/>
                </a:cubicBezTo>
                <a:cubicBezTo>
                  <a:pt x="109094" y="1574800"/>
                  <a:pt x="142614" y="1575450"/>
                  <a:pt x="175769" y="1571625"/>
                </a:cubicBezTo>
                <a:cubicBezTo>
                  <a:pt x="184262" y="1570645"/>
                  <a:pt x="191770" y="1565572"/>
                  <a:pt x="199582" y="1562100"/>
                </a:cubicBezTo>
                <a:cubicBezTo>
                  <a:pt x="213110" y="1556087"/>
                  <a:pt x="238138" y="1542594"/>
                  <a:pt x="247207" y="1533525"/>
                </a:cubicBezTo>
                <a:cubicBezTo>
                  <a:pt x="265541" y="1515189"/>
                  <a:pt x="255890" y="1522973"/>
                  <a:pt x="275782" y="1509712"/>
                </a:cubicBezTo>
                <a:cubicBezTo>
                  <a:pt x="277369" y="1504950"/>
                  <a:pt x="277330" y="1499281"/>
                  <a:pt x="280544" y="1495425"/>
                </a:cubicBezTo>
                <a:cubicBezTo>
                  <a:pt x="301965" y="1469719"/>
                  <a:pt x="308245" y="1492410"/>
                  <a:pt x="328169" y="1452562"/>
                </a:cubicBezTo>
                <a:cubicBezTo>
                  <a:pt x="334519" y="1439862"/>
                  <a:pt x="342729" y="1427932"/>
                  <a:pt x="347219" y="1414462"/>
                </a:cubicBezTo>
                <a:cubicBezTo>
                  <a:pt x="350394" y="1404937"/>
                  <a:pt x="350720" y="1393919"/>
                  <a:pt x="356744" y="1385887"/>
                </a:cubicBezTo>
                <a:cubicBezTo>
                  <a:pt x="375292" y="1361157"/>
                  <a:pt x="367482" y="1373937"/>
                  <a:pt x="380557" y="1347787"/>
                </a:cubicBezTo>
                <a:cubicBezTo>
                  <a:pt x="383732" y="1335087"/>
                  <a:pt x="382820" y="1320579"/>
                  <a:pt x="390082" y="1309687"/>
                </a:cubicBezTo>
                <a:cubicBezTo>
                  <a:pt x="397050" y="1299235"/>
                  <a:pt x="405103" y="1288436"/>
                  <a:pt x="409132" y="1276350"/>
                </a:cubicBezTo>
                <a:cubicBezTo>
                  <a:pt x="413272" y="1263931"/>
                  <a:pt x="414807" y="1250762"/>
                  <a:pt x="418657" y="1238250"/>
                </a:cubicBezTo>
                <a:cubicBezTo>
                  <a:pt x="421171" y="1230079"/>
                  <a:pt x="425007" y="1222375"/>
                  <a:pt x="428182" y="1214437"/>
                </a:cubicBezTo>
                <a:cubicBezTo>
                  <a:pt x="437333" y="1168677"/>
                  <a:pt x="426695" y="1211009"/>
                  <a:pt x="442469" y="1171575"/>
                </a:cubicBezTo>
                <a:cubicBezTo>
                  <a:pt x="448778" y="1155803"/>
                  <a:pt x="451366" y="1138165"/>
                  <a:pt x="461519" y="1123950"/>
                </a:cubicBezTo>
                <a:cubicBezTo>
                  <a:pt x="465434" y="1118469"/>
                  <a:pt x="471044" y="1114425"/>
                  <a:pt x="475807" y="1109662"/>
                </a:cubicBezTo>
                <a:cubicBezTo>
                  <a:pt x="477394" y="1104900"/>
                  <a:pt x="478131" y="1099763"/>
                  <a:pt x="480569" y="1095375"/>
                </a:cubicBezTo>
                <a:cubicBezTo>
                  <a:pt x="486128" y="1085368"/>
                  <a:pt x="495999" y="1077660"/>
                  <a:pt x="499619" y="1066800"/>
                </a:cubicBezTo>
                <a:cubicBezTo>
                  <a:pt x="514954" y="1020799"/>
                  <a:pt x="490362" y="1092325"/>
                  <a:pt x="513907" y="1033462"/>
                </a:cubicBezTo>
                <a:cubicBezTo>
                  <a:pt x="530909" y="990957"/>
                  <a:pt x="514632" y="1018087"/>
                  <a:pt x="532957" y="990600"/>
                </a:cubicBezTo>
                <a:cubicBezTo>
                  <a:pt x="535375" y="980927"/>
                  <a:pt x="538381" y="966831"/>
                  <a:pt x="542482" y="957262"/>
                </a:cubicBezTo>
                <a:cubicBezTo>
                  <a:pt x="545279" y="950737"/>
                  <a:pt x="548832" y="944562"/>
                  <a:pt x="552007" y="938212"/>
                </a:cubicBezTo>
                <a:cubicBezTo>
                  <a:pt x="553594" y="925512"/>
                  <a:pt x="553665" y="912529"/>
                  <a:pt x="556769" y="900112"/>
                </a:cubicBezTo>
                <a:cubicBezTo>
                  <a:pt x="558491" y="893224"/>
                  <a:pt x="566294" y="888162"/>
                  <a:pt x="566294" y="881062"/>
                </a:cubicBezTo>
                <a:cubicBezTo>
                  <a:pt x="566294" y="776239"/>
                  <a:pt x="561257" y="671464"/>
                  <a:pt x="556769" y="566737"/>
                </a:cubicBezTo>
                <a:cubicBezTo>
                  <a:pt x="556489" y="560198"/>
                  <a:pt x="553083" y="554143"/>
                  <a:pt x="552007" y="547687"/>
                </a:cubicBezTo>
                <a:cubicBezTo>
                  <a:pt x="548316" y="525542"/>
                  <a:pt x="549582" y="502310"/>
                  <a:pt x="542482" y="481012"/>
                </a:cubicBezTo>
                <a:cubicBezTo>
                  <a:pt x="535226" y="459248"/>
                  <a:pt x="534640" y="458707"/>
                  <a:pt x="528194" y="428625"/>
                </a:cubicBezTo>
                <a:cubicBezTo>
                  <a:pt x="526171" y="419183"/>
                  <a:pt x="527146" y="408964"/>
                  <a:pt x="523432" y="400050"/>
                </a:cubicBezTo>
                <a:cubicBezTo>
                  <a:pt x="519029" y="389483"/>
                  <a:pt x="509864" y="381525"/>
                  <a:pt x="504382" y="371475"/>
                </a:cubicBezTo>
                <a:cubicBezTo>
                  <a:pt x="500288" y="363970"/>
                  <a:pt x="498032" y="355600"/>
                  <a:pt x="494857" y="347662"/>
                </a:cubicBezTo>
                <a:cubicBezTo>
                  <a:pt x="493269" y="325437"/>
                  <a:pt x="492555" y="303132"/>
                  <a:pt x="490094" y="280987"/>
                </a:cubicBezTo>
                <a:cubicBezTo>
                  <a:pt x="488739" y="268795"/>
                  <a:pt x="483855" y="259151"/>
                  <a:pt x="480569" y="247650"/>
                </a:cubicBezTo>
                <a:cubicBezTo>
                  <a:pt x="478771" y="241356"/>
                  <a:pt x="478385" y="234616"/>
                  <a:pt x="475807" y="228600"/>
                </a:cubicBezTo>
                <a:cubicBezTo>
                  <a:pt x="473552" y="223339"/>
                  <a:pt x="469457" y="219075"/>
                  <a:pt x="466282" y="214312"/>
                </a:cubicBezTo>
                <a:cubicBezTo>
                  <a:pt x="464694" y="207962"/>
                  <a:pt x="461519" y="201807"/>
                  <a:pt x="461519" y="195262"/>
                </a:cubicBezTo>
                <a:cubicBezTo>
                  <a:pt x="461519" y="167937"/>
                  <a:pt x="465621" y="174602"/>
                  <a:pt x="480569" y="157162"/>
                </a:cubicBezTo>
                <a:cubicBezTo>
                  <a:pt x="485735" y="151135"/>
                  <a:pt x="490094" y="144462"/>
                  <a:pt x="494857" y="138112"/>
                </a:cubicBezTo>
                <a:cubicBezTo>
                  <a:pt x="496444" y="131762"/>
                  <a:pt x="497738" y="125331"/>
                  <a:pt x="499619" y="119062"/>
                </a:cubicBezTo>
                <a:cubicBezTo>
                  <a:pt x="502504" y="109445"/>
                  <a:pt x="509144" y="90487"/>
                  <a:pt x="509144" y="90487"/>
                </a:cubicBezTo>
                <a:cubicBezTo>
                  <a:pt x="507557" y="82550"/>
                  <a:pt x="507224" y="74254"/>
                  <a:pt x="504382" y="66675"/>
                </a:cubicBezTo>
                <a:cubicBezTo>
                  <a:pt x="497767" y="49035"/>
                  <a:pt x="481100" y="43215"/>
                  <a:pt x="466282" y="33337"/>
                </a:cubicBezTo>
                <a:cubicBezTo>
                  <a:pt x="461519" y="30162"/>
                  <a:pt x="457424" y="25622"/>
                  <a:pt x="451994" y="23812"/>
                </a:cubicBezTo>
                <a:cubicBezTo>
                  <a:pt x="403961" y="7802"/>
                  <a:pt x="478482" y="32235"/>
                  <a:pt x="418657" y="14287"/>
                </a:cubicBezTo>
                <a:cubicBezTo>
                  <a:pt x="409040" y="11402"/>
                  <a:pt x="399607" y="7937"/>
                  <a:pt x="390082" y="4762"/>
                </a:cubicBezTo>
                <a:lnTo>
                  <a:pt x="375794" y="0"/>
                </a:lnTo>
                <a:cubicBezTo>
                  <a:pt x="313898" y="5157"/>
                  <a:pt x="319438" y="23019"/>
                  <a:pt x="299594" y="28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78E4410B-9879-40E4-8ED6-05799AD9E286}"/>
              </a:ext>
            </a:extLst>
          </p:cNvPr>
          <p:cNvSpPr/>
          <p:nvPr/>
        </p:nvSpPr>
        <p:spPr>
          <a:xfrm>
            <a:off x="3165247" y="4691453"/>
            <a:ext cx="2078709" cy="521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Shape 45">
            <a:extLst>
              <a:ext uri="{FF2B5EF4-FFF2-40B4-BE49-F238E27FC236}">
                <a16:creationId xmlns:a16="http://schemas.microsoft.com/office/drawing/2014/main" id="{28EC978C-628C-4294-83D1-2F3A264893A3}"/>
              </a:ext>
            </a:extLst>
          </p:cNvPr>
          <p:cNvSpPr/>
          <p:nvPr/>
        </p:nvSpPr>
        <p:spPr>
          <a:xfrm>
            <a:off x="3003550" y="5175250"/>
            <a:ext cx="1028700" cy="744238"/>
          </a:xfrm>
          <a:custGeom>
            <a:avLst/>
            <a:gdLst>
              <a:gd name="connsiteX0" fmla="*/ 323850 w 1028700"/>
              <a:gd name="connsiteY0" fmla="*/ 152400 h 744238"/>
              <a:gd name="connsiteX1" fmla="*/ 279400 w 1028700"/>
              <a:gd name="connsiteY1" fmla="*/ 209550 h 744238"/>
              <a:gd name="connsiteX2" fmla="*/ 254000 w 1028700"/>
              <a:gd name="connsiteY2" fmla="*/ 247650 h 744238"/>
              <a:gd name="connsiteX3" fmla="*/ 241300 w 1028700"/>
              <a:gd name="connsiteY3" fmla="*/ 285750 h 744238"/>
              <a:gd name="connsiteX4" fmla="*/ 196850 w 1028700"/>
              <a:gd name="connsiteY4" fmla="*/ 349250 h 744238"/>
              <a:gd name="connsiteX5" fmla="*/ 165100 w 1028700"/>
              <a:gd name="connsiteY5" fmla="*/ 381000 h 744238"/>
              <a:gd name="connsiteX6" fmla="*/ 139700 w 1028700"/>
              <a:gd name="connsiteY6" fmla="*/ 419100 h 744238"/>
              <a:gd name="connsiteX7" fmla="*/ 107950 w 1028700"/>
              <a:gd name="connsiteY7" fmla="*/ 476250 h 744238"/>
              <a:gd name="connsiteX8" fmla="*/ 69850 w 1028700"/>
              <a:gd name="connsiteY8" fmla="*/ 514350 h 744238"/>
              <a:gd name="connsiteX9" fmla="*/ 57150 w 1028700"/>
              <a:gd name="connsiteY9" fmla="*/ 533400 h 744238"/>
              <a:gd name="connsiteX10" fmla="*/ 38100 w 1028700"/>
              <a:gd name="connsiteY10" fmla="*/ 571500 h 744238"/>
              <a:gd name="connsiteX11" fmla="*/ 19050 w 1028700"/>
              <a:gd name="connsiteY11" fmla="*/ 584200 h 744238"/>
              <a:gd name="connsiteX12" fmla="*/ 0 w 1028700"/>
              <a:gd name="connsiteY12" fmla="*/ 654050 h 744238"/>
              <a:gd name="connsiteX13" fmla="*/ 6350 w 1028700"/>
              <a:gd name="connsiteY13" fmla="*/ 692150 h 744238"/>
              <a:gd name="connsiteX14" fmla="*/ 31750 w 1028700"/>
              <a:gd name="connsiteY14" fmla="*/ 698500 h 744238"/>
              <a:gd name="connsiteX15" fmla="*/ 88900 w 1028700"/>
              <a:gd name="connsiteY15" fmla="*/ 711200 h 744238"/>
              <a:gd name="connsiteX16" fmla="*/ 546100 w 1028700"/>
              <a:gd name="connsiteY16" fmla="*/ 711200 h 744238"/>
              <a:gd name="connsiteX17" fmla="*/ 565150 w 1028700"/>
              <a:gd name="connsiteY17" fmla="*/ 717550 h 744238"/>
              <a:gd name="connsiteX18" fmla="*/ 946150 w 1028700"/>
              <a:gd name="connsiteY18" fmla="*/ 736600 h 744238"/>
              <a:gd name="connsiteX19" fmla="*/ 996950 w 1028700"/>
              <a:gd name="connsiteY19" fmla="*/ 736600 h 744238"/>
              <a:gd name="connsiteX20" fmla="*/ 1003300 w 1028700"/>
              <a:gd name="connsiteY20" fmla="*/ 717550 h 744238"/>
              <a:gd name="connsiteX21" fmla="*/ 1028700 w 1028700"/>
              <a:gd name="connsiteY21" fmla="*/ 666750 h 744238"/>
              <a:gd name="connsiteX22" fmla="*/ 1022350 w 1028700"/>
              <a:gd name="connsiteY22" fmla="*/ 609600 h 744238"/>
              <a:gd name="connsiteX23" fmla="*/ 1009650 w 1028700"/>
              <a:gd name="connsiteY23" fmla="*/ 584200 h 744238"/>
              <a:gd name="connsiteX24" fmla="*/ 977900 w 1028700"/>
              <a:gd name="connsiteY24" fmla="*/ 527050 h 744238"/>
              <a:gd name="connsiteX25" fmla="*/ 965200 w 1028700"/>
              <a:gd name="connsiteY25" fmla="*/ 508000 h 744238"/>
              <a:gd name="connsiteX26" fmla="*/ 927100 w 1028700"/>
              <a:gd name="connsiteY26" fmla="*/ 476250 h 744238"/>
              <a:gd name="connsiteX27" fmla="*/ 895350 w 1028700"/>
              <a:gd name="connsiteY27" fmla="*/ 400050 h 744238"/>
              <a:gd name="connsiteX28" fmla="*/ 882650 w 1028700"/>
              <a:gd name="connsiteY28" fmla="*/ 381000 h 744238"/>
              <a:gd name="connsiteX29" fmla="*/ 863600 w 1028700"/>
              <a:gd name="connsiteY29" fmla="*/ 368300 h 744238"/>
              <a:gd name="connsiteX30" fmla="*/ 844550 w 1028700"/>
              <a:gd name="connsiteY30" fmla="*/ 349250 h 744238"/>
              <a:gd name="connsiteX31" fmla="*/ 838200 w 1028700"/>
              <a:gd name="connsiteY31" fmla="*/ 317500 h 744238"/>
              <a:gd name="connsiteX32" fmla="*/ 800100 w 1028700"/>
              <a:gd name="connsiteY32" fmla="*/ 279400 h 744238"/>
              <a:gd name="connsiteX33" fmla="*/ 793750 w 1028700"/>
              <a:gd name="connsiteY33" fmla="*/ 260350 h 744238"/>
              <a:gd name="connsiteX34" fmla="*/ 787400 w 1028700"/>
              <a:gd name="connsiteY34" fmla="*/ 234950 h 744238"/>
              <a:gd name="connsiteX35" fmla="*/ 762000 w 1028700"/>
              <a:gd name="connsiteY35" fmla="*/ 209550 h 744238"/>
              <a:gd name="connsiteX36" fmla="*/ 736600 w 1028700"/>
              <a:gd name="connsiteY36" fmla="*/ 120650 h 744238"/>
              <a:gd name="connsiteX37" fmla="*/ 723900 w 1028700"/>
              <a:gd name="connsiteY37" fmla="*/ 101600 h 744238"/>
              <a:gd name="connsiteX38" fmla="*/ 704850 w 1028700"/>
              <a:gd name="connsiteY38" fmla="*/ 63500 h 744238"/>
              <a:gd name="connsiteX39" fmla="*/ 685800 w 1028700"/>
              <a:gd name="connsiteY39" fmla="*/ 50800 h 744238"/>
              <a:gd name="connsiteX40" fmla="*/ 628650 w 1028700"/>
              <a:gd name="connsiteY40" fmla="*/ 0 h 744238"/>
              <a:gd name="connsiteX41" fmla="*/ 495300 w 1028700"/>
              <a:gd name="connsiteY41" fmla="*/ 6350 h 744238"/>
              <a:gd name="connsiteX42" fmla="*/ 457200 w 1028700"/>
              <a:gd name="connsiteY42" fmla="*/ 19050 h 744238"/>
              <a:gd name="connsiteX43" fmla="*/ 406400 w 1028700"/>
              <a:gd name="connsiteY43" fmla="*/ 50800 h 744238"/>
              <a:gd name="connsiteX44" fmla="*/ 387350 w 1028700"/>
              <a:gd name="connsiteY44" fmla="*/ 63500 h 744238"/>
              <a:gd name="connsiteX45" fmla="*/ 323850 w 1028700"/>
              <a:gd name="connsiteY45" fmla="*/ 152400 h 74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28700" h="744238">
                <a:moveTo>
                  <a:pt x="323850" y="152400"/>
                </a:moveTo>
                <a:cubicBezTo>
                  <a:pt x="309033" y="171450"/>
                  <a:pt x="292787" y="189470"/>
                  <a:pt x="279400" y="209550"/>
                </a:cubicBezTo>
                <a:cubicBezTo>
                  <a:pt x="242641" y="264689"/>
                  <a:pt x="314771" y="186879"/>
                  <a:pt x="254000" y="247650"/>
                </a:cubicBezTo>
                <a:cubicBezTo>
                  <a:pt x="249767" y="260350"/>
                  <a:pt x="248726" y="274611"/>
                  <a:pt x="241300" y="285750"/>
                </a:cubicBezTo>
                <a:cubicBezTo>
                  <a:pt x="182908" y="373338"/>
                  <a:pt x="243864" y="283431"/>
                  <a:pt x="196850" y="349250"/>
                </a:cubicBezTo>
                <a:cubicBezTo>
                  <a:pt x="177608" y="376189"/>
                  <a:pt x="192809" y="362527"/>
                  <a:pt x="165100" y="381000"/>
                </a:cubicBezTo>
                <a:cubicBezTo>
                  <a:pt x="156633" y="393700"/>
                  <a:pt x="144527" y="404620"/>
                  <a:pt x="139700" y="419100"/>
                </a:cubicBezTo>
                <a:cubicBezTo>
                  <a:pt x="131715" y="443055"/>
                  <a:pt x="129785" y="454415"/>
                  <a:pt x="107950" y="476250"/>
                </a:cubicBezTo>
                <a:cubicBezTo>
                  <a:pt x="95250" y="488950"/>
                  <a:pt x="79813" y="499406"/>
                  <a:pt x="69850" y="514350"/>
                </a:cubicBezTo>
                <a:cubicBezTo>
                  <a:pt x="65617" y="520700"/>
                  <a:pt x="60563" y="526574"/>
                  <a:pt x="57150" y="533400"/>
                </a:cubicBezTo>
                <a:cubicBezTo>
                  <a:pt x="46821" y="554058"/>
                  <a:pt x="56298" y="553302"/>
                  <a:pt x="38100" y="571500"/>
                </a:cubicBezTo>
                <a:cubicBezTo>
                  <a:pt x="32704" y="576896"/>
                  <a:pt x="25400" y="579967"/>
                  <a:pt x="19050" y="584200"/>
                </a:cubicBezTo>
                <a:cubicBezTo>
                  <a:pt x="4727" y="641494"/>
                  <a:pt x="11870" y="618441"/>
                  <a:pt x="0" y="654050"/>
                </a:cubicBezTo>
                <a:cubicBezTo>
                  <a:pt x="2117" y="666750"/>
                  <a:pt x="-1134" y="681673"/>
                  <a:pt x="6350" y="692150"/>
                </a:cubicBezTo>
                <a:cubicBezTo>
                  <a:pt x="11423" y="699252"/>
                  <a:pt x="23359" y="696102"/>
                  <a:pt x="31750" y="698500"/>
                </a:cubicBezTo>
                <a:cubicBezTo>
                  <a:pt x="75520" y="711006"/>
                  <a:pt x="20142" y="699740"/>
                  <a:pt x="88900" y="711200"/>
                </a:cubicBezTo>
                <a:cubicBezTo>
                  <a:pt x="280991" y="695192"/>
                  <a:pt x="192879" y="699987"/>
                  <a:pt x="546100" y="711200"/>
                </a:cubicBezTo>
                <a:cubicBezTo>
                  <a:pt x="552790" y="711412"/>
                  <a:pt x="558480" y="716994"/>
                  <a:pt x="565150" y="717550"/>
                </a:cubicBezTo>
                <a:cubicBezTo>
                  <a:pt x="700891" y="728862"/>
                  <a:pt x="811741" y="731622"/>
                  <a:pt x="946150" y="736600"/>
                </a:cubicBezTo>
                <a:cubicBezTo>
                  <a:pt x="964351" y="742667"/>
                  <a:pt x="976516" y="750223"/>
                  <a:pt x="996950" y="736600"/>
                </a:cubicBezTo>
                <a:cubicBezTo>
                  <a:pt x="1002519" y="732887"/>
                  <a:pt x="1000530" y="723644"/>
                  <a:pt x="1003300" y="717550"/>
                </a:cubicBezTo>
                <a:cubicBezTo>
                  <a:pt x="1011134" y="700315"/>
                  <a:pt x="1028700" y="666750"/>
                  <a:pt x="1028700" y="666750"/>
                </a:cubicBezTo>
                <a:cubicBezTo>
                  <a:pt x="1026583" y="647700"/>
                  <a:pt x="1026660" y="628276"/>
                  <a:pt x="1022350" y="609600"/>
                </a:cubicBezTo>
                <a:cubicBezTo>
                  <a:pt x="1020221" y="600376"/>
                  <a:pt x="1013379" y="592901"/>
                  <a:pt x="1009650" y="584200"/>
                </a:cubicBezTo>
                <a:cubicBezTo>
                  <a:pt x="989532" y="537258"/>
                  <a:pt x="1027402" y="601304"/>
                  <a:pt x="977900" y="527050"/>
                </a:cubicBezTo>
                <a:cubicBezTo>
                  <a:pt x="973667" y="520700"/>
                  <a:pt x="971550" y="512233"/>
                  <a:pt x="965200" y="508000"/>
                </a:cubicBezTo>
                <a:cubicBezTo>
                  <a:pt x="946469" y="495513"/>
                  <a:pt x="942379" y="494585"/>
                  <a:pt x="927100" y="476250"/>
                </a:cubicBezTo>
                <a:cubicBezTo>
                  <a:pt x="886313" y="427306"/>
                  <a:pt x="961407" y="499135"/>
                  <a:pt x="895350" y="400050"/>
                </a:cubicBezTo>
                <a:cubicBezTo>
                  <a:pt x="891117" y="393700"/>
                  <a:pt x="888046" y="386396"/>
                  <a:pt x="882650" y="381000"/>
                </a:cubicBezTo>
                <a:cubicBezTo>
                  <a:pt x="877254" y="375604"/>
                  <a:pt x="869463" y="373186"/>
                  <a:pt x="863600" y="368300"/>
                </a:cubicBezTo>
                <a:cubicBezTo>
                  <a:pt x="856701" y="362551"/>
                  <a:pt x="850900" y="355600"/>
                  <a:pt x="844550" y="349250"/>
                </a:cubicBezTo>
                <a:cubicBezTo>
                  <a:pt x="842433" y="338667"/>
                  <a:pt x="842583" y="327363"/>
                  <a:pt x="838200" y="317500"/>
                </a:cubicBezTo>
                <a:cubicBezTo>
                  <a:pt x="828251" y="295115"/>
                  <a:pt x="818091" y="291394"/>
                  <a:pt x="800100" y="279400"/>
                </a:cubicBezTo>
                <a:cubicBezTo>
                  <a:pt x="797983" y="273050"/>
                  <a:pt x="795589" y="266786"/>
                  <a:pt x="793750" y="260350"/>
                </a:cubicBezTo>
                <a:cubicBezTo>
                  <a:pt x="791352" y="251959"/>
                  <a:pt x="792025" y="242351"/>
                  <a:pt x="787400" y="234950"/>
                </a:cubicBezTo>
                <a:cubicBezTo>
                  <a:pt x="781054" y="224796"/>
                  <a:pt x="770467" y="218017"/>
                  <a:pt x="762000" y="209550"/>
                </a:cubicBezTo>
                <a:cubicBezTo>
                  <a:pt x="760306" y="202776"/>
                  <a:pt x="743888" y="131582"/>
                  <a:pt x="736600" y="120650"/>
                </a:cubicBezTo>
                <a:cubicBezTo>
                  <a:pt x="732367" y="114300"/>
                  <a:pt x="727313" y="108426"/>
                  <a:pt x="723900" y="101600"/>
                </a:cubicBezTo>
                <a:cubicBezTo>
                  <a:pt x="713571" y="80942"/>
                  <a:pt x="723048" y="81698"/>
                  <a:pt x="704850" y="63500"/>
                </a:cubicBezTo>
                <a:cubicBezTo>
                  <a:pt x="699454" y="58104"/>
                  <a:pt x="691504" y="55870"/>
                  <a:pt x="685800" y="50800"/>
                </a:cubicBezTo>
                <a:cubicBezTo>
                  <a:pt x="620555" y="-7195"/>
                  <a:pt x="671885" y="28824"/>
                  <a:pt x="628650" y="0"/>
                </a:cubicBezTo>
                <a:cubicBezTo>
                  <a:pt x="584200" y="2117"/>
                  <a:pt x="539528" y="1436"/>
                  <a:pt x="495300" y="6350"/>
                </a:cubicBezTo>
                <a:cubicBezTo>
                  <a:pt x="481995" y="7828"/>
                  <a:pt x="469174" y="13063"/>
                  <a:pt x="457200" y="19050"/>
                </a:cubicBezTo>
                <a:cubicBezTo>
                  <a:pt x="417419" y="38941"/>
                  <a:pt x="444868" y="23323"/>
                  <a:pt x="406400" y="50800"/>
                </a:cubicBezTo>
                <a:cubicBezTo>
                  <a:pt x="400190" y="55236"/>
                  <a:pt x="393054" y="58430"/>
                  <a:pt x="387350" y="63500"/>
                </a:cubicBezTo>
                <a:lnTo>
                  <a:pt x="323850" y="152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D71ACEFE-0B1D-44C5-9360-9908CF6A8401}"/>
              </a:ext>
            </a:extLst>
          </p:cNvPr>
          <p:cNvSpPr/>
          <p:nvPr/>
        </p:nvSpPr>
        <p:spPr>
          <a:xfrm>
            <a:off x="2643774" y="5173565"/>
            <a:ext cx="527824" cy="393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0B720815-58DC-4D83-A915-A2A3BD04677C}"/>
              </a:ext>
            </a:extLst>
          </p:cNvPr>
          <p:cNvSpPr/>
          <p:nvPr/>
        </p:nvSpPr>
        <p:spPr>
          <a:xfrm>
            <a:off x="3864202" y="5128897"/>
            <a:ext cx="527824" cy="521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2555C944-B2BD-4617-877A-FAB51CE131CE}"/>
              </a:ext>
            </a:extLst>
          </p:cNvPr>
          <p:cNvSpPr/>
          <p:nvPr/>
        </p:nvSpPr>
        <p:spPr>
          <a:xfrm>
            <a:off x="2713559" y="5852543"/>
            <a:ext cx="512241" cy="445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34B488B5-566C-44F3-B96B-390A4C27696D}"/>
              </a:ext>
            </a:extLst>
          </p:cNvPr>
          <p:cNvSpPr/>
          <p:nvPr/>
        </p:nvSpPr>
        <p:spPr>
          <a:xfrm>
            <a:off x="4032250" y="5777177"/>
            <a:ext cx="311988" cy="521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31AEB21E-3322-47DF-ABA1-33A8255063A6}"/>
              </a:ext>
            </a:extLst>
          </p:cNvPr>
          <p:cNvSpPr/>
          <p:nvPr/>
        </p:nvSpPr>
        <p:spPr>
          <a:xfrm>
            <a:off x="4472077" y="5761019"/>
            <a:ext cx="1446125" cy="603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619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8"/>
                                        </p:tgtEl>
                                      </p:cBhvr>
                                    </p:animEffect>
                                    <p:set>
                                      <p:cBhvr>
                                        <p:cTn id="11" dur="1" fill="hold">
                                          <p:stCondLst>
                                            <p:cond delay="499"/>
                                          </p:stCondLst>
                                        </p:cTn>
                                        <p:tgtEl>
                                          <p:spTgt spid="1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1" fill="hold" grpId="0" nodeType="clickEffect">
                                  <p:stCondLst>
                                    <p:cond delay="0"/>
                                  </p:stCondLst>
                                  <p:childTnLst>
                                    <p:animEffect transition="out" filter="wipe(up)">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childTnLst>
                          </p:cTn>
                        </p:par>
                        <p:par>
                          <p:cTn id="17" fill="hold">
                            <p:stCondLst>
                              <p:cond delay="500"/>
                            </p:stCondLst>
                            <p:childTnLst>
                              <p:par>
                                <p:cTn id="18" presetID="10" presetClass="exit" presetSubtype="0" fill="hold" grpId="0" nodeType="afterEffect">
                                  <p:stCondLst>
                                    <p:cond delay="0"/>
                                  </p:stCondLst>
                                  <p:childTnLst>
                                    <p:animEffect transition="out" filter="fade">
                                      <p:cBhvr>
                                        <p:cTn id="19" dur="500"/>
                                        <p:tgtEl>
                                          <p:spTgt spid="21"/>
                                        </p:tgtEl>
                                      </p:cBhvr>
                                    </p:animEffect>
                                    <p:set>
                                      <p:cBhvr>
                                        <p:cTn id="20" dur="1" fill="hold">
                                          <p:stCondLst>
                                            <p:cond delay="499"/>
                                          </p:stCondLst>
                                        </p:cTn>
                                        <p:tgtEl>
                                          <p:spTgt spid="2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xit" presetSubtype="1" fill="hold" grpId="0" nodeType="clickEffect">
                                  <p:stCondLst>
                                    <p:cond delay="0"/>
                                  </p:stCondLst>
                                  <p:childTnLst>
                                    <p:animEffect transition="out" filter="wipe(up)">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childTnLst>
                          </p:cTn>
                        </p:par>
                        <p:par>
                          <p:cTn id="26" fill="hold">
                            <p:stCondLst>
                              <p:cond delay="500"/>
                            </p:stCondLst>
                            <p:childTnLst>
                              <p:par>
                                <p:cTn id="27" presetID="10" presetClass="exit" presetSubtype="0" fill="hold" grpId="0" nodeType="afterEffect">
                                  <p:stCondLst>
                                    <p:cond delay="0"/>
                                  </p:stCondLst>
                                  <p:childTnLst>
                                    <p:animEffect transition="out" filter="fade">
                                      <p:cBhvr>
                                        <p:cTn id="28" dur="500"/>
                                        <p:tgtEl>
                                          <p:spTgt spid="25"/>
                                        </p:tgtEl>
                                      </p:cBhvr>
                                    </p:animEffect>
                                    <p:set>
                                      <p:cBhvr>
                                        <p:cTn id="29" dur="1" fill="hold">
                                          <p:stCondLst>
                                            <p:cond delay="499"/>
                                          </p:stCondLst>
                                        </p:cTn>
                                        <p:tgtEl>
                                          <p:spTgt spid="2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30"/>
                                        </p:tgtEl>
                                      </p:cBhvr>
                                    </p:animEffect>
                                    <p:set>
                                      <p:cBhvr>
                                        <p:cTn id="39" dur="1" fill="hold">
                                          <p:stCondLst>
                                            <p:cond delay="499"/>
                                          </p:stCondLst>
                                        </p:cTn>
                                        <p:tgtEl>
                                          <p:spTgt spid="3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32"/>
                                        </p:tgtEl>
                                      </p:cBhvr>
                                    </p:animEffect>
                                    <p:set>
                                      <p:cBhvr>
                                        <p:cTn id="44" dur="1" fill="hold">
                                          <p:stCondLst>
                                            <p:cond delay="499"/>
                                          </p:stCondLst>
                                        </p:cTn>
                                        <p:tgtEl>
                                          <p:spTgt spid="3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4"/>
                                        </p:tgtEl>
                                      </p:cBhvr>
                                    </p:animEffect>
                                    <p:set>
                                      <p:cBhvr>
                                        <p:cTn id="49" dur="1" fill="hold">
                                          <p:stCondLst>
                                            <p:cond delay="499"/>
                                          </p:stCondLst>
                                        </p:cTn>
                                        <p:tgtEl>
                                          <p:spTgt spid="3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36"/>
                                        </p:tgtEl>
                                      </p:cBhvr>
                                    </p:animEffect>
                                    <p:set>
                                      <p:cBhvr>
                                        <p:cTn id="54" dur="1" fill="hold">
                                          <p:stCondLst>
                                            <p:cond delay="499"/>
                                          </p:stCondLst>
                                        </p:cTn>
                                        <p:tgtEl>
                                          <p:spTgt spid="3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38"/>
                                        </p:tgtEl>
                                      </p:cBhvr>
                                    </p:animEffect>
                                    <p:set>
                                      <p:cBhvr>
                                        <p:cTn id="59" dur="1" fill="hold">
                                          <p:stCondLst>
                                            <p:cond delay="499"/>
                                          </p:stCondLst>
                                        </p:cTn>
                                        <p:tgtEl>
                                          <p:spTgt spid="38"/>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20"/>
                                        </p:tgtEl>
                                      </p:cBhvr>
                                    </p:animEffect>
                                    <p:set>
                                      <p:cBhvr>
                                        <p:cTn id="64" dur="1" fill="hold">
                                          <p:stCondLst>
                                            <p:cond delay="499"/>
                                          </p:stCondLst>
                                        </p:cTn>
                                        <p:tgtEl>
                                          <p:spTgt spid="20"/>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0" nodeType="clickEffect">
                                  <p:stCondLst>
                                    <p:cond delay="0"/>
                                  </p:stCondLst>
                                  <p:childTnLst>
                                    <p:animEffect transition="out" filter="fade">
                                      <p:cBhvr>
                                        <p:cTn id="68" dur="500"/>
                                        <p:tgtEl>
                                          <p:spTgt spid="44"/>
                                        </p:tgtEl>
                                      </p:cBhvr>
                                    </p:animEffect>
                                    <p:set>
                                      <p:cBhvr>
                                        <p:cTn id="69" dur="1" fill="hold">
                                          <p:stCondLst>
                                            <p:cond delay="499"/>
                                          </p:stCondLst>
                                        </p:cTn>
                                        <p:tgtEl>
                                          <p:spTgt spid="44"/>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2" presetClass="exit" presetSubtype="1" fill="hold" grpId="0" nodeType="clickEffect">
                                  <p:stCondLst>
                                    <p:cond delay="0"/>
                                  </p:stCondLst>
                                  <p:childTnLst>
                                    <p:animEffect transition="out" filter="wipe(up)">
                                      <p:cBhvr>
                                        <p:cTn id="73" dur="500"/>
                                        <p:tgtEl>
                                          <p:spTgt spid="46"/>
                                        </p:tgtEl>
                                      </p:cBhvr>
                                    </p:animEffect>
                                    <p:set>
                                      <p:cBhvr>
                                        <p:cTn id="74" dur="1" fill="hold">
                                          <p:stCondLst>
                                            <p:cond delay="499"/>
                                          </p:stCondLst>
                                        </p:cTn>
                                        <p:tgtEl>
                                          <p:spTgt spid="46"/>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500"/>
                                        <p:tgtEl>
                                          <p:spTgt spid="47"/>
                                        </p:tgtEl>
                                      </p:cBhvr>
                                    </p:animEffect>
                                    <p:set>
                                      <p:cBhvr>
                                        <p:cTn id="77" dur="1" fill="hold">
                                          <p:stCondLst>
                                            <p:cond delay="499"/>
                                          </p:stCondLst>
                                        </p:cTn>
                                        <p:tgtEl>
                                          <p:spTgt spid="47"/>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49"/>
                                        </p:tgtEl>
                                      </p:cBhvr>
                                    </p:animEffect>
                                    <p:set>
                                      <p:cBhvr>
                                        <p:cTn id="80" dur="1" fill="hold">
                                          <p:stCondLst>
                                            <p:cond delay="499"/>
                                          </p:stCondLst>
                                        </p:cTn>
                                        <p:tgtEl>
                                          <p:spTgt spid="49"/>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0" nodeType="clickEffect">
                                  <p:stCondLst>
                                    <p:cond delay="0"/>
                                  </p:stCondLst>
                                  <p:childTnLst>
                                    <p:animEffect transition="out" filter="fade">
                                      <p:cBhvr>
                                        <p:cTn id="89" dur="500"/>
                                        <p:tgtEl>
                                          <p:spTgt spid="53"/>
                                        </p:tgtEl>
                                      </p:cBhvr>
                                    </p:animEffect>
                                    <p:set>
                                      <p:cBhvr>
                                        <p:cTn id="90" dur="1" fill="hold">
                                          <p:stCondLst>
                                            <p:cond delay="499"/>
                                          </p:stCondLst>
                                        </p:cTn>
                                        <p:tgtEl>
                                          <p:spTgt spid="5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0" nodeType="clickEffect">
                                  <p:stCondLst>
                                    <p:cond delay="0"/>
                                  </p:stCondLst>
                                  <p:childTnLst>
                                    <p:animEffect transition="out" filter="fade">
                                      <p:cBhvr>
                                        <p:cTn id="94" dur="500"/>
                                        <p:tgtEl>
                                          <p:spTgt spid="55"/>
                                        </p:tgtEl>
                                      </p:cBhvr>
                                    </p:animEffect>
                                    <p:set>
                                      <p:cBhvr>
                                        <p:cTn id="95"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6" grpId="0" animBg="1"/>
      <p:bldP spid="21" grpId="0" animBg="1"/>
      <p:bldP spid="23" grpId="0" animBg="1"/>
      <p:bldP spid="25" grpId="0" animBg="1"/>
      <p:bldP spid="28" grpId="0" animBg="1"/>
      <p:bldP spid="30" grpId="0" animBg="1"/>
      <p:bldP spid="32" grpId="0" animBg="1"/>
      <p:bldP spid="34" grpId="0" animBg="1"/>
      <p:bldP spid="36" grpId="0" animBg="1"/>
      <p:bldP spid="38" grpId="0" animBg="1"/>
      <p:bldP spid="20" grpId="0" animBg="1"/>
      <p:bldP spid="44" grpId="0" animBg="1"/>
      <p:bldP spid="46" grpId="0" animBg="1"/>
      <p:bldP spid="47" grpId="0" animBg="1"/>
      <p:bldP spid="49" grpId="0" animBg="1"/>
      <p:bldP spid="52" grpId="0" animBg="1"/>
      <p:bldP spid="53" grpId="0" animBg="1"/>
      <p:bldP spid="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592D7DB2-E0DB-4EA8-B345-09A1F828B449}"/>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2:3</a:t>
            </a:r>
          </a:p>
        </p:txBody>
      </p:sp>
      <p:pic>
        <p:nvPicPr>
          <p:cNvPr id="4" name="Picture 3">
            <a:extLst>
              <a:ext uri="{FF2B5EF4-FFF2-40B4-BE49-F238E27FC236}">
                <a16:creationId xmlns:a16="http://schemas.microsoft.com/office/drawing/2014/main" id="{AA9308C5-C8D9-488D-A96B-7271BD11B5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5862" y="717459"/>
            <a:ext cx="3452276" cy="2217943"/>
          </a:xfrm>
          <a:prstGeom prst="rect">
            <a:avLst/>
          </a:prstGeom>
        </p:spPr>
      </p:pic>
      <p:sp>
        <p:nvSpPr>
          <p:cNvPr id="7" name="Rectangle 6">
            <a:extLst>
              <a:ext uri="{FF2B5EF4-FFF2-40B4-BE49-F238E27FC236}">
                <a16:creationId xmlns:a16="http://schemas.microsoft.com/office/drawing/2014/main" id="{C136254D-AA2D-472A-901B-1DD052496727}"/>
              </a:ext>
            </a:extLst>
          </p:cNvPr>
          <p:cNvSpPr/>
          <p:nvPr/>
        </p:nvSpPr>
        <p:spPr>
          <a:xfrm>
            <a:off x="4092315" y="1319134"/>
            <a:ext cx="1364105" cy="824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A263D546-2E9C-405B-9DD8-AF520933B773}"/>
              </a:ext>
            </a:extLst>
          </p:cNvPr>
          <p:cNvSpPr/>
          <p:nvPr/>
        </p:nvSpPr>
        <p:spPr>
          <a:xfrm>
            <a:off x="3972393" y="2128603"/>
            <a:ext cx="299804" cy="419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8218F233-C0DB-45F1-9282-3FB488E5862B}"/>
              </a:ext>
            </a:extLst>
          </p:cNvPr>
          <p:cNvSpPr/>
          <p:nvPr/>
        </p:nvSpPr>
        <p:spPr>
          <a:xfrm>
            <a:off x="5398728" y="2098624"/>
            <a:ext cx="597338" cy="646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Object 7">
            <a:extLst>
              <a:ext uri="{FF2B5EF4-FFF2-40B4-BE49-F238E27FC236}">
                <a16:creationId xmlns:a16="http://schemas.microsoft.com/office/drawing/2014/main" id="{82EA98C6-42E5-48F7-9606-41E3E57F9856}"/>
              </a:ext>
            </a:extLst>
          </p:cNvPr>
          <p:cNvGraphicFramePr>
            <a:graphicFrameLocks noChangeAspect="1"/>
          </p:cNvGraphicFramePr>
          <p:nvPr>
            <p:extLst>
              <p:ext uri="{D42A27DB-BD31-4B8C-83A1-F6EECF244321}">
                <p14:modId xmlns:p14="http://schemas.microsoft.com/office/powerpoint/2010/main" val="835081011"/>
              </p:ext>
            </p:extLst>
          </p:nvPr>
        </p:nvGraphicFramePr>
        <p:xfrm>
          <a:off x="4045268" y="3289300"/>
          <a:ext cx="939800" cy="279400"/>
        </p:xfrm>
        <a:graphic>
          <a:graphicData uri="http://schemas.openxmlformats.org/presentationml/2006/ole">
            <mc:AlternateContent xmlns:mc="http://schemas.openxmlformats.org/markup-compatibility/2006">
              <mc:Choice xmlns:v="urn:schemas-microsoft-com:vml" Requires="v">
                <p:oleObj spid="_x0000_s14338" name="Equation" r:id="rId5" imgW="939600" imgH="279360" progId="Equation.DSMT4">
                  <p:embed/>
                </p:oleObj>
              </mc:Choice>
              <mc:Fallback>
                <p:oleObj name="Equation" r:id="rId5" imgW="939600" imgH="279360" progId="Equation.DSMT4">
                  <p:embed/>
                  <p:pic>
                    <p:nvPicPr>
                      <p:cNvPr id="8" name="Object 7">
                        <a:extLst>
                          <a:ext uri="{FF2B5EF4-FFF2-40B4-BE49-F238E27FC236}">
                            <a16:creationId xmlns:a16="http://schemas.microsoft.com/office/drawing/2014/main" id="{82EA98C6-42E5-48F7-9606-41E3E57F9856}"/>
                          </a:ext>
                        </a:extLst>
                      </p:cNvPr>
                      <p:cNvPicPr/>
                      <p:nvPr/>
                    </p:nvPicPr>
                    <p:blipFill>
                      <a:blip r:embed="rId6"/>
                      <a:stretch>
                        <a:fillRect/>
                      </a:stretch>
                    </p:blipFill>
                    <p:spPr>
                      <a:xfrm>
                        <a:off x="4045268" y="3289300"/>
                        <a:ext cx="939800" cy="2794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D92C1F3-E026-451E-9DAC-3659DEF37708}"/>
              </a:ext>
            </a:extLst>
          </p:cNvPr>
          <p:cNvGraphicFramePr>
            <a:graphicFrameLocks noChangeAspect="1"/>
          </p:cNvGraphicFramePr>
          <p:nvPr>
            <p:extLst>
              <p:ext uri="{D42A27DB-BD31-4B8C-83A1-F6EECF244321}">
                <p14:modId xmlns:p14="http://schemas.microsoft.com/office/powerpoint/2010/main" val="4202096889"/>
              </p:ext>
            </p:extLst>
          </p:nvPr>
        </p:nvGraphicFramePr>
        <p:xfrm>
          <a:off x="5070701" y="3294063"/>
          <a:ext cx="190500" cy="279400"/>
        </p:xfrm>
        <a:graphic>
          <a:graphicData uri="http://schemas.openxmlformats.org/presentationml/2006/ole">
            <mc:AlternateContent xmlns:mc="http://schemas.openxmlformats.org/markup-compatibility/2006">
              <mc:Choice xmlns:v="urn:schemas-microsoft-com:vml" Requires="v">
                <p:oleObj spid="_x0000_s14339" name="Equation" r:id="rId7" imgW="190440" imgH="279360" progId="Equation.DSMT4">
                  <p:embed/>
                </p:oleObj>
              </mc:Choice>
              <mc:Fallback>
                <p:oleObj name="Equation" r:id="rId7" imgW="190440" imgH="279360" progId="Equation.DSMT4">
                  <p:embed/>
                  <p:pic>
                    <p:nvPicPr>
                      <p:cNvPr id="10" name="Object 9">
                        <a:extLst>
                          <a:ext uri="{FF2B5EF4-FFF2-40B4-BE49-F238E27FC236}">
                            <a16:creationId xmlns:a16="http://schemas.microsoft.com/office/drawing/2014/main" id="{1D92C1F3-E026-451E-9DAC-3659DEF37708}"/>
                          </a:ext>
                        </a:extLst>
                      </p:cNvPr>
                      <p:cNvPicPr/>
                      <p:nvPr/>
                    </p:nvPicPr>
                    <p:blipFill>
                      <a:blip r:embed="rId8"/>
                      <a:stretch>
                        <a:fillRect/>
                      </a:stretch>
                    </p:blipFill>
                    <p:spPr>
                      <a:xfrm>
                        <a:off x="5070701" y="3294063"/>
                        <a:ext cx="190500" cy="2794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F7DE396A-8FEA-4EC9-9EC7-AA3659498E44}"/>
              </a:ext>
            </a:extLst>
          </p:cNvPr>
          <p:cNvGraphicFramePr>
            <a:graphicFrameLocks noChangeAspect="1"/>
          </p:cNvGraphicFramePr>
          <p:nvPr>
            <p:extLst>
              <p:ext uri="{D42A27DB-BD31-4B8C-83A1-F6EECF244321}">
                <p14:modId xmlns:p14="http://schemas.microsoft.com/office/powerpoint/2010/main" val="3345918875"/>
              </p:ext>
            </p:extLst>
          </p:nvPr>
        </p:nvGraphicFramePr>
        <p:xfrm>
          <a:off x="4043680" y="3721100"/>
          <a:ext cx="876300" cy="736600"/>
        </p:xfrm>
        <a:graphic>
          <a:graphicData uri="http://schemas.openxmlformats.org/presentationml/2006/ole">
            <mc:AlternateContent xmlns:mc="http://schemas.openxmlformats.org/markup-compatibility/2006">
              <mc:Choice xmlns:v="urn:schemas-microsoft-com:vml" Requires="v">
                <p:oleObj spid="_x0000_s14340" name="Equation" r:id="rId9" imgW="876240" imgH="736560" progId="Equation.DSMT4">
                  <p:embed/>
                </p:oleObj>
              </mc:Choice>
              <mc:Fallback>
                <p:oleObj name="Equation" r:id="rId9" imgW="876240" imgH="736560" progId="Equation.DSMT4">
                  <p:embed/>
                  <p:pic>
                    <p:nvPicPr>
                      <p:cNvPr id="13" name="Object 12">
                        <a:extLst>
                          <a:ext uri="{FF2B5EF4-FFF2-40B4-BE49-F238E27FC236}">
                            <a16:creationId xmlns:a16="http://schemas.microsoft.com/office/drawing/2014/main" id="{F7DE396A-8FEA-4EC9-9EC7-AA3659498E44}"/>
                          </a:ext>
                        </a:extLst>
                      </p:cNvPr>
                      <p:cNvPicPr/>
                      <p:nvPr/>
                    </p:nvPicPr>
                    <p:blipFill>
                      <a:blip r:embed="rId10"/>
                      <a:stretch>
                        <a:fillRect/>
                      </a:stretch>
                    </p:blipFill>
                    <p:spPr>
                      <a:xfrm>
                        <a:off x="4043680" y="3721100"/>
                        <a:ext cx="876300" cy="7366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68A6E1B2-7F28-436F-A478-BC651174BABF}"/>
              </a:ext>
            </a:extLst>
          </p:cNvPr>
          <p:cNvGraphicFramePr>
            <a:graphicFrameLocks noChangeAspect="1"/>
          </p:cNvGraphicFramePr>
          <p:nvPr>
            <p:extLst>
              <p:ext uri="{D42A27DB-BD31-4B8C-83A1-F6EECF244321}">
                <p14:modId xmlns:p14="http://schemas.microsoft.com/office/powerpoint/2010/main" val="443148668"/>
              </p:ext>
            </p:extLst>
          </p:nvPr>
        </p:nvGraphicFramePr>
        <p:xfrm>
          <a:off x="5049697" y="3714892"/>
          <a:ext cx="647700" cy="736600"/>
        </p:xfrm>
        <a:graphic>
          <a:graphicData uri="http://schemas.openxmlformats.org/presentationml/2006/ole">
            <mc:AlternateContent xmlns:mc="http://schemas.openxmlformats.org/markup-compatibility/2006">
              <mc:Choice xmlns:v="urn:schemas-microsoft-com:vml" Requires="v">
                <p:oleObj spid="_x0000_s14341" name="Equation" r:id="rId11" imgW="647640" imgH="736560" progId="Equation.DSMT4">
                  <p:embed/>
                </p:oleObj>
              </mc:Choice>
              <mc:Fallback>
                <p:oleObj name="Equation" r:id="rId11" imgW="647640" imgH="736560" progId="Equation.DSMT4">
                  <p:embed/>
                  <p:pic>
                    <p:nvPicPr>
                      <p:cNvPr id="19" name="Object 18">
                        <a:extLst>
                          <a:ext uri="{FF2B5EF4-FFF2-40B4-BE49-F238E27FC236}">
                            <a16:creationId xmlns:a16="http://schemas.microsoft.com/office/drawing/2014/main" id="{68A6E1B2-7F28-436F-A478-BC651174BABF}"/>
                          </a:ext>
                        </a:extLst>
                      </p:cNvPr>
                      <p:cNvPicPr/>
                      <p:nvPr/>
                    </p:nvPicPr>
                    <p:blipFill>
                      <a:blip r:embed="rId12"/>
                      <a:stretch>
                        <a:fillRect/>
                      </a:stretch>
                    </p:blipFill>
                    <p:spPr>
                      <a:xfrm>
                        <a:off x="5049697" y="3714892"/>
                        <a:ext cx="647700" cy="73660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62CFCC96-1B74-4B9F-A62E-53D34371FA2F}"/>
              </a:ext>
            </a:extLst>
          </p:cNvPr>
          <p:cNvGraphicFramePr>
            <a:graphicFrameLocks noChangeAspect="1"/>
          </p:cNvGraphicFramePr>
          <p:nvPr>
            <p:extLst>
              <p:ext uri="{D42A27DB-BD31-4B8C-83A1-F6EECF244321}">
                <p14:modId xmlns:p14="http://schemas.microsoft.com/office/powerpoint/2010/main" val="3024010530"/>
              </p:ext>
            </p:extLst>
          </p:nvPr>
        </p:nvGraphicFramePr>
        <p:xfrm>
          <a:off x="4053603" y="4633913"/>
          <a:ext cx="1181100" cy="736600"/>
        </p:xfrm>
        <a:graphic>
          <a:graphicData uri="http://schemas.openxmlformats.org/presentationml/2006/ole">
            <mc:AlternateContent xmlns:mc="http://schemas.openxmlformats.org/markup-compatibility/2006">
              <mc:Choice xmlns:v="urn:schemas-microsoft-com:vml" Requires="v">
                <p:oleObj spid="_x0000_s14342" name="Equation" r:id="rId13" imgW="1180800" imgH="736560" progId="Equation.DSMT4">
                  <p:embed/>
                </p:oleObj>
              </mc:Choice>
              <mc:Fallback>
                <p:oleObj name="Equation" r:id="rId13" imgW="1180800" imgH="736560" progId="Equation.DSMT4">
                  <p:embed/>
                  <p:pic>
                    <p:nvPicPr>
                      <p:cNvPr id="24" name="Object 23">
                        <a:extLst>
                          <a:ext uri="{FF2B5EF4-FFF2-40B4-BE49-F238E27FC236}">
                            <a16:creationId xmlns:a16="http://schemas.microsoft.com/office/drawing/2014/main" id="{62CFCC96-1B74-4B9F-A62E-53D34371FA2F}"/>
                          </a:ext>
                        </a:extLst>
                      </p:cNvPr>
                      <p:cNvPicPr/>
                      <p:nvPr/>
                    </p:nvPicPr>
                    <p:blipFill>
                      <a:blip r:embed="rId14"/>
                      <a:stretch>
                        <a:fillRect/>
                      </a:stretch>
                    </p:blipFill>
                    <p:spPr>
                      <a:xfrm>
                        <a:off x="4053603" y="4633913"/>
                        <a:ext cx="1181100" cy="73660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EF8C4977-AE8E-41DE-8CBE-A75BFC8B424E}"/>
              </a:ext>
            </a:extLst>
          </p:cNvPr>
          <p:cNvGraphicFramePr>
            <a:graphicFrameLocks noChangeAspect="1"/>
          </p:cNvGraphicFramePr>
          <p:nvPr>
            <p:extLst>
              <p:ext uri="{D42A27DB-BD31-4B8C-83A1-F6EECF244321}">
                <p14:modId xmlns:p14="http://schemas.microsoft.com/office/powerpoint/2010/main" val="1252423565"/>
              </p:ext>
            </p:extLst>
          </p:nvPr>
        </p:nvGraphicFramePr>
        <p:xfrm>
          <a:off x="5333354" y="4633913"/>
          <a:ext cx="647700" cy="736600"/>
        </p:xfrm>
        <a:graphic>
          <a:graphicData uri="http://schemas.openxmlformats.org/presentationml/2006/ole">
            <mc:AlternateContent xmlns:mc="http://schemas.openxmlformats.org/markup-compatibility/2006">
              <mc:Choice xmlns:v="urn:schemas-microsoft-com:vml" Requires="v">
                <p:oleObj spid="_x0000_s14343" name="Equation" r:id="rId15" imgW="647640" imgH="736560" progId="Equation.DSMT4">
                  <p:embed/>
                </p:oleObj>
              </mc:Choice>
              <mc:Fallback>
                <p:oleObj name="Equation" r:id="rId15" imgW="647640" imgH="736560" progId="Equation.DSMT4">
                  <p:embed/>
                  <p:pic>
                    <p:nvPicPr>
                      <p:cNvPr id="27" name="Object 26">
                        <a:extLst>
                          <a:ext uri="{FF2B5EF4-FFF2-40B4-BE49-F238E27FC236}">
                            <a16:creationId xmlns:a16="http://schemas.microsoft.com/office/drawing/2014/main" id="{EF8C4977-AE8E-41DE-8CBE-A75BFC8B424E}"/>
                          </a:ext>
                        </a:extLst>
                      </p:cNvPr>
                      <p:cNvPicPr/>
                      <p:nvPr/>
                    </p:nvPicPr>
                    <p:blipFill>
                      <a:blip r:embed="rId16"/>
                      <a:stretch>
                        <a:fillRect/>
                      </a:stretch>
                    </p:blipFill>
                    <p:spPr>
                      <a:xfrm>
                        <a:off x="5333354" y="4633913"/>
                        <a:ext cx="647700" cy="736600"/>
                      </a:xfrm>
                      <a:prstGeom prst="rect">
                        <a:avLst/>
                      </a:prstGeom>
                    </p:spPr>
                  </p:pic>
                </p:oleObj>
              </mc:Fallback>
            </mc:AlternateContent>
          </a:graphicData>
        </a:graphic>
      </p:graphicFrame>
    </p:spTree>
    <p:extLst>
      <p:ext uri="{BB962C8B-B14F-4D97-AF65-F5344CB8AC3E}">
        <p14:creationId xmlns:p14="http://schemas.microsoft.com/office/powerpoint/2010/main" val="161979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3"/>
                                        </p:tgtEl>
                                      </p:cBhvr>
                                    </p:animEffect>
                                    <p:set>
                                      <p:cBhvr>
                                        <p:cTn id="10" dur="1" fill="hold">
                                          <p:stCondLst>
                                            <p:cond delay="499"/>
                                          </p:stCondLst>
                                        </p:cTn>
                                        <p:tgtEl>
                                          <p:spTgt spid="3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7"/>
                                        </p:tgtEl>
                                      </p:cBhvr>
                                    </p:animEffect>
                                    <p:set>
                                      <p:cBhvr>
                                        <p:cTn id="13" dur="1" fill="hold">
                                          <p:stCondLst>
                                            <p:cond delay="499"/>
                                          </p:stCondLst>
                                        </p:cTn>
                                        <p:tgtEl>
                                          <p:spTgt spid="3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3"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6221E5B1-7D93-4DA5-AA7E-C8D8D85FB2F2}"/>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2:3</a:t>
            </a:r>
          </a:p>
        </p:txBody>
      </p:sp>
      <p:pic>
        <p:nvPicPr>
          <p:cNvPr id="5" name="Picture 4">
            <a:extLst>
              <a:ext uri="{FF2B5EF4-FFF2-40B4-BE49-F238E27FC236}">
                <a16:creationId xmlns:a16="http://schemas.microsoft.com/office/drawing/2014/main" id="{092364DE-B21A-4805-BD7B-E58580A342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5862" y="722374"/>
            <a:ext cx="3452276" cy="1986505"/>
          </a:xfrm>
          <a:prstGeom prst="rect">
            <a:avLst/>
          </a:prstGeom>
        </p:spPr>
      </p:pic>
      <p:sp>
        <p:nvSpPr>
          <p:cNvPr id="7" name="Rectangle 6">
            <a:extLst>
              <a:ext uri="{FF2B5EF4-FFF2-40B4-BE49-F238E27FC236}">
                <a16:creationId xmlns:a16="http://schemas.microsoft.com/office/drawing/2014/main" id="{C136254D-AA2D-472A-901B-1DD052496727}"/>
              </a:ext>
            </a:extLst>
          </p:cNvPr>
          <p:cNvSpPr/>
          <p:nvPr/>
        </p:nvSpPr>
        <p:spPr>
          <a:xfrm>
            <a:off x="3387777" y="1303254"/>
            <a:ext cx="1364105" cy="840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A5AC1B8-5DDD-402D-A57F-8406E4137B3E}"/>
              </a:ext>
            </a:extLst>
          </p:cNvPr>
          <p:cNvSpPr/>
          <p:nvPr/>
        </p:nvSpPr>
        <p:spPr>
          <a:xfrm>
            <a:off x="3282846" y="2143593"/>
            <a:ext cx="239843" cy="344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6320816-02E4-4348-8B20-46180E7603B7}"/>
              </a:ext>
            </a:extLst>
          </p:cNvPr>
          <p:cNvSpPr/>
          <p:nvPr/>
        </p:nvSpPr>
        <p:spPr>
          <a:xfrm>
            <a:off x="4736891" y="1909075"/>
            <a:ext cx="239843" cy="799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 name="Object 19">
            <a:extLst>
              <a:ext uri="{FF2B5EF4-FFF2-40B4-BE49-F238E27FC236}">
                <a16:creationId xmlns:a16="http://schemas.microsoft.com/office/drawing/2014/main" id="{F88BB515-1FA0-4718-8618-8837FCB5E54C}"/>
              </a:ext>
            </a:extLst>
          </p:cNvPr>
          <p:cNvGraphicFramePr>
            <a:graphicFrameLocks noChangeAspect="1"/>
          </p:cNvGraphicFramePr>
          <p:nvPr>
            <p:extLst>
              <p:ext uri="{D42A27DB-BD31-4B8C-83A1-F6EECF244321}">
                <p14:modId xmlns:p14="http://schemas.microsoft.com/office/powerpoint/2010/main" val="2711406696"/>
              </p:ext>
            </p:extLst>
          </p:nvPr>
        </p:nvGraphicFramePr>
        <p:xfrm>
          <a:off x="4021138" y="3289300"/>
          <a:ext cx="927100" cy="279400"/>
        </p:xfrm>
        <a:graphic>
          <a:graphicData uri="http://schemas.openxmlformats.org/presentationml/2006/ole">
            <mc:AlternateContent xmlns:mc="http://schemas.openxmlformats.org/markup-compatibility/2006">
              <mc:Choice xmlns:v="urn:schemas-microsoft-com:vml" Requires="v">
                <p:oleObj spid="_x0000_s15362" name="Equation" r:id="rId5" imgW="927000" imgH="279360" progId="Equation.DSMT4">
                  <p:embed/>
                </p:oleObj>
              </mc:Choice>
              <mc:Fallback>
                <p:oleObj name="Equation" r:id="rId5" imgW="927000" imgH="279360" progId="Equation.DSMT4">
                  <p:embed/>
                  <p:pic>
                    <p:nvPicPr>
                      <p:cNvPr id="20" name="Object 19">
                        <a:extLst>
                          <a:ext uri="{FF2B5EF4-FFF2-40B4-BE49-F238E27FC236}">
                            <a16:creationId xmlns:a16="http://schemas.microsoft.com/office/drawing/2014/main" id="{F88BB515-1FA0-4718-8618-8837FCB5E54C}"/>
                          </a:ext>
                        </a:extLst>
                      </p:cNvPr>
                      <p:cNvPicPr/>
                      <p:nvPr/>
                    </p:nvPicPr>
                    <p:blipFill>
                      <a:blip r:embed="rId6"/>
                      <a:stretch>
                        <a:fillRect/>
                      </a:stretch>
                    </p:blipFill>
                    <p:spPr>
                      <a:xfrm>
                        <a:off x="4021138" y="3289300"/>
                        <a:ext cx="927100" cy="2794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FD63930E-55CF-47B1-B97C-5DBCCAD506DB}"/>
              </a:ext>
            </a:extLst>
          </p:cNvPr>
          <p:cNvGraphicFramePr>
            <a:graphicFrameLocks noChangeAspect="1"/>
          </p:cNvGraphicFramePr>
          <p:nvPr>
            <p:extLst>
              <p:ext uri="{D42A27DB-BD31-4B8C-83A1-F6EECF244321}">
                <p14:modId xmlns:p14="http://schemas.microsoft.com/office/powerpoint/2010/main" val="2055513445"/>
              </p:ext>
            </p:extLst>
          </p:nvPr>
        </p:nvGraphicFramePr>
        <p:xfrm>
          <a:off x="5070701" y="3294063"/>
          <a:ext cx="190500" cy="279400"/>
        </p:xfrm>
        <a:graphic>
          <a:graphicData uri="http://schemas.openxmlformats.org/presentationml/2006/ole">
            <mc:AlternateContent xmlns:mc="http://schemas.openxmlformats.org/markup-compatibility/2006">
              <mc:Choice xmlns:v="urn:schemas-microsoft-com:vml" Requires="v">
                <p:oleObj spid="_x0000_s15363" name="Equation" r:id="rId7" imgW="190440" imgH="279360" progId="Equation.DSMT4">
                  <p:embed/>
                </p:oleObj>
              </mc:Choice>
              <mc:Fallback>
                <p:oleObj name="Equation" r:id="rId7" imgW="190440" imgH="279360" progId="Equation.DSMT4">
                  <p:embed/>
                  <p:pic>
                    <p:nvPicPr>
                      <p:cNvPr id="21" name="Object 20">
                        <a:extLst>
                          <a:ext uri="{FF2B5EF4-FFF2-40B4-BE49-F238E27FC236}">
                            <a16:creationId xmlns:a16="http://schemas.microsoft.com/office/drawing/2014/main" id="{FD63930E-55CF-47B1-B97C-5DBCCAD506DB}"/>
                          </a:ext>
                        </a:extLst>
                      </p:cNvPr>
                      <p:cNvPicPr/>
                      <p:nvPr/>
                    </p:nvPicPr>
                    <p:blipFill>
                      <a:blip r:embed="rId8"/>
                      <a:stretch>
                        <a:fillRect/>
                      </a:stretch>
                    </p:blipFill>
                    <p:spPr>
                      <a:xfrm>
                        <a:off x="5070701" y="3294063"/>
                        <a:ext cx="190500" cy="27940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3B5C80A4-76FB-4022-B8E6-40CD809CC2C9}"/>
              </a:ext>
            </a:extLst>
          </p:cNvPr>
          <p:cNvGraphicFramePr>
            <a:graphicFrameLocks noChangeAspect="1"/>
          </p:cNvGraphicFramePr>
          <p:nvPr>
            <p:extLst>
              <p:ext uri="{D42A27DB-BD31-4B8C-83A1-F6EECF244321}">
                <p14:modId xmlns:p14="http://schemas.microsoft.com/office/powerpoint/2010/main" val="3047626913"/>
              </p:ext>
            </p:extLst>
          </p:nvPr>
        </p:nvGraphicFramePr>
        <p:xfrm>
          <a:off x="4000500" y="3721100"/>
          <a:ext cx="723900" cy="736600"/>
        </p:xfrm>
        <a:graphic>
          <a:graphicData uri="http://schemas.openxmlformats.org/presentationml/2006/ole">
            <mc:AlternateContent xmlns:mc="http://schemas.openxmlformats.org/markup-compatibility/2006">
              <mc:Choice xmlns:v="urn:schemas-microsoft-com:vml" Requires="v">
                <p:oleObj spid="_x0000_s15364" name="Equation" r:id="rId9" imgW="723600" imgH="736560" progId="Equation.DSMT4">
                  <p:embed/>
                </p:oleObj>
              </mc:Choice>
              <mc:Fallback>
                <p:oleObj name="Equation" r:id="rId9" imgW="723600" imgH="736560" progId="Equation.DSMT4">
                  <p:embed/>
                  <p:pic>
                    <p:nvPicPr>
                      <p:cNvPr id="25" name="Object 24">
                        <a:extLst>
                          <a:ext uri="{FF2B5EF4-FFF2-40B4-BE49-F238E27FC236}">
                            <a16:creationId xmlns:a16="http://schemas.microsoft.com/office/drawing/2014/main" id="{3B5C80A4-76FB-4022-B8E6-40CD809CC2C9}"/>
                          </a:ext>
                        </a:extLst>
                      </p:cNvPr>
                      <p:cNvPicPr/>
                      <p:nvPr/>
                    </p:nvPicPr>
                    <p:blipFill>
                      <a:blip r:embed="rId10"/>
                      <a:stretch>
                        <a:fillRect/>
                      </a:stretch>
                    </p:blipFill>
                    <p:spPr>
                      <a:xfrm>
                        <a:off x="4000500" y="3721100"/>
                        <a:ext cx="723900" cy="7366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5398118E-002F-46AF-AFF3-A8C33100D6BC}"/>
              </a:ext>
            </a:extLst>
          </p:cNvPr>
          <p:cNvGraphicFramePr>
            <a:graphicFrameLocks noChangeAspect="1"/>
          </p:cNvGraphicFramePr>
          <p:nvPr>
            <p:extLst>
              <p:ext uri="{D42A27DB-BD31-4B8C-83A1-F6EECF244321}">
                <p14:modId xmlns:p14="http://schemas.microsoft.com/office/powerpoint/2010/main" val="1863069588"/>
              </p:ext>
            </p:extLst>
          </p:nvPr>
        </p:nvGraphicFramePr>
        <p:xfrm>
          <a:off x="4854801" y="3721100"/>
          <a:ext cx="508000" cy="736600"/>
        </p:xfrm>
        <a:graphic>
          <a:graphicData uri="http://schemas.openxmlformats.org/presentationml/2006/ole">
            <mc:AlternateContent xmlns:mc="http://schemas.openxmlformats.org/markup-compatibility/2006">
              <mc:Choice xmlns:v="urn:schemas-microsoft-com:vml" Requires="v">
                <p:oleObj spid="_x0000_s15365" name="Equation" r:id="rId11" imgW="507960" imgH="736560" progId="Equation.DSMT4">
                  <p:embed/>
                </p:oleObj>
              </mc:Choice>
              <mc:Fallback>
                <p:oleObj name="Equation" r:id="rId11" imgW="507960" imgH="736560" progId="Equation.DSMT4">
                  <p:embed/>
                  <p:pic>
                    <p:nvPicPr>
                      <p:cNvPr id="12" name="Object 11">
                        <a:extLst>
                          <a:ext uri="{FF2B5EF4-FFF2-40B4-BE49-F238E27FC236}">
                            <a16:creationId xmlns:a16="http://schemas.microsoft.com/office/drawing/2014/main" id="{5398118E-002F-46AF-AFF3-A8C33100D6BC}"/>
                          </a:ext>
                        </a:extLst>
                      </p:cNvPr>
                      <p:cNvPicPr/>
                      <p:nvPr/>
                    </p:nvPicPr>
                    <p:blipFill>
                      <a:blip r:embed="rId12"/>
                      <a:stretch>
                        <a:fillRect/>
                      </a:stretch>
                    </p:blipFill>
                    <p:spPr>
                      <a:xfrm>
                        <a:off x="4854801" y="3721100"/>
                        <a:ext cx="508000" cy="73660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68DF38D1-5DEC-4D8B-BABA-0850A64095E7}"/>
              </a:ext>
            </a:extLst>
          </p:cNvPr>
          <p:cNvGraphicFramePr>
            <a:graphicFrameLocks noChangeAspect="1"/>
          </p:cNvGraphicFramePr>
          <p:nvPr>
            <p:extLst>
              <p:ext uri="{D42A27DB-BD31-4B8C-83A1-F6EECF244321}">
                <p14:modId xmlns:p14="http://schemas.microsoft.com/office/powerpoint/2010/main" val="1810394784"/>
              </p:ext>
            </p:extLst>
          </p:nvPr>
        </p:nvGraphicFramePr>
        <p:xfrm>
          <a:off x="4040065" y="4586288"/>
          <a:ext cx="1028700" cy="736600"/>
        </p:xfrm>
        <a:graphic>
          <a:graphicData uri="http://schemas.openxmlformats.org/presentationml/2006/ole">
            <mc:AlternateContent xmlns:mc="http://schemas.openxmlformats.org/markup-compatibility/2006">
              <mc:Choice xmlns:v="urn:schemas-microsoft-com:vml" Requires="v">
                <p:oleObj spid="_x0000_s15366" name="Equation" r:id="rId13" imgW="1028520" imgH="736560" progId="Equation.DSMT4">
                  <p:embed/>
                </p:oleObj>
              </mc:Choice>
              <mc:Fallback>
                <p:oleObj name="Equation" r:id="rId13" imgW="1028520" imgH="736560" progId="Equation.DSMT4">
                  <p:embed/>
                  <p:pic>
                    <p:nvPicPr>
                      <p:cNvPr id="28" name="Object 27">
                        <a:extLst>
                          <a:ext uri="{FF2B5EF4-FFF2-40B4-BE49-F238E27FC236}">
                            <a16:creationId xmlns:a16="http://schemas.microsoft.com/office/drawing/2014/main" id="{68DF38D1-5DEC-4D8B-BABA-0850A64095E7}"/>
                          </a:ext>
                        </a:extLst>
                      </p:cNvPr>
                      <p:cNvPicPr/>
                      <p:nvPr/>
                    </p:nvPicPr>
                    <p:blipFill>
                      <a:blip r:embed="rId14"/>
                      <a:stretch>
                        <a:fillRect/>
                      </a:stretch>
                    </p:blipFill>
                    <p:spPr>
                      <a:xfrm>
                        <a:off x="4040065" y="4586288"/>
                        <a:ext cx="1028700" cy="73660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4FAD5F6F-C98B-4CE0-862F-0A8FE0C6947B}"/>
              </a:ext>
            </a:extLst>
          </p:cNvPr>
          <p:cNvGraphicFramePr>
            <a:graphicFrameLocks noChangeAspect="1"/>
          </p:cNvGraphicFramePr>
          <p:nvPr>
            <p:extLst>
              <p:ext uri="{D42A27DB-BD31-4B8C-83A1-F6EECF244321}">
                <p14:modId xmlns:p14="http://schemas.microsoft.com/office/powerpoint/2010/main" val="2937832619"/>
              </p:ext>
            </p:extLst>
          </p:nvPr>
        </p:nvGraphicFramePr>
        <p:xfrm>
          <a:off x="5169690" y="4586288"/>
          <a:ext cx="495300" cy="736600"/>
        </p:xfrm>
        <a:graphic>
          <a:graphicData uri="http://schemas.openxmlformats.org/presentationml/2006/ole">
            <mc:AlternateContent xmlns:mc="http://schemas.openxmlformats.org/markup-compatibility/2006">
              <mc:Choice xmlns:v="urn:schemas-microsoft-com:vml" Requires="v">
                <p:oleObj spid="_x0000_s15367" name="Equation" r:id="rId15" imgW="495000" imgH="736560" progId="Equation.DSMT4">
                  <p:embed/>
                </p:oleObj>
              </mc:Choice>
              <mc:Fallback>
                <p:oleObj name="Equation" r:id="rId15" imgW="495000" imgH="736560" progId="Equation.DSMT4">
                  <p:embed/>
                  <p:pic>
                    <p:nvPicPr>
                      <p:cNvPr id="29" name="Object 28">
                        <a:extLst>
                          <a:ext uri="{FF2B5EF4-FFF2-40B4-BE49-F238E27FC236}">
                            <a16:creationId xmlns:a16="http://schemas.microsoft.com/office/drawing/2014/main" id="{4FAD5F6F-C98B-4CE0-862F-0A8FE0C6947B}"/>
                          </a:ext>
                        </a:extLst>
                      </p:cNvPr>
                      <p:cNvPicPr/>
                      <p:nvPr/>
                    </p:nvPicPr>
                    <p:blipFill>
                      <a:blip r:embed="rId16"/>
                      <a:stretch>
                        <a:fillRect/>
                      </a:stretch>
                    </p:blipFill>
                    <p:spPr>
                      <a:xfrm>
                        <a:off x="5169690" y="4586288"/>
                        <a:ext cx="495300" cy="736600"/>
                      </a:xfrm>
                      <a:prstGeom prst="rect">
                        <a:avLst/>
                      </a:prstGeom>
                    </p:spPr>
                  </p:pic>
                </p:oleObj>
              </mc:Fallback>
            </mc:AlternateContent>
          </a:graphicData>
        </a:graphic>
      </p:graphicFrame>
    </p:spTree>
    <p:extLst>
      <p:ext uri="{BB962C8B-B14F-4D97-AF65-F5344CB8AC3E}">
        <p14:creationId xmlns:p14="http://schemas.microsoft.com/office/powerpoint/2010/main" val="184985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17"/>
                                        </p:tgtEl>
                                      </p:cBhvr>
                                    </p:animEffect>
                                    <p:set>
                                      <p:cBhvr>
                                        <p:cTn id="14" dur="1" fill="hold">
                                          <p:stCondLst>
                                            <p:cond delay="499"/>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9FA8A1DE-85A0-4FC6-8DA4-3C63C2A1406B}"/>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3:1</a:t>
            </a:r>
          </a:p>
        </p:txBody>
      </p:sp>
      <p:pic>
        <p:nvPicPr>
          <p:cNvPr id="25" name="Picture 24">
            <a:extLst>
              <a:ext uri="{FF2B5EF4-FFF2-40B4-BE49-F238E27FC236}">
                <a16:creationId xmlns:a16="http://schemas.microsoft.com/office/drawing/2014/main" id="{A34DDD5C-19BA-4D76-A5BF-E08B702ACD92}"/>
              </a:ext>
            </a:extLst>
          </p:cNvPr>
          <p:cNvPicPr>
            <a:picLocks noChangeAspect="1"/>
          </p:cNvPicPr>
          <p:nvPr/>
        </p:nvPicPr>
        <p:blipFill rotWithShape="1">
          <a:blip r:embed="rId4">
            <a:extLst>
              <a:ext uri="{28A0092B-C50C-407E-A947-70E740481C1C}">
                <a14:useLocalDpi xmlns:a14="http://schemas.microsoft.com/office/drawing/2010/main" val="0"/>
              </a:ext>
            </a:extLst>
          </a:blip>
          <a:srcRect b="-24670"/>
          <a:stretch/>
        </p:blipFill>
        <p:spPr>
          <a:xfrm>
            <a:off x="618277" y="1694254"/>
            <a:ext cx="4937973" cy="4287446"/>
          </a:xfrm>
          <a:prstGeom prst="rect">
            <a:avLst/>
          </a:prstGeom>
        </p:spPr>
      </p:pic>
      <p:pic>
        <p:nvPicPr>
          <p:cNvPr id="21" name="Picture 20">
            <a:extLst>
              <a:ext uri="{FF2B5EF4-FFF2-40B4-BE49-F238E27FC236}">
                <a16:creationId xmlns:a16="http://schemas.microsoft.com/office/drawing/2014/main" id="{91FCE1C7-1D7E-4470-81E1-E890FBD942A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8277" y="1727200"/>
            <a:ext cx="4937973" cy="3280229"/>
          </a:xfrm>
          <a:prstGeom prst="rect">
            <a:avLst/>
          </a:prstGeom>
        </p:spPr>
      </p:pic>
      <p:sp>
        <p:nvSpPr>
          <p:cNvPr id="10" name="Rectangle: Rounded Corners 9">
            <a:extLst>
              <a:ext uri="{FF2B5EF4-FFF2-40B4-BE49-F238E27FC236}">
                <a16:creationId xmlns:a16="http://schemas.microsoft.com/office/drawing/2014/main" id="{F2A7B7B6-99A1-42A6-8A5E-C1919BF2D122}"/>
              </a:ext>
            </a:extLst>
          </p:cNvPr>
          <p:cNvSpPr/>
          <p:nvPr/>
        </p:nvSpPr>
        <p:spPr>
          <a:xfrm>
            <a:off x="2667000" y="1897368"/>
            <a:ext cx="814388" cy="29260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016B1306-654D-4585-BCEF-722EA118D191}"/>
              </a:ext>
            </a:extLst>
          </p:cNvPr>
          <p:cNvSpPr/>
          <p:nvPr/>
        </p:nvSpPr>
        <p:spPr>
          <a:xfrm>
            <a:off x="3649980" y="1951668"/>
            <a:ext cx="814388" cy="29260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EC7B2C7D-0957-43C7-89AA-6DA0181BB08E}"/>
              </a:ext>
            </a:extLst>
          </p:cNvPr>
          <p:cNvSpPr/>
          <p:nvPr/>
        </p:nvSpPr>
        <p:spPr>
          <a:xfrm>
            <a:off x="4636294" y="1897368"/>
            <a:ext cx="814388" cy="29260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D4F31265-EAB9-4783-B331-48F62C082EB2}"/>
              </a:ext>
            </a:extLst>
          </p:cNvPr>
          <p:cNvSpPr/>
          <p:nvPr/>
        </p:nvSpPr>
        <p:spPr>
          <a:xfrm>
            <a:off x="5613744" y="1944048"/>
            <a:ext cx="814388" cy="29260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Object 3">
            <a:extLst>
              <a:ext uri="{FF2B5EF4-FFF2-40B4-BE49-F238E27FC236}">
                <a16:creationId xmlns:a16="http://schemas.microsoft.com/office/drawing/2014/main" id="{FEB25245-1023-4DA1-8848-38D45D576E23}"/>
              </a:ext>
            </a:extLst>
          </p:cNvPr>
          <p:cNvGraphicFramePr>
            <a:graphicFrameLocks noChangeAspect="1"/>
          </p:cNvGraphicFramePr>
          <p:nvPr>
            <p:extLst>
              <p:ext uri="{D42A27DB-BD31-4B8C-83A1-F6EECF244321}">
                <p14:modId xmlns:p14="http://schemas.microsoft.com/office/powerpoint/2010/main" val="3493657433"/>
              </p:ext>
            </p:extLst>
          </p:nvPr>
        </p:nvGraphicFramePr>
        <p:xfrm>
          <a:off x="3054350" y="777875"/>
          <a:ext cx="3035300" cy="558800"/>
        </p:xfrm>
        <a:graphic>
          <a:graphicData uri="http://schemas.openxmlformats.org/presentationml/2006/ole">
            <mc:AlternateContent xmlns:mc="http://schemas.openxmlformats.org/markup-compatibility/2006">
              <mc:Choice xmlns:v="urn:schemas-microsoft-com:vml" Requires="v">
                <p:oleObj spid="_x0000_s16386" name="Equation" r:id="rId6" imgW="3035160" imgH="558720" progId="Equation.DSMT4">
                  <p:embed/>
                </p:oleObj>
              </mc:Choice>
              <mc:Fallback>
                <p:oleObj name="Equation" r:id="rId6" imgW="3035160" imgH="558720" progId="Equation.DSMT4">
                  <p:embed/>
                  <p:pic>
                    <p:nvPicPr>
                      <p:cNvPr id="4" name="Object 3">
                        <a:extLst>
                          <a:ext uri="{FF2B5EF4-FFF2-40B4-BE49-F238E27FC236}">
                            <a16:creationId xmlns:a16="http://schemas.microsoft.com/office/drawing/2014/main" id="{FEB25245-1023-4DA1-8848-38D45D576E23}"/>
                          </a:ext>
                        </a:extLst>
                      </p:cNvPr>
                      <p:cNvPicPr/>
                      <p:nvPr/>
                    </p:nvPicPr>
                    <p:blipFill>
                      <a:blip r:embed="rId7"/>
                      <a:stretch>
                        <a:fillRect/>
                      </a:stretch>
                    </p:blipFill>
                    <p:spPr>
                      <a:xfrm>
                        <a:off x="3054350" y="777875"/>
                        <a:ext cx="3035300" cy="558800"/>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575D7EAB-6F1F-4696-8895-F9060D105F02}"/>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18277" y="1965954"/>
            <a:ext cx="7907446" cy="2926092"/>
          </a:xfrm>
          <a:prstGeom prst="rect">
            <a:avLst/>
          </a:prstGeom>
        </p:spPr>
      </p:pic>
      <p:pic>
        <p:nvPicPr>
          <p:cNvPr id="22" name="Picture 21">
            <a:extLst>
              <a:ext uri="{FF2B5EF4-FFF2-40B4-BE49-F238E27FC236}">
                <a16:creationId xmlns:a16="http://schemas.microsoft.com/office/drawing/2014/main" id="{55416E19-63BC-463D-94CE-662ECC714D93}"/>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530111" y="1727200"/>
            <a:ext cx="1124689" cy="3280229"/>
          </a:xfrm>
          <a:prstGeom prst="rect">
            <a:avLst/>
          </a:prstGeom>
        </p:spPr>
      </p:pic>
    </p:spTree>
    <p:extLst>
      <p:ext uri="{BB962C8B-B14F-4D97-AF65-F5344CB8AC3E}">
        <p14:creationId xmlns:p14="http://schemas.microsoft.com/office/powerpoint/2010/main" val="428001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21"/>
                                        </p:tgtEl>
                                      </p:cBhvr>
                                    </p:animEffect>
                                    <p:animScale>
                                      <p:cBhvr>
                                        <p:cTn id="15" dur="250" autoRev="1" fill="hold"/>
                                        <p:tgtEl>
                                          <p:spTgt spid="21"/>
                                        </p:tgtEl>
                                      </p:cBhvr>
                                      <p:by x="105000" y="105000"/>
                                    </p:animScale>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9" presetClass="emph" presetSubtype="0" nodeType="withEffect">
                                  <p:stCondLst>
                                    <p:cond delay="0"/>
                                  </p:stCondLst>
                                  <p:childTnLst>
                                    <p:set>
                                      <p:cBhvr>
                                        <p:cTn id="21" dur="indefinite"/>
                                        <p:tgtEl>
                                          <p:spTgt spid="22"/>
                                        </p:tgtEl>
                                        <p:attrNameLst>
                                          <p:attrName>style.opacity</p:attrName>
                                        </p:attrNameLst>
                                      </p:cBhvr>
                                      <p:to>
                                        <p:strVal val="0.5"/>
                                      </p:to>
                                    </p:set>
                                    <p:animEffect filter="image" prLst="opacity: 0.5">
                                      <p:cBhvr rctx="IE">
                                        <p:cTn id="22" dur="indefinite"/>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0" indent="0">
              <a:buNone/>
            </a:pPr>
            <a:r>
              <a:rPr lang="en-US" dirty="0"/>
              <a:t>How to use this presentation</a:t>
            </a:r>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3.6 Multiplying whole numbers and fractions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1">
            <a:extLst>
              <a:ext uri="{FF2B5EF4-FFF2-40B4-BE49-F238E27FC236}">
                <a16:creationId xmlns:a16="http://schemas.microsoft.com/office/drawing/2014/main" id="{7FA81E85-3BDF-48FE-BF25-933A531E58FF}"/>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3:1</a:t>
            </a:r>
          </a:p>
        </p:txBody>
      </p:sp>
      <p:pic>
        <p:nvPicPr>
          <p:cNvPr id="5" name="Picture 4">
            <a:extLst>
              <a:ext uri="{FF2B5EF4-FFF2-40B4-BE49-F238E27FC236}">
                <a16:creationId xmlns:a16="http://schemas.microsoft.com/office/drawing/2014/main" id="{18B185BA-1D01-4458-A401-EE7005B8FF1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876300"/>
            <a:ext cx="7907446" cy="1065571"/>
          </a:xfrm>
          <a:prstGeom prst="rect">
            <a:avLst/>
          </a:prstGeom>
        </p:spPr>
      </p:pic>
      <p:pic>
        <p:nvPicPr>
          <p:cNvPr id="16" name="Picture 15">
            <a:extLst>
              <a:ext uri="{FF2B5EF4-FFF2-40B4-BE49-F238E27FC236}">
                <a16:creationId xmlns:a16="http://schemas.microsoft.com/office/drawing/2014/main" id="{75011C3D-E5D0-49A0-9E90-289F5EAAAD4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2185628"/>
            <a:ext cx="7907446" cy="1065571"/>
          </a:xfrm>
          <a:prstGeom prst="rect">
            <a:avLst/>
          </a:prstGeom>
        </p:spPr>
      </p:pic>
      <p:pic>
        <p:nvPicPr>
          <p:cNvPr id="18" name="Picture 17">
            <a:extLst>
              <a:ext uri="{FF2B5EF4-FFF2-40B4-BE49-F238E27FC236}">
                <a16:creationId xmlns:a16="http://schemas.microsoft.com/office/drawing/2014/main" id="{74C0DD08-DA99-4DD5-BDF7-99FC4EE6996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18277" y="3535460"/>
            <a:ext cx="7907446" cy="1065571"/>
          </a:xfrm>
          <a:prstGeom prst="rect">
            <a:avLst/>
          </a:prstGeom>
        </p:spPr>
      </p:pic>
      <p:pic>
        <p:nvPicPr>
          <p:cNvPr id="20" name="Picture 19">
            <a:extLst>
              <a:ext uri="{FF2B5EF4-FFF2-40B4-BE49-F238E27FC236}">
                <a16:creationId xmlns:a16="http://schemas.microsoft.com/office/drawing/2014/main" id="{6AA3BC76-E6B7-48B2-8265-9680E04E7AE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18277" y="4907641"/>
            <a:ext cx="7907446" cy="985157"/>
          </a:xfrm>
          <a:prstGeom prst="rect">
            <a:avLst/>
          </a:prstGeom>
        </p:spPr>
      </p:pic>
      <p:sp>
        <p:nvSpPr>
          <p:cNvPr id="8" name="Rectangle 7">
            <a:extLst>
              <a:ext uri="{FF2B5EF4-FFF2-40B4-BE49-F238E27FC236}">
                <a16:creationId xmlns:a16="http://schemas.microsoft.com/office/drawing/2014/main" id="{54611162-AFEC-4F4B-81A5-97861B91806F}"/>
              </a:ext>
            </a:extLst>
          </p:cNvPr>
          <p:cNvSpPr/>
          <p:nvPr/>
        </p:nvSpPr>
        <p:spPr>
          <a:xfrm>
            <a:off x="1262743" y="1016000"/>
            <a:ext cx="478971"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E183CD08-7BD5-4250-A92A-22D6B732529A}"/>
              </a:ext>
            </a:extLst>
          </p:cNvPr>
          <p:cNvSpPr/>
          <p:nvPr/>
        </p:nvSpPr>
        <p:spPr>
          <a:xfrm>
            <a:off x="2866572" y="1038971"/>
            <a:ext cx="478971"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8E5A37CD-CE21-4140-AD36-3CA2E68C2BFF}"/>
              </a:ext>
            </a:extLst>
          </p:cNvPr>
          <p:cNvSpPr/>
          <p:nvPr/>
        </p:nvSpPr>
        <p:spPr>
          <a:xfrm>
            <a:off x="4332514" y="1024457"/>
            <a:ext cx="478971"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5632E1A5-52B9-408F-9790-108CCEDDDC2E}"/>
              </a:ext>
            </a:extLst>
          </p:cNvPr>
          <p:cNvSpPr/>
          <p:nvPr/>
        </p:nvSpPr>
        <p:spPr>
          <a:xfrm>
            <a:off x="5936343" y="1047428"/>
            <a:ext cx="478971"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6EE4823C-A3C7-4CA8-89A0-206E17638546}"/>
              </a:ext>
            </a:extLst>
          </p:cNvPr>
          <p:cNvSpPr/>
          <p:nvPr/>
        </p:nvSpPr>
        <p:spPr>
          <a:xfrm>
            <a:off x="7467602" y="996950"/>
            <a:ext cx="478971"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008171C4-2FF7-4D4E-96E5-9F55001F7AF0}"/>
              </a:ext>
            </a:extLst>
          </p:cNvPr>
          <p:cNvSpPr/>
          <p:nvPr/>
        </p:nvSpPr>
        <p:spPr>
          <a:xfrm>
            <a:off x="1756228" y="2396686"/>
            <a:ext cx="478971"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327B0B00-427B-474A-8555-1FC3E0FAEF73}"/>
              </a:ext>
            </a:extLst>
          </p:cNvPr>
          <p:cNvSpPr/>
          <p:nvPr/>
        </p:nvSpPr>
        <p:spPr>
          <a:xfrm>
            <a:off x="4372429" y="2362813"/>
            <a:ext cx="478971"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EE782327-46A9-4131-BF1D-66A17A883CF2}"/>
              </a:ext>
            </a:extLst>
          </p:cNvPr>
          <p:cNvSpPr/>
          <p:nvPr/>
        </p:nvSpPr>
        <p:spPr>
          <a:xfrm>
            <a:off x="6988631" y="2362813"/>
            <a:ext cx="478971"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6B0CA0F7-E8BB-42E8-A638-BFD39279A99A}"/>
              </a:ext>
            </a:extLst>
          </p:cNvPr>
          <p:cNvSpPr/>
          <p:nvPr/>
        </p:nvSpPr>
        <p:spPr>
          <a:xfrm>
            <a:off x="1023257" y="3666987"/>
            <a:ext cx="478971"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078F2281-678F-463E-BC0B-5096C93F0B68}"/>
              </a:ext>
            </a:extLst>
          </p:cNvPr>
          <p:cNvSpPr/>
          <p:nvPr/>
        </p:nvSpPr>
        <p:spPr>
          <a:xfrm>
            <a:off x="1951463" y="3698131"/>
            <a:ext cx="478971"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A8376204-54A2-4278-806D-C02205F630E4}"/>
              </a:ext>
            </a:extLst>
          </p:cNvPr>
          <p:cNvSpPr/>
          <p:nvPr/>
        </p:nvSpPr>
        <p:spPr>
          <a:xfrm>
            <a:off x="2895954" y="3698131"/>
            <a:ext cx="478971"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9A41AF94-69BD-4E45-84AD-4427CCC2765C}"/>
              </a:ext>
            </a:extLst>
          </p:cNvPr>
          <p:cNvSpPr/>
          <p:nvPr/>
        </p:nvSpPr>
        <p:spPr>
          <a:xfrm>
            <a:off x="3886200" y="3712645"/>
            <a:ext cx="478971"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8D35D110-BC1D-4D4C-8583-E635EA7F02BF}"/>
              </a:ext>
            </a:extLst>
          </p:cNvPr>
          <p:cNvSpPr/>
          <p:nvPr/>
        </p:nvSpPr>
        <p:spPr>
          <a:xfrm>
            <a:off x="4714975" y="3669117"/>
            <a:ext cx="478971"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49003822-AAB3-43D7-B231-339CFD6DB0DF}"/>
              </a:ext>
            </a:extLst>
          </p:cNvPr>
          <p:cNvSpPr/>
          <p:nvPr/>
        </p:nvSpPr>
        <p:spPr>
          <a:xfrm>
            <a:off x="5770534" y="3712645"/>
            <a:ext cx="478971"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78A715BD-53B5-4968-BE18-A770D9CAD28F}"/>
              </a:ext>
            </a:extLst>
          </p:cNvPr>
          <p:cNvSpPr/>
          <p:nvPr/>
        </p:nvSpPr>
        <p:spPr>
          <a:xfrm>
            <a:off x="6760780" y="3727159"/>
            <a:ext cx="478971"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5F5E5CAE-D7D8-4E2B-8AA6-F29643738E27}"/>
              </a:ext>
            </a:extLst>
          </p:cNvPr>
          <p:cNvSpPr/>
          <p:nvPr/>
        </p:nvSpPr>
        <p:spPr>
          <a:xfrm>
            <a:off x="7589555" y="3683631"/>
            <a:ext cx="478971"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C0904DB1-2B8D-4F3C-A1F6-0551112AEF94}"/>
              </a:ext>
            </a:extLst>
          </p:cNvPr>
          <p:cNvSpPr/>
          <p:nvPr/>
        </p:nvSpPr>
        <p:spPr>
          <a:xfrm>
            <a:off x="872275" y="5093315"/>
            <a:ext cx="478971"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id="{E77D528A-4C30-4986-A22B-9089DEA00D49}"/>
              </a:ext>
            </a:extLst>
          </p:cNvPr>
          <p:cNvSpPr/>
          <p:nvPr/>
        </p:nvSpPr>
        <p:spPr>
          <a:xfrm>
            <a:off x="1597281" y="5080917"/>
            <a:ext cx="478971"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2EA386D5-1678-4B84-83F4-595E29F60083}"/>
              </a:ext>
            </a:extLst>
          </p:cNvPr>
          <p:cNvSpPr/>
          <p:nvPr/>
        </p:nvSpPr>
        <p:spPr>
          <a:xfrm>
            <a:off x="2369812" y="5095445"/>
            <a:ext cx="478971"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0B47AC5F-1274-4193-84FA-414E51A681D0}"/>
              </a:ext>
            </a:extLst>
          </p:cNvPr>
          <p:cNvSpPr/>
          <p:nvPr/>
        </p:nvSpPr>
        <p:spPr>
          <a:xfrm>
            <a:off x="3184073" y="5078801"/>
            <a:ext cx="478971"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E2DD3326-DBD1-48CB-A2E9-191D84C0232D}"/>
              </a:ext>
            </a:extLst>
          </p:cNvPr>
          <p:cNvSpPr/>
          <p:nvPr/>
        </p:nvSpPr>
        <p:spPr>
          <a:xfrm>
            <a:off x="3956604" y="5044619"/>
            <a:ext cx="478971"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3A32FDB0-4F5A-4852-BE1C-FF68B1710874}"/>
              </a:ext>
            </a:extLst>
          </p:cNvPr>
          <p:cNvSpPr/>
          <p:nvPr/>
        </p:nvSpPr>
        <p:spPr>
          <a:xfrm>
            <a:off x="4767038" y="5093315"/>
            <a:ext cx="478971"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A1ED9C27-4E24-4694-8B1A-05F9D9AC08D7}"/>
              </a:ext>
            </a:extLst>
          </p:cNvPr>
          <p:cNvSpPr/>
          <p:nvPr/>
        </p:nvSpPr>
        <p:spPr>
          <a:xfrm>
            <a:off x="5525213" y="5109959"/>
            <a:ext cx="478971"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4985FC41-3E52-4C27-B0F7-979A3FB03525}"/>
              </a:ext>
            </a:extLst>
          </p:cNvPr>
          <p:cNvSpPr/>
          <p:nvPr/>
        </p:nvSpPr>
        <p:spPr>
          <a:xfrm>
            <a:off x="6167409" y="5078801"/>
            <a:ext cx="478971"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2BBFD0D9-8A25-4C59-8422-28EBEB85668F}"/>
              </a:ext>
            </a:extLst>
          </p:cNvPr>
          <p:cNvSpPr/>
          <p:nvPr/>
        </p:nvSpPr>
        <p:spPr>
          <a:xfrm>
            <a:off x="7009704" y="5110838"/>
            <a:ext cx="478971"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78F6F85A-4E9D-482C-A603-FF84275258D1}"/>
              </a:ext>
            </a:extLst>
          </p:cNvPr>
          <p:cNvSpPr/>
          <p:nvPr/>
        </p:nvSpPr>
        <p:spPr>
          <a:xfrm>
            <a:off x="7724470" y="5079680"/>
            <a:ext cx="478971"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31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4"/>
                                        </p:tgtEl>
                                      </p:cBhvr>
                                    </p:animEffect>
                                    <p:set>
                                      <p:cBhvr>
                                        <p:cTn id="10" dur="1" fill="hold">
                                          <p:stCondLst>
                                            <p:cond delay="499"/>
                                          </p:stCondLst>
                                        </p:cTn>
                                        <p:tgtEl>
                                          <p:spTgt spid="2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8"/>
                                        </p:tgtEl>
                                      </p:cBhvr>
                                    </p:animEffect>
                                    <p:set>
                                      <p:cBhvr>
                                        <p:cTn id="16" dur="1" fill="hold">
                                          <p:stCondLst>
                                            <p:cond delay="499"/>
                                          </p:stCondLst>
                                        </p:cTn>
                                        <p:tgtEl>
                                          <p:spTgt spid="2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34"/>
                                        </p:tgtEl>
                                      </p:cBhvr>
                                    </p:animEffect>
                                    <p:set>
                                      <p:cBhvr>
                                        <p:cTn id="32" dur="1" fill="hold">
                                          <p:stCondLst>
                                            <p:cond delay="499"/>
                                          </p:stCondLst>
                                        </p:cTn>
                                        <p:tgtEl>
                                          <p:spTgt spid="34"/>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35"/>
                                        </p:tgtEl>
                                      </p:cBhvr>
                                    </p:animEffect>
                                    <p:set>
                                      <p:cBhvr>
                                        <p:cTn id="35" dur="1" fill="hold">
                                          <p:stCondLst>
                                            <p:cond delay="499"/>
                                          </p:stCondLst>
                                        </p:cTn>
                                        <p:tgtEl>
                                          <p:spTgt spid="3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39"/>
                                        </p:tgtEl>
                                      </p:cBhvr>
                                    </p:animEffect>
                                    <p:set>
                                      <p:cBhvr>
                                        <p:cTn id="45" dur="1" fill="hold">
                                          <p:stCondLst>
                                            <p:cond delay="499"/>
                                          </p:stCondLst>
                                        </p:cTn>
                                        <p:tgtEl>
                                          <p:spTgt spid="39"/>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40"/>
                                        </p:tgtEl>
                                      </p:cBhvr>
                                    </p:animEffect>
                                    <p:set>
                                      <p:cBhvr>
                                        <p:cTn id="48" dur="1" fill="hold">
                                          <p:stCondLst>
                                            <p:cond delay="499"/>
                                          </p:stCondLst>
                                        </p:cTn>
                                        <p:tgtEl>
                                          <p:spTgt spid="40"/>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41"/>
                                        </p:tgtEl>
                                      </p:cBhvr>
                                    </p:animEffect>
                                    <p:set>
                                      <p:cBhvr>
                                        <p:cTn id="51" dur="1" fill="hold">
                                          <p:stCondLst>
                                            <p:cond delay="499"/>
                                          </p:stCondLst>
                                        </p:cTn>
                                        <p:tgtEl>
                                          <p:spTgt spid="41"/>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42"/>
                                        </p:tgtEl>
                                      </p:cBhvr>
                                    </p:animEffect>
                                    <p:set>
                                      <p:cBhvr>
                                        <p:cTn id="54" dur="1" fill="hold">
                                          <p:stCondLst>
                                            <p:cond delay="499"/>
                                          </p:stCondLst>
                                        </p:cTn>
                                        <p:tgtEl>
                                          <p:spTgt spid="42"/>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43"/>
                                        </p:tgtEl>
                                      </p:cBhvr>
                                    </p:animEffect>
                                    <p:set>
                                      <p:cBhvr>
                                        <p:cTn id="57" dur="1" fill="hold">
                                          <p:stCondLst>
                                            <p:cond delay="499"/>
                                          </p:stCondLst>
                                        </p:cTn>
                                        <p:tgtEl>
                                          <p:spTgt spid="43"/>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49"/>
                                        </p:tgtEl>
                                      </p:cBhvr>
                                    </p:animEffect>
                                    <p:set>
                                      <p:cBhvr>
                                        <p:cTn id="60" dur="1" fill="hold">
                                          <p:stCondLst>
                                            <p:cond delay="499"/>
                                          </p:stCondLst>
                                        </p:cTn>
                                        <p:tgtEl>
                                          <p:spTgt spid="49"/>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50"/>
                                        </p:tgtEl>
                                      </p:cBhvr>
                                    </p:animEffect>
                                    <p:set>
                                      <p:cBhvr>
                                        <p:cTn id="63" dur="1" fill="hold">
                                          <p:stCondLst>
                                            <p:cond delay="499"/>
                                          </p:stCondLst>
                                        </p:cTn>
                                        <p:tgtEl>
                                          <p:spTgt spid="50"/>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51"/>
                                        </p:tgtEl>
                                      </p:cBhvr>
                                    </p:animEffect>
                                    <p:set>
                                      <p:cBhvr>
                                        <p:cTn id="66" dur="1" fill="hold">
                                          <p:stCondLst>
                                            <p:cond delay="499"/>
                                          </p:stCondLst>
                                        </p:cTn>
                                        <p:tgtEl>
                                          <p:spTgt spid="5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0" nodeType="clickEffect">
                                  <p:stCondLst>
                                    <p:cond delay="0"/>
                                  </p:stCondLst>
                                  <p:childTnLst>
                                    <p:animEffect transition="out" filter="fade">
                                      <p:cBhvr>
                                        <p:cTn id="75" dur="500"/>
                                        <p:tgtEl>
                                          <p:spTgt spid="55"/>
                                        </p:tgtEl>
                                      </p:cBhvr>
                                    </p:animEffect>
                                    <p:set>
                                      <p:cBhvr>
                                        <p:cTn id="76" dur="1" fill="hold">
                                          <p:stCondLst>
                                            <p:cond delay="499"/>
                                          </p:stCondLst>
                                        </p:cTn>
                                        <p:tgtEl>
                                          <p:spTgt spid="55"/>
                                        </p:tgtEl>
                                        <p:attrNameLst>
                                          <p:attrName>style.visibility</p:attrName>
                                        </p:attrNameLst>
                                      </p:cBhvr>
                                      <p:to>
                                        <p:strVal val="hidden"/>
                                      </p:to>
                                    </p:set>
                                  </p:childTnLst>
                                </p:cTn>
                              </p:par>
                              <p:par>
                                <p:cTn id="77" presetID="10" presetClass="exit" presetSubtype="0" fill="hold" grpId="0" nodeType="withEffect">
                                  <p:stCondLst>
                                    <p:cond delay="0"/>
                                  </p:stCondLst>
                                  <p:childTnLst>
                                    <p:animEffect transition="out" filter="fade">
                                      <p:cBhvr>
                                        <p:cTn id="78" dur="500"/>
                                        <p:tgtEl>
                                          <p:spTgt spid="56"/>
                                        </p:tgtEl>
                                      </p:cBhvr>
                                    </p:animEffect>
                                    <p:set>
                                      <p:cBhvr>
                                        <p:cTn id="79" dur="1" fill="hold">
                                          <p:stCondLst>
                                            <p:cond delay="499"/>
                                          </p:stCondLst>
                                        </p:cTn>
                                        <p:tgtEl>
                                          <p:spTgt spid="56"/>
                                        </p:tgtEl>
                                        <p:attrNameLst>
                                          <p:attrName>style.visibility</p:attrName>
                                        </p:attrNameLst>
                                      </p:cBhvr>
                                      <p:to>
                                        <p:strVal val="hidden"/>
                                      </p:to>
                                    </p:set>
                                  </p:childTnLst>
                                </p:cTn>
                              </p:par>
                              <p:par>
                                <p:cTn id="80" presetID="10" presetClass="exit" presetSubtype="0" fill="hold" grpId="0" nodeType="withEffect">
                                  <p:stCondLst>
                                    <p:cond delay="0"/>
                                  </p:stCondLst>
                                  <p:childTnLst>
                                    <p:animEffect transition="out" filter="fade">
                                      <p:cBhvr>
                                        <p:cTn id="81" dur="500"/>
                                        <p:tgtEl>
                                          <p:spTgt spid="57"/>
                                        </p:tgtEl>
                                      </p:cBhvr>
                                    </p:animEffect>
                                    <p:set>
                                      <p:cBhvr>
                                        <p:cTn id="82" dur="1" fill="hold">
                                          <p:stCondLst>
                                            <p:cond delay="499"/>
                                          </p:stCondLst>
                                        </p:cTn>
                                        <p:tgtEl>
                                          <p:spTgt spid="57"/>
                                        </p:tgtEl>
                                        <p:attrNameLst>
                                          <p:attrName>style.visibility</p:attrName>
                                        </p:attrNameLst>
                                      </p:cBhvr>
                                      <p:to>
                                        <p:strVal val="hidden"/>
                                      </p:to>
                                    </p:set>
                                  </p:childTnLst>
                                </p:cTn>
                              </p:par>
                              <p:par>
                                <p:cTn id="83" presetID="10" presetClass="exit" presetSubtype="0" fill="hold" grpId="0" nodeType="withEffect">
                                  <p:stCondLst>
                                    <p:cond delay="0"/>
                                  </p:stCondLst>
                                  <p:childTnLst>
                                    <p:animEffect transition="out" filter="fade">
                                      <p:cBhvr>
                                        <p:cTn id="84" dur="500"/>
                                        <p:tgtEl>
                                          <p:spTgt spid="58"/>
                                        </p:tgtEl>
                                      </p:cBhvr>
                                    </p:animEffect>
                                    <p:set>
                                      <p:cBhvr>
                                        <p:cTn id="85" dur="1" fill="hold">
                                          <p:stCondLst>
                                            <p:cond delay="499"/>
                                          </p:stCondLst>
                                        </p:cTn>
                                        <p:tgtEl>
                                          <p:spTgt spid="58"/>
                                        </p:tgtEl>
                                        <p:attrNameLst>
                                          <p:attrName>style.visibility</p:attrName>
                                        </p:attrNameLst>
                                      </p:cBhvr>
                                      <p:to>
                                        <p:strVal val="hidden"/>
                                      </p:to>
                                    </p:set>
                                  </p:childTnLst>
                                </p:cTn>
                              </p:par>
                              <p:par>
                                <p:cTn id="86" presetID="10" presetClass="exit" presetSubtype="0" fill="hold" grpId="0" nodeType="withEffect">
                                  <p:stCondLst>
                                    <p:cond delay="0"/>
                                  </p:stCondLst>
                                  <p:childTnLst>
                                    <p:animEffect transition="out" filter="fade">
                                      <p:cBhvr>
                                        <p:cTn id="87" dur="500"/>
                                        <p:tgtEl>
                                          <p:spTgt spid="59"/>
                                        </p:tgtEl>
                                      </p:cBhvr>
                                    </p:animEffect>
                                    <p:set>
                                      <p:cBhvr>
                                        <p:cTn id="88" dur="1" fill="hold">
                                          <p:stCondLst>
                                            <p:cond delay="499"/>
                                          </p:stCondLst>
                                        </p:cTn>
                                        <p:tgtEl>
                                          <p:spTgt spid="59"/>
                                        </p:tgtEl>
                                        <p:attrNameLst>
                                          <p:attrName>style.visibility</p:attrName>
                                        </p:attrNameLst>
                                      </p:cBhvr>
                                      <p:to>
                                        <p:strVal val="hidden"/>
                                      </p:to>
                                    </p:set>
                                  </p:childTnLst>
                                </p:cTn>
                              </p:par>
                              <p:par>
                                <p:cTn id="89" presetID="10" presetClass="exit" presetSubtype="0" fill="hold" grpId="0" nodeType="withEffect">
                                  <p:stCondLst>
                                    <p:cond delay="0"/>
                                  </p:stCondLst>
                                  <p:childTnLst>
                                    <p:animEffect transition="out" filter="fade">
                                      <p:cBhvr>
                                        <p:cTn id="90" dur="500"/>
                                        <p:tgtEl>
                                          <p:spTgt spid="60"/>
                                        </p:tgtEl>
                                      </p:cBhvr>
                                    </p:animEffect>
                                    <p:set>
                                      <p:cBhvr>
                                        <p:cTn id="91" dur="1" fill="hold">
                                          <p:stCondLst>
                                            <p:cond delay="499"/>
                                          </p:stCondLst>
                                        </p:cTn>
                                        <p:tgtEl>
                                          <p:spTgt spid="60"/>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61"/>
                                        </p:tgtEl>
                                      </p:cBhvr>
                                    </p:animEffect>
                                    <p:set>
                                      <p:cBhvr>
                                        <p:cTn id="94" dur="1" fill="hold">
                                          <p:stCondLst>
                                            <p:cond delay="499"/>
                                          </p:stCondLst>
                                        </p:cTn>
                                        <p:tgtEl>
                                          <p:spTgt spid="61"/>
                                        </p:tgtEl>
                                        <p:attrNameLst>
                                          <p:attrName>style.visibility</p:attrName>
                                        </p:attrNameLst>
                                      </p:cBhvr>
                                      <p:to>
                                        <p:strVal val="hidden"/>
                                      </p:to>
                                    </p:set>
                                  </p:childTnLst>
                                </p:cTn>
                              </p:par>
                              <p:par>
                                <p:cTn id="95" presetID="10" presetClass="exit" presetSubtype="0" fill="hold" grpId="0" nodeType="withEffect">
                                  <p:stCondLst>
                                    <p:cond delay="0"/>
                                  </p:stCondLst>
                                  <p:childTnLst>
                                    <p:animEffect transition="out" filter="fade">
                                      <p:cBhvr>
                                        <p:cTn id="96" dur="500"/>
                                        <p:tgtEl>
                                          <p:spTgt spid="62"/>
                                        </p:tgtEl>
                                      </p:cBhvr>
                                    </p:animEffect>
                                    <p:set>
                                      <p:cBhvr>
                                        <p:cTn id="97" dur="1" fill="hold">
                                          <p:stCondLst>
                                            <p:cond delay="499"/>
                                          </p:stCondLst>
                                        </p:cTn>
                                        <p:tgtEl>
                                          <p:spTgt spid="62"/>
                                        </p:tgtEl>
                                        <p:attrNameLst>
                                          <p:attrName>style.visibility</p:attrName>
                                        </p:attrNameLst>
                                      </p:cBhvr>
                                      <p:to>
                                        <p:strVal val="hidden"/>
                                      </p:to>
                                    </p:set>
                                  </p:childTnLst>
                                </p:cTn>
                              </p:par>
                              <p:par>
                                <p:cTn id="98" presetID="10" presetClass="exit" presetSubtype="0" fill="hold" grpId="0" nodeType="withEffect">
                                  <p:stCondLst>
                                    <p:cond delay="0"/>
                                  </p:stCondLst>
                                  <p:childTnLst>
                                    <p:animEffect transition="out" filter="fade">
                                      <p:cBhvr>
                                        <p:cTn id="99" dur="500"/>
                                        <p:tgtEl>
                                          <p:spTgt spid="71"/>
                                        </p:tgtEl>
                                      </p:cBhvr>
                                    </p:animEffect>
                                    <p:set>
                                      <p:cBhvr>
                                        <p:cTn id="100" dur="1" fill="hold">
                                          <p:stCondLst>
                                            <p:cond delay="499"/>
                                          </p:stCondLst>
                                        </p:cTn>
                                        <p:tgtEl>
                                          <p:spTgt spid="71"/>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500"/>
                                        <p:tgtEl>
                                          <p:spTgt spid="72"/>
                                        </p:tgtEl>
                                      </p:cBhvr>
                                    </p:animEffect>
                                    <p:set>
                                      <p:cBhvr>
                                        <p:cTn id="103" dur="1" fill="hold">
                                          <p:stCondLst>
                                            <p:cond delay="499"/>
                                          </p:stCondLst>
                                        </p:cTn>
                                        <p:tgtEl>
                                          <p:spTgt spid="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 grpId="0" animBg="1"/>
      <p:bldP spid="27" grpId="0" animBg="1"/>
      <p:bldP spid="28" grpId="0" animBg="1"/>
      <p:bldP spid="31" grpId="0" animBg="1"/>
      <p:bldP spid="33" grpId="0" animBg="1"/>
      <p:bldP spid="34" grpId="0" animBg="1"/>
      <p:bldP spid="35" grpId="0" animBg="1"/>
      <p:bldP spid="39" grpId="0" animBg="1"/>
      <p:bldP spid="40" grpId="0" animBg="1"/>
      <p:bldP spid="41" grpId="0" animBg="1"/>
      <p:bldP spid="42" grpId="0" animBg="1"/>
      <p:bldP spid="43" grpId="0" animBg="1"/>
      <p:bldP spid="49" grpId="0" animBg="1"/>
      <p:bldP spid="50" grpId="0" animBg="1"/>
      <p:bldP spid="51" grpId="0" animBg="1"/>
      <p:bldP spid="55" grpId="0" animBg="1"/>
      <p:bldP spid="56" grpId="0" animBg="1"/>
      <p:bldP spid="57" grpId="0" animBg="1"/>
      <p:bldP spid="58" grpId="0" animBg="1"/>
      <p:bldP spid="59" grpId="0" animBg="1"/>
      <p:bldP spid="60" grpId="0" animBg="1"/>
      <p:bldP spid="61" grpId="0" animBg="1"/>
      <p:bldP spid="62" grpId="0" animBg="1"/>
      <p:bldP spid="71" grpId="0" animBg="1"/>
      <p:bldP spid="7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E926CA78-0E76-4B6C-B791-40A667507822}"/>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3:2</a:t>
            </a:r>
          </a:p>
        </p:txBody>
      </p:sp>
      <p:pic>
        <p:nvPicPr>
          <p:cNvPr id="4" name="Picture 3">
            <a:extLst>
              <a:ext uri="{FF2B5EF4-FFF2-40B4-BE49-F238E27FC236}">
                <a16:creationId xmlns:a16="http://schemas.microsoft.com/office/drawing/2014/main" id="{1DDEF0EB-73F1-4F09-91E1-66FEE321FF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618" y="928385"/>
            <a:ext cx="6816764" cy="5378594"/>
          </a:xfrm>
          <a:prstGeom prst="rect">
            <a:avLst/>
          </a:prstGeom>
        </p:spPr>
      </p:pic>
    </p:spTree>
    <p:extLst>
      <p:ext uri="{BB962C8B-B14F-4D97-AF65-F5344CB8AC3E}">
        <p14:creationId xmlns:p14="http://schemas.microsoft.com/office/powerpoint/2010/main" val="3942168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1">
            <a:extLst>
              <a:ext uri="{FF2B5EF4-FFF2-40B4-BE49-F238E27FC236}">
                <a16:creationId xmlns:a16="http://schemas.microsoft.com/office/drawing/2014/main" id="{1CD9343D-C32C-49B3-8B06-B1313BB8BC8C}"/>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3:2</a:t>
            </a:r>
          </a:p>
        </p:txBody>
      </p:sp>
      <p:pic>
        <p:nvPicPr>
          <p:cNvPr id="5" name="Picture 4">
            <a:extLst>
              <a:ext uri="{FF2B5EF4-FFF2-40B4-BE49-F238E27FC236}">
                <a16:creationId xmlns:a16="http://schemas.microsoft.com/office/drawing/2014/main" id="{FD9E4906-3FBF-40F7-8898-102AFF3D864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04456" y="958334"/>
            <a:ext cx="6135088" cy="711716"/>
          </a:xfrm>
          <a:prstGeom prst="rect">
            <a:avLst/>
          </a:prstGeom>
        </p:spPr>
      </p:pic>
      <p:pic>
        <p:nvPicPr>
          <p:cNvPr id="7" name="Picture 6">
            <a:extLst>
              <a:ext uri="{FF2B5EF4-FFF2-40B4-BE49-F238E27FC236}">
                <a16:creationId xmlns:a16="http://schemas.microsoft.com/office/drawing/2014/main" id="{7167CF0F-F790-43F8-9368-0A8F2360135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504456" y="2794000"/>
            <a:ext cx="6135088" cy="812800"/>
          </a:xfrm>
          <a:prstGeom prst="rect">
            <a:avLst/>
          </a:prstGeom>
        </p:spPr>
      </p:pic>
      <p:pic>
        <p:nvPicPr>
          <p:cNvPr id="9" name="Picture 8">
            <a:extLst>
              <a:ext uri="{FF2B5EF4-FFF2-40B4-BE49-F238E27FC236}">
                <a16:creationId xmlns:a16="http://schemas.microsoft.com/office/drawing/2014/main" id="{3F941908-D7A3-4C7F-8FD4-45801E0C8621}"/>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504456" y="2235200"/>
            <a:ext cx="6135088" cy="558800"/>
          </a:xfrm>
          <a:prstGeom prst="rect">
            <a:avLst/>
          </a:prstGeom>
        </p:spPr>
      </p:pic>
      <p:pic>
        <p:nvPicPr>
          <p:cNvPr id="11" name="Picture 10">
            <a:extLst>
              <a:ext uri="{FF2B5EF4-FFF2-40B4-BE49-F238E27FC236}">
                <a16:creationId xmlns:a16="http://schemas.microsoft.com/office/drawing/2014/main" id="{38782690-DD36-4B57-AED4-86BCECE3AC8B}"/>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504456" y="3594100"/>
            <a:ext cx="6135088" cy="558800"/>
          </a:xfrm>
          <a:prstGeom prst="rect">
            <a:avLst/>
          </a:prstGeom>
        </p:spPr>
      </p:pic>
      <p:sp>
        <p:nvSpPr>
          <p:cNvPr id="13" name="Rectangle 12">
            <a:extLst>
              <a:ext uri="{FF2B5EF4-FFF2-40B4-BE49-F238E27FC236}">
                <a16:creationId xmlns:a16="http://schemas.microsoft.com/office/drawing/2014/main" id="{9C89720A-E548-4496-9BD7-913FD50583EA}"/>
              </a:ext>
            </a:extLst>
          </p:cNvPr>
          <p:cNvSpPr/>
          <p:nvPr/>
        </p:nvSpPr>
        <p:spPr>
          <a:xfrm>
            <a:off x="4495800" y="3860800"/>
            <a:ext cx="139700" cy="35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D2B7F4C8-5198-46F7-BA2D-12025CDA74B4}"/>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498106" y="4662488"/>
            <a:ext cx="6135088" cy="1446211"/>
          </a:xfrm>
          <a:prstGeom prst="rect">
            <a:avLst/>
          </a:prstGeom>
        </p:spPr>
      </p:pic>
      <p:pic>
        <p:nvPicPr>
          <p:cNvPr id="4" name="Picture 3">
            <a:extLst>
              <a:ext uri="{FF2B5EF4-FFF2-40B4-BE49-F238E27FC236}">
                <a16:creationId xmlns:a16="http://schemas.microsoft.com/office/drawing/2014/main" id="{E217BB1F-B968-43F9-8918-D58F161AD56C}"/>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504456" y="957718"/>
            <a:ext cx="6135088" cy="700428"/>
          </a:xfrm>
          <a:prstGeom prst="rect">
            <a:avLst/>
          </a:prstGeom>
        </p:spPr>
      </p:pic>
      <p:pic>
        <p:nvPicPr>
          <p:cNvPr id="15" name="Picture 14">
            <a:extLst>
              <a:ext uri="{FF2B5EF4-FFF2-40B4-BE49-F238E27FC236}">
                <a16:creationId xmlns:a16="http://schemas.microsoft.com/office/drawing/2014/main" id="{F896F822-707F-49DE-8540-C2894FA890EB}"/>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1504456" y="2794000"/>
            <a:ext cx="6135088" cy="736600"/>
          </a:xfrm>
          <a:prstGeom prst="rect">
            <a:avLst/>
          </a:prstGeom>
        </p:spPr>
      </p:pic>
      <p:pic>
        <p:nvPicPr>
          <p:cNvPr id="18" name="Picture 17">
            <a:extLst>
              <a:ext uri="{FF2B5EF4-FFF2-40B4-BE49-F238E27FC236}">
                <a16:creationId xmlns:a16="http://schemas.microsoft.com/office/drawing/2014/main" id="{8808179E-8D99-4E21-86A5-D610A17884CB}"/>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1507631" y="3538538"/>
            <a:ext cx="6135088" cy="614362"/>
          </a:xfrm>
          <a:prstGeom prst="rect">
            <a:avLst/>
          </a:prstGeom>
        </p:spPr>
      </p:pic>
      <p:pic>
        <p:nvPicPr>
          <p:cNvPr id="20" name="Picture 19">
            <a:extLst>
              <a:ext uri="{FF2B5EF4-FFF2-40B4-BE49-F238E27FC236}">
                <a16:creationId xmlns:a16="http://schemas.microsoft.com/office/drawing/2014/main" id="{CFD34128-64DE-4DDF-AB2B-760D9FC840F9}"/>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1504456" y="4661343"/>
            <a:ext cx="6135088" cy="1447355"/>
          </a:xfrm>
          <a:prstGeom prst="rect">
            <a:avLst/>
          </a:prstGeom>
        </p:spPr>
      </p:pic>
      <p:pic>
        <p:nvPicPr>
          <p:cNvPr id="10" name="Picture 9">
            <a:extLst>
              <a:ext uri="{FF2B5EF4-FFF2-40B4-BE49-F238E27FC236}">
                <a16:creationId xmlns:a16="http://schemas.microsoft.com/office/drawing/2014/main" id="{9262CD63-2E41-4089-B361-51F315D74044}"/>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1504456" y="962659"/>
            <a:ext cx="6135088" cy="711716"/>
          </a:xfrm>
          <a:prstGeom prst="rect">
            <a:avLst/>
          </a:prstGeom>
        </p:spPr>
      </p:pic>
      <p:pic>
        <p:nvPicPr>
          <p:cNvPr id="22" name="Picture 21">
            <a:extLst>
              <a:ext uri="{FF2B5EF4-FFF2-40B4-BE49-F238E27FC236}">
                <a16:creationId xmlns:a16="http://schemas.microsoft.com/office/drawing/2014/main" id="{C6651EB8-B936-47C7-9B89-CD6A07BE2F71}"/>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1504456" y="2801937"/>
            <a:ext cx="6135088" cy="792161"/>
          </a:xfrm>
          <a:prstGeom prst="rect">
            <a:avLst/>
          </a:prstGeom>
        </p:spPr>
      </p:pic>
      <p:pic>
        <p:nvPicPr>
          <p:cNvPr id="24" name="Picture 23">
            <a:extLst>
              <a:ext uri="{FF2B5EF4-FFF2-40B4-BE49-F238E27FC236}">
                <a16:creationId xmlns:a16="http://schemas.microsoft.com/office/drawing/2014/main" id="{87FDC7D4-E829-4A2C-B923-B0A7133F8B78}"/>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1504456" y="3594098"/>
            <a:ext cx="6135088" cy="558800"/>
          </a:xfrm>
          <a:prstGeom prst="rect">
            <a:avLst/>
          </a:prstGeom>
        </p:spPr>
      </p:pic>
      <p:pic>
        <p:nvPicPr>
          <p:cNvPr id="26" name="Picture 25">
            <a:extLst>
              <a:ext uri="{FF2B5EF4-FFF2-40B4-BE49-F238E27FC236}">
                <a16:creationId xmlns:a16="http://schemas.microsoft.com/office/drawing/2014/main" id="{C1CAB2DA-74D0-4AE5-9EF4-9288FF2A1820}"/>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1508425" y="4672011"/>
            <a:ext cx="6135088" cy="1434305"/>
          </a:xfrm>
          <a:prstGeom prst="rect">
            <a:avLst/>
          </a:prstGeom>
        </p:spPr>
      </p:pic>
      <p:pic>
        <p:nvPicPr>
          <p:cNvPr id="28" name="Picture 27">
            <a:extLst>
              <a:ext uri="{FF2B5EF4-FFF2-40B4-BE49-F238E27FC236}">
                <a16:creationId xmlns:a16="http://schemas.microsoft.com/office/drawing/2014/main" id="{7902060B-E665-4543-BAEE-3657EE7FF523}"/>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1504456" y="970593"/>
            <a:ext cx="6135088" cy="687553"/>
          </a:xfrm>
          <a:prstGeom prst="rect">
            <a:avLst/>
          </a:prstGeom>
        </p:spPr>
      </p:pic>
      <p:pic>
        <p:nvPicPr>
          <p:cNvPr id="29" name="Picture 28">
            <a:extLst>
              <a:ext uri="{FF2B5EF4-FFF2-40B4-BE49-F238E27FC236}">
                <a16:creationId xmlns:a16="http://schemas.microsoft.com/office/drawing/2014/main" id="{06F8DCE1-B37B-43E8-AE34-98D6EA989FA3}"/>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1504456" y="2790034"/>
            <a:ext cx="6135088" cy="816766"/>
          </a:xfrm>
          <a:prstGeom prst="rect">
            <a:avLst/>
          </a:prstGeom>
        </p:spPr>
      </p:pic>
      <p:pic>
        <p:nvPicPr>
          <p:cNvPr id="31" name="Picture 30">
            <a:extLst>
              <a:ext uri="{FF2B5EF4-FFF2-40B4-BE49-F238E27FC236}">
                <a16:creationId xmlns:a16="http://schemas.microsoft.com/office/drawing/2014/main" id="{C31B0747-75FB-48BD-9C13-3AEA40DA305F}"/>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1498106" y="3548060"/>
            <a:ext cx="6135088" cy="346277"/>
          </a:xfrm>
          <a:prstGeom prst="rect">
            <a:avLst/>
          </a:prstGeom>
        </p:spPr>
      </p:pic>
      <p:sp>
        <p:nvSpPr>
          <p:cNvPr id="35" name="Rectangle 34">
            <a:extLst>
              <a:ext uri="{FF2B5EF4-FFF2-40B4-BE49-F238E27FC236}">
                <a16:creationId xmlns:a16="http://schemas.microsoft.com/office/drawing/2014/main" id="{DA098BDE-D178-4DDF-BB52-911A891A8D3C}"/>
              </a:ext>
            </a:extLst>
          </p:cNvPr>
          <p:cNvSpPr/>
          <p:nvPr/>
        </p:nvSpPr>
        <p:spPr>
          <a:xfrm>
            <a:off x="2940023" y="3907479"/>
            <a:ext cx="247650" cy="327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Object 32">
            <a:extLst>
              <a:ext uri="{FF2B5EF4-FFF2-40B4-BE49-F238E27FC236}">
                <a16:creationId xmlns:a16="http://schemas.microsoft.com/office/drawing/2014/main" id="{FE2D20B3-2100-403E-AD4F-35A47DD40689}"/>
              </a:ext>
            </a:extLst>
          </p:cNvPr>
          <p:cNvGraphicFramePr>
            <a:graphicFrameLocks noChangeAspect="1"/>
          </p:cNvGraphicFramePr>
          <p:nvPr>
            <p:extLst>
              <p:ext uri="{D42A27DB-BD31-4B8C-83A1-F6EECF244321}">
                <p14:modId xmlns:p14="http://schemas.microsoft.com/office/powerpoint/2010/main" val="153003839"/>
              </p:ext>
            </p:extLst>
          </p:nvPr>
        </p:nvGraphicFramePr>
        <p:xfrm>
          <a:off x="2978150" y="3899889"/>
          <a:ext cx="171396" cy="251424"/>
        </p:xfrm>
        <a:graphic>
          <a:graphicData uri="http://schemas.openxmlformats.org/presentationml/2006/ole">
            <mc:AlternateContent xmlns:mc="http://schemas.openxmlformats.org/markup-compatibility/2006">
              <mc:Choice xmlns:v="urn:schemas-microsoft-com:vml" Requires="v">
                <p:oleObj spid="_x0000_s17410" name="Equation" r:id="rId20" imgW="190440" imgH="279360" progId="Equation.DSMT4">
                  <p:embed/>
                </p:oleObj>
              </mc:Choice>
              <mc:Fallback>
                <p:oleObj name="Equation" r:id="rId20" imgW="190440" imgH="279360" progId="Equation.DSMT4">
                  <p:embed/>
                  <p:pic>
                    <p:nvPicPr>
                      <p:cNvPr id="33" name="Object 32">
                        <a:extLst>
                          <a:ext uri="{FF2B5EF4-FFF2-40B4-BE49-F238E27FC236}">
                            <a16:creationId xmlns:a16="http://schemas.microsoft.com/office/drawing/2014/main" id="{FE2D20B3-2100-403E-AD4F-35A47DD40689}"/>
                          </a:ext>
                        </a:extLst>
                      </p:cNvPr>
                      <p:cNvPicPr/>
                      <p:nvPr/>
                    </p:nvPicPr>
                    <p:blipFill>
                      <a:blip r:embed="rId21"/>
                      <a:stretch>
                        <a:fillRect/>
                      </a:stretch>
                    </p:blipFill>
                    <p:spPr>
                      <a:xfrm>
                        <a:off x="2978150" y="3899889"/>
                        <a:ext cx="171396" cy="251424"/>
                      </a:xfrm>
                      <a:prstGeom prst="rect">
                        <a:avLst/>
                      </a:prstGeom>
                    </p:spPr>
                  </p:pic>
                </p:oleObj>
              </mc:Fallback>
            </mc:AlternateContent>
          </a:graphicData>
        </a:graphic>
      </p:graphicFrame>
      <p:sp>
        <p:nvSpPr>
          <p:cNvPr id="36" name="Rectangle 35">
            <a:extLst>
              <a:ext uri="{FF2B5EF4-FFF2-40B4-BE49-F238E27FC236}">
                <a16:creationId xmlns:a16="http://schemas.microsoft.com/office/drawing/2014/main" id="{590DD4F2-358D-4C70-A194-3D6335A0DE35}"/>
              </a:ext>
            </a:extLst>
          </p:cNvPr>
          <p:cNvSpPr/>
          <p:nvPr/>
        </p:nvSpPr>
        <p:spPr>
          <a:xfrm>
            <a:off x="5975377" y="3866676"/>
            <a:ext cx="247650" cy="327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Object 36">
            <a:extLst>
              <a:ext uri="{FF2B5EF4-FFF2-40B4-BE49-F238E27FC236}">
                <a16:creationId xmlns:a16="http://schemas.microsoft.com/office/drawing/2014/main" id="{ED415F82-F96B-4DC3-BA16-049608AAE040}"/>
              </a:ext>
            </a:extLst>
          </p:cNvPr>
          <p:cNvGraphicFramePr>
            <a:graphicFrameLocks noChangeAspect="1"/>
          </p:cNvGraphicFramePr>
          <p:nvPr>
            <p:extLst>
              <p:ext uri="{D42A27DB-BD31-4B8C-83A1-F6EECF244321}">
                <p14:modId xmlns:p14="http://schemas.microsoft.com/office/powerpoint/2010/main" val="1730749137"/>
              </p:ext>
            </p:extLst>
          </p:nvPr>
        </p:nvGraphicFramePr>
        <p:xfrm>
          <a:off x="5988104" y="3896719"/>
          <a:ext cx="171396" cy="251424"/>
        </p:xfrm>
        <a:graphic>
          <a:graphicData uri="http://schemas.openxmlformats.org/presentationml/2006/ole">
            <mc:AlternateContent xmlns:mc="http://schemas.openxmlformats.org/markup-compatibility/2006">
              <mc:Choice xmlns:v="urn:schemas-microsoft-com:vml" Requires="v">
                <p:oleObj spid="_x0000_s17411" name="Equation" r:id="rId22" imgW="190440" imgH="279360" progId="Equation.DSMT4">
                  <p:embed/>
                </p:oleObj>
              </mc:Choice>
              <mc:Fallback>
                <p:oleObj name="Equation" r:id="rId22" imgW="190440" imgH="279360" progId="Equation.DSMT4">
                  <p:embed/>
                  <p:pic>
                    <p:nvPicPr>
                      <p:cNvPr id="37" name="Object 36">
                        <a:extLst>
                          <a:ext uri="{FF2B5EF4-FFF2-40B4-BE49-F238E27FC236}">
                            <a16:creationId xmlns:a16="http://schemas.microsoft.com/office/drawing/2014/main" id="{ED415F82-F96B-4DC3-BA16-049608AAE040}"/>
                          </a:ext>
                        </a:extLst>
                      </p:cNvPr>
                      <p:cNvPicPr/>
                      <p:nvPr/>
                    </p:nvPicPr>
                    <p:blipFill>
                      <a:blip r:embed="rId21"/>
                      <a:stretch>
                        <a:fillRect/>
                      </a:stretch>
                    </p:blipFill>
                    <p:spPr>
                      <a:xfrm>
                        <a:off x="5988104" y="3896719"/>
                        <a:ext cx="171396" cy="251424"/>
                      </a:xfrm>
                      <a:prstGeom prst="rect">
                        <a:avLst/>
                      </a:prstGeom>
                    </p:spPr>
                  </p:pic>
                </p:oleObj>
              </mc:Fallback>
            </mc:AlternateContent>
          </a:graphicData>
        </a:graphic>
      </p:graphicFrame>
      <p:pic>
        <p:nvPicPr>
          <p:cNvPr id="40" name="Picture 39">
            <a:extLst>
              <a:ext uri="{FF2B5EF4-FFF2-40B4-BE49-F238E27FC236}">
                <a16:creationId xmlns:a16="http://schemas.microsoft.com/office/drawing/2014/main" id="{1B88688B-DB9B-4887-8F96-8B7A5268A77E}"/>
              </a:ext>
            </a:extLst>
          </p:cNvPr>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1510806" y="4656586"/>
            <a:ext cx="6135088" cy="1449730"/>
          </a:xfrm>
          <a:prstGeom prst="rect">
            <a:avLst/>
          </a:prstGeom>
        </p:spPr>
      </p:pic>
      <p:sp>
        <p:nvSpPr>
          <p:cNvPr id="42" name="Rectangle 41">
            <a:extLst>
              <a:ext uri="{FF2B5EF4-FFF2-40B4-BE49-F238E27FC236}">
                <a16:creationId xmlns:a16="http://schemas.microsoft.com/office/drawing/2014/main" id="{E0936302-C265-4FD0-8BC9-0EB31D697CEC}"/>
              </a:ext>
            </a:extLst>
          </p:cNvPr>
          <p:cNvSpPr/>
          <p:nvPr/>
        </p:nvSpPr>
        <p:spPr>
          <a:xfrm>
            <a:off x="2940023" y="5572608"/>
            <a:ext cx="247650" cy="327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3" name="Object 42">
            <a:extLst>
              <a:ext uri="{FF2B5EF4-FFF2-40B4-BE49-F238E27FC236}">
                <a16:creationId xmlns:a16="http://schemas.microsoft.com/office/drawing/2014/main" id="{9BF43A99-0A3B-40A0-AE36-2D355071E6B9}"/>
              </a:ext>
            </a:extLst>
          </p:cNvPr>
          <p:cNvGraphicFramePr>
            <a:graphicFrameLocks noChangeAspect="1"/>
          </p:cNvGraphicFramePr>
          <p:nvPr>
            <p:extLst>
              <p:ext uri="{D42A27DB-BD31-4B8C-83A1-F6EECF244321}">
                <p14:modId xmlns:p14="http://schemas.microsoft.com/office/powerpoint/2010/main" val="3269080924"/>
              </p:ext>
            </p:extLst>
          </p:nvPr>
        </p:nvGraphicFramePr>
        <p:xfrm>
          <a:off x="2978150" y="5565018"/>
          <a:ext cx="171396" cy="251424"/>
        </p:xfrm>
        <a:graphic>
          <a:graphicData uri="http://schemas.openxmlformats.org/presentationml/2006/ole">
            <mc:AlternateContent xmlns:mc="http://schemas.openxmlformats.org/markup-compatibility/2006">
              <mc:Choice xmlns:v="urn:schemas-microsoft-com:vml" Requires="v">
                <p:oleObj spid="_x0000_s17412" name="Equation" r:id="rId24" imgW="190440" imgH="279360" progId="Equation.DSMT4">
                  <p:embed/>
                </p:oleObj>
              </mc:Choice>
              <mc:Fallback>
                <p:oleObj name="Equation" r:id="rId24" imgW="190440" imgH="279360" progId="Equation.DSMT4">
                  <p:embed/>
                  <p:pic>
                    <p:nvPicPr>
                      <p:cNvPr id="43" name="Object 42">
                        <a:extLst>
                          <a:ext uri="{FF2B5EF4-FFF2-40B4-BE49-F238E27FC236}">
                            <a16:creationId xmlns:a16="http://schemas.microsoft.com/office/drawing/2014/main" id="{9BF43A99-0A3B-40A0-AE36-2D355071E6B9}"/>
                          </a:ext>
                        </a:extLst>
                      </p:cNvPr>
                      <p:cNvPicPr/>
                      <p:nvPr/>
                    </p:nvPicPr>
                    <p:blipFill>
                      <a:blip r:embed="rId21"/>
                      <a:stretch>
                        <a:fillRect/>
                      </a:stretch>
                    </p:blipFill>
                    <p:spPr>
                      <a:xfrm>
                        <a:off x="2978150" y="5565018"/>
                        <a:ext cx="171396" cy="251424"/>
                      </a:xfrm>
                      <a:prstGeom prst="rect">
                        <a:avLst/>
                      </a:prstGeom>
                    </p:spPr>
                  </p:pic>
                </p:oleObj>
              </mc:Fallback>
            </mc:AlternateContent>
          </a:graphicData>
        </a:graphic>
      </p:graphicFrame>
      <p:sp>
        <p:nvSpPr>
          <p:cNvPr id="44" name="Rectangle 43">
            <a:extLst>
              <a:ext uri="{FF2B5EF4-FFF2-40B4-BE49-F238E27FC236}">
                <a16:creationId xmlns:a16="http://schemas.microsoft.com/office/drawing/2014/main" id="{3CCF636D-76C9-498E-A232-3B55A06EB5FB}"/>
              </a:ext>
            </a:extLst>
          </p:cNvPr>
          <p:cNvSpPr/>
          <p:nvPr/>
        </p:nvSpPr>
        <p:spPr>
          <a:xfrm>
            <a:off x="5975377" y="5531805"/>
            <a:ext cx="247650" cy="327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5" name="Object 44">
            <a:extLst>
              <a:ext uri="{FF2B5EF4-FFF2-40B4-BE49-F238E27FC236}">
                <a16:creationId xmlns:a16="http://schemas.microsoft.com/office/drawing/2014/main" id="{C95EC169-1453-4E75-92EC-FD6FD5ADBE07}"/>
              </a:ext>
            </a:extLst>
          </p:cNvPr>
          <p:cNvGraphicFramePr>
            <a:graphicFrameLocks noChangeAspect="1"/>
          </p:cNvGraphicFramePr>
          <p:nvPr>
            <p:extLst>
              <p:ext uri="{D42A27DB-BD31-4B8C-83A1-F6EECF244321}">
                <p14:modId xmlns:p14="http://schemas.microsoft.com/office/powerpoint/2010/main" val="2485858743"/>
              </p:ext>
            </p:extLst>
          </p:nvPr>
        </p:nvGraphicFramePr>
        <p:xfrm>
          <a:off x="5988104" y="5561848"/>
          <a:ext cx="171396" cy="251424"/>
        </p:xfrm>
        <a:graphic>
          <a:graphicData uri="http://schemas.openxmlformats.org/presentationml/2006/ole">
            <mc:AlternateContent xmlns:mc="http://schemas.openxmlformats.org/markup-compatibility/2006">
              <mc:Choice xmlns:v="urn:schemas-microsoft-com:vml" Requires="v">
                <p:oleObj spid="_x0000_s17413" name="Equation" r:id="rId25" imgW="190440" imgH="279360" progId="Equation.DSMT4">
                  <p:embed/>
                </p:oleObj>
              </mc:Choice>
              <mc:Fallback>
                <p:oleObj name="Equation" r:id="rId25" imgW="190440" imgH="279360" progId="Equation.DSMT4">
                  <p:embed/>
                  <p:pic>
                    <p:nvPicPr>
                      <p:cNvPr id="45" name="Object 44">
                        <a:extLst>
                          <a:ext uri="{FF2B5EF4-FFF2-40B4-BE49-F238E27FC236}">
                            <a16:creationId xmlns:a16="http://schemas.microsoft.com/office/drawing/2014/main" id="{C95EC169-1453-4E75-92EC-FD6FD5ADBE07}"/>
                          </a:ext>
                        </a:extLst>
                      </p:cNvPr>
                      <p:cNvPicPr/>
                      <p:nvPr/>
                    </p:nvPicPr>
                    <p:blipFill>
                      <a:blip r:embed="rId21"/>
                      <a:stretch>
                        <a:fillRect/>
                      </a:stretch>
                    </p:blipFill>
                    <p:spPr>
                      <a:xfrm>
                        <a:off x="5988104" y="5561848"/>
                        <a:ext cx="171396" cy="251424"/>
                      </a:xfrm>
                      <a:prstGeom prst="rect">
                        <a:avLst/>
                      </a:prstGeom>
                    </p:spPr>
                  </p:pic>
                </p:oleObj>
              </mc:Fallback>
            </mc:AlternateContent>
          </a:graphicData>
        </a:graphic>
      </p:graphicFrame>
      <p:pic>
        <p:nvPicPr>
          <p:cNvPr id="51" name="Picture 50">
            <a:extLst>
              <a:ext uri="{FF2B5EF4-FFF2-40B4-BE49-F238E27FC236}">
                <a16:creationId xmlns:a16="http://schemas.microsoft.com/office/drawing/2014/main" id="{508FD2EA-223A-4DD3-91BE-DB325CC6DD8E}"/>
              </a:ext>
            </a:extLst>
          </p:cNvPr>
          <p:cNvPicPr>
            <a:picLocks noChangeAspect="1"/>
          </p:cNvPicPr>
          <p:nvPr/>
        </p:nvPicPr>
        <p:blipFill rotWithShape="1">
          <a:blip r:embed="rId26">
            <a:extLst>
              <a:ext uri="{28A0092B-C50C-407E-A947-70E740481C1C}">
                <a14:useLocalDpi xmlns:a14="http://schemas.microsoft.com/office/drawing/2010/main" val="0"/>
              </a:ext>
            </a:extLst>
          </a:blip>
          <a:srcRect/>
          <a:stretch/>
        </p:blipFill>
        <p:spPr>
          <a:xfrm>
            <a:off x="1504456" y="964439"/>
            <a:ext cx="6135088" cy="693708"/>
          </a:xfrm>
          <a:prstGeom prst="rect">
            <a:avLst/>
          </a:prstGeom>
        </p:spPr>
      </p:pic>
      <p:pic>
        <p:nvPicPr>
          <p:cNvPr id="52" name="Picture 51">
            <a:extLst>
              <a:ext uri="{FF2B5EF4-FFF2-40B4-BE49-F238E27FC236}">
                <a16:creationId xmlns:a16="http://schemas.microsoft.com/office/drawing/2014/main" id="{05F7FABF-0930-45B0-BA82-AD272905B02E}"/>
              </a:ext>
            </a:extLst>
          </p:cNvPr>
          <p:cNvPicPr>
            <a:picLocks noChangeAspect="1"/>
          </p:cNvPicPr>
          <p:nvPr/>
        </p:nvPicPr>
        <p:blipFill rotWithShape="1">
          <a:blip r:embed="rId27">
            <a:extLst>
              <a:ext uri="{28A0092B-C50C-407E-A947-70E740481C1C}">
                <a14:useLocalDpi xmlns:a14="http://schemas.microsoft.com/office/drawing/2010/main" val="0"/>
              </a:ext>
            </a:extLst>
          </a:blip>
          <a:srcRect/>
          <a:stretch/>
        </p:blipFill>
        <p:spPr>
          <a:xfrm>
            <a:off x="1510806" y="2761138"/>
            <a:ext cx="6135088" cy="782596"/>
          </a:xfrm>
          <a:prstGeom prst="rect">
            <a:avLst/>
          </a:prstGeom>
        </p:spPr>
      </p:pic>
      <p:pic>
        <p:nvPicPr>
          <p:cNvPr id="54" name="Picture 53">
            <a:extLst>
              <a:ext uri="{FF2B5EF4-FFF2-40B4-BE49-F238E27FC236}">
                <a16:creationId xmlns:a16="http://schemas.microsoft.com/office/drawing/2014/main" id="{48407533-81F1-4C89-A8D5-1A352BBA8568}"/>
              </a:ext>
            </a:extLst>
          </p:cNvPr>
          <p:cNvPicPr>
            <a:picLocks noChangeAspect="1"/>
          </p:cNvPicPr>
          <p:nvPr/>
        </p:nvPicPr>
        <p:blipFill rotWithShape="1">
          <a:blip r:embed="rId28">
            <a:extLst>
              <a:ext uri="{28A0092B-C50C-407E-A947-70E740481C1C}">
                <a14:useLocalDpi xmlns:a14="http://schemas.microsoft.com/office/drawing/2010/main" val="0"/>
              </a:ext>
            </a:extLst>
          </a:blip>
          <a:srcRect/>
          <a:stretch/>
        </p:blipFill>
        <p:spPr>
          <a:xfrm>
            <a:off x="1498106" y="3576200"/>
            <a:ext cx="6135088" cy="567179"/>
          </a:xfrm>
          <a:prstGeom prst="rect">
            <a:avLst/>
          </a:prstGeom>
        </p:spPr>
      </p:pic>
      <p:pic>
        <p:nvPicPr>
          <p:cNvPr id="56" name="Picture 55">
            <a:extLst>
              <a:ext uri="{FF2B5EF4-FFF2-40B4-BE49-F238E27FC236}">
                <a16:creationId xmlns:a16="http://schemas.microsoft.com/office/drawing/2014/main" id="{6B48D0A5-25DD-4334-8FC5-5E4077FD89E3}"/>
              </a:ext>
            </a:extLst>
          </p:cNvPr>
          <p:cNvPicPr>
            <a:picLocks noChangeAspect="1"/>
          </p:cNvPicPr>
          <p:nvPr/>
        </p:nvPicPr>
        <p:blipFill rotWithShape="1">
          <a:blip r:embed="rId29">
            <a:extLst>
              <a:ext uri="{28A0092B-C50C-407E-A947-70E740481C1C}">
                <a14:useLocalDpi xmlns:a14="http://schemas.microsoft.com/office/drawing/2010/main" val="0"/>
              </a:ext>
            </a:extLst>
          </a:blip>
          <a:srcRect/>
          <a:stretch/>
        </p:blipFill>
        <p:spPr>
          <a:xfrm>
            <a:off x="1506270" y="4675752"/>
            <a:ext cx="6135088" cy="1459591"/>
          </a:xfrm>
          <a:prstGeom prst="rect">
            <a:avLst/>
          </a:prstGeom>
        </p:spPr>
      </p:pic>
    </p:spTree>
    <p:extLst>
      <p:ext uri="{BB962C8B-B14F-4D97-AF65-F5344CB8AC3E}">
        <p14:creationId xmlns:p14="http://schemas.microsoft.com/office/powerpoint/2010/main" val="373395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4"/>
                                        </p:tgtEl>
                                      </p:cBhvr>
                                    </p:animEffect>
                                    <p:set>
                                      <p:cBhvr>
                                        <p:cTn id="71" dur="1" fill="hold">
                                          <p:stCondLst>
                                            <p:cond delay="499"/>
                                          </p:stCondLst>
                                        </p:cTn>
                                        <p:tgtEl>
                                          <p:spTgt spid="4"/>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18"/>
                                        </p:tgtEl>
                                      </p:cBhvr>
                                    </p:animEffect>
                                    <p:set>
                                      <p:cBhvr>
                                        <p:cTn id="77" dur="1" fill="hold">
                                          <p:stCondLst>
                                            <p:cond delay="499"/>
                                          </p:stCondLst>
                                        </p:cTn>
                                        <p:tgtEl>
                                          <p:spTgt spid="18"/>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20"/>
                                        </p:tgtEl>
                                      </p:cBhvr>
                                    </p:animEffect>
                                    <p:set>
                                      <p:cBhvr>
                                        <p:cTn id="80" dur="1" fill="hold">
                                          <p:stCondLst>
                                            <p:cond delay="499"/>
                                          </p:stCondLst>
                                        </p:cTn>
                                        <p:tgtEl>
                                          <p:spTgt spid="20"/>
                                        </p:tgtEl>
                                        <p:attrNameLst>
                                          <p:attrName>style.visibility</p:attrName>
                                        </p:attrNameLst>
                                      </p:cBhvr>
                                      <p:to>
                                        <p:strVal val="hidden"/>
                                      </p:to>
                                    </p:set>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500"/>
                                        <p:tgtEl>
                                          <p:spTgt spid="10"/>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fade">
                                      <p:cBhvr>
                                        <p:cTn id="94" dur="500"/>
                                        <p:tgtEl>
                                          <p:spTgt spid="9"/>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500"/>
                                        <p:tgtEl>
                                          <p:spTgt spid="24"/>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500"/>
                                        <p:tgtEl>
                                          <p:spTgt spid="26"/>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500"/>
                                        <p:tgtEl>
                                          <p:spTgt spid="9"/>
                                        </p:tgtEl>
                                      </p:cBhvr>
                                    </p:animEffect>
                                    <p:set>
                                      <p:cBhvr>
                                        <p:cTn id="109" dur="1" fill="hold">
                                          <p:stCondLst>
                                            <p:cond delay="499"/>
                                          </p:stCondLst>
                                        </p:cTn>
                                        <p:tgtEl>
                                          <p:spTgt spid="9"/>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10"/>
                                        </p:tgtEl>
                                      </p:cBhvr>
                                    </p:animEffect>
                                    <p:set>
                                      <p:cBhvr>
                                        <p:cTn id="112" dur="1" fill="hold">
                                          <p:stCondLst>
                                            <p:cond delay="499"/>
                                          </p:stCondLst>
                                        </p:cTn>
                                        <p:tgtEl>
                                          <p:spTgt spid="10"/>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22"/>
                                        </p:tgtEl>
                                      </p:cBhvr>
                                    </p:animEffect>
                                    <p:set>
                                      <p:cBhvr>
                                        <p:cTn id="115" dur="1" fill="hold">
                                          <p:stCondLst>
                                            <p:cond delay="499"/>
                                          </p:stCondLst>
                                        </p:cTn>
                                        <p:tgtEl>
                                          <p:spTgt spid="22"/>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24"/>
                                        </p:tgtEl>
                                      </p:cBhvr>
                                    </p:animEffect>
                                    <p:set>
                                      <p:cBhvr>
                                        <p:cTn id="118" dur="1" fill="hold">
                                          <p:stCondLst>
                                            <p:cond delay="499"/>
                                          </p:stCondLst>
                                        </p:cTn>
                                        <p:tgtEl>
                                          <p:spTgt spid="24"/>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26"/>
                                        </p:tgtEl>
                                      </p:cBhvr>
                                    </p:animEffect>
                                    <p:set>
                                      <p:cBhvr>
                                        <p:cTn id="121" dur="1" fill="hold">
                                          <p:stCondLst>
                                            <p:cond delay="499"/>
                                          </p:stCondLst>
                                        </p:cTn>
                                        <p:tgtEl>
                                          <p:spTgt spid="26"/>
                                        </p:tgtEl>
                                        <p:attrNameLst>
                                          <p:attrName>style.visibility</p:attrName>
                                        </p:attrNameLst>
                                      </p:cBhvr>
                                      <p:to>
                                        <p:strVal val="hidden"/>
                                      </p:to>
                                    </p:set>
                                  </p:childTnLst>
                                </p:cTn>
                              </p:par>
                            </p:childTnLst>
                          </p:cTn>
                        </p:par>
                        <p:par>
                          <p:cTn id="122" fill="hold">
                            <p:stCondLst>
                              <p:cond delay="500"/>
                            </p:stCondLst>
                            <p:childTnLst>
                              <p:par>
                                <p:cTn id="123" presetID="10" presetClass="entr" presetSubtype="0" fill="hold" nodeType="afterEffect">
                                  <p:stCondLst>
                                    <p:cond delay="0"/>
                                  </p:stCondLst>
                                  <p:childTnLst>
                                    <p:set>
                                      <p:cBhvr>
                                        <p:cTn id="124" dur="1" fill="hold">
                                          <p:stCondLst>
                                            <p:cond delay="0"/>
                                          </p:stCondLst>
                                        </p:cTn>
                                        <p:tgtEl>
                                          <p:spTgt spid="28"/>
                                        </p:tgtEl>
                                        <p:attrNameLst>
                                          <p:attrName>style.visibility</p:attrName>
                                        </p:attrNameLst>
                                      </p:cBhvr>
                                      <p:to>
                                        <p:strVal val="visible"/>
                                      </p:to>
                                    </p:set>
                                    <p:animEffect transition="in" filter="fade">
                                      <p:cBhvr>
                                        <p:cTn id="125" dur="500"/>
                                        <p:tgtEl>
                                          <p:spTgt spid="28"/>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29"/>
                                        </p:tgtEl>
                                        <p:attrNameLst>
                                          <p:attrName>style.visibility</p:attrName>
                                        </p:attrNameLst>
                                      </p:cBhvr>
                                      <p:to>
                                        <p:strVal val="visible"/>
                                      </p:to>
                                    </p:set>
                                    <p:animEffect transition="in" filter="fade">
                                      <p:cBhvr>
                                        <p:cTn id="130" dur="500"/>
                                        <p:tgtEl>
                                          <p:spTgt spid="29"/>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9"/>
                                        </p:tgtEl>
                                        <p:attrNameLst>
                                          <p:attrName>style.visibility</p:attrName>
                                        </p:attrNameLst>
                                      </p:cBhvr>
                                      <p:to>
                                        <p:strVal val="visible"/>
                                      </p:to>
                                    </p:set>
                                    <p:animEffect transition="in" filter="fade">
                                      <p:cBhvr>
                                        <p:cTn id="135" dur="500"/>
                                        <p:tgtEl>
                                          <p:spTgt spid="9"/>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31"/>
                                        </p:tgtEl>
                                        <p:attrNameLst>
                                          <p:attrName>style.visibility</p:attrName>
                                        </p:attrNameLst>
                                      </p:cBhvr>
                                      <p:to>
                                        <p:strVal val="visible"/>
                                      </p:to>
                                    </p:set>
                                    <p:animEffect transition="in" filter="fade">
                                      <p:cBhvr>
                                        <p:cTn id="140" dur="500"/>
                                        <p:tgtEl>
                                          <p:spTgt spid="31"/>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35"/>
                                        </p:tgtEl>
                                        <p:attrNameLst>
                                          <p:attrName>style.visibility</p:attrName>
                                        </p:attrNameLst>
                                      </p:cBhvr>
                                      <p:to>
                                        <p:strVal val="visible"/>
                                      </p:to>
                                    </p:set>
                                    <p:animEffect transition="in" filter="fade">
                                      <p:cBhvr>
                                        <p:cTn id="143" dur="500"/>
                                        <p:tgtEl>
                                          <p:spTgt spid="35"/>
                                        </p:tgtEl>
                                      </p:cBhvr>
                                    </p:animEffect>
                                  </p:childTnLst>
                                </p:cTn>
                              </p:par>
                              <p:par>
                                <p:cTn id="144" presetID="10" presetClass="entr" presetSubtype="0" fill="hold" nodeType="with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500"/>
                                        <p:tgtEl>
                                          <p:spTgt spid="33"/>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36"/>
                                        </p:tgtEl>
                                        <p:attrNameLst>
                                          <p:attrName>style.visibility</p:attrName>
                                        </p:attrNameLst>
                                      </p:cBhvr>
                                      <p:to>
                                        <p:strVal val="visible"/>
                                      </p:to>
                                    </p:set>
                                    <p:animEffect transition="in" filter="fade">
                                      <p:cBhvr>
                                        <p:cTn id="149" dur="500"/>
                                        <p:tgtEl>
                                          <p:spTgt spid="36"/>
                                        </p:tgtEl>
                                      </p:cBhvr>
                                    </p:animEffect>
                                  </p:childTnLst>
                                </p:cTn>
                              </p:par>
                              <p:par>
                                <p:cTn id="150" presetID="10" presetClass="entr" presetSubtype="0" fill="hold" nodeType="withEffect">
                                  <p:stCondLst>
                                    <p:cond delay="0"/>
                                  </p:stCondLst>
                                  <p:childTnLst>
                                    <p:set>
                                      <p:cBhvr>
                                        <p:cTn id="151" dur="1" fill="hold">
                                          <p:stCondLst>
                                            <p:cond delay="0"/>
                                          </p:stCondLst>
                                        </p:cTn>
                                        <p:tgtEl>
                                          <p:spTgt spid="37"/>
                                        </p:tgtEl>
                                        <p:attrNameLst>
                                          <p:attrName>style.visibility</p:attrName>
                                        </p:attrNameLst>
                                      </p:cBhvr>
                                      <p:to>
                                        <p:strVal val="visible"/>
                                      </p:to>
                                    </p:set>
                                    <p:animEffect transition="in" filter="fade">
                                      <p:cBhvr>
                                        <p:cTn id="152" dur="500"/>
                                        <p:tgtEl>
                                          <p:spTgt spid="37"/>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40"/>
                                        </p:tgtEl>
                                        <p:attrNameLst>
                                          <p:attrName>style.visibility</p:attrName>
                                        </p:attrNameLst>
                                      </p:cBhvr>
                                      <p:to>
                                        <p:strVal val="visible"/>
                                      </p:to>
                                    </p:set>
                                    <p:animEffect transition="in" filter="fade">
                                      <p:cBhvr>
                                        <p:cTn id="157" dur="500"/>
                                        <p:tgtEl>
                                          <p:spTgt spid="40"/>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42"/>
                                        </p:tgtEl>
                                        <p:attrNameLst>
                                          <p:attrName>style.visibility</p:attrName>
                                        </p:attrNameLst>
                                      </p:cBhvr>
                                      <p:to>
                                        <p:strVal val="visible"/>
                                      </p:to>
                                    </p:set>
                                    <p:animEffect transition="in" filter="fade">
                                      <p:cBhvr>
                                        <p:cTn id="160" dur="500"/>
                                        <p:tgtEl>
                                          <p:spTgt spid="42"/>
                                        </p:tgtEl>
                                      </p:cBhvr>
                                    </p:animEffect>
                                  </p:childTnLst>
                                </p:cTn>
                              </p:par>
                              <p:par>
                                <p:cTn id="161" presetID="10" presetClass="entr" presetSubtype="0" fill="hold" nodeType="withEffect">
                                  <p:stCondLst>
                                    <p:cond delay="0"/>
                                  </p:stCondLst>
                                  <p:childTnLst>
                                    <p:set>
                                      <p:cBhvr>
                                        <p:cTn id="162" dur="1" fill="hold">
                                          <p:stCondLst>
                                            <p:cond delay="0"/>
                                          </p:stCondLst>
                                        </p:cTn>
                                        <p:tgtEl>
                                          <p:spTgt spid="43"/>
                                        </p:tgtEl>
                                        <p:attrNameLst>
                                          <p:attrName>style.visibility</p:attrName>
                                        </p:attrNameLst>
                                      </p:cBhvr>
                                      <p:to>
                                        <p:strVal val="visible"/>
                                      </p:to>
                                    </p:set>
                                    <p:animEffect transition="in" filter="fade">
                                      <p:cBhvr>
                                        <p:cTn id="163" dur="500"/>
                                        <p:tgtEl>
                                          <p:spTgt spid="43"/>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44"/>
                                        </p:tgtEl>
                                        <p:attrNameLst>
                                          <p:attrName>style.visibility</p:attrName>
                                        </p:attrNameLst>
                                      </p:cBhvr>
                                      <p:to>
                                        <p:strVal val="visible"/>
                                      </p:to>
                                    </p:set>
                                    <p:animEffect transition="in" filter="fade">
                                      <p:cBhvr>
                                        <p:cTn id="166" dur="500"/>
                                        <p:tgtEl>
                                          <p:spTgt spid="44"/>
                                        </p:tgtEl>
                                      </p:cBhvr>
                                    </p:animEffect>
                                  </p:childTnLst>
                                </p:cTn>
                              </p:par>
                              <p:par>
                                <p:cTn id="167" presetID="10" presetClass="entr" presetSubtype="0" fill="hold" nodeType="withEffect">
                                  <p:stCondLst>
                                    <p:cond delay="0"/>
                                  </p:stCondLst>
                                  <p:childTnLst>
                                    <p:set>
                                      <p:cBhvr>
                                        <p:cTn id="168" dur="1" fill="hold">
                                          <p:stCondLst>
                                            <p:cond delay="0"/>
                                          </p:stCondLst>
                                        </p:cTn>
                                        <p:tgtEl>
                                          <p:spTgt spid="45"/>
                                        </p:tgtEl>
                                        <p:attrNameLst>
                                          <p:attrName>style.visibility</p:attrName>
                                        </p:attrNameLst>
                                      </p:cBhvr>
                                      <p:to>
                                        <p:strVal val="visible"/>
                                      </p:to>
                                    </p:set>
                                    <p:animEffect transition="in" filter="fade">
                                      <p:cBhvr>
                                        <p:cTn id="169" dur="500"/>
                                        <p:tgtEl>
                                          <p:spTgt spid="45"/>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xit" presetSubtype="0" fill="hold" nodeType="clickEffect">
                                  <p:stCondLst>
                                    <p:cond delay="0"/>
                                  </p:stCondLst>
                                  <p:childTnLst>
                                    <p:animEffect transition="out" filter="fade">
                                      <p:cBhvr>
                                        <p:cTn id="173" dur="500"/>
                                        <p:tgtEl>
                                          <p:spTgt spid="9"/>
                                        </p:tgtEl>
                                      </p:cBhvr>
                                    </p:animEffect>
                                    <p:set>
                                      <p:cBhvr>
                                        <p:cTn id="174" dur="1" fill="hold">
                                          <p:stCondLst>
                                            <p:cond delay="499"/>
                                          </p:stCondLst>
                                        </p:cTn>
                                        <p:tgtEl>
                                          <p:spTgt spid="9"/>
                                        </p:tgtEl>
                                        <p:attrNameLst>
                                          <p:attrName>style.visibility</p:attrName>
                                        </p:attrNameLst>
                                      </p:cBhvr>
                                      <p:to>
                                        <p:strVal val="hidden"/>
                                      </p:to>
                                    </p:set>
                                  </p:childTnLst>
                                </p:cTn>
                              </p:par>
                              <p:par>
                                <p:cTn id="175" presetID="10" presetClass="exit" presetSubtype="0" fill="hold" nodeType="withEffect">
                                  <p:stCondLst>
                                    <p:cond delay="0"/>
                                  </p:stCondLst>
                                  <p:childTnLst>
                                    <p:animEffect transition="out" filter="fade">
                                      <p:cBhvr>
                                        <p:cTn id="176" dur="500"/>
                                        <p:tgtEl>
                                          <p:spTgt spid="28"/>
                                        </p:tgtEl>
                                      </p:cBhvr>
                                    </p:animEffect>
                                    <p:set>
                                      <p:cBhvr>
                                        <p:cTn id="177" dur="1" fill="hold">
                                          <p:stCondLst>
                                            <p:cond delay="499"/>
                                          </p:stCondLst>
                                        </p:cTn>
                                        <p:tgtEl>
                                          <p:spTgt spid="28"/>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500"/>
                                        <p:tgtEl>
                                          <p:spTgt spid="29"/>
                                        </p:tgtEl>
                                      </p:cBhvr>
                                    </p:animEffect>
                                    <p:set>
                                      <p:cBhvr>
                                        <p:cTn id="180" dur="1" fill="hold">
                                          <p:stCondLst>
                                            <p:cond delay="499"/>
                                          </p:stCondLst>
                                        </p:cTn>
                                        <p:tgtEl>
                                          <p:spTgt spid="29"/>
                                        </p:tgtEl>
                                        <p:attrNameLst>
                                          <p:attrName>style.visibility</p:attrName>
                                        </p:attrNameLst>
                                      </p:cBhvr>
                                      <p:to>
                                        <p:strVal val="hidden"/>
                                      </p:to>
                                    </p:set>
                                  </p:childTnLst>
                                </p:cTn>
                              </p:par>
                              <p:par>
                                <p:cTn id="181" presetID="10" presetClass="exit" presetSubtype="0" fill="hold" nodeType="withEffect">
                                  <p:stCondLst>
                                    <p:cond delay="0"/>
                                  </p:stCondLst>
                                  <p:childTnLst>
                                    <p:animEffect transition="out" filter="fade">
                                      <p:cBhvr>
                                        <p:cTn id="182" dur="500"/>
                                        <p:tgtEl>
                                          <p:spTgt spid="31"/>
                                        </p:tgtEl>
                                      </p:cBhvr>
                                    </p:animEffect>
                                    <p:set>
                                      <p:cBhvr>
                                        <p:cTn id="183" dur="1" fill="hold">
                                          <p:stCondLst>
                                            <p:cond delay="499"/>
                                          </p:stCondLst>
                                        </p:cTn>
                                        <p:tgtEl>
                                          <p:spTgt spid="31"/>
                                        </p:tgtEl>
                                        <p:attrNameLst>
                                          <p:attrName>style.visibility</p:attrName>
                                        </p:attrNameLst>
                                      </p:cBhvr>
                                      <p:to>
                                        <p:strVal val="hidden"/>
                                      </p:to>
                                    </p:set>
                                  </p:childTnLst>
                                </p:cTn>
                              </p:par>
                              <p:par>
                                <p:cTn id="184" presetID="10" presetClass="exit" presetSubtype="0" fill="hold" nodeType="withEffect">
                                  <p:stCondLst>
                                    <p:cond delay="0"/>
                                  </p:stCondLst>
                                  <p:childTnLst>
                                    <p:animEffect transition="out" filter="fade">
                                      <p:cBhvr>
                                        <p:cTn id="185" dur="500"/>
                                        <p:tgtEl>
                                          <p:spTgt spid="33"/>
                                        </p:tgtEl>
                                      </p:cBhvr>
                                    </p:animEffect>
                                    <p:set>
                                      <p:cBhvr>
                                        <p:cTn id="186" dur="1" fill="hold">
                                          <p:stCondLst>
                                            <p:cond delay="499"/>
                                          </p:stCondLst>
                                        </p:cTn>
                                        <p:tgtEl>
                                          <p:spTgt spid="33"/>
                                        </p:tgtEl>
                                        <p:attrNameLst>
                                          <p:attrName>style.visibility</p:attrName>
                                        </p:attrNameLst>
                                      </p:cBhvr>
                                      <p:to>
                                        <p:strVal val="hidden"/>
                                      </p:to>
                                    </p:set>
                                  </p:childTnLst>
                                </p:cTn>
                              </p:par>
                              <p:par>
                                <p:cTn id="187" presetID="10" presetClass="exit" presetSubtype="0" fill="hold" nodeType="withEffect">
                                  <p:stCondLst>
                                    <p:cond delay="0"/>
                                  </p:stCondLst>
                                  <p:childTnLst>
                                    <p:animEffect transition="out" filter="fade">
                                      <p:cBhvr>
                                        <p:cTn id="188" dur="500"/>
                                        <p:tgtEl>
                                          <p:spTgt spid="37"/>
                                        </p:tgtEl>
                                      </p:cBhvr>
                                    </p:animEffect>
                                    <p:set>
                                      <p:cBhvr>
                                        <p:cTn id="189" dur="1" fill="hold">
                                          <p:stCondLst>
                                            <p:cond delay="499"/>
                                          </p:stCondLst>
                                        </p:cTn>
                                        <p:tgtEl>
                                          <p:spTgt spid="37"/>
                                        </p:tgtEl>
                                        <p:attrNameLst>
                                          <p:attrName>style.visibility</p:attrName>
                                        </p:attrNameLst>
                                      </p:cBhvr>
                                      <p:to>
                                        <p:strVal val="hidden"/>
                                      </p:to>
                                    </p:set>
                                  </p:childTnLst>
                                </p:cTn>
                              </p:par>
                              <p:par>
                                <p:cTn id="190" presetID="10" presetClass="exit" presetSubtype="0" fill="hold" nodeType="withEffect">
                                  <p:stCondLst>
                                    <p:cond delay="0"/>
                                  </p:stCondLst>
                                  <p:childTnLst>
                                    <p:animEffect transition="out" filter="fade">
                                      <p:cBhvr>
                                        <p:cTn id="191" dur="500"/>
                                        <p:tgtEl>
                                          <p:spTgt spid="40"/>
                                        </p:tgtEl>
                                      </p:cBhvr>
                                    </p:animEffect>
                                    <p:set>
                                      <p:cBhvr>
                                        <p:cTn id="192" dur="1" fill="hold">
                                          <p:stCondLst>
                                            <p:cond delay="499"/>
                                          </p:stCondLst>
                                        </p:cTn>
                                        <p:tgtEl>
                                          <p:spTgt spid="40"/>
                                        </p:tgtEl>
                                        <p:attrNameLst>
                                          <p:attrName>style.visibility</p:attrName>
                                        </p:attrNameLst>
                                      </p:cBhvr>
                                      <p:to>
                                        <p:strVal val="hidden"/>
                                      </p:to>
                                    </p:set>
                                  </p:childTnLst>
                                </p:cTn>
                              </p:par>
                              <p:par>
                                <p:cTn id="193" presetID="10" presetClass="exit" presetSubtype="0" fill="hold" nodeType="withEffect">
                                  <p:stCondLst>
                                    <p:cond delay="0"/>
                                  </p:stCondLst>
                                  <p:childTnLst>
                                    <p:animEffect transition="out" filter="fade">
                                      <p:cBhvr>
                                        <p:cTn id="194" dur="500"/>
                                        <p:tgtEl>
                                          <p:spTgt spid="43"/>
                                        </p:tgtEl>
                                      </p:cBhvr>
                                    </p:animEffect>
                                    <p:set>
                                      <p:cBhvr>
                                        <p:cTn id="195" dur="1" fill="hold">
                                          <p:stCondLst>
                                            <p:cond delay="499"/>
                                          </p:stCondLst>
                                        </p:cTn>
                                        <p:tgtEl>
                                          <p:spTgt spid="43"/>
                                        </p:tgtEl>
                                        <p:attrNameLst>
                                          <p:attrName>style.visibility</p:attrName>
                                        </p:attrNameLst>
                                      </p:cBhvr>
                                      <p:to>
                                        <p:strVal val="hidden"/>
                                      </p:to>
                                    </p:set>
                                  </p:childTnLst>
                                </p:cTn>
                              </p:par>
                              <p:par>
                                <p:cTn id="196" presetID="10" presetClass="exit" presetSubtype="0" fill="hold" nodeType="withEffect">
                                  <p:stCondLst>
                                    <p:cond delay="0"/>
                                  </p:stCondLst>
                                  <p:childTnLst>
                                    <p:animEffect transition="out" filter="fade">
                                      <p:cBhvr>
                                        <p:cTn id="197" dur="500"/>
                                        <p:tgtEl>
                                          <p:spTgt spid="45"/>
                                        </p:tgtEl>
                                      </p:cBhvr>
                                    </p:animEffect>
                                    <p:set>
                                      <p:cBhvr>
                                        <p:cTn id="198" dur="1" fill="hold">
                                          <p:stCondLst>
                                            <p:cond delay="499"/>
                                          </p:stCondLst>
                                        </p:cTn>
                                        <p:tgtEl>
                                          <p:spTgt spid="45"/>
                                        </p:tgtEl>
                                        <p:attrNameLst>
                                          <p:attrName>style.visibility</p:attrName>
                                        </p:attrNameLst>
                                      </p:cBhvr>
                                      <p:to>
                                        <p:strVal val="hidden"/>
                                      </p:to>
                                    </p:set>
                                  </p:childTnLst>
                                </p:cTn>
                              </p:par>
                            </p:childTnLst>
                          </p:cTn>
                        </p:par>
                        <p:par>
                          <p:cTn id="199" fill="hold">
                            <p:stCondLst>
                              <p:cond delay="500"/>
                            </p:stCondLst>
                            <p:childTnLst>
                              <p:par>
                                <p:cTn id="200" presetID="10" presetClass="entr" presetSubtype="0" fill="hold" nodeType="afterEffect">
                                  <p:stCondLst>
                                    <p:cond delay="0"/>
                                  </p:stCondLst>
                                  <p:childTnLst>
                                    <p:set>
                                      <p:cBhvr>
                                        <p:cTn id="201" dur="1" fill="hold">
                                          <p:stCondLst>
                                            <p:cond delay="0"/>
                                          </p:stCondLst>
                                        </p:cTn>
                                        <p:tgtEl>
                                          <p:spTgt spid="51"/>
                                        </p:tgtEl>
                                        <p:attrNameLst>
                                          <p:attrName>style.visibility</p:attrName>
                                        </p:attrNameLst>
                                      </p:cBhvr>
                                      <p:to>
                                        <p:strVal val="visible"/>
                                      </p:to>
                                    </p:set>
                                    <p:animEffect transition="in" filter="fade">
                                      <p:cBhvr>
                                        <p:cTn id="202" dur="500"/>
                                        <p:tgtEl>
                                          <p:spTgt spid="51"/>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nodeType="clickEffect">
                                  <p:stCondLst>
                                    <p:cond delay="0"/>
                                  </p:stCondLst>
                                  <p:childTnLst>
                                    <p:set>
                                      <p:cBhvr>
                                        <p:cTn id="206" dur="1" fill="hold">
                                          <p:stCondLst>
                                            <p:cond delay="0"/>
                                          </p:stCondLst>
                                        </p:cTn>
                                        <p:tgtEl>
                                          <p:spTgt spid="52"/>
                                        </p:tgtEl>
                                        <p:attrNameLst>
                                          <p:attrName>style.visibility</p:attrName>
                                        </p:attrNameLst>
                                      </p:cBhvr>
                                      <p:to>
                                        <p:strVal val="visible"/>
                                      </p:to>
                                    </p:set>
                                    <p:animEffect transition="in" filter="fade">
                                      <p:cBhvr>
                                        <p:cTn id="207" dur="500"/>
                                        <p:tgtEl>
                                          <p:spTgt spid="52"/>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nodeType="clickEffect">
                                  <p:stCondLst>
                                    <p:cond delay="0"/>
                                  </p:stCondLst>
                                  <p:childTnLst>
                                    <p:set>
                                      <p:cBhvr>
                                        <p:cTn id="211" dur="1" fill="hold">
                                          <p:stCondLst>
                                            <p:cond delay="0"/>
                                          </p:stCondLst>
                                        </p:cTn>
                                        <p:tgtEl>
                                          <p:spTgt spid="9"/>
                                        </p:tgtEl>
                                        <p:attrNameLst>
                                          <p:attrName>style.visibility</p:attrName>
                                        </p:attrNameLst>
                                      </p:cBhvr>
                                      <p:to>
                                        <p:strVal val="visible"/>
                                      </p:to>
                                    </p:set>
                                    <p:animEffect transition="in" filter="fade">
                                      <p:cBhvr>
                                        <p:cTn id="212" dur="500"/>
                                        <p:tgtEl>
                                          <p:spTgt spid="9"/>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54"/>
                                        </p:tgtEl>
                                        <p:attrNameLst>
                                          <p:attrName>style.visibility</p:attrName>
                                        </p:attrNameLst>
                                      </p:cBhvr>
                                      <p:to>
                                        <p:strVal val="visible"/>
                                      </p:to>
                                    </p:set>
                                    <p:animEffect transition="in" filter="fade">
                                      <p:cBhvr>
                                        <p:cTn id="217" dur="500"/>
                                        <p:tgtEl>
                                          <p:spTgt spid="54"/>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nodeType="clickEffect">
                                  <p:stCondLst>
                                    <p:cond delay="0"/>
                                  </p:stCondLst>
                                  <p:childTnLst>
                                    <p:set>
                                      <p:cBhvr>
                                        <p:cTn id="221" dur="1" fill="hold">
                                          <p:stCondLst>
                                            <p:cond delay="0"/>
                                          </p:stCondLst>
                                        </p:cTn>
                                        <p:tgtEl>
                                          <p:spTgt spid="56"/>
                                        </p:tgtEl>
                                        <p:attrNameLst>
                                          <p:attrName>style.visibility</p:attrName>
                                        </p:attrNameLst>
                                      </p:cBhvr>
                                      <p:to>
                                        <p:strVal val="visible"/>
                                      </p:to>
                                    </p:set>
                                    <p:animEffect transition="in" filter="fade">
                                      <p:cBhvr>
                                        <p:cTn id="22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42" grpId="0" animBg="1"/>
      <p:bldP spid="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8998A36E-4C01-4B5B-882F-8FC4406B6154}"/>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3:3</a:t>
            </a:r>
          </a:p>
        </p:txBody>
      </p:sp>
      <p:pic>
        <p:nvPicPr>
          <p:cNvPr id="4" name="Picture 3">
            <a:extLst>
              <a:ext uri="{FF2B5EF4-FFF2-40B4-BE49-F238E27FC236}">
                <a16:creationId xmlns:a16="http://schemas.microsoft.com/office/drawing/2014/main" id="{EB65516E-509D-4B82-AA5F-4A979CB46C8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1333950"/>
            <a:ext cx="7907446" cy="3087226"/>
          </a:xfrm>
          <a:prstGeom prst="rect">
            <a:avLst/>
          </a:prstGeom>
        </p:spPr>
      </p:pic>
      <p:pic>
        <p:nvPicPr>
          <p:cNvPr id="10" name="Picture 9">
            <a:extLst>
              <a:ext uri="{FF2B5EF4-FFF2-40B4-BE49-F238E27FC236}">
                <a16:creationId xmlns:a16="http://schemas.microsoft.com/office/drawing/2014/main" id="{D28A9442-6007-489C-8369-486EC610FB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4872469"/>
            <a:ext cx="7907446" cy="675025"/>
          </a:xfrm>
          <a:prstGeom prst="rect">
            <a:avLst/>
          </a:prstGeom>
        </p:spPr>
      </p:pic>
      <p:sp>
        <p:nvSpPr>
          <p:cNvPr id="12" name="Rectangle 11">
            <a:extLst>
              <a:ext uri="{FF2B5EF4-FFF2-40B4-BE49-F238E27FC236}">
                <a16:creationId xmlns:a16="http://schemas.microsoft.com/office/drawing/2014/main" id="{516C8B33-D049-4342-BC8A-3A26C57D7AA0}"/>
              </a:ext>
            </a:extLst>
          </p:cNvPr>
          <p:cNvSpPr/>
          <p:nvPr/>
        </p:nvSpPr>
        <p:spPr>
          <a:xfrm>
            <a:off x="618277" y="3297836"/>
            <a:ext cx="8061028" cy="1123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673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0350F6EA-B9F3-4DEE-9011-AF7E1FD4047A}"/>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3:4</a:t>
            </a:r>
          </a:p>
        </p:txBody>
      </p:sp>
      <p:pic>
        <p:nvPicPr>
          <p:cNvPr id="5" name="Picture 4">
            <a:extLst>
              <a:ext uri="{FF2B5EF4-FFF2-40B4-BE49-F238E27FC236}">
                <a16:creationId xmlns:a16="http://schemas.microsoft.com/office/drawing/2014/main" id="{62DCA687-7BEC-410F-A5D1-1448858CF70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1352511"/>
            <a:ext cx="7907446" cy="3009680"/>
          </a:xfrm>
          <a:prstGeom prst="rect">
            <a:avLst/>
          </a:prstGeom>
        </p:spPr>
      </p:pic>
      <p:sp>
        <p:nvSpPr>
          <p:cNvPr id="12" name="Rectangle 11">
            <a:extLst>
              <a:ext uri="{FF2B5EF4-FFF2-40B4-BE49-F238E27FC236}">
                <a16:creationId xmlns:a16="http://schemas.microsoft.com/office/drawing/2014/main" id="{516C8B33-D049-4342-BC8A-3A26C57D7AA0}"/>
              </a:ext>
            </a:extLst>
          </p:cNvPr>
          <p:cNvSpPr/>
          <p:nvPr/>
        </p:nvSpPr>
        <p:spPr>
          <a:xfrm>
            <a:off x="618277" y="3127355"/>
            <a:ext cx="8061028" cy="1123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Object 7">
            <a:extLst>
              <a:ext uri="{FF2B5EF4-FFF2-40B4-BE49-F238E27FC236}">
                <a16:creationId xmlns:a16="http://schemas.microsoft.com/office/drawing/2014/main" id="{1B3D937E-ED2F-40F0-A568-17F96AF0594A}"/>
              </a:ext>
            </a:extLst>
          </p:cNvPr>
          <p:cNvGraphicFramePr>
            <a:graphicFrameLocks noChangeAspect="1"/>
          </p:cNvGraphicFramePr>
          <p:nvPr>
            <p:extLst>
              <p:ext uri="{D42A27DB-BD31-4B8C-83A1-F6EECF244321}">
                <p14:modId xmlns:p14="http://schemas.microsoft.com/office/powerpoint/2010/main" val="1697568308"/>
              </p:ext>
            </p:extLst>
          </p:nvPr>
        </p:nvGraphicFramePr>
        <p:xfrm>
          <a:off x="3873500" y="4856163"/>
          <a:ext cx="1397000" cy="558800"/>
        </p:xfrm>
        <a:graphic>
          <a:graphicData uri="http://schemas.openxmlformats.org/presentationml/2006/ole">
            <mc:AlternateContent xmlns:mc="http://schemas.openxmlformats.org/markup-compatibility/2006">
              <mc:Choice xmlns:v="urn:schemas-microsoft-com:vml" Requires="v">
                <p:oleObj spid="_x0000_s18434" name="Equation" r:id="rId5" imgW="1396800" imgH="558720" progId="Equation.DSMT4">
                  <p:embed/>
                </p:oleObj>
              </mc:Choice>
              <mc:Fallback>
                <p:oleObj name="Equation" r:id="rId5" imgW="1396800" imgH="558720" progId="Equation.DSMT4">
                  <p:embed/>
                  <p:pic>
                    <p:nvPicPr>
                      <p:cNvPr id="8" name="Object 7">
                        <a:extLst>
                          <a:ext uri="{FF2B5EF4-FFF2-40B4-BE49-F238E27FC236}">
                            <a16:creationId xmlns:a16="http://schemas.microsoft.com/office/drawing/2014/main" id="{1B3D937E-ED2F-40F0-A568-17F96AF0594A}"/>
                          </a:ext>
                        </a:extLst>
                      </p:cNvPr>
                      <p:cNvPicPr/>
                      <p:nvPr/>
                    </p:nvPicPr>
                    <p:blipFill>
                      <a:blip r:embed="rId6"/>
                      <a:stretch>
                        <a:fillRect/>
                      </a:stretch>
                    </p:blipFill>
                    <p:spPr>
                      <a:xfrm>
                        <a:off x="3873500" y="4856163"/>
                        <a:ext cx="1397000" cy="558800"/>
                      </a:xfrm>
                      <a:prstGeom prst="rect">
                        <a:avLst/>
                      </a:prstGeom>
                    </p:spPr>
                  </p:pic>
                </p:oleObj>
              </mc:Fallback>
            </mc:AlternateContent>
          </a:graphicData>
        </a:graphic>
      </p:graphicFrame>
    </p:spTree>
    <p:extLst>
      <p:ext uri="{BB962C8B-B14F-4D97-AF65-F5344CB8AC3E}">
        <p14:creationId xmlns:p14="http://schemas.microsoft.com/office/powerpoint/2010/main" val="276508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Placeholder 1">
            <a:extLst>
              <a:ext uri="{FF2B5EF4-FFF2-40B4-BE49-F238E27FC236}">
                <a16:creationId xmlns:a16="http://schemas.microsoft.com/office/drawing/2014/main" id="{CE6264BD-C6F2-451F-946B-05C6168655A8}"/>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3:5</a:t>
            </a:r>
          </a:p>
        </p:txBody>
      </p:sp>
      <p:pic>
        <p:nvPicPr>
          <p:cNvPr id="22" name="Picture 21">
            <a:extLst>
              <a:ext uri="{FF2B5EF4-FFF2-40B4-BE49-F238E27FC236}">
                <a16:creationId xmlns:a16="http://schemas.microsoft.com/office/drawing/2014/main" id="{F4F2CD97-E24B-4552-B808-EFC13938687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221144" y="2033867"/>
            <a:ext cx="4430897" cy="1090180"/>
          </a:xfrm>
          <a:prstGeom prst="rect">
            <a:avLst/>
          </a:prstGeom>
        </p:spPr>
      </p:pic>
      <p:pic>
        <p:nvPicPr>
          <p:cNvPr id="4" name="Picture 3">
            <a:extLst>
              <a:ext uri="{FF2B5EF4-FFF2-40B4-BE49-F238E27FC236}">
                <a16:creationId xmlns:a16="http://schemas.microsoft.com/office/drawing/2014/main" id="{3ABF82B2-B209-4D90-B3CB-3907F5E9569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221144" y="789998"/>
            <a:ext cx="4430897" cy="906931"/>
          </a:xfrm>
          <a:prstGeom prst="rect">
            <a:avLst/>
          </a:prstGeom>
        </p:spPr>
      </p:pic>
      <p:graphicFrame>
        <p:nvGraphicFramePr>
          <p:cNvPr id="7" name="Object 6">
            <a:extLst>
              <a:ext uri="{FF2B5EF4-FFF2-40B4-BE49-F238E27FC236}">
                <a16:creationId xmlns:a16="http://schemas.microsoft.com/office/drawing/2014/main" id="{F2FCA389-02A9-4C5F-94EE-5F9C405D011B}"/>
              </a:ext>
            </a:extLst>
          </p:cNvPr>
          <p:cNvGraphicFramePr>
            <a:graphicFrameLocks noChangeAspect="1"/>
          </p:cNvGraphicFramePr>
          <p:nvPr>
            <p:extLst>
              <p:ext uri="{D42A27DB-BD31-4B8C-83A1-F6EECF244321}">
                <p14:modId xmlns:p14="http://schemas.microsoft.com/office/powerpoint/2010/main" val="1685748953"/>
              </p:ext>
            </p:extLst>
          </p:nvPr>
        </p:nvGraphicFramePr>
        <p:xfrm>
          <a:off x="2852808" y="1340048"/>
          <a:ext cx="133308" cy="195552"/>
        </p:xfrm>
        <a:graphic>
          <a:graphicData uri="http://schemas.openxmlformats.org/presentationml/2006/ole">
            <mc:AlternateContent xmlns:mc="http://schemas.openxmlformats.org/markup-compatibility/2006">
              <mc:Choice xmlns:v="urn:schemas-microsoft-com:vml" Requires="v">
                <p:oleObj spid="_x0000_s19458" name="Equation" r:id="rId6" imgW="190440" imgH="279360" progId="Equation.DSMT4">
                  <p:embed/>
                </p:oleObj>
              </mc:Choice>
              <mc:Fallback>
                <p:oleObj name="Equation" r:id="rId6" imgW="190440" imgH="279360" progId="Equation.DSMT4">
                  <p:embed/>
                  <p:pic>
                    <p:nvPicPr>
                      <p:cNvPr id="7" name="Object 6">
                        <a:extLst>
                          <a:ext uri="{FF2B5EF4-FFF2-40B4-BE49-F238E27FC236}">
                            <a16:creationId xmlns:a16="http://schemas.microsoft.com/office/drawing/2014/main" id="{F2FCA389-02A9-4C5F-94EE-5F9C405D011B}"/>
                          </a:ext>
                        </a:extLst>
                      </p:cNvPr>
                      <p:cNvPicPr/>
                      <p:nvPr/>
                    </p:nvPicPr>
                    <p:blipFill>
                      <a:blip r:embed="rId7"/>
                      <a:stretch>
                        <a:fillRect/>
                      </a:stretch>
                    </p:blipFill>
                    <p:spPr>
                      <a:xfrm>
                        <a:off x="2852808" y="1340048"/>
                        <a:ext cx="133308" cy="195552"/>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4D51F59E-788D-4E92-8F2C-1F6B1255B3F0}"/>
              </a:ext>
            </a:extLst>
          </p:cNvPr>
          <p:cNvGraphicFramePr>
            <a:graphicFrameLocks noChangeAspect="1"/>
          </p:cNvGraphicFramePr>
          <p:nvPr>
            <p:extLst>
              <p:ext uri="{D42A27DB-BD31-4B8C-83A1-F6EECF244321}">
                <p14:modId xmlns:p14="http://schemas.microsoft.com/office/powerpoint/2010/main" val="3064004302"/>
              </p:ext>
            </p:extLst>
          </p:nvPr>
        </p:nvGraphicFramePr>
        <p:xfrm>
          <a:off x="3605080" y="1346398"/>
          <a:ext cx="133308" cy="195552"/>
        </p:xfrm>
        <a:graphic>
          <a:graphicData uri="http://schemas.openxmlformats.org/presentationml/2006/ole">
            <mc:AlternateContent xmlns:mc="http://schemas.openxmlformats.org/markup-compatibility/2006">
              <mc:Choice xmlns:v="urn:schemas-microsoft-com:vml" Requires="v">
                <p:oleObj spid="_x0000_s19459" name="Equation" r:id="rId8" imgW="190440" imgH="279360" progId="Equation.DSMT4">
                  <p:embed/>
                </p:oleObj>
              </mc:Choice>
              <mc:Fallback>
                <p:oleObj name="Equation" r:id="rId8" imgW="190440" imgH="279360" progId="Equation.DSMT4">
                  <p:embed/>
                  <p:pic>
                    <p:nvPicPr>
                      <p:cNvPr id="13" name="Object 12">
                        <a:extLst>
                          <a:ext uri="{FF2B5EF4-FFF2-40B4-BE49-F238E27FC236}">
                            <a16:creationId xmlns:a16="http://schemas.microsoft.com/office/drawing/2014/main" id="{4D51F59E-788D-4E92-8F2C-1F6B1255B3F0}"/>
                          </a:ext>
                        </a:extLst>
                      </p:cNvPr>
                      <p:cNvPicPr/>
                      <p:nvPr/>
                    </p:nvPicPr>
                    <p:blipFill>
                      <a:blip r:embed="rId9"/>
                      <a:stretch>
                        <a:fillRect/>
                      </a:stretch>
                    </p:blipFill>
                    <p:spPr>
                      <a:xfrm>
                        <a:off x="3605080" y="1346398"/>
                        <a:ext cx="133308" cy="195552"/>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202563F0-CF34-4B87-805F-350946DC6419}"/>
              </a:ext>
            </a:extLst>
          </p:cNvPr>
          <p:cNvGraphicFramePr>
            <a:graphicFrameLocks noChangeAspect="1"/>
          </p:cNvGraphicFramePr>
          <p:nvPr>
            <p:extLst>
              <p:ext uri="{D42A27DB-BD31-4B8C-83A1-F6EECF244321}">
                <p14:modId xmlns:p14="http://schemas.microsoft.com/office/powerpoint/2010/main" val="3177408272"/>
              </p:ext>
            </p:extLst>
          </p:nvPr>
        </p:nvGraphicFramePr>
        <p:xfrm>
          <a:off x="4347848" y="1340048"/>
          <a:ext cx="133308" cy="195552"/>
        </p:xfrm>
        <a:graphic>
          <a:graphicData uri="http://schemas.openxmlformats.org/presentationml/2006/ole">
            <mc:AlternateContent xmlns:mc="http://schemas.openxmlformats.org/markup-compatibility/2006">
              <mc:Choice xmlns:v="urn:schemas-microsoft-com:vml" Requires="v">
                <p:oleObj spid="_x0000_s19460" name="Equation" r:id="rId10" imgW="190440" imgH="279360" progId="Equation.DSMT4">
                  <p:embed/>
                </p:oleObj>
              </mc:Choice>
              <mc:Fallback>
                <p:oleObj name="Equation" r:id="rId10" imgW="190440" imgH="279360" progId="Equation.DSMT4">
                  <p:embed/>
                  <p:pic>
                    <p:nvPicPr>
                      <p:cNvPr id="17" name="Object 16">
                        <a:extLst>
                          <a:ext uri="{FF2B5EF4-FFF2-40B4-BE49-F238E27FC236}">
                            <a16:creationId xmlns:a16="http://schemas.microsoft.com/office/drawing/2014/main" id="{202563F0-CF34-4B87-805F-350946DC6419}"/>
                          </a:ext>
                        </a:extLst>
                      </p:cNvPr>
                      <p:cNvPicPr/>
                      <p:nvPr/>
                    </p:nvPicPr>
                    <p:blipFill>
                      <a:blip r:embed="rId11"/>
                      <a:stretch>
                        <a:fillRect/>
                      </a:stretch>
                    </p:blipFill>
                    <p:spPr>
                      <a:xfrm>
                        <a:off x="4347848" y="1340048"/>
                        <a:ext cx="133308" cy="195552"/>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2FFEBB65-0F93-4959-B7F2-7F6027862094}"/>
              </a:ext>
            </a:extLst>
          </p:cNvPr>
          <p:cNvGraphicFramePr>
            <a:graphicFrameLocks noChangeAspect="1"/>
          </p:cNvGraphicFramePr>
          <p:nvPr>
            <p:extLst>
              <p:ext uri="{D42A27DB-BD31-4B8C-83A1-F6EECF244321}">
                <p14:modId xmlns:p14="http://schemas.microsoft.com/office/powerpoint/2010/main" val="2524616611"/>
              </p:ext>
            </p:extLst>
          </p:nvPr>
        </p:nvGraphicFramePr>
        <p:xfrm>
          <a:off x="2838796" y="1668955"/>
          <a:ext cx="160020" cy="515592"/>
        </p:xfrm>
        <a:graphic>
          <a:graphicData uri="http://schemas.openxmlformats.org/presentationml/2006/ole">
            <mc:AlternateContent xmlns:mc="http://schemas.openxmlformats.org/markup-compatibility/2006">
              <mc:Choice xmlns:v="urn:schemas-microsoft-com:vml" Requires="v">
                <p:oleObj spid="_x0000_s19461" name="Equation" r:id="rId12" imgW="228600" imgH="736560" progId="Equation.DSMT4">
                  <p:embed/>
                </p:oleObj>
              </mc:Choice>
              <mc:Fallback>
                <p:oleObj name="Equation" r:id="rId12" imgW="228600" imgH="736560" progId="Equation.DSMT4">
                  <p:embed/>
                  <p:pic>
                    <p:nvPicPr>
                      <p:cNvPr id="19" name="Object 18">
                        <a:extLst>
                          <a:ext uri="{FF2B5EF4-FFF2-40B4-BE49-F238E27FC236}">
                            <a16:creationId xmlns:a16="http://schemas.microsoft.com/office/drawing/2014/main" id="{2FFEBB65-0F93-4959-B7F2-7F6027862094}"/>
                          </a:ext>
                        </a:extLst>
                      </p:cNvPr>
                      <p:cNvPicPr/>
                      <p:nvPr/>
                    </p:nvPicPr>
                    <p:blipFill>
                      <a:blip r:embed="rId13"/>
                      <a:stretch>
                        <a:fillRect/>
                      </a:stretch>
                    </p:blipFill>
                    <p:spPr>
                      <a:xfrm>
                        <a:off x="2838796" y="1668955"/>
                        <a:ext cx="160020" cy="515592"/>
                      </a:xfrm>
                      <a:prstGeom prst="rect">
                        <a:avLst/>
                      </a:prstGeom>
                    </p:spPr>
                  </p:pic>
                </p:oleObj>
              </mc:Fallback>
            </mc:AlternateContent>
          </a:graphicData>
        </a:graphic>
      </p:graphicFrame>
      <p:pic>
        <p:nvPicPr>
          <p:cNvPr id="24" name="Picture 23">
            <a:extLst>
              <a:ext uri="{FF2B5EF4-FFF2-40B4-BE49-F238E27FC236}">
                <a16:creationId xmlns:a16="http://schemas.microsoft.com/office/drawing/2014/main" id="{EA1077E3-05B3-4747-8CB0-779769803341}"/>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2221144" y="3488959"/>
            <a:ext cx="4430897" cy="1020340"/>
          </a:xfrm>
          <a:prstGeom prst="rect">
            <a:avLst/>
          </a:prstGeom>
        </p:spPr>
      </p:pic>
      <p:pic>
        <p:nvPicPr>
          <p:cNvPr id="26" name="Picture 25">
            <a:extLst>
              <a:ext uri="{FF2B5EF4-FFF2-40B4-BE49-F238E27FC236}">
                <a16:creationId xmlns:a16="http://schemas.microsoft.com/office/drawing/2014/main" id="{AC623882-0FB3-48AF-8F53-EDF8DBA6630E}"/>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2221144" y="4884899"/>
            <a:ext cx="4430897" cy="1183103"/>
          </a:xfrm>
          <a:prstGeom prst="rect">
            <a:avLst/>
          </a:prstGeom>
        </p:spPr>
      </p:pic>
      <p:graphicFrame>
        <p:nvGraphicFramePr>
          <p:cNvPr id="28" name="Object 27">
            <a:extLst>
              <a:ext uri="{FF2B5EF4-FFF2-40B4-BE49-F238E27FC236}">
                <a16:creationId xmlns:a16="http://schemas.microsoft.com/office/drawing/2014/main" id="{E087F91E-9A7B-4381-98DD-F1760687C534}"/>
              </a:ext>
            </a:extLst>
          </p:cNvPr>
          <p:cNvGraphicFramePr>
            <a:graphicFrameLocks noChangeAspect="1"/>
          </p:cNvGraphicFramePr>
          <p:nvPr>
            <p:extLst>
              <p:ext uri="{D42A27DB-BD31-4B8C-83A1-F6EECF244321}">
                <p14:modId xmlns:p14="http://schemas.microsoft.com/office/powerpoint/2010/main" val="2728553802"/>
              </p:ext>
            </p:extLst>
          </p:nvPr>
        </p:nvGraphicFramePr>
        <p:xfrm>
          <a:off x="5122324" y="1346398"/>
          <a:ext cx="133308" cy="195552"/>
        </p:xfrm>
        <a:graphic>
          <a:graphicData uri="http://schemas.openxmlformats.org/presentationml/2006/ole">
            <mc:AlternateContent xmlns:mc="http://schemas.openxmlformats.org/markup-compatibility/2006">
              <mc:Choice xmlns:v="urn:schemas-microsoft-com:vml" Requires="v">
                <p:oleObj spid="_x0000_s19462" name="Equation" r:id="rId16" imgW="190440" imgH="279360" progId="Equation.DSMT4">
                  <p:embed/>
                </p:oleObj>
              </mc:Choice>
              <mc:Fallback>
                <p:oleObj name="Equation" r:id="rId16" imgW="190440" imgH="279360" progId="Equation.DSMT4">
                  <p:embed/>
                  <p:pic>
                    <p:nvPicPr>
                      <p:cNvPr id="28" name="Object 27">
                        <a:extLst>
                          <a:ext uri="{FF2B5EF4-FFF2-40B4-BE49-F238E27FC236}">
                            <a16:creationId xmlns:a16="http://schemas.microsoft.com/office/drawing/2014/main" id="{E087F91E-9A7B-4381-98DD-F1760687C534}"/>
                          </a:ext>
                        </a:extLst>
                      </p:cNvPr>
                      <p:cNvPicPr/>
                      <p:nvPr/>
                    </p:nvPicPr>
                    <p:blipFill>
                      <a:blip r:embed="rId9"/>
                      <a:stretch>
                        <a:fillRect/>
                      </a:stretch>
                    </p:blipFill>
                    <p:spPr>
                      <a:xfrm>
                        <a:off x="5122324" y="1346398"/>
                        <a:ext cx="133308" cy="195552"/>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6B79505C-8530-4ACA-A231-195924B4E1E1}"/>
              </a:ext>
            </a:extLst>
          </p:cNvPr>
          <p:cNvGraphicFramePr>
            <a:graphicFrameLocks noChangeAspect="1"/>
          </p:cNvGraphicFramePr>
          <p:nvPr>
            <p:extLst>
              <p:ext uri="{D42A27DB-BD31-4B8C-83A1-F6EECF244321}">
                <p14:modId xmlns:p14="http://schemas.microsoft.com/office/powerpoint/2010/main" val="2594956932"/>
              </p:ext>
            </p:extLst>
          </p:nvPr>
        </p:nvGraphicFramePr>
        <p:xfrm>
          <a:off x="5865092" y="1340048"/>
          <a:ext cx="133308" cy="195552"/>
        </p:xfrm>
        <a:graphic>
          <a:graphicData uri="http://schemas.openxmlformats.org/presentationml/2006/ole">
            <mc:AlternateContent xmlns:mc="http://schemas.openxmlformats.org/markup-compatibility/2006">
              <mc:Choice xmlns:v="urn:schemas-microsoft-com:vml" Requires="v">
                <p:oleObj spid="_x0000_s19463" name="Equation" r:id="rId17" imgW="190440" imgH="279360" progId="Equation.DSMT4">
                  <p:embed/>
                </p:oleObj>
              </mc:Choice>
              <mc:Fallback>
                <p:oleObj name="Equation" r:id="rId17" imgW="190440" imgH="279360" progId="Equation.DSMT4">
                  <p:embed/>
                  <p:pic>
                    <p:nvPicPr>
                      <p:cNvPr id="29" name="Object 28">
                        <a:extLst>
                          <a:ext uri="{FF2B5EF4-FFF2-40B4-BE49-F238E27FC236}">
                            <a16:creationId xmlns:a16="http://schemas.microsoft.com/office/drawing/2014/main" id="{6B79505C-8530-4ACA-A231-195924B4E1E1}"/>
                          </a:ext>
                        </a:extLst>
                      </p:cNvPr>
                      <p:cNvPicPr/>
                      <p:nvPr/>
                    </p:nvPicPr>
                    <p:blipFill>
                      <a:blip r:embed="rId11"/>
                      <a:stretch>
                        <a:fillRect/>
                      </a:stretch>
                    </p:blipFill>
                    <p:spPr>
                      <a:xfrm>
                        <a:off x="5865092" y="1340048"/>
                        <a:ext cx="133308" cy="195552"/>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6C6E392C-3F49-4A0B-8324-94795EC65329}"/>
              </a:ext>
            </a:extLst>
          </p:cNvPr>
          <p:cNvGraphicFramePr>
            <a:graphicFrameLocks noChangeAspect="1"/>
          </p:cNvGraphicFramePr>
          <p:nvPr>
            <p:extLst>
              <p:ext uri="{D42A27DB-BD31-4B8C-83A1-F6EECF244321}">
                <p14:modId xmlns:p14="http://schemas.microsoft.com/office/powerpoint/2010/main" val="123332516"/>
              </p:ext>
            </p:extLst>
          </p:nvPr>
        </p:nvGraphicFramePr>
        <p:xfrm>
          <a:off x="3587921" y="1679722"/>
          <a:ext cx="152400" cy="504825"/>
        </p:xfrm>
        <a:graphic>
          <a:graphicData uri="http://schemas.openxmlformats.org/presentationml/2006/ole">
            <mc:AlternateContent xmlns:mc="http://schemas.openxmlformats.org/markup-compatibility/2006">
              <mc:Choice xmlns:v="urn:schemas-microsoft-com:vml" Requires="v">
                <p:oleObj spid="_x0000_s19464" name="Equation" r:id="rId18" imgW="152427" imgH="504900" progId="Equation.DSMT4">
                  <p:embed/>
                </p:oleObj>
              </mc:Choice>
              <mc:Fallback>
                <p:oleObj name="Equation" r:id="rId18" imgW="152427" imgH="504900" progId="Equation.DSMT4">
                  <p:embed/>
                  <p:pic>
                    <p:nvPicPr>
                      <p:cNvPr id="32" name="Object 31">
                        <a:extLst>
                          <a:ext uri="{FF2B5EF4-FFF2-40B4-BE49-F238E27FC236}">
                            <a16:creationId xmlns:a16="http://schemas.microsoft.com/office/drawing/2014/main" id="{6C6E392C-3F49-4A0B-8324-94795EC65329}"/>
                          </a:ext>
                        </a:extLst>
                      </p:cNvPr>
                      <p:cNvPicPr/>
                      <p:nvPr/>
                    </p:nvPicPr>
                    <p:blipFill>
                      <a:blip r:embed="rId19"/>
                      <a:stretch>
                        <a:fillRect/>
                      </a:stretch>
                    </p:blipFill>
                    <p:spPr>
                      <a:xfrm>
                        <a:off x="3587921" y="1679722"/>
                        <a:ext cx="152400" cy="504825"/>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id="{9BE76989-4665-4414-9033-6335B3ED575B}"/>
              </a:ext>
            </a:extLst>
          </p:cNvPr>
          <p:cNvGraphicFramePr>
            <a:graphicFrameLocks noChangeAspect="1"/>
          </p:cNvGraphicFramePr>
          <p:nvPr>
            <p:extLst>
              <p:ext uri="{D42A27DB-BD31-4B8C-83A1-F6EECF244321}">
                <p14:modId xmlns:p14="http://schemas.microsoft.com/office/powerpoint/2010/main" val="3996236585"/>
              </p:ext>
            </p:extLst>
          </p:nvPr>
        </p:nvGraphicFramePr>
        <p:xfrm>
          <a:off x="4344666" y="1679722"/>
          <a:ext cx="160020" cy="515592"/>
        </p:xfrm>
        <a:graphic>
          <a:graphicData uri="http://schemas.openxmlformats.org/presentationml/2006/ole">
            <mc:AlternateContent xmlns:mc="http://schemas.openxmlformats.org/markup-compatibility/2006">
              <mc:Choice xmlns:v="urn:schemas-microsoft-com:vml" Requires="v">
                <p:oleObj spid="_x0000_s19465" name="Equation" r:id="rId20" imgW="228600" imgH="736560" progId="Equation.DSMT4">
                  <p:embed/>
                </p:oleObj>
              </mc:Choice>
              <mc:Fallback>
                <p:oleObj name="Equation" r:id="rId20" imgW="228600" imgH="736560" progId="Equation.DSMT4">
                  <p:embed/>
                  <p:pic>
                    <p:nvPicPr>
                      <p:cNvPr id="34" name="Object 33">
                        <a:extLst>
                          <a:ext uri="{FF2B5EF4-FFF2-40B4-BE49-F238E27FC236}">
                            <a16:creationId xmlns:a16="http://schemas.microsoft.com/office/drawing/2014/main" id="{9BE76989-4665-4414-9033-6335B3ED575B}"/>
                          </a:ext>
                        </a:extLst>
                      </p:cNvPr>
                      <p:cNvPicPr/>
                      <p:nvPr/>
                    </p:nvPicPr>
                    <p:blipFill>
                      <a:blip r:embed="rId21"/>
                      <a:stretch>
                        <a:fillRect/>
                      </a:stretch>
                    </p:blipFill>
                    <p:spPr>
                      <a:xfrm>
                        <a:off x="4344666" y="1679722"/>
                        <a:ext cx="160020" cy="515592"/>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FA212510-0BFB-49EE-BE30-57C035C29110}"/>
              </a:ext>
            </a:extLst>
          </p:cNvPr>
          <p:cNvGraphicFramePr>
            <a:graphicFrameLocks noChangeAspect="1"/>
          </p:cNvGraphicFramePr>
          <p:nvPr>
            <p:extLst>
              <p:ext uri="{D42A27DB-BD31-4B8C-83A1-F6EECF244321}">
                <p14:modId xmlns:p14="http://schemas.microsoft.com/office/powerpoint/2010/main" val="2654377083"/>
              </p:ext>
            </p:extLst>
          </p:nvPr>
        </p:nvGraphicFramePr>
        <p:xfrm>
          <a:off x="5124271" y="1690489"/>
          <a:ext cx="152400" cy="504825"/>
        </p:xfrm>
        <a:graphic>
          <a:graphicData uri="http://schemas.openxmlformats.org/presentationml/2006/ole">
            <mc:AlternateContent xmlns:mc="http://schemas.openxmlformats.org/markup-compatibility/2006">
              <mc:Choice xmlns:v="urn:schemas-microsoft-com:vml" Requires="v">
                <p:oleObj spid="_x0000_s19466" name="Equation" r:id="rId22" imgW="152427" imgH="504900" progId="Equation.DSMT4">
                  <p:embed/>
                </p:oleObj>
              </mc:Choice>
              <mc:Fallback>
                <p:oleObj name="Equation" r:id="rId22" imgW="152427" imgH="504900" progId="Equation.DSMT4">
                  <p:embed/>
                  <p:pic>
                    <p:nvPicPr>
                      <p:cNvPr id="35" name="Object 34">
                        <a:extLst>
                          <a:ext uri="{FF2B5EF4-FFF2-40B4-BE49-F238E27FC236}">
                            <a16:creationId xmlns:a16="http://schemas.microsoft.com/office/drawing/2014/main" id="{FA212510-0BFB-49EE-BE30-57C035C29110}"/>
                          </a:ext>
                        </a:extLst>
                      </p:cNvPr>
                      <p:cNvPicPr/>
                      <p:nvPr/>
                    </p:nvPicPr>
                    <p:blipFill>
                      <a:blip r:embed="rId19"/>
                      <a:stretch>
                        <a:fillRect/>
                      </a:stretch>
                    </p:blipFill>
                    <p:spPr>
                      <a:xfrm>
                        <a:off x="5124271" y="1690489"/>
                        <a:ext cx="152400" cy="504825"/>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2EA5F0D3-65C8-455A-8701-B82910E80F7F}"/>
              </a:ext>
            </a:extLst>
          </p:cNvPr>
          <p:cNvGraphicFramePr>
            <a:graphicFrameLocks noChangeAspect="1"/>
          </p:cNvGraphicFramePr>
          <p:nvPr>
            <p:extLst>
              <p:ext uri="{D42A27DB-BD31-4B8C-83A1-F6EECF244321}">
                <p14:modId xmlns:p14="http://schemas.microsoft.com/office/powerpoint/2010/main" val="3167768705"/>
              </p:ext>
            </p:extLst>
          </p:nvPr>
        </p:nvGraphicFramePr>
        <p:xfrm>
          <a:off x="5851736" y="1677287"/>
          <a:ext cx="160020" cy="515592"/>
        </p:xfrm>
        <a:graphic>
          <a:graphicData uri="http://schemas.openxmlformats.org/presentationml/2006/ole">
            <mc:AlternateContent xmlns:mc="http://schemas.openxmlformats.org/markup-compatibility/2006">
              <mc:Choice xmlns:v="urn:schemas-microsoft-com:vml" Requires="v">
                <p:oleObj spid="_x0000_s19467" name="Equation" r:id="rId23" imgW="228600" imgH="736560" progId="Equation.DSMT4">
                  <p:embed/>
                </p:oleObj>
              </mc:Choice>
              <mc:Fallback>
                <p:oleObj name="Equation" r:id="rId23" imgW="228600" imgH="736560" progId="Equation.DSMT4">
                  <p:embed/>
                  <p:pic>
                    <p:nvPicPr>
                      <p:cNvPr id="38" name="Object 37">
                        <a:extLst>
                          <a:ext uri="{FF2B5EF4-FFF2-40B4-BE49-F238E27FC236}">
                            <a16:creationId xmlns:a16="http://schemas.microsoft.com/office/drawing/2014/main" id="{2EA5F0D3-65C8-455A-8701-B82910E80F7F}"/>
                          </a:ext>
                        </a:extLst>
                      </p:cNvPr>
                      <p:cNvPicPr/>
                      <p:nvPr/>
                    </p:nvPicPr>
                    <p:blipFill>
                      <a:blip r:embed="rId24"/>
                      <a:stretch>
                        <a:fillRect/>
                      </a:stretch>
                    </p:blipFill>
                    <p:spPr>
                      <a:xfrm>
                        <a:off x="5851736" y="1677287"/>
                        <a:ext cx="160020" cy="515592"/>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6A655D6A-726F-4EFD-BACC-224E941C6142}"/>
              </a:ext>
            </a:extLst>
          </p:cNvPr>
          <p:cNvGraphicFramePr>
            <a:graphicFrameLocks noChangeAspect="1"/>
          </p:cNvGraphicFramePr>
          <p:nvPr>
            <p:extLst>
              <p:ext uri="{D42A27DB-BD31-4B8C-83A1-F6EECF244321}">
                <p14:modId xmlns:p14="http://schemas.microsoft.com/office/powerpoint/2010/main" val="2694242557"/>
              </p:ext>
            </p:extLst>
          </p:nvPr>
        </p:nvGraphicFramePr>
        <p:xfrm>
          <a:off x="3021013" y="2741613"/>
          <a:ext cx="239712" cy="196850"/>
        </p:xfrm>
        <a:graphic>
          <a:graphicData uri="http://schemas.openxmlformats.org/presentationml/2006/ole">
            <mc:AlternateContent xmlns:mc="http://schemas.openxmlformats.org/markup-compatibility/2006">
              <mc:Choice xmlns:v="urn:schemas-microsoft-com:vml" Requires="v">
                <p:oleObj spid="_x0000_s19468" name="Equation" r:id="rId25" imgW="342720" imgH="279360" progId="Equation.DSMT4">
                  <p:embed/>
                </p:oleObj>
              </mc:Choice>
              <mc:Fallback>
                <p:oleObj name="Equation" r:id="rId25" imgW="342720" imgH="279360" progId="Equation.DSMT4">
                  <p:embed/>
                  <p:pic>
                    <p:nvPicPr>
                      <p:cNvPr id="40" name="Object 39">
                        <a:extLst>
                          <a:ext uri="{FF2B5EF4-FFF2-40B4-BE49-F238E27FC236}">
                            <a16:creationId xmlns:a16="http://schemas.microsoft.com/office/drawing/2014/main" id="{6A655D6A-726F-4EFD-BACC-224E941C6142}"/>
                          </a:ext>
                        </a:extLst>
                      </p:cNvPr>
                      <p:cNvPicPr/>
                      <p:nvPr/>
                    </p:nvPicPr>
                    <p:blipFill>
                      <a:blip r:embed="rId26"/>
                      <a:stretch>
                        <a:fillRect/>
                      </a:stretch>
                    </p:blipFill>
                    <p:spPr>
                      <a:xfrm>
                        <a:off x="3021013" y="2741613"/>
                        <a:ext cx="239712" cy="196850"/>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1FB9CAD0-49E6-416E-A370-EEE9422B3BC7}"/>
              </a:ext>
            </a:extLst>
          </p:cNvPr>
          <p:cNvGraphicFramePr>
            <a:graphicFrameLocks noChangeAspect="1"/>
          </p:cNvGraphicFramePr>
          <p:nvPr>
            <p:extLst>
              <p:ext uri="{D42A27DB-BD31-4B8C-83A1-F6EECF244321}">
                <p14:modId xmlns:p14="http://schemas.microsoft.com/office/powerpoint/2010/main" val="1976148657"/>
              </p:ext>
            </p:extLst>
          </p:nvPr>
        </p:nvGraphicFramePr>
        <p:xfrm>
          <a:off x="4293278" y="2741613"/>
          <a:ext cx="239712" cy="196850"/>
        </p:xfrm>
        <a:graphic>
          <a:graphicData uri="http://schemas.openxmlformats.org/presentationml/2006/ole">
            <mc:AlternateContent xmlns:mc="http://schemas.openxmlformats.org/markup-compatibility/2006">
              <mc:Choice xmlns:v="urn:schemas-microsoft-com:vml" Requires="v">
                <p:oleObj spid="_x0000_s19469" name="Equation" r:id="rId27" imgW="342720" imgH="279360" progId="Equation.DSMT4">
                  <p:embed/>
                </p:oleObj>
              </mc:Choice>
              <mc:Fallback>
                <p:oleObj name="Equation" r:id="rId27" imgW="342720" imgH="279360" progId="Equation.DSMT4">
                  <p:embed/>
                  <p:pic>
                    <p:nvPicPr>
                      <p:cNvPr id="41" name="Object 40">
                        <a:extLst>
                          <a:ext uri="{FF2B5EF4-FFF2-40B4-BE49-F238E27FC236}">
                            <a16:creationId xmlns:a16="http://schemas.microsoft.com/office/drawing/2014/main" id="{1FB9CAD0-49E6-416E-A370-EEE9422B3BC7}"/>
                          </a:ext>
                        </a:extLst>
                      </p:cNvPr>
                      <p:cNvPicPr/>
                      <p:nvPr/>
                    </p:nvPicPr>
                    <p:blipFill>
                      <a:blip r:embed="rId28"/>
                      <a:stretch>
                        <a:fillRect/>
                      </a:stretch>
                    </p:blipFill>
                    <p:spPr>
                      <a:xfrm>
                        <a:off x="4293278" y="2741613"/>
                        <a:ext cx="239712" cy="196850"/>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391AEE94-8384-4E3E-8C1D-2DF8D0585E7E}"/>
              </a:ext>
            </a:extLst>
          </p:cNvPr>
          <p:cNvGraphicFramePr>
            <a:graphicFrameLocks noChangeAspect="1"/>
          </p:cNvGraphicFramePr>
          <p:nvPr>
            <p:extLst>
              <p:ext uri="{D42A27DB-BD31-4B8C-83A1-F6EECF244321}">
                <p14:modId xmlns:p14="http://schemas.microsoft.com/office/powerpoint/2010/main" val="2933825045"/>
              </p:ext>
            </p:extLst>
          </p:nvPr>
        </p:nvGraphicFramePr>
        <p:xfrm>
          <a:off x="5565544" y="2741613"/>
          <a:ext cx="241300" cy="196850"/>
        </p:xfrm>
        <a:graphic>
          <a:graphicData uri="http://schemas.openxmlformats.org/presentationml/2006/ole">
            <mc:AlternateContent xmlns:mc="http://schemas.openxmlformats.org/markup-compatibility/2006">
              <mc:Choice xmlns:v="urn:schemas-microsoft-com:vml" Requires="v">
                <p:oleObj spid="_x0000_s19470" name="Equation" r:id="rId29" imgW="342720" imgH="279360" progId="Equation.DSMT4">
                  <p:embed/>
                </p:oleObj>
              </mc:Choice>
              <mc:Fallback>
                <p:oleObj name="Equation" r:id="rId29" imgW="342720" imgH="279360" progId="Equation.DSMT4">
                  <p:embed/>
                  <p:pic>
                    <p:nvPicPr>
                      <p:cNvPr id="42" name="Object 41">
                        <a:extLst>
                          <a:ext uri="{FF2B5EF4-FFF2-40B4-BE49-F238E27FC236}">
                            <a16:creationId xmlns:a16="http://schemas.microsoft.com/office/drawing/2014/main" id="{391AEE94-8384-4E3E-8C1D-2DF8D0585E7E}"/>
                          </a:ext>
                        </a:extLst>
                      </p:cNvPr>
                      <p:cNvPicPr/>
                      <p:nvPr/>
                    </p:nvPicPr>
                    <p:blipFill>
                      <a:blip r:embed="rId30"/>
                      <a:stretch>
                        <a:fillRect/>
                      </a:stretch>
                    </p:blipFill>
                    <p:spPr>
                      <a:xfrm>
                        <a:off x="5565544" y="2741613"/>
                        <a:ext cx="241300" cy="196850"/>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id="{7A4D75C7-8B8C-41B4-92EF-8F2F2E7D27CA}"/>
              </a:ext>
            </a:extLst>
          </p:cNvPr>
          <p:cNvGraphicFramePr>
            <a:graphicFrameLocks noChangeAspect="1"/>
          </p:cNvGraphicFramePr>
          <p:nvPr>
            <p:extLst>
              <p:ext uri="{D42A27DB-BD31-4B8C-83A1-F6EECF244321}">
                <p14:modId xmlns:p14="http://schemas.microsoft.com/office/powerpoint/2010/main" val="7776304"/>
              </p:ext>
            </p:extLst>
          </p:nvPr>
        </p:nvGraphicFramePr>
        <p:xfrm>
          <a:off x="3043873" y="3079799"/>
          <a:ext cx="160020" cy="515592"/>
        </p:xfrm>
        <a:graphic>
          <a:graphicData uri="http://schemas.openxmlformats.org/presentationml/2006/ole">
            <mc:AlternateContent xmlns:mc="http://schemas.openxmlformats.org/markup-compatibility/2006">
              <mc:Choice xmlns:v="urn:schemas-microsoft-com:vml" Requires="v">
                <p:oleObj spid="_x0000_s19471" name="Equation" r:id="rId31" imgW="228600" imgH="736560" progId="Equation.DSMT4">
                  <p:embed/>
                </p:oleObj>
              </mc:Choice>
              <mc:Fallback>
                <p:oleObj name="Equation" r:id="rId31" imgW="228600" imgH="736560" progId="Equation.DSMT4">
                  <p:embed/>
                  <p:pic>
                    <p:nvPicPr>
                      <p:cNvPr id="46" name="Object 45">
                        <a:extLst>
                          <a:ext uri="{FF2B5EF4-FFF2-40B4-BE49-F238E27FC236}">
                            <a16:creationId xmlns:a16="http://schemas.microsoft.com/office/drawing/2014/main" id="{7A4D75C7-8B8C-41B4-92EF-8F2F2E7D27CA}"/>
                          </a:ext>
                        </a:extLst>
                      </p:cNvPr>
                      <p:cNvPicPr/>
                      <p:nvPr/>
                    </p:nvPicPr>
                    <p:blipFill>
                      <a:blip r:embed="rId32"/>
                      <a:stretch>
                        <a:fillRect/>
                      </a:stretch>
                    </p:blipFill>
                    <p:spPr>
                      <a:xfrm>
                        <a:off x="3043873" y="3079799"/>
                        <a:ext cx="160020" cy="515592"/>
                      </a:xfrm>
                      <a:prstGeom prst="rect">
                        <a:avLst/>
                      </a:prstGeom>
                    </p:spPr>
                  </p:pic>
                </p:oleObj>
              </mc:Fallback>
            </mc:AlternateContent>
          </a:graphicData>
        </a:graphic>
      </p:graphicFrame>
      <p:graphicFrame>
        <p:nvGraphicFramePr>
          <p:cNvPr id="47" name="Object 46">
            <a:extLst>
              <a:ext uri="{FF2B5EF4-FFF2-40B4-BE49-F238E27FC236}">
                <a16:creationId xmlns:a16="http://schemas.microsoft.com/office/drawing/2014/main" id="{7F42E510-5BBC-44F0-9B53-5F1EA75FE839}"/>
              </a:ext>
            </a:extLst>
          </p:cNvPr>
          <p:cNvGraphicFramePr>
            <a:graphicFrameLocks noChangeAspect="1"/>
          </p:cNvGraphicFramePr>
          <p:nvPr>
            <p:extLst>
              <p:ext uri="{D42A27DB-BD31-4B8C-83A1-F6EECF244321}">
                <p14:modId xmlns:p14="http://schemas.microsoft.com/office/powerpoint/2010/main" val="536754109"/>
              </p:ext>
            </p:extLst>
          </p:nvPr>
        </p:nvGraphicFramePr>
        <p:xfrm>
          <a:off x="4325028" y="3081069"/>
          <a:ext cx="160020" cy="515592"/>
        </p:xfrm>
        <a:graphic>
          <a:graphicData uri="http://schemas.openxmlformats.org/presentationml/2006/ole">
            <mc:AlternateContent xmlns:mc="http://schemas.openxmlformats.org/markup-compatibility/2006">
              <mc:Choice xmlns:v="urn:schemas-microsoft-com:vml" Requires="v">
                <p:oleObj spid="_x0000_s19472" name="Equation" r:id="rId33" imgW="228600" imgH="736560" progId="Equation.DSMT4">
                  <p:embed/>
                </p:oleObj>
              </mc:Choice>
              <mc:Fallback>
                <p:oleObj name="Equation" r:id="rId33" imgW="228600" imgH="736560" progId="Equation.DSMT4">
                  <p:embed/>
                  <p:pic>
                    <p:nvPicPr>
                      <p:cNvPr id="47" name="Object 46">
                        <a:extLst>
                          <a:ext uri="{FF2B5EF4-FFF2-40B4-BE49-F238E27FC236}">
                            <a16:creationId xmlns:a16="http://schemas.microsoft.com/office/drawing/2014/main" id="{7F42E510-5BBC-44F0-9B53-5F1EA75FE839}"/>
                          </a:ext>
                        </a:extLst>
                      </p:cNvPr>
                      <p:cNvPicPr/>
                      <p:nvPr/>
                    </p:nvPicPr>
                    <p:blipFill>
                      <a:blip r:embed="rId34"/>
                      <a:stretch>
                        <a:fillRect/>
                      </a:stretch>
                    </p:blipFill>
                    <p:spPr>
                      <a:xfrm>
                        <a:off x="4325028" y="3081069"/>
                        <a:ext cx="160020" cy="515592"/>
                      </a:xfrm>
                      <a:prstGeom prst="rect">
                        <a:avLst/>
                      </a:prstGeom>
                    </p:spPr>
                  </p:pic>
                </p:oleObj>
              </mc:Fallback>
            </mc:AlternateContent>
          </a:graphicData>
        </a:graphic>
      </p:graphicFrame>
      <p:graphicFrame>
        <p:nvGraphicFramePr>
          <p:cNvPr id="48" name="Object 47">
            <a:extLst>
              <a:ext uri="{FF2B5EF4-FFF2-40B4-BE49-F238E27FC236}">
                <a16:creationId xmlns:a16="http://schemas.microsoft.com/office/drawing/2014/main" id="{FA0C9C33-7B77-4CBD-A238-0D18A0A29A2C}"/>
              </a:ext>
            </a:extLst>
          </p:cNvPr>
          <p:cNvGraphicFramePr>
            <a:graphicFrameLocks noChangeAspect="1"/>
          </p:cNvGraphicFramePr>
          <p:nvPr>
            <p:extLst>
              <p:ext uri="{D42A27DB-BD31-4B8C-83A1-F6EECF244321}">
                <p14:modId xmlns:p14="http://schemas.microsoft.com/office/powerpoint/2010/main" val="2306674054"/>
              </p:ext>
            </p:extLst>
          </p:nvPr>
        </p:nvGraphicFramePr>
        <p:xfrm>
          <a:off x="5606184" y="3079799"/>
          <a:ext cx="160020" cy="515592"/>
        </p:xfrm>
        <a:graphic>
          <a:graphicData uri="http://schemas.openxmlformats.org/presentationml/2006/ole">
            <mc:AlternateContent xmlns:mc="http://schemas.openxmlformats.org/markup-compatibility/2006">
              <mc:Choice xmlns:v="urn:schemas-microsoft-com:vml" Requires="v">
                <p:oleObj spid="_x0000_s19473" name="Equation" r:id="rId35" imgW="228600" imgH="736560" progId="Equation.DSMT4">
                  <p:embed/>
                </p:oleObj>
              </mc:Choice>
              <mc:Fallback>
                <p:oleObj name="Equation" r:id="rId35" imgW="228600" imgH="736560" progId="Equation.DSMT4">
                  <p:embed/>
                  <p:pic>
                    <p:nvPicPr>
                      <p:cNvPr id="48" name="Object 47">
                        <a:extLst>
                          <a:ext uri="{FF2B5EF4-FFF2-40B4-BE49-F238E27FC236}">
                            <a16:creationId xmlns:a16="http://schemas.microsoft.com/office/drawing/2014/main" id="{FA0C9C33-7B77-4CBD-A238-0D18A0A29A2C}"/>
                          </a:ext>
                        </a:extLst>
                      </p:cNvPr>
                      <p:cNvPicPr/>
                      <p:nvPr/>
                    </p:nvPicPr>
                    <p:blipFill>
                      <a:blip r:embed="rId36"/>
                      <a:stretch>
                        <a:fillRect/>
                      </a:stretch>
                    </p:blipFill>
                    <p:spPr>
                      <a:xfrm>
                        <a:off x="5606184" y="3079799"/>
                        <a:ext cx="160020" cy="515592"/>
                      </a:xfrm>
                      <a:prstGeom prst="rect">
                        <a:avLst/>
                      </a:prstGeom>
                    </p:spPr>
                  </p:pic>
                </p:oleObj>
              </mc:Fallback>
            </mc:AlternateContent>
          </a:graphicData>
        </a:graphic>
      </p:graphicFrame>
      <p:pic>
        <p:nvPicPr>
          <p:cNvPr id="52" name="Picture 51">
            <a:extLst>
              <a:ext uri="{FF2B5EF4-FFF2-40B4-BE49-F238E27FC236}">
                <a16:creationId xmlns:a16="http://schemas.microsoft.com/office/drawing/2014/main" id="{E28C8330-09EA-431C-A1CB-18334CFA6C1E}"/>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4173452" y="4132272"/>
            <a:ext cx="473246" cy="304801"/>
          </a:xfrm>
          <a:prstGeom prst="rect">
            <a:avLst/>
          </a:prstGeom>
        </p:spPr>
      </p:pic>
      <p:pic>
        <p:nvPicPr>
          <p:cNvPr id="54" name="Picture 53">
            <a:extLst>
              <a:ext uri="{FF2B5EF4-FFF2-40B4-BE49-F238E27FC236}">
                <a16:creationId xmlns:a16="http://schemas.microsoft.com/office/drawing/2014/main" id="{5A78C082-5E70-4296-A8F9-808EDDAD50F2}"/>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5450846" y="4122747"/>
            <a:ext cx="473246" cy="304801"/>
          </a:xfrm>
          <a:prstGeom prst="rect">
            <a:avLst/>
          </a:prstGeom>
        </p:spPr>
      </p:pic>
      <p:graphicFrame>
        <p:nvGraphicFramePr>
          <p:cNvPr id="56" name="Object 55">
            <a:extLst>
              <a:ext uri="{FF2B5EF4-FFF2-40B4-BE49-F238E27FC236}">
                <a16:creationId xmlns:a16="http://schemas.microsoft.com/office/drawing/2014/main" id="{DE7F20A3-FFD5-481D-8E9E-64EB275B20D9}"/>
              </a:ext>
            </a:extLst>
          </p:cNvPr>
          <p:cNvGraphicFramePr>
            <a:graphicFrameLocks noChangeAspect="1"/>
          </p:cNvGraphicFramePr>
          <p:nvPr>
            <p:extLst>
              <p:ext uri="{D42A27DB-BD31-4B8C-83A1-F6EECF244321}">
                <p14:modId xmlns:p14="http://schemas.microsoft.com/office/powerpoint/2010/main" val="2345784110"/>
              </p:ext>
            </p:extLst>
          </p:nvPr>
        </p:nvGraphicFramePr>
        <p:xfrm>
          <a:off x="4302128" y="3762755"/>
          <a:ext cx="222012" cy="186480"/>
        </p:xfrm>
        <a:graphic>
          <a:graphicData uri="http://schemas.openxmlformats.org/presentationml/2006/ole">
            <mc:AlternateContent xmlns:mc="http://schemas.openxmlformats.org/markup-compatibility/2006">
              <mc:Choice xmlns:v="urn:schemas-microsoft-com:vml" Requires="v">
                <p:oleObj spid="_x0000_s19474" name="Equation" r:id="rId38" imgW="317160" imgH="266400" progId="Equation.DSMT4">
                  <p:embed/>
                </p:oleObj>
              </mc:Choice>
              <mc:Fallback>
                <p:oleObj name="Equation" r:id="rId38" imgW="317160" imgH="266400" progId="Equation.DSMT4">
                  <p:embed/>
                  <p:pic>
                    <p:nvPicPr>
                      <p:cNvPr id="56" name="Object 55">
                        <a:extLst>
                          <a:ext uri="{FF2B5EF4-FFF2-40B4-BE49-F238E27FC236}">
                            <a16:creationId xmlns:a16="http://schemas.microsoft.com/office/drawing/2014/main" id="{DE7F20A3-FFD5-481D-8E9E-64EB275B20D9}"/>
                          </a:ext>
                        </a:extLst>
                      </p:cNvPr>
                      <p:cNvPicPr/>
                      <p:nvPr/>
                    </p:nvPicPr>
                    <p:blipFill>
                      <a:blip r:embed="rId39"/>
                      <a:stretch>
                        <a:fillRect/>
                      </a:stretch>
                    </p:blipFill>
                    <p:spPr>
                      <a:xfrm>
                        <a:off x="4302128" y="3762755"/>
                        <a:ext cx="222012" cy="186480"/>
                      </a:xfrm>
                      <a:prstGeom prst="rect">
                        <a:avLst/>
                      </a:prstGeom>
                    </p:spPr>
                  </p:pic>
                </p:oleObj>
              </mc:Fallback>
            </mc:AlternateContent>
          </a:graphicData>
        </a:graphic>
      </p:graphicFrame>
      <p:graphicFrame>
        <p:nvGraphicFramePr>
          <p:cNvPr id="60" name="Object 59">
            <a:extLst>
              <a:ext uri="{FF2B5EF4-FFF2-40B4-BE49-F238E27FC236}">
                <a16:creationId xmlns:a16="http://schemas.microsoft.com/office/drawing/2014/main" id="{9D1D5DCF-013B-49C8-92D1-D562CDE14689}"/>
              </a:ext>
            </a:extLst>
          </p:cNvPr>
          <p:cNvGraphicFramePr>
            <a:graphicFrameLocks noChangeAspect="1"/>
          </p:cNvGraphicFramePr>
          <p:nvPr>
            <p:extLst>
              <p:ext uri="{D42A27DB-BD31-4B8C-83A1-F6EECF244321}">
                <p14:modId xmlns:p14="http://schemas.microsoft.com/office/powerpoint/2010/main" val="2387303647"/>
              </p:ext>
            </p:extLst>
          </p:nvPr>
        </p:nvGraphicFramePr>
        <p:xfrm>
          <a:off x="3043873" y="4504026"/>
          <a:ext cx="160020" cy="515592"/>
        </p:xfrm>
        <a:graphic>
          <a:graphicData uri="http://schemas.openxmlformats.org/presentationml/2006/ole">
            <mc:AlternateContent xmlns:mc="http://schemas.openxmlformats.org/markup-compatibility/2006">
              <mc:Choice xmlns:v="urn:schemas-microsoft-com:vml" Requires="v">
                <p:oleObj spid="_x0000_s19475" name="Equation" r:id="rId40" imgW="228600" imgH="736560" progId="Equation.DSMT4">
                  <p:embed/>
                </p:oleObj>
              </mc:Choice>
              <mc:Fallback>
                <p:oleObj name="Equation" r:id="rId40" imgW="228600" imgH="736560" progId="Equation.DSMT4">
                  <p:embed/>
                  <p:pic>
                    <p:nvPicPr>
                      <p:cNvPr id="60" name="Object 59">
                        <a:extLst>
                          <a:ext uri="{FF2B5EF4-FFF2-40B4-BE49-F238E27FC236}">
                            <a16:creationId xmlns:a16="http://schemas.microsoft.com/office/drawing/2014/main" id="{9D1D5DCF-013B-49C8-92D1-D562CDE14689}"/>
                          </a:ext>
                        </a:extLst>
                      </p:cNvPr>
                      <p:cNvPicPr/>
                      <p:nvPr/>
                    </p:nvPicPr>
                    <p:blipFill>
                      <a:blip r:embed="rId41"/>
                      <a:stretch>
                        <a:fillRect/>
                      </a:stretch>
                    </p:blipFill>
                    <p:spPr>
                      <a:xfrm>
                        <a:off x="3043873" y="4504026"/>
                        <a:ext cx="160020" cy="515592"/>
                      </a:xfrm>
                      <a:prstGeom prst="rect">
                        <a:avLst/>
                      </a:prstGeom>
                    </p:spPr>
                  </p:pic>
                </p:oleObj>
              </mc:Fallback>
            </mc:AlternateContent>
          </a:graphicData>
        </a:graphic>
      </p:graphicFrame>
      <p:graphicFrame>
        <p:nvGraphicFramePr>
          <p:cNvPr id="61" name="Object 60">
            <a:extLst>
              <a:ext uri="{FF2B5EF4-FFF2-40B4-BE49-F238E27FC236}">
                <a16:creationId xmlns:a16="http://schemas.microsoft.com/office/drawing/2014/main" id="{6BBCEE54-84B6-4EB1-B7DB-9D6ADEA1CEB4}"/>
              </a:ext>
            </a:extLst>
          </p:cNvPr>
          <p:cNvGraphicFramePr>
            <a:graphicFrameLocks noChangeAspect="1"/>
          </p:cNvGraphicFramePr>
          <p:nvPr>
            <p:extLst>
              <p:ext uri="{D42A27DB-BD31-4B8C-83A1-F6EECF244321}">
                <p14:modId xmlns:p14="http://schemas.microsoft.com/office/powerpoint/2010/main" val="220952692"/>
              </p:ext>
            </p:extLst>
          </p:nvPr>
        </p:nvGraphicFramePr>
        <p:xfrm>
          <a:off x="4325028" y="4505296"/>
          <a:ext cx="160020" cy="515592"/>
        </p:xfrm>
        <a:graphic>
          <a:graphicData uri="http://schemas.openxmlformats.org/presentationml/2006/ole">
            <mc:AlternateContent xmlns:mc="http://schemas.openxmlformats.org/markup-compatibility/2006">
              <mc:Choice xmlns:v="urn:schemas-microsoft-com:vml" Requires="v">
                <p:oleObj spid="_x0000_s19476" name="Equation" r:id="rId42" imgW="228600" imgH="736560" progId="Equation.DSMT4">
                  <p:embed/>
                </p:oleObj>
              </mc:Choice>
              <mc:Fallback>
                <p:oleObj name="Equation" r:id="rId42" imgW="228600" imgH="736560" progId="Equation.DSMT4">
                  <p:embed/>
                  <p:pic>
                    <p:nvPicPr>
                      <p:cNvPr id="61" name="Object 60">
                        <a:extLst>
                          <a:ext uri="{FF2B5EF4-FFF2-40B4-BE49-F238E27FC236}">
                            <a16:creationId xmlns:a16="http://schemas.microsoft.com/office/drawing/2014/main" id="{6BBCEE54-84B6-4EB1-B7DB-9D6ADEA1CEB4}"/>
                          </a:ext>
                        </a:extLst>
                      </p:cNvPr>
                      <p:cNvPicPr/>
                      <p:nvPr/>
                    </p:nvPicPr>
                    <p:blipFill>
                      <a:blip r:embed="rId43"/>
                      <a:stretch>
                        <a:fillRect/>
                      </a:stretch>
                    </p:blipFill>
                    <p:spPr>
                      <a:xfrm>
                        <a:off x="4325028" y="4505296"/>
                        <a:ext cx="160020" cy="515592"/>
                      </a:xfrm>
                      <a:prstGeom prst="rect">
                        <a:avLst/>
                      </a:prstGeom>
                    </p:spPr>
                  </p:pic>
                </p:oleObj>
              </mc:Fallback>
            </mc:AlternateContent>
          </a:graphicData>
        </a:graphic>
      </p:graphicFrame>
      <p:graphicFrame>
        <p:nvGraphicFramePr>
          <p:cNvPr id="62" name="Object 61">
            <a:extLst>
              <a:ext uri="{FF2B5EF4-FFF2-40B4-BE49-F238E27FC236}">
                <a16:creationId xmlns:a16="http://schemas.microsoft.com/office/drawing/2014/main" id="{856F7BEA-1B99-4668-82FB-AAF5DE04F099}"/>
              </a:ext>
            </a:extLst>
          </p:cNvPr>
          <p:cNvGraphicFramePr>
            <a:graphicFrameLocks noChangeAspect="1"/>
          </p:cNvGraphicFramePr>
          <p:nvPr>
            <p:extLst>
              <p:ext uri="{D42A27DB-BD31-4B8C-83A1-F6EECF244321}">
                <p14:modId xmlns:p14="http://schemas.microsoft.com/office/powerpoint/2010/main" val="607074094"/>
              </p:ext>
            </p:extLst>
          </p:nvPr>
        </p:nvGraphicFramePr>
        <p:xfrm>
          <a:off x="5606184" y="4504026"/>
          <a:ext cx="160020" cy="515592"/>
        </p:xfrm>
        <a:graphic>
          <a:graphicData uri="http://schemas.openxmlformats.org/presentationml/2006/ole">
            <mc:AlternateContent xmlns:mc="http://schemas.openxmlformats.org/markup-compatibility/2006">
              <mc:Choice xmlns:v="urn:schemas-microsoft-com:vml" Requires="v">
                <p:oleObj spid="_x0000_s19477" name="Equation" r:id="rId44" imgW="228600" imgH="736560" progId="Equation.DSMT4">
                  <p:embed/>
                </p:oleObj>
              </mc:Choice>
              <mc:Fallback>
                <p:oleObj name="Equation" r:id="rId44" imgW="228600" imgH="736560" progId="Equation.DSMT4">
                  <p:embed/>
                  <p:pic>
                    <p:nvPicPr>
                      <p:cNvPr id="62" name="Object 61">
                        <a:extLst>
                          <a:ext uri="{FF2B5EF4-FFF2-40B4-BE49-F238E27FC236}">
                            <a16:creationId xmlns:a16="http://schemas.microsoft.com/office/drawing/2014/main" id="{856F7BEA-1B99-4668-82FB-AAF5DE04F099}"/>
                          </a:ext>
                        </a:extLst>
                      </p:cNvPr>
                      <p:cNvPicPr/>
                      <p:nvPr/>
                    </p:nvPicPr>
                    <p:blipFill>
                      <a:blip r:embed="rId45"/>
                      <a:stretch>
                        <a:fillRect/>
                      </a:stretch>
                    </p:blipFill>
                    <p:spPr>
                      <a:xfrm>
                        <a:off x="5606184" y="4504026"/>
                        <a:ext cx="160020" cy="515592"/>
                      </a:xfrm>
                      <a:prstGeom prst="rect">
                        <a:avLst/>
                      </a:prstGeom>
                    </p:spPr>
                  </p:pic>
                </p:oleObj>
              </mc:Fallback>
            </mc:AlternateContent>
          </a:graphicData>
        </a:graphic>
      </p:graphicFrame>
      <p:pic>
        <p:nvPicPr>
          <p:cNvPr id="66" name="Picture 65">
            <a:extLst>
              <a:ext uri="{FF2B5EF4-FFF2-40B4-BE49-F238E27FC236}">
                <a16:creationId xmlns:a16="http://schemas.microsoft.com/office/drawing/2014/main" id="{8AC6E87D-59EC-4823-A990-7296B75039E0}"/>
              </a:ext>
            </a:extLst>
          </p:cNvPr>
          <p:cNvPicPr>
            <a:picLocks noChangeAspect="1"/>
          </p:cNvPicPr>
          <p:nvPr/>
        </p:nvPicPr>
        <p:blipFill rotWithShape="1">
          <a:blip r:embed="rId46">
            <a:extLst>
              <a:ext uri="{28A0092B-C50C-407E-A947-70E740481C1C}">
                <a14:useLocalDpi xmlns:a14="http://schemas.microsoft.com/office/drawing/2010/main" val="0"/>
              </a:ext>
            </a:extLst>
          </a:blip>
          <a:srcRect/>
          <a:stretch/>
        </p:blipFill>
        <p:spPr>
          <a:xfrm>
            <a:off x="3489960" y="5552303"/>
            <a:ext cx="342265" cy="299750"/>
          </a:xfrm>
          <a:prstGeom prst="rect">
            <a:avLst/>
          </a:prstGeom>
        </p:spPr>
      </p:pic>
      <p:pic>
        <p:nvPicPr>
          <p:cNvPr id="68" name="Picture 67">
            <a:extLst>
              <a:ext uri="{FF2B5EF4-FFF2-40B4-BE49-F238E27FC236}">
                <a16:creationId xmlns:a16="http://schemas.microsoft.com/office/drawing/2014/main" id="{9D63ABA4-C715-464F-AC65-35162E12480A}"/>
              </a:ext>
            </a:extLst>
          </p:cNvPr>
          <p:cNvPicPr>
            <a:picLocks noChangeAspect="1"/>
          </p:cNvPicPr>
          <p:nvPr/>
        </p:nvPicPr>
        <p:blipFill rotWithShape="1">
          <a:blip r:embed="rId46">
            <a:extLst>
              <a:ext uri="{28A0092B-C50C-407E-A947-70E740481C1C}">
                <a14:useLocalDpi xmlns:a14="http://schemas.microsoft.com/office/drawing/2010/main" val="0"/>
              </a:ext>
            </a:extLst>
          </a:blip>
          <a:srcRect/>
          <a:stretch/>
        </p:blipFill>
        <p:spPr>
          <a:xfrm>
            <a:off x="4257241" y="5552303"/>
            <a:ext cx="342265" cy="299750"/>
          </a:xfrm>
          <a:prstGeom prst="rect">
            <a:avLst/>
          </a:prstGeom>
        </p:spPr>
      </p:pic>
      <p:pic>
        <p:nvPicPr>
          <p:cNvPr id="70" name="Picture 69">
            <a:extLst>
              <a:ext uri="{FF2B5EF4-FFF2-40B4-BE49-F238E27FC236}">
                <a16:creationId xmlns:a16="http://schemas.microsoft.com/office/drawing/2014/main" id="{6F988763-5020-4C87-A29E-073033D20BDE}"/>
              </a:ext>
            </a:extLst>
          </p:cNvPr>
          <p:cNvPicPr>
            <a:picLocks noChangeAspect="1"/>
          </p:cNvPicPr>
          <p:nvPr/>
        </p:nvPicPr>
        <p:blipFill rotWithShape="1">
          <a:blip r:embed="rId46">
            <a:extLst>
              <a:ext uri="{28A0092B-C50C-407E-A947-70E740481C1C}">
                <a14:useLocalDpi xmlns:a14="http://schemas.microsoft.com/office/drawing/2010/main" val="0"/>
              </a:ext>
            </a:extLst>
          </a:blip>
          <a:srcRect/>
          <a:stretch/>
        </p:blipFill>
        <p:spPr>
          <a:xfrm>
            <a:off x="5016902" y="5552303"/>
            <a:ext cx="342265" cy="299750"/>
          </a:xfrm>
          <a:prstGeom prst="rect">
            <a:avLst/>
          </a:prstGeom>
        </p:spPr>
      </p:pic>
      <p:pic>
        <p:nvPicPr>
          <p:cNvPr id="71" name="Picture 70">
            <a:extLst>
              <a:ext uri="{FF2B5EF4-FFF2-40B4-BE49-F238E27FC236}">
                <a16:creationId xmlns:a16="http://schemas.microsoft.com/office/drawing/2014/main" id="{B1F921E2-EC5E-469D-BDFC-8422873414B3}"/>
              </a:ext>
            </a:extLst>
          </p:cNvPr>
          <p:cNvPicPr>
            <a:picLocks noChangeAspect="1"/>
          </p:cNvPicPr>
          <p:nvPr/>
        </p:nvPicPr>
        <p:blipFill rotWithShape="1">
          <a:blip r:embed="rId46">
            <a:extLst>
              <a:ext uri="{28A0092B-C50C-407E-A947-70E740481C1C}">
                <a14:useLocalDpi xmlns:a14="http://schemas.microsoft.com/office/drawing/2010/main" val="0"/>
              </a:ext>
            </a:extLst>
          </a:blip>
          <a:srcRect/>
          <a:stretch/>
        </p:blipFill>
        <p:spPr>
          <a:xfrm>
            <a:off x="5768943" y="5552303"/>
            <a:ext cx="342265" cy="299750"/>
          </a:xfrm>
          <a:prstGeom prst="rect">
            <a:avLst/>
          </a:prstGeom>
        </p:spPr>
      </p:pic>
      <p:pic>
        <p:nvPicPr>
          <p:cNvPr id="79" name="Picture 78">
            <a:extLst>
              <a:ext uri="{FF2B5EF4-FFF2-40B4-BE49-F238E27FC236}">
                <a16:creationId xmlns:a16="http://schemas.microsoft.com/office/drawing/2014/main" id="{52E491DC-5787-494F-8408-DE7F15B0EE3C}"/>
              </a:ext>
            </a:extLst>
          </p:cNvPr>
          <p:cNvPicPr>
            <a:picLocks noChangeAspect="1"/>
          </p:cNvPicPr>
          <p:nvPr/>
        </p:nvPicPr>
        <p:blipFill rotWithShape="1">
          <a:blip r:embed="rId37">
            <a:extLst>
              <a:ext uri="{28A0092B-C50C-407E-A947-70E740481C1C}">
                <a14:useLocalDpi xmlns:a14="http://schemas.microsoft.com/office/drawing/2010/main" val="0"/>
              </a:ext>
            </a:extLst>
          </a:blip>
          <a:srcRect/>
          <a:stretch/>
        </p:blipFill>
        <p:spPr>
          <a:xfrm>
            <a:off x="4130588" y="5104621"/>
            <a:ext cx="473246" cy="304801"/>
          </a:xfrm>
          <a:prstGeom prst="rect">
            <a:avLst/>
          </a:prstGeom>
        </p:spPr>
      </p:pic>
      <p:pic>
        <p:nvPicPr>
          <p:cNvPr id="81" name="Picture 80">
            <a:extLst>
              <a:ext uri="{FF2B5EF4-FFF2-40B4-BE49-F238E27FC236}">
                <a16:creationId xmlns:a16="http://schemas.microsoft.com/office/drawing/2014/main" id="{38058651-CDA8-4FE6-89AD-BB123811D915}"/>
              </a:ext>
            </a:extLst>
          </p:cNvPr>
          <p:cNvPicPr>
            <a:picLocks noChangeAspect="1"/>
          </p:cNvPicPr>
          <p:nvPr/>
        </p:nvPicPr>
        <p:blipFill rotWithShape="1">
          <a:blip r:embed="rId47">
            <a:extLst>
              <a:ext uri="{28A0092B-C50C-407E-A947-70E740481C1C}">
                <a14:useLocalDpi xmlns:a14="http://schemas.microsoft.com/office/drawing/2010/main" val="0"/>
              </a:ext>
            </a:extLst>
          </a:blip>
          <a:srcRect/>
          <a:stretch/>
        </p:blipFill>
        <p:spPr>
          <a:xfrm>
            <a:off x="4414481" y="5109528"/>
            <a:ext cx="195781" cy="299750"/>
          </a:xfrm>
          <a:prstGeom prst="rect">
            <a:avLst/>
          </a:prstGeom>
        </p:spPr>
      </p:pic>
      <p:graphicFrame>
        <p:nvGraphicFramePr>
          <p:cNvPr id="83" name="Object 82">
            <a:extLst>
              <a:ext uri="{FF2B5EF4-FFF2-40B4-BE49-F238E27FC236}">
                <a16:creationId xmlns:a16="http://schemas.microsoft.com/office/drawing/2014/main" id="{F3E0DEC1-A0A9-49C9-96C6-5EEF340292B4}"/>
              </a:ext>
            </a:extLst>
          </p:cNvPr>
          <p:cNvGraphicFramePr>
            <a:graphicFrameLocks noChangeAspect="1"/>
          </p:cNvGraphicFramePr>
          <p:nvPr>
            <p:extLst>
              <p:ext uri="{D42A27DB-BD31-4B8C-83A1-F6EECF244321}">
                <p14:modId xmlns:p14="http://schemas.microsoft.com/office/powerpoint/2010/main" val="2587111942"/>
              </p:ext>
            </p:extLst>
          </p:nvPr>
        </p:nvGraphicFramePr>
        <p:xfrm>
          <a:off x="2839666" y="5928253"/>
          <a:ext cx="160020" cy="515592"/>
        </p:xfrm>
        <a:graphic>
          <a:graphicData uri="http://schemas.openxmlformats.org/presentationml/2006/ole">
            <mc:AlternateContent xmlns:mc="http://schemas.openxmlformats.org/markup-compatibility/2006">
              <mc:Choice xmlns:v="urn:schemas-microsoft-com:vml" Requires="v">
                <p:oleObj spid="_x0000_s19478" name="Equation" r:id="rId48" imgW="228600" imgH="736560" progId="Equation.DSMT4">
                  <p:embed/>
                </p:oleObj>
              </mc:Choice>
              <mc:Fallback>
                <p:oleObj name="Equation" r:id="rId48" imgW="228600" imgH="736560" progId="Equation.DSMT4">
                  <p:embed/>
                  <p:pic>
                    <p:nvPicPr>
                      <p:cNvPr id="83" name="Object 82">
                        <a:extLst>
                          <a:ext uri="{FF2B5EF4-FFF2-40B4-BE49-F238E27FC236}">
                            <a16:creationId xmlns:a16="http://schemas.microsoft.com/office/drawing/2014/main" id="{F3E0DEC1-A0A9-49C9-96C6-5EEF340292B4}"/>
                          </a:ext>
                        </a:extLst>
                      </p:cNvPr>
                      <p:cNvPicPr/>
                      <p:nvPr/>
                    </p:nvPicPr>
                    <p:blipFill>
                      <a:blip r:embed="rId13"/>
                      <a:stretch>
                        <a:fillRect/>
                      </a:stretch>
                    </p:blipFill>
                    <p:spPr>
                      <a:xfrm>
                        <a:off x="2839666" y="5928253"/>
                        <a:ext cx="160020" cy="515592"/>
                      </a:xfrm>
                      <a:prstGeom prst="rect">
                        <a:avLst/>
                      </a:prstGeom>
                    </p:spPr>
                  </p:pic>
                </p:oleObj>
              </mc:Fallback>
            </mc:AlternateContent>
          </a:graphicData>
        </a:graphic>
      </p:graphicFrame>
      <p:graphicFrame>
        <p:nvGraphicFramePr>
          <p:cNvPr id="84" name="Object 83">
            <a:extLst>
              <a:ext uri="{FF2B5EF4-FFF2-40B4-BE49-F238E27FC236}">
                <a16:creationId xmlns:a16="http://schemas.microsoft.com/office/drawing/2014/main" id="{C29AC650-336E-43DB-BF07-967B850E02E3}"/>
              </a:ext>
            </a:extLst>
          </p:cNvPr>
          <p:cNvGraphicFramePr>
            <a:graphicFrameLocks noChangeAspect="1"/>
          </p:cNvGraphicFramePr>
          <p:nvPr>
            <p:extLst>
              <p:ext uri="{D42A27DB-BD31-4B8C-83A1-F6EECF244321}">
                <p14:modId xmlns:p14="http://schemas.microsoft.com/office/powerpoint/2010/main" val="946284800"/>
              </p:ext>
            </p:extLst>
          </p:nvPr>
        </p:nvGraphicFramePr>
        <p:xfrm>
          <a:off x="3588791" y="5939020"/>
          <a:ext cx="152400" cy="504825"/>
        </p:xfrm>
        <a:graphic>
          <a:graphicData uri="http://schemas.openxmlformats.org/presentationml/2006/ole">
            <mc:AlternateContent xmlns:mc="http://schemas.openxmlformats.org/markup-compatibility/2006">
              <mc:Choice xmlns:v="urn:schemas-microsoft-com:vml" Requires="v">
                <p:oleObj spid="_x0000_s19479" name="Equation" r:id="rId49" imgW="152427" imgH="504900" progId="Equation.DSMT4">
                  <p:embed/>
                </p:oleObj>
              </mc:Choice>
              <mc:Fallback>
                <p:oleObj name="Equation" r:id="rId49" imgW="152427" imgH="504900" progId="Equation.DSMT4">
                  <p:embed/>
                  <p:pic>
                    <p:nvPicPr>
                      <p:cNvPr id="84" name="Object 83">
                        <a:extLst>
                          <a:ext uri="{FF2B5EF4-FFF2-40B4-BE49-F238E27FC236}">
                            <a16:creationId xmlns:a16="http://schemas.microsoft.com/office/drawing/2014/main" id="{C29AC650-336E-43DB-BF07-967B850E02E3}"/>
                          </a:ext>
                        </a:extLst>
                      </p:cNvPr>
                      <p:cNvPicPr/>
                      <p:nvPr/>
                    </p:nvPicPr>
                    <p:blipFill>
                      <a:blip r:embed="rId19"/>
                      <a:stretch>
                        <a:fillRect/>
                      </a:stretch>
                    </p:blipFill>
                    <p:spPr>
                      <a:xfrm>
                        <a:off x="3588791" y="5939020"/>
                        <a:ext cx="152400" cy="504825"/>
                      </a:xfrm>
                      <a:prstGeom prst="rect">
                        <a:avLst/>
                      </a:prstGeom>
                    </p:spPr>
                  </p:pic>
                </p:oleObj>
              </mc:Fallback>
            </mc:AlternateContent>
          </a:graphicData>
        </a:graphic>
      </p:graphicFrame>
      <p:graphicFrame>
        <p:nvGraphicFramePr>
          <p:cNvPr id="85" name="Object 84">
            <a:extLst>
              <a:ext uri="{FF2B5EF4-FFF2-40B4-BE49-F238E27FC236}">
                <a16:creationId xmlns:a16="http://schemas.microsoft.com/office/drawing/2014/main" id="{B80AD58C-8CE3-4421-BDA3-862DB31458F4}"/>
              </a:ext>
            </a:extLst>
          </p:cNvPr>
          <p:cNvGraphicFramePr>
            <a:graphicFrameLocks noChangeAspect="1"/>
          </p:cNvGraphicFramePr>
          <p:nvPr>
            <p:extLst>
              <p:ext uri="{D42A27DB-BD31-4B8C-83A1-F6EECF244321}">
                <p14:modId xmlns:p14="http://schemas.microsoft.com/office/powerpoint/2010/main" val="1918491195"/>
              </p:ext>
            </p:extLst>
          </p:nvPr>
        </p:nvGraphicFramePr>
        <p:xfrm>
          <a:off x="4345536" y="5939020"/>
          <a:ext cx="160020" cy="515592"/>
        </p:xfrm>
        <a:graphic>
          <a:graphicData uri="http://schemas.openxmlformats.org/presentationml/2006/ole">
            <mc:AlternateContent xmlns:mc="http://schemas.openxmlformats.org/markup-compatibility/2006">
              <mc:Choice xmlns:v="urn:schemas-microsoft-com:vml" Requires="v">
                <p:oleObj spid="_x0000_s19480" name="Equation" r:id="rId50" imgW="228600" imgH="736560" progId="Equation.DSMT4">
                  <p:embed/>
                </p:oleObj>
              </mc:Choice>
              <mc:Fallback>
                <p:oleObj name="Equation" r:id="rId50" imgW="228600" imgH="736560" progId="Equation.DSMT4">
                  <p:embed/>
                  <p:pic>
                    <p:nvPicPr>
                      <p:cNvPr id="85" name="Object 84">
                        <a:extLst>
                          <a:ext uri="{FF2B5EF4-FFF2-40B4-BE49-F238E27FC236}">
                            <a16:creationId xmlns:a16="http://schemas.microsoft.com/office/drawing/2014/main" id="{B80AD58C-8CE3-4421-BDA3-862DB31458F4}"/>
                          </a:ext>
                        </a:extLst>
                      </p:cNvPr>
                      <p:cNvPicPr/>
                      <p:nvPr/>
                    </p:nvPicPr>
                    <p:blipFill>
                      <a:blip r:embed="rId21"/>
                      <a:stretch>
                        <a:fillRect/>
                      </a:stretch>
                    </p:blipFill>
                    <p:spPr>
                      <a:xfrm>
                        <a:off x="4345536" y="5939020"/>
                        <a:ext cx="160020" cy="515592"/>
                      </a:xfrm>
                      <a:prstGeom prst="rect">
                        <a:avLst/>
                      </a:prstGeom>
                    </p:spPr>
                  </p:pic>
                </p:oleObj>
              </mc:Fallback>
            </mc:AlternateContent>
          </a:graphicData>
        </a:graphic>
      </p:graphicFrame>
      <p:graphicFrame>
        <p:nvGraphicFramePr>
          <p:cNvPr id="86" name="Object 85">
            <a:extLst>
              <a:ext uri="{FF2B5EF4-FFF2-40B4-BE49-F238E27FC236}">
                <a16:creationId xmlns:a16="http://schemas.microsoft.com/office/drawing/2014/main" id="{F406C4E8-6105-4E0C-B60A-B65EED68D8A9}"/>
              </a:ext>
            </a:extLst>
          </p:cNvPr>
          <p:cNvGraphicFramePr>
            <a:graphicFrameLocks noChangeAspect="1"/>
          </p:cNvGraphicFramePr>
          <p:nvPr>
            <p:extLst>
              <p:ext uri="{D42A27DB-BD31-4B8C-83A1-F6EECF244321}">
                <p14:modId xmlns:p14="http://schemas.microsoft.com/office/powerpoint/2010/main" val="3225692745"/>
              </p:ext>
            </p:extLst>
          </p:nvPr>
        </p:nvGraphicFramePr>
        <p:xfrm>
          <a:off x="5125141" y="5949787"/>
          <a:ext cx="152400" cy="504825"/>
        </p:xfrm>
        <a:graphic>
          <a:graphicData uri="http://schemas.openxmlformats.org/presentationml/2006/ole">
            <mc:AlternateContent xmlns:mc="http://schemas.openxmlformats.org/markup-compatibility/2006">
              <mc:Choice xmlns:v="urn:schemas-microsoft-com:vml" Requires="v">
                <p:oleObj spid="_x0000_s19481" name="Equation" r:id="rId51" imgW="152427" imgH="504900" progId="Equation.DSMT4">
                  <p:embed/>
                </p:oleObj>
              </mc:Choice>
              <mc:Fallback>
                <p:oleObj name="Equation" r:id="rId51" imgW="152427" imgH="504900" progId="Equation.DSMT4">
                  <p:embed/>
                  <p:pic>
                    <p:nvPicPr>
                      <p:cNvPr id="86" name="Object 85">
                        <a:extLst>
                          <a:ext uri="{FF2B5EF4-FFF2-40B4-BE49-F238E27FC236}">
                            <a16:creationId xmlns:a16="http://schemas.microsoft.com/office/drawing/2014/main" id="{F406C4E8-6105-4E0C-B60A-B65EED68D8A9}"/>
                          </a:ext>
                        </a:extLst>
                      </p:cNvPr>
                      <p:cNvPicPr/>
                      <p:nvPr/>
                    </p:nvPicPr>
                    <p:blipFill>
                      <a:blip r:embed="rId19"/>
                      <a:stretch>
                        <a:fillRect/>
                      </a:stretch>
                    </p:blipFill>
                    <p:spPr>
                      <a:xfrm>
                        <a:off x="5125141" y="5949787"/>
                        <a:ext cx="152400" cy="504825"/>
                      </a:xfrm>
                      <a:prstGeom prst="rect">
                        <a:avLst/>
                      </a:prstGeom>
                    </p:spPr>
                  </p:pic>
                </p:oleObj>
              </mc:Fallback>
            </mc:AlternateContent>
          </a:graphicData>
        </a:graphic>
      </p:graphicFrame>
      <p:graphicFrame>
        <p:nvGraphicFramePr>
          <p:cNvPr id="87" name="Object 86">
            <a:extLst>
              <a:ext uri="{FF2B5EF4-FFF2-40B4-BE49-F238E27FC236}">
                <a16:creationId xmlns:a16="http://schemas.microsoft.com/office/drawing/2014/main" id="{C167DB9A-9BE7-4EB8-9DF5-A1B06798695B}"/>
              </a:ext>
            </a:extLst>
          </p:cNvPr>
          <p:cNvGraphicFramePr>
            <a:graphicFrameLocks noChangeAspect="1"/>
          </p:cNvGraphicFramePr>
          <p:nvPr>
            <p:extLst>
              <p:ext uri="{D42A27DB-BD31-4B8C-83A1-F6EECF244321}">
                <p14:modId xmlns:p14="http://schemas.microsoft.com/office/powerpoint/2010/main" val="1055999108"/>
              </p:ext>
            </p:extLst>
          </p:nvPr>
        </p:nvGraphicFramePr>
        <p:xfrm>
          <a:off x="5852606" y="5936585"/>
          <a:ext cx="160020" cy="515592"/>
        </p:xfrm>
        <a:graphic>
          <a:graphicData uri="http://schemas.openxmlformats.org/presentationml/2006/ole">
            <mc:AlternateContent xmlns:mc="http://schemas.openxmlformats.org/markup-compatibility/2006">
              <mc:Choice xmlns:v="urn:schemas-microsoft-com:vml" Requires="v">
                <p:oleObj spid="_x0000_s19482" name="Equation" r:id="rId52" imgW="228600" imgH="736560" progId="Equation.DSMT4">
                  <p:embed/>
                </p:oleObj>
              </mc:Choice>
              <mc:Fallback>
                <p:oleObj name="Equation" r:id="rId52" imgW="228600" imgH="736560" progId="Equation.DSMT4">
                  <p:embed/>
                  <p:pic>
                    <p:nvPicPr>
                      <p:cNvPr id="87" name="Object 86">
                        <a:extLst>
                          <a:ext uri="{FF2B5EF4-FFF2-40B4-BE49-F238E27FC236}">
                            <a16:creationId xmlns:a16="http://schemas.microsoft.com/office/drawing/2014/main" id="{C167DB9A-9BE7-4EB8-9DF5-A1B06798695B}"/>
                          </a:ext>
                        </a:extLst>
                      </p:cNvPr>
                      <p:cNvPicPr/>
                      <p:nvPr/>
                    </p:nvPicPr>
                    <p:blipFill>
                      <a:blip r:embed="rId24"/>
                      <a:stretch>
                        <a:fillRect/>
                      </a:stretch>
                    </p:blipFill>
                    <p:spPr>
                      <a:xfrm>
                        <a:off x="5852606" y="5936585"/>
                        <a:ext cx="160020" cy="515592"/>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AC0D0FA6-BA74-46C2-B839-253B5B66C55C}"/>
              </a:ext>
            </a:extLst>
          </p:cNvPr>
          <p:cNvGraphicFramePr>
            <a:graphicFrameLocks noChangeAspect="1"/>
          </p:cNvGraphicFramePr>
          <p:nvPr>
            <p:extLst>
              <p:ext uri="{D42A27DB-BD31-4B8C-83A1-F6EECF244321}">
                <p14:modId xmlns:p14="http://schemas.microsoft.com/office/powerpoint/2010/main" val="235584874"/>
              </p:ext>
            </p:extLst>
          </p:nvPr>
        </p:nvGraphicFramePr>
        <p:xfrm>
          <a:off x="7278688" y="1020763"/>
          <a:ext cx="977900" cy="390525"/>
        </p:xfrm>
        <a:graphic>
          <a:graphicData uri="http://schemas.openxmlformats.org/presentationml/2006/ole">
            <mc:AlternateContent xmlns:mc="http://schemas.openxmlformats.org/markup-compatibility/2006">
              <mc:Choice xmlns:v="urn:schemas-microsoft-com:vml" Requires="v">
                <p:oleObj spid="_x0000_s19483" name="Equation" r:id="rId53" imgW="1396800" imgH="558720" progId="Equation.DSMT4">
                  <p:embed/>
                </p:oleObj>
              </mc:Choice>
              <mc:Fallback>
                <p:oleObj name="Equation" r:id="rId53" imgW="1396800" imgH="558720" progId="Equation.DSMT4">
                  <p:embed/>
                  <p:pic>
                    <p:nvPicPr>
                      <p:cNvPr id="3" name="Object 2">
                        <a:extLst>
                          <a:ext uri="{FF2B5EF4-FFF2-40B4-BE49-F238E27FC236}">
                            <a16:creationId xmlns:a16="http://schemas.microsoft.com/office/drawing/2014/main" id="{AC0D0FA6-BA74-46C2-B839-253B5B66C55C}"/>
                          </a:ext>
                        </a:extLst>
                      </p:cNvPr>
                      <p:cNvPicPr/>
                      <p:nvPr/>
                    </p:nvPicPr>
                    <p:blipFill>
                      <a:blip r:embed="rId54"/>
                      <a:stretch>
                        <a:fillRect/>
                      </a:stretch>
                    </p:blipFill>
                    <p:spPr>
                      <a:xfrm>
                        <a:off x="7278688" y="1020763"/>
                        <a:ext cx="977900" cy="39052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671A9081-5904-4E69-98BA-B9ABA1A248A8}"/>
              </a:ext>
            </a:extLst>
          </p:cNvPr>
          <p:cNvGraphicFramePr>
            <a:graphicFrameLocks noChangeAspect="1"/>
          </p:cNvGraphicFramePr>
          <p:nvPr>
            <p:extLst>
              <p:ext uri="{D42A27DB-BD31-4B8C-83A1-F6EECF244321}">
                <p14:modId xmlns:p14="http://schemas.microsoft.com/office/powerpoint/2010/main" val="3293828929"/>
              </p:ext>
            </p:extLst>
          </p:nvPr>
        </p:nvGraphicFramePr>
        <p:xfrm>
          <a:off x="7278688" y="2426709"/>
          <a:ext cx="1084356" cy="391104"/>
        </p:xfrm>
        <a:graphic>
          <a:graphicData uri="http://schemas.openxmlformats.org/presentationml/2006/ole">
            <mc:AlternateContent xmlns:mc="http://schemas.openxmlformats.org/markup-compatibility/2006">
              <mc:Choice xmlns:v="urn:schemas-microsoft-com:vml" Requires="v">
                <p:oleObj spid="_x0000_s19484" name="Equation" r:id="rId55" imgW="1549080" imgH="558720" progId="Equation.DSMT4">
                  <p:embed/>
                </p:oleObj>
              </mc:Choice>
              <mc:Fallback>
                <p:oleObj name="Equation" r:id="rId55" imgW="1549080" imgH="558720" progId="Equation.DSMT4">
                  <p:embed/>
                  <p:pic>
                    <p:nvPicPr>
                      <p:cNvPr id="8" name="Object 7">
                        <a:extLst>
                          <a:ext uri="{FF2B5EF4-FFF2-40B4-BE49-F238E27FC236}">
                            <a16:creationId xmlns:a16="http://schemas.microsoft.com/office/drawing/2014/main" id="{671A9081-5904-4E69-98BA-B9ABA1A248A8}"/>
                          </a:ext>
                        </a:extLst>
                      </p:cNvPr>
                      <p:cNvPicPr/>
                      <p:nvPr/>
                    </p:nvPicPr>
                    <p:blipFill>
                      <a:blip r:embed="rId56"/>
                      <a:stretch>
                        <a:fillRect/>
                      </a:stretch>
                    </p:blipFill>
                    <p:spPr>
                      <a:xfrm>
                        <a:off x="7278688" y="2426709"/>
                        <a:ext cx="1084356" cy="391104"/>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787043FD-6C54-4621-A803-079EADE48A5E}"/>
              </a:ext>
            </a:extLst>
          </p:cNvPr>
          <p:cNvGraphicFramePr>
            <a:graphicFrameLocks noChangeAspect="1"/>
          </p:cNvGraphicFramePr>
          <p:nvPr>
            <p:extLst>
              <p:ext uri="{D42A27DB-BD31-4B8C-83A1-F6EECF244321}">
                <p14:modId xmlns:p14="http://schemas.microsoft.com/office/powerpoint/2010/main" val="3051534125"/>
              </p:ext>
            </p:extLst>
          </p:nvPr>
        </p:nvGraphicFramePr>
        <p:xfrm>
          <a:off x="7278688" y="3881149"/>
          <a:ext cx="969962" cy="392112"/>
        </p:xfrm>
        <a:graphic>
          <a:graphicData uri="http://schemas.openxmlformats.org/presentationml/2006/ole">
            <mc:AlternateContent xmlns:mc="http://schemas.openxmlformats.org/markup-compatibility/2006">
              <mc:Choice xmlns:v="urn:schemas-microsoft-com:vml" Requires="v">
                <p:oleObj spid="_x0000_s19485" name="Equation" r:id="rId57" imgW="1384200" imgH="558720" progId="Equation.DSMT4">
                  <p:embed/>
                </p:oleObj>
              </mc:Choice>
              <mc:Fallback>
                <p:oleObj name="Equation" r:id="rId57" imgW="1384200" imgH="558720" progId="Equation.DSMT4">
                  <p:embed/>
                  <p:pic>
                    <p:nvPicPr>
                      <p:cNvPr id="10" name="Object 9">
                        <a:extLst>
                          <a:ext uri="{FF2B5EF4-FFF2-40B4-BE49-F238E27FC236}">
                            <a16:creationId xmlns:a16="http://schemas.microsoft.com/office/drawing/2014/main" id="{787043FD-6C54-4621-A803-079EADE48A5E}"/>
                          </a:ext>
                        </a:extLst>
                      </p:cNvPr>
                      <p:cNvPicPr/>
                      <p:nvPr/>
                    </p:nvPicPr>
                    <p:blipFill>
                      <a:blip r:embed="rId58"/>
                      <a:stretch>
                        <a:fillRect/>
                      </a:stretch>
                    </p:blipFill>
                    <p:spPr>
                      <a:xfrm>
                        <a:off x="7278688" y="3881149"/>
                        <a:ext cx="969962" cy="392112"/>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62394910-D700-45C4-9DC7-1D69FBDB6E95}"/>
              </a:ext>
            </a:extLst>
          </p:cNvPr>
          <p:cNvGraphicFramePr>
            <a:graphicFrameLocks noChangeAspect="1"/>
          </p:cNvGraphicFramePr>
          <p:nvPr>
            <p:extLst>
              <p:ext uri="{D42A27DB-BD31-4B8C-83A1-F6EECF244321}">
                <p14:modId xmlns:p14="http://schemas.microsoft.com/office/powerpoint/2010/main" val="4245528523"/>
              </p:ext>
            </p:extLst>
          </p:nvPr>
        </p:nvGraphicFramePr>
        <p:xfrm>
          <a:off x="7278688" y="5264526"/>
          <a:ext cx="1084356" cy="391104"/>
        </p:xfrm>
        <a:graphic>
          <a:graphicData uri="http://schemas.openxmlformats.org/presentationml/2006/ole">
            <mc:AlternateContent xmlns:mc="http://schemas.openxmlformats.org/markup-compatibility/2006">
              <mc:Choice xmlns:v="urn:schemas-microsoft-com:vml" Requires="v">
                <p:oleObj spid="_x0000_s19486" name="Equation" r:id="rId59" imgW="1549080" imgH="558720" progId="Equation.DSMT4">
                  <p:embed/>
                </p:oleObj>
              </mc:Choice>
              <mc:Fallback>
                <p:oleObj name="Equation" r:id="rId59" imgW="1549080" imgH="558720" progId="Equation.DSMT4">
                  <p:embed/>
                  <p:pic>
                    <p:nvPicPr>
                      <p:cNvPr id="12" name="Object 11">
                        <a:extLst>
                          <a:ext uri="{FF2B5EF4-FFF2-40B4-BE49-F238E27FC236}">
                            <a16:creationId xmlns:a16="http://schemas.microsoft.com/office/drawing/2014/main" id="{62394910-D700-45C4-9DC7-1D69FBDB6E95}"/>
                          </a:ext>
                        </a:extLst>
                      </p:cNvPr>
                      <p:cNvPicPr/>
                      <p:nvPr/>
                    </p:nvPicPr>
                    <p:blipFill>
                      <a:blip r:embed="rId60"/>
                      <a:stretch>
                        <a:fillRect/>
                      </a:stretch>
                    </p:blipFill>
                    <p:spPr>
                      <a:xfrm>
                        <a:off x="7278688" y="5264526"/>
                        <a:ext cx="1084356" cy="391104"/>
                      </a:xfrm>
                      <a:prstGeom prst="rect">
                        <a:avLst/>
                      </a:prstGeom>
                    </p:spPr>
                  </p:pic>
                </p:oleObj>
              </mc:Fallback>
            </mc:AlternateContent>
          </a:graphicData>
        </a:graphic>
      </p:graphicFrame>
    </p:spTree>
    <p:extLst>
      <p:ext uri="{BB962C8B-B14F-4D97-AF65-F5344CB8AC3E}">
        <p14:creationId xmlns:p14="http://schemas.microsoft.com/office/powerpoint/2010/main" val="72959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par>
                                <p:cTn id="52" presetID="10" presetClass="entr" presetSubtype="0" fill="hold"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par>
                                <p:cTn id="55" presetID="10"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par>
                                <p:cTn id="63" presetID="10" presetClass="entr" presetSubtype="0" fill="hold"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fade">
                                      <p:cBhvr>
                                        <p:cTn id="65" dur="500"/>
                                        <p:tgtEl>
                                          <p:spTgt spid="47"/>
                                        </p:tgtEl>
                                      </p:cBhvr>
                                    </p:animEffect>
                                  </p:childTnLst>
                                </p:cTn>
                              </p:par>
                              <p:par>
                                <p:cTn id="66" presetID="10" presetClass="entr" presetSubtype="0" fill="hold" nodeType="with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500"/>
                                        <p:tgtEl>
                                          <p:spTgt spid="4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500"/>
                                        <p:tgtEl>
                                          <p:spTgt spid="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fade">
                                      <p:cBhvr>
                                        <p:cTn id="83" dur="500"/>
                                        <p:tgtEl>
                                          <p:spTgt spid="52"/>
                                        </p:tgtEl>
                                      </p:cBhvr>
                                    </p:animEffect>
                                  </p:childTnLst>
                                </p:cTn>
                              </p:par>
                              <p:par>
                                <p:cTn id="84" presetID="10" presetClass="entr" presetSubtype="0" fill="hold" nodeType="with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500"/>
                                        <p:tgtEl>
                                          <p:spTgt spid="5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500"/>
                                        <p:tgtEl>
                                          <p:spTgt spid="5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60"/>
                                        </p:tgtEl>
                                        <p:attrNameLst>
                                          <p:attrName>style.visibility</p:attrName>
                                        </p:attrNameLst>
                                      </p:cBhvr>
                                      <p:to>
                                        <p:strVal val="visible"/>
                                      </p:to>
                                    </p:set>
                                    <p:animEffect transition="in" filter="fade">
                                      <p:cBhvr>
                                        <p:cTn id="96" dur="500"/>
                                        <p:tgtEl>
                                          <p:spTgt spid="60"/>
                                        </p:tgtEl>
                                      </p:cBhvr>
                                    </p:animEffect>
                                  </p:childTnLst>
                                </p:cTn>
                              </p:par>
                              <p:par>
                                <p:cTn id="97" presetID="10" presetClass="entr" presetSubtype="0" fill="hold" nodeType="withEffect">
                                  <p:stCondLst>
                                    <p:cond delay="0"/>
                                  </p:stCondLst>
                                  <p:childTnLst>
                                    <p:set>
                                      <p:cBhvr>
                                        <p:cTn id="98" dur="1" fill="hold">
                                          <p:stCondLst>
                                            <p:cond delay="0"/>
                                          </p:stCondLst>
                                        </p:cTn>
                                        <p:tgtEl>
                                          <p:spTgt spid="61"/>
                                        </p:tgtEl>
                                        <p:attrNameLst>
                                          <p:attrName>style.visibility</p:attrName>
                                        </p:attrNameLst>
                                      </p:cBhvr>
                                      <p:to>
                                        <p:strVal val="visible"/>
                                      </p:to>
                                    </p:set>
                                    <p:animEffect transition="in" filter="fade">
                                      <p:cBhvr>
                                        <p:cTn id="99" dur="500"/>
                                        <p:tgtEl>
                                          <p:spTgt spid="61"/>
                                        </p:tgtEl>
                                      </p:cBhvr>
                                    </p:animEffect>
                                  </p:childTnLst>
                                </p:cTn>
                              </p:par>
                              <p:par>
                                <p:cTn id="100" presetID="10" presetClass="entr" presetSubtype="0" fill="hold"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fade">
                                      <p:cBhvr>
                                        <p:cTn id="102" dur="500"/>
                                        <p:tgtEl>
                                          <p:spTgt spid="6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fade">
                                      <p:cBhvr>
                                        <p:cTn id="107" dur="500"/>
                                        <p:tgtEl>
                                          <p:spTgt spid="1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fade">
                                      <p:cBhvr>
                                        <p:cTn id="112" dur="500"/>
                                        <p:tgtEl>
                                          <p:spTgt spid="26"/>
                                        </p:tgtEl>
                                      </p:cBhvr>
                                    </p:animEffect>
                                  </p:childTnLst>
                                </p:cTn>
                              </p:par>
                              <p:par>
                                <p:cTn id="113" presetID="10" presetClass="entr" presetSubtype="0" fill="hold" nodeType="withEffect">
                                  <p:stCondLst>
                                    <p:cond delay="0"/>
                                  </p:stCondLst>
                                  <p:childTnLst>
                                    <p:set>
                                      <p:cBhvr>
                                        <p:cTn id="114" dur="1" fill="hold">
                                          <p:stCondLst>
                                            <p:cond delay="0"/>
                                          </p:stCondLst>
                                        </p:cTn>
                                        <p:tgtEl>
                                          <p:spTgt spid="79"/>
                                        </p:tgtEl>
                                        <p:attrNameLst>
                                          <p:attrName>style.visibility</p:attrName>
                                        </p:attrNameLst>
                                      </p:cBhvr>
                                      <p:to>
                                        <p:strVal val="visible"/>
                                      </p:to>
                                    </p:set>
                                    <p:animEffect transition="in" filter="fade">
                                      <p:cBhvr>
                                        <p:cTn id="115" dur="500"/>
                                        <p:tgtEl>
                                          <p:spTgt spid="79"/>
                                        </p:tgtEl>
                                      </p:cBhvr>
                                    </p:animEffect>
                                  </p:childTnLst>
                                </p:cTn>
                              </p:par>
                              <p:par>
                                <p:cTn id="116" presetID="10" presetClass="entr" presetSubtype="0" fill="hold" nodeType="withEffect">
                                  <p:stCondLst>
                                    <p:cond delay="0"/>
                                  </p:stCondLst>
                                  <p:childTnLst>
                                    <p:set>
                                      <p:cBhvr>
                                        <p:cTn id="117" dur="1" fill="hold">
                                          <p:stCondLst>
                                            <p:cond delay="0"/>
                                          </p:stCondLst>
                                        </p:cTn>
                                        <p:tgtEl>
                                          <p:spTgt spid="81"/>
                                        </p:tgtEl>
                                        <p:attrNameLst>
                                          <p:attrName>style.visibility</p:attrName>
                                        </p:attrNameLst>
                                      </p:cBhvr>
                                      <p:to>
                                        <p:strVal val="visible"/>
                                      </p:to>
                                    </p:set>
                                    <p:animEffect transition="in" filter="fade">
                                      <p:cBhvr>
                                        <p:cTn id="118" dur="500"/>
                                        <p:tgtEl>
                                          <p:spTgt spid="81"/>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66"/>
                                        </p:tgtEl>
                                        <p:attrNameLst>
                                          <p:attrName>style.visibility</p:attrName>
                                        </p:attrNameLst>
                                      </p:cBhvr>
                                      <p:to>
                                        <p:strVal val="visible"/>
                                      </p:to>
                                    </p:set>
                                    <p:animEffect transition="in" filter="fade">
                                      <p:cBhvr>
                                        <p:cTn id="123" dur="500"/>
                                        <p:tgtEl>
                                          <p:spTgt spid="66"/>
                                        </p:tgtEl>
                                      </p:cBhvr>
                                    </p:animEffect>
                                  </p:childTnLst>
                                </p:cTn>
                              </p:par>
                              <p:par>
                                <p:cTn id="124" presetID="10" presetClass="entr" presetSubtype="0" fill="hold" nodeType="withEffect">
                                  <p:stCondLst>
                                    <p:cond delay="0"/>
                                  </p:stCondLst>
                                  <p:childTnLst>
                                    <p:set>
                                      <p:cBhvr>
                                        <p:cTn id="125" dur="1" fill="hold">
                                          <p:stCondLst>
                                            <p:cond delay="0"/>
                                          </p:stCondLst>
                                        </p:cTn>
                                        <p:tgtEl>
                                          <p:spTgt spid="68"/>
                                        </p:tgtEl>
                                        <p:attrNameLst>
                                          <p:attrName>style.visibility</p:attrName>
                                        </p:attrNameLst>
                                      </p:cBhvr>
                                      <p:to>
                                        <p:strVal val="visible"/>
                                      </p:to>
                                    </p:set>
                                    <p:animEffect transition="in" filter="fade">
                                      <p:cBhvr>
                                        <p:cTn id="126" dur="500"/>
                                        <p:tgtEl>
                                          <p:spTgt spid="68"/>
                                        </p:tgtEl>
                                      </p:cBhvr>
                                    </p:animEffect>
                                  </p:childTnLst>
                                </p:cTn>
                              </p:par>
                              <p:par>
                                <p:cTn id="127" presetID="10" presetClass="entr" presetSubtype="0" fill="hold" nodeType="withEffect">
                                  <p:stCondLst>
                                    <p:cond delay="0"/>
                                  </p:stCondLst>
                                  <p:childTnLst>
                                    <p:set>
                                      <p:cBhvr>
                                        <p:cTn id="128" dur="1" fill="hold">
                                          <p:stCondLst>
                                            <p:cond delay="0"/>
                                          </p:stCondLst>
                                        </p:cTn>
                                        <p:tgtEl>
                                          <p:spTgt spid="70"/>
                                        </p:tgtEl>
                                        <p:attrNameLst>
                                          <p:attrName>style.visibility</p:attrName>
                                        </p:attrNameLst>
                                      </p:cBhvr>
                                      <p:to>
                                        <p:strVal val="visible"/>
                                      </p:to>
                                    </p:set>
                                    <p:animEffect transition="in" filter="fade">
                                      <p:cBhvr>
                                        <p:cTn id="129" dur="500"/>
                                        <p:tgtEl>
                                          <p:spTgt spid="70"/>
                                        </p:tgtEl>
                                      </p:cBhvr>
                                    </p:animEffect>
                                  </p:childTnLst>
                                </p:cTn>
                              </p:par>
                              <p:par>
                                <p:cTn id="130" presetID="10" presetClass="entr" presetSubtype="0" fill="hold" nodeType="withEffect">
                                  <p:stCondLst>
                                    <p:cond delay="0"/>
                                  </p:stCondLst>
                                  <p:childTnLst>
                                    <p:set>
                                      <p:cBhvr>
                                        <p:cTn id="131" dur="1" fill="hold">
                                          <p:stCondLst>
                                            <p:cond delay="0"/>
                                          </p:stCondLst>
                                        </p:cTn>
                                        <p:tgtEl>
                                          <p:spTgt spid="71"/>
                                        </p:tgtEl>
                                        <p:attrNameLst>
                                          <p:attrName>style.visibility</p:attrName>
                                        </p:attrNameLst>
                                      </p:cBhvr>
                                      <p:to>
                                        <p:strVal val="visible"/>
                                      </p:to>
                                    </p:set>
                                    <p:animEffect transition="in" filter="fade">
                                      <p:cBhvr>
                                        <p:cTn id="132" dur="500"/>
                                        <p:tgtEl>
                                          <p:spTgt spid="71"/>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83"/>
                                        </p:tgtEl>
                                        <p:attrNameLst>
                                          <p:attrName>style.visibility</p:attrName>
                                        </p:attrNameLst>
                                      </p:cBhvr>
                                      <p:to>
                                        <p:strVal val="visible"/>
                                      </p:to>
                                    </p:set>
                                    <p:animEffect transition="in" filter="fade">
                                      <p:cBhvr>
                                        <p:cTn id="137" dur="500"/>
                                        <p:tgtEl>
                                          <p:spTgt spid="83"/>
                                        </p:tgtEl>
                                      </p:cBhvr>
                                    </p:animEffect>
                                  </p:childTnLst>
                                </p:cTn>
                              </p:par>
                              <p:par>
                                <p:cTn id="138" presetID="10" presetClass="entr" presetSubtype="0" fill="hold" nodeType="withEffect">
                                  <p:stCondLst>
                                    <p:cond delay="0"/>
                                  </p:stCondLst>
                                  <p:childTnLst>
                                    <p:set>
                                      <p:cBhvr>
                                        <p:cTn id="139" dur="1" fill="hold">
                                          <p:stCondLst>
                                            <p:cond delay="0"/>
                                          </p:stCondLst>
                                        </p:cTn>
                                        <p:tgtEl>
                                          <p:spTgt spid="84"/>
                                        </p:tgtEl>
                                        <p:attrNameLst>
                                          <p:attrName>style.visibility</p:attrName>
                                        </p:attrNameLst>
                                      </p:cBhvr>
                                      <p:to>
                                        <p:strVal val="visible"/>
                                      </p:to>
                                    </p:set>
                                    <p:animEffect transition="in" filter="fade">
                                      <p:cBhvr>
                                        <p:cTn id="140" dur="500"/>
                                        <p:tgtEl>
                                          <p:spTgt spid="84"/>
                                        </p:tgtEl>
                                      </p:cBhvr>
                                    </p:animEffect>
                                  </p:childTnLst>
                                </p:cTn>
                              </p:par>
                              <p:par>
                                <p:cTn id="141" presetID="10" presetClass="entr" presetSubtype="0" fill="hold" nodeType="withEffect">
                                  <p:stCondLst>
                                    <p:cond delay="0"/>
                                  </p:stCondLst>
                                  <p:childTnLst>
                                    <p:set>
                                      <p:cBhvr>
                                        <p:cTn id="142" dur="1" fill="hold">
                                          <p:stCondLst>
                                            <p:cond delay="0"/>
                                          </p:stCondLst>
                                        </p:cTn>
                                        <p:tgtEl>
                                          <p:spTgt spid="85"/>
                                        </p:tgtEl>
                                        <p:attrNameLst>
                                          <p:attrName>style.visibility</p:attrName>
                                        </p:attrNameLst>
                                      </p:cBhvr>
                                      <p:to>
                                        <p:strVal val="visible"/>
                                      </p:to>
                                    </p:set>
                                    <p:animEffect transition="in" filter="fade">
                                      <p:cBhvr>
                                        <p:cTn id="143" dur="500"/>
                                        <p:tgtEl>
                                          <p:spTgt spid="85"/>
                                        </p:tgtEl>
                                      </p:cBhvr>
                                    </p:animEffect>
                                  </p:childTnLst>
                                </p:cTn>
                              </p:par>
                              <p:par>
                                <p:cTn id="144" presetID="10" presetClass="entr" presetSubtype="0" fill="hold" nodeType="withEffect">
                                  <p:stCondLst>
                                    <p:cond delay="0"/>
                                  </p:stCondLst>
                                  <p:childTnLst>
                                    <p:set>
                                      <p:cBhvr>
                                        <p:cTn id="145" dur="1" fill="hold">
                                          <p:stCondLst>
                                            <p:cond delay="0"/>
                                          </p:stCondLst>
                                        </p:cTn>
                                        <p:tgtEl>
                                          <p:spTgt spid="86"/>
                                        </p:tgtEl>
                                        <p:attrNameLst>
                                          <p:attrName>style.visibility</p:attrName>
                                        </p:attrNameLst>
                                      </p:cBhvr>
                                      <p:to>
                                        <p:strVal val="visible"/>
                                      </p:to>
                                    </p:set>
                                    <p:animEffect transition="in" filter="fade">
                                      <p:cBhvr>
                                        <p:cTn id="146" dur="500"/>
                                        <p:tgtEl>
                                          <p:spTgt spid="86"/>
                                        </p:tgtEl>
                                      </p:cBhvr>
                                    </p:animEffect>
                                  </p:childTnLst>
                                </p:cTn>
                              </p:par>
                              <p:par>
                                <p:cTn id="147" presetID="10" presetClass="entr" presetSubtype="0" fill="hold" nodeType="with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fade">
                                      <p:cBhvr>
                                        <p:cTn id="149" dur="500"/>
                                        <p:tgtEl>
                                          <p:spTgt spid="87"/>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12"/>
                                        </p:tgtEl>
                                        <p:attrNameLst>
                                          <p:attrName>style.visibility</p:attrName>
                                        </p:attrNameLst>
                                      </p:cBhvr>
                                      <p:to>
                                        <p:strVal val="visible"/>
                                      </p:to>
                                    </p:set>
                                    <p:animEffect transition="in" filter="fade">
                                      <p:cBhvr>
                                        <p:cTn id="1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1">
            <a:extLst>
              <a:ext uri="{FF2B5EF4-FFF2-40B4-BE49-F238E27FC236}">
                <a16:creationId xmlns:a16="http://schemas.microsoft.com/office/drawing/2014/main" id="{DF0BB660-133B-4675-8F77-9005D60CE662}"/>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3:5</a:t>
            </a:r>
          </a:p>
        </p:txBody>
      </p:sp>
      <p:pic>
        <p:nvPicPr>
          <p:cNvPr id="5" name="Picture 4">
            <a:extLst>
              <a:ext uri="{FF2B5EF4-FFF2-40B4-BE49-F238E27FC236}">
                <a16:creationId xmlns:a16="http://schemas.microsoft.com/office/drawing/2014/main" id="{8B045926-4168-4436-9355-6AB354C617F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04456" y="1761939"/>
            <a:ext cx="6135088" cy="1336862"/>
          </a:xfrm>
          <a:prstGeom prst="rect">
            <a:avLst/>
          </a:prstGeom>
        </p:spPr>
      </p:pic>
      <p:graphicFrame>
        <p:nvGraphicFramePr>
          <p:cNvPr id="8" name="Object 7">
            <a:extLst>
              <a:ext uri="{FF2B5EF4-FFF2-40B4-BE49-F238E27FC236}">
                <a16:creationId xmlns:a16="http://schemas.microsoft.com/office/drawing/2014/main" id="{F81E4977-ABD7-482C-8C3E-598F6AB2C4F6}"/>
              </a:ext>
            </a:extLst>
          </p:cNvPr>
          <p:cNvGraphicFramePr>
            <a:graphicFrameLocks noChangeAspect="1"/>
          </p:cNvGraphicFramePr>
          <p:nvPr>
            <p:extLst>
              <p:ext uri="{D42A27DB-BD31-4B8C-83A1-F6EECF244321}">
                <p14:modId xmlns:p14="http://schemas.microsoft.com/office/powerpoint/2010/main" val="1565664173"/>
              </p:ext>
            </p:extLst>
          </p:nvPr>
        </p:nvGraphicFramePr>
        <p:xfrm>
          <a:off x="3886200" y="812800"/>
          <a:ext cx="1371600" cy="558800"/>
        </p:xfrm>
        <a:graphic>
          <a:graphicData uri="http://schemas.openxmlformats.org/presentationml/2006/ole">
            <mc:AlternateContent xmlns:mc="http://schemas.openxmlformats.org/markup-compatibility/2006">
              <mc:Choice xmlns:v="urn:schemas-microsoft-com:vml" Requires="v">
                <p:oleObj spid="_x0000_s20482" name="Equation" r:id="rId5" imgW="1371600" imgH="558720" progId="Equation.DSMT4">
                  <p:embed/>
                </p:oleObj>
              </mc:Choice>
              <mc:Fallback>
                <p:oleObj name="Equation" r:id="rId5" imgW="1371600" imgH="558720" progId="Equation.DSMT4">
                  <p:embed/>
                  <p:pic>
                    <p:nvPicPr>
                      <p:cNvPr id="8" name="Object 7">
                        <a:extLst>
                          <a:ext uri="{FF2B5EF4-FFF2-40B4-BE49-F238E27FC236}">
                            <a16:creationId xmlns:a16="http://schemas.microsoft.com/office/drawing/2014/main" id="{F81E4977-ABD7-482C-8C3E-598F6AB2C4F6}"/>
                          </a:ext>
                        </a:extLst>
                      </p:cNvPr>
                      <p:cNvPicPr/>
                      <p:nvPr/>
                    </p:nvPicPr>
                    <p:blipFill>
                      <a:blip r:embed="rId6"/>
                      <a:stretch>
                        <a:fillRect/>
                      </a:stretch>
                    </p:blipFill>
                    <p:spPr>
                      <a:xfrm>
                        <a:off x="3886200" y="812800"/>
                        <a:ext cx="1371600" cy="5588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BF22F026-DF73-4CE9-9501-58EFC318FB24}"/>
              </a:ext>
            </a:extLst>
          </p:cNvPr>
          <p:cNvGraphicFramePr>
            <a:graphicFrameLocks noChangeAspect="1"/>
          </p:cNvGraphicFramePr>
          <p:nvPr>
            <p:extLst>
              <p:ext uri="{D42A27DB-BD31-4B8C-83A1-F6EECF244321}">
                <p14:modId xmlns:p14="http://schemas.microsoft.com/office/powerpoint/2010/main" val="4255457913"/>
              </p:ext>
            </p:extLst>
          </p:nvPr>
        </p:nvGraphicFramePr>
        <p:xfrm>
          <a:off x="3913188" y="1179513"/>
          <a:ext cx="152400" cy="215900"/>
        </p:xfrm>
        <a:graphic>
          <a:graphicData uri="http://schemas.openxmlformats.org/presentationml/2006/ole">
            <mc:AlternateContent xmlns:mc="http://schemas.openxmlformats.org/markup-compatibility/2006">
              <mc:Choice xmlns:v="urn:schemas-microsoft-com:vml" Requires="v">
                <p:oleObj spid="_x0000_s20483" name="Equation" r:id="rId7" imgW="152280" imgH="215640" progId="Equation.DSMT4">
                  <p:embed/>
                </p:oleObj>
              </mc:Choice>
              <mc:Fallback>
                <p:oleObj name="Equation" r:id="rId7" imgW="152280" imgH="215640" progId="Equation.DSMT4">
                  <p:embed/>
                  <p:pic>
                    <p:nvPicPr>
                      <p:cNvPr id="10" name="Object 9">
                        <a:extLst>
                          <a:ext uri="{FF2B5EF4-FFF2-40B4-BE49-F238E27FC236}">
                            <a16:creationId xmlns:a16="http://schemas.microsoft.com/office/drawing/2014/main" id="{BF22F026-DF73-4CE9-9501-58EFC318FB24}"/>
                          </a:ext>
                        </a:extLst>
                      </p:cNvPr>
                      <p:cNvPicPr/>
                      <p:nvPr/>
                    </p:nvPicPr>
                    <p:blipFill>
                      <a:blip r:embed="rId8"/>
                      <a:stretch>
                        <a:fillRect/>
                      </a:stretch>
                    </p:blipFill>
                    <p:spPr>
                      <a:xfrm>
                        <a:off x="3913188" y="1179513"/>
                        <a:ext cx="152400" cy="215900"/>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B0C62FEA-5305-4895-A463-38CBE9EA65A6}"/>
              </a:ext>
            </a:extLst>
          </p:cNvPr>
          <p:cNvSpPr/>
          <p:nvPr/>
        </p:nvSpPr>
        <p:spPr>
          <a:xfrm>
            <a:off x="3865350" y="1168346"/>
            <a:ext cx="246116" cy="246116"/>
          </a:xfrm>
          <a:prstGeom prst="rect">
            <a:avLst/>
          </a:prstGeom>
          <a:noFill/>
          <a:ln w="19050">
            <a:solidFill>
              <a:srgbClr val="1616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5BFEB7B-B389-4DFC-B771-CF90D4A58D03}"/>
              </a:ext>
            </a:extLst>
          </p:cNvPr>
          <p:cNvSpPr/>
          <p:nvPr/>
        </p:nvSpPr>
        <p:spPr>
          <a:xfrm>
            <a:off x="4579143" y="2377519"/>
            <a:ext cx="1447800"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48">
            <a:extLst>
              <a:ext uri="{FF2B5EF4-FFF2-40B4-BE49-F238E27FC236}">
                <a16:creationId xmlns:a16="http://schemas.microsoft.com/office/drawing/2014/main" id="{B573C356-CA40-4E8C-BB83-381A0882BAA0}"/>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889500" y="2468801"/>
            <a:ext cx="673100" cy="401399"/>
          </a:xfrm>
          <a:prstGeom prst="rect">
            <a:avLst/>
          </a:prstGeom>
        </p:spPr>
      </p:pic>
      <p:graphicFrame>
        <p:nvGraphicFramePr>
          <p:cNvPr id="15" name="Object 14">
            <a:extLst>
              <a:ext uri="{FF2B5EF4-FFF2-40B4-BE49-F238E27FC236}">
                <a16:creationId xmlns:a16="http://schemas.microsoft.com/office/drawing/2014/main" id="{61E1E87F-8B4F-4063-96C3-880DFD0784FB}"/>
              </a:ext>
            </a:extLst>
          </p:cNvPr>
          <p:cNvGraphicFramePr>
            <a:graphicFrameLocks noChangeAspect="1"/>
          </p:cNvGraphicFramePr>
          <p:nvPr>
            <p:extLst>
              <p:ext uri="{D42A27DB-BD31-4B8C-83A1-F6EECF244321}">
                <p14:modId xmlns:p14="http://schemas.microsoft.com/office/powerpoint/2010/main" val="871421418"/>
              </p:ext>
            </p:extLst>
          </p:nvPr>
        </p:nvGraphicFramePr>
        <p:xfrm>
          <a:off x="4400550" y="1924381"/>
          <a:ext cx="342900" cy="279400"/>
        </p:xfrm>
        <a:graphic>
          <a:graphicData uri="http://schemas.openxmlformats.org/presentationml/2006/ole">
            <mc:AlternateContent xmlns:mc="http://schemas.openxmlformats.org/markup-compatibility/2006">
              <mc:Choice xmlns:v="urn:schemas-microsoft-com:vml" Requires="v">
                <p:oleObj spid="_x0000_s20484" name="Equation" r:id="rId10" imgW="342720" imgH="279360" progId="Equation.DSMT4">
                  <p:embed/>
                </p:oleObj>
              </mc:Choice>
              <mc:Fallback>
                <p:oleObj name="Equation" r:id="rId10" imgW="342720" imgH="279360" progId="Equation.DSMT4">
                  <p:embed/>
                  <p:pic>
                    <p:nvPicPr>
                      <p:cNvPr id="15" name="Object 14">
                        <a:extLst>
                          <a:ext uri="{FF2B5EF4-FFF2-40B4-BE49-F238E27FC236}">
                            <a16:creationId xmlns:a16="http://schemas.microsoft.com/office/drawing/2014/main" id="{61E1E87F-8B4F-4063-96C3-880DFD0784FB}"/>
                          </a:ext>
                        </a:extLst>
                      </p:cNvPr>
                      <p:cNvPicPr/>
                      <p:nvPr/>
                    </p:nvPicPr>
                    <p:blipFill>
                      <a:blip r:embed="rId11"/>
                      <a:stretch>
                        <a:fillRect/>
                      </a:stretch>
                    </p:blipFill>
                    <p:spPr>
                      <a:xfrm>
                        <a:off x="4400550" y="1924381"/>
                        <a:ext cx="342900" cy="2794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2D9E6B14-5F80-4D38-9722-D3C23652EB49}"/>
              </a:ext>
            </a:extLst>
          </p:cNvPr>
          <p:cNvGraphicFramePr>
            <a:graphicFrameLocks noChangeAspect="1"/>
          </p:cNvGraphicFramePr>
          <p:nvPr>
            <p:extLst>
              <p:ext uri="{D42A27DB-BD31-4B8C-83A1-F6EECF244321}">
                <p14:modId xmlns:p14="http://schemas.microsoft.com/office/powerpoint/2010/main" val="3693234509"/>
              </p:ext>
            </p:extLst>
          </p:nvPr>
        </p:nvGraphicFramePr>
        <p:xfrm>
          <a:off x="3915567" y="1175544"/>
          <a:ext cx="152400" cy="228600"/>
        </p:xfrm>
        <a:graphic>
          <a:graphicData uri="http://schemas.openxmlformats.org/presentationml/2006/ole">
            <mc:AlternateContent xmlns:mc="http://schemas.openxmlformats.org/markup-compatibility/2006">
              <mc:Choice xmlns:v="urn:schemas-microsoft-com:vml" Requires="v">
                <p:oleObj spid="_x0000_s20485" name="Equation" r:id="rId12" imgW="152280" imgH="228600" progId="Equation.DSMT4">
                  <p:embed/>
                </p:oleObj>
              </mc:Choice>
              <mc:Fallback>
                <p:oleObj name="Equation" r:id="rId12" imgW="152280" imgH="228600" progId="Equation.DSMT4">
                  <p:embed/>
                  <p:pic>
                    <p:nvPicPr>
                      <p:cNvPr id="18" name="Object 17">
                        <a:extLst>
                          <a:ext uri="{FF2B5EF4-FFF2-40B4-BE49-F238E27FC236}">
                            <a16:creationId xmlns:a16="http://schemas.microsoft.com/office/drawing/2014/main" id="{2D9E6B14-5F80-4D38-9722-D3C23652EB49}"/>
                          </a:ext>
                        </a:extLst>
                      </p:cNvPr>
                      <p:cNvPicPr/>
                      <p:nvPr/>
                    </p:nvPicPr>
                    <p:blipFill>
                      <a:blip r:embed="rId13"/>
                      <a:stretch>
                        <a:fillRect/>
                      </a:stretch>
                    </p:blipFill>
                    <p:spPr>
                      <a:xfrm>
                        <a:off x="3915567" y="1175544"/>
                        <a:ext cx="152400" cy="228600"/>
                      </a:xfrm>
                      <a:prstGeom prst="rect">
                        <a:avLst/>
                      </a:prstGeom>
                    </p:spPr>
                  </p:pic>
                </p:oleObj>
              </mc:Fallback>
            </mc:AlternateContent>
          </a:graphicData>
        </a:graphic>
      </p:graphicFrame>
      <p:pic>
        <p:nvPicPr>
          <p:cNvPr id="63" name="Picture 62">
            <a:extLst>
              <a:ext uri="{FF2B5EF4-FFF2-40B4-BE49-F238E27FC236}">
                <a16:creationId xmlns:a16="http://schemas.microsoft.com/office/drawing/2014/main" id="{54D1BE36-CA4D-4195-9CB5-205F6A51634A}"/>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1504456" y="1703579"/>
            <a:ext cx="6135088" cy="1379723"/>
          </a:xfrm>
          <a:prstGeom prst="rect">
            <a:avLst/>
          </a:prstGeom>
        </p:spPr>
      </p:pic>
      <p:sp>
        <p:nvSpPr>
          <p:cNvPr id="64" name="Rectangle 63">
            <a:extLst>
              <a:ext uri="{FF2B5EF4-FFF2-40B4-BE49-F238E27FC236}">
                <a16:creationId xmlns:a16="http://schemas.microsoft.com/office/drawing/2014/main" id="{15D0E07A-F206-4743-8BBA-4A9AA857AE0E}"/>
              </a:ext>
            </a:extLst>
          </p:cNvPr>
          <p:cNvSpPr/>
          <p:nvPr/>
        </p:nvSpPr>
        <p:spPr>
          <a:xfrm>
            <a:off x="3931258" y="2378919"/>
            <a:ext cx="2621942"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5" name="Picture 64">
            <a:extLst>
              <a:ext uri="{FF2B5EF4-FFF2-40B4-BE49-F238E27FC236}">
                <a16:creationId xmlns:a16="http://schemas.microsoft.com/office/drawing/2014/main" id="{7878E0EB-4F87-47D5-B91B-0CB983AE03F2}"/>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222750" y="2468182"/>
            <a:ext cx="673100" cy="401399"/>
          </a:xfrm>
          <a:prstGeom prst="rect">
            <a:avLst/>
          </a:prstGeom>
        </p:spPr>
      </p:pic>
      <p:pic>
        <p:nvPicPr>
          <p:cNvPr id="73" name="Picture 72">
            <a:extLst>
              <a:ext uri="{FF2B5EF4-FFF2-40B4-BE49-F238E27FC236}">
                <a16:creationId xmlns:a16="http://schemas.microsoft.com/office/drawing/2014/main" id="{CEF243E2-6603-408F-B693-E863BDC0D320}"/>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518000" y="2474080"/>
            <a:ext cx="673100" cy="401399"/>
          </a:xfrm>
          <a:prstGeom prst="rect">
            <a:avLst/>
          </a:prstGeom>
        </p:spPr>
      </p:pic>
      <p:graphicFrame>
        <p:nvGraphicFramePr>
          <p:cNvPr id="3" name="Object 2">
            <a:extLst>
              <a:ext uri="{FF2B5EF4-FFF2-40B4-BE49-F238E27FC236}">
                <a16:creationId xmlns:a16="http://schemas.microsoft.com/office/drawing/2014/main" id="{01AE6E7B-9E83-45C4-A1BB-0C2E3E68DBC1}"/>
              </a:ext>
            </a:extLst>
          </p:cNvPr>
          <p:cNvGraphicFramePr>
            <a:graphicFrameLocks noChangeAspect="1"/>
          </p:cNvGraphicFramePr>
          <p:nvPr>
            <p:extLst>
              <p:ext uri="{D42A27DB-BD31-4B8C-83A1-F6EECF244321}">
                <p14:modId xmlns:p14="http://schemas.microsoft.com/office/powerpoint/2010/main" val="3201607507"/>
              </p:ext>
            </p:extLst>
          </p:nvPr>
        </p:nvGraphicFramePr>
        <p:xfrm>
          <a:off x="4387850" y="1932319"/>
          <a:ext cx="342900" cy="279400"/>
        </p:xfrm>
        <a:graphic>
          <a:graphicData uri="http://schemas.openxmlformats.org/presentationml/2006/ole">
            <mc:AlternateContent xmlns:mc="http://schemas.openxmlformats.org/markup-compatibility/2006">
              <mc:Choice xmlns:v="urn:schemas-microsoft-com:vml" Requires="v">
                <p:oleObj spid="_x0000_s20486" name="Equation" r:id="rId15" imgW="342720" imgH="279360" progId="Equation.DSMT4">
                  <p:embed/>
                </p:oleObj>
              </mc:Choice>
              <mc:Fallback>
                <p:oleObj name="Equation" r:id="rId15" imgW="342720" imgH="279360" progId="Equation.DSMT4">
                  <p:embed/>
                  <p:pic>
                    <p:nvPicPr>
                      <p:cNvPr id="3" name="Object 2">
                        <a:extLst>
                          <a:ext uri="{FF2B5EF4-FFF2-40B4-BE49-F238E27FC236}">
                            <a16:creationId xmlns:a16="http://schemas.microsoft.com/office/drawing/2014/main" id="{01AE6E7B-9E83-45C4-A1BB-0C2E3E68DBC1}"/>
                          </a:ext>
                        </a:extLst>
                      </p:cNvPr>
                      <p:cNvPicPr/>
                      <p:nvPr/>
                    </p:nvPicPr>
                    <p:blipFill>
                      <a:blip r:embed="rId16"/>
                      <a:stretch>
                        <a:fillRect/>
                      </a:stretch>
                    </p:blipFill>
                    <p:spPr>
                      <a:xfrm>
                        <a:off x="4387850" y="1932319"/>
                        <a:ext cx="342900" cy="279400"/>
                      </a:xfrm>
                      <a:prstGeom prst="rect">
                        <a:avLst/>
                      </a:prstGeom>
                    </p:spPr>
                  </p:pic>
                </p:oleObj>
              </mc:Fallback>
            </mc:AlternateContent>
          </a:graphicData>
        </a:graphic>
      </p:graphicFrame>
      <p:pic>
        <p:nvPicPr>
          <p:cNvPr id="19" name="Picture 18">
            <a:extLst>
              <a:ext uri="{FF2B5EF4-FFF2-40B4-BE49-F238E27FC236}">
                <a16:creationId xmlns:a16="http://schemas.microsoft.com/office/drawing/2014/main" id="{E4BF907A-1EA8-4257-9F86-A54EA4EC42B1}"/>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1504456" y="1660717"/>
            <a:ext cx="6135088" cy="1422585"/>
          </a:xfrm>
          <a:prstGeom prst="rect">
            <a:avLst/>
          </a:prstGeom>
        </p:spPr>
      </p:pic>
      <p:sp>
        <p:nvSpPr>
          <p:cNvPr id="20" name="Rectangle 19">
            <a:extLst>
              <a:ext uri="{FF2B5EF4-FFF2-40B4-BE49-F238E27FC236}">
                <a16:creationId xmlns:a16="http://schemas.microsoft.com/office/drawing/2014/main" id="{67ECA7FB-BC0E-486F-A667-53AC27A917EA}"/>
              </a:ext>
            </a:extLst>
          </p:cNvPr>
          <p:cNvSpPr/>
          <p:nvPr/>
        </p:nvSpPr>
        <p:spPr>
          <a:xfrm>
            <a:off x="3276600" y="2374157"/>
            <a:ext cx="3962400"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BDB05BD3-36FB-455E-905B-AC6CD6469CD0}"/>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556000" y="2469770"/>
            <a:ext cx="673100" cy="401399"/>
          </a:xfrm>
          <a:prstGeom prst="rect">
            <a:avLst/>
          </a:prstGeom>
        </p:spPr>
      </p:pic>
      <p:pic>
        <p:nvPicPr>
          <p:cNvPr id="25" name="Picture 24">
            <a:extLst>
              <a:ext uri="{FF2B5EF4-FFF2-40B4-BE49-F238E27FC236}">
                <a16:creationId xmlns:a16="http://schemas.microsoft.com/office/drawing/2014/main" id="{66880A1C-4F03-4329-AAFE-850B06494A96}"/>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895850" y="2497012"/>
            <a:ext cx="673100" cy="401399"/>
          </a:xfrm>
          <a:prstGeom prst="rect">
            <a:avLst/>
          </a:prstGeom>
        </p:spPr>
      </p:pic>
      <p:pic>
        <p:nvPicPr>
          <p:cNvPr id="27" name="Picture 26">
            <a:extLst>
              <a:ext uri="{FF2B5EF4-FFF2-40B4-BE49-F238E27FC236}">
                <a16:creationId xmlns:a16="http://schemas.microsoft.com/office/drawing/2014/main" id="{6B45A079-7565-4C2F-83F2-B27769C1AA9C}"/>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194425" y="2504452"/>
            <a:ext cx="673100" cy="401399"/>
          </a:xfrm>
          <a:prstGeom prst="rect">
            <a:avLst/>
          </a:prstGeom>
        </p:spPr>
      </p:pic>
      <p:graphicFrame>
        <p:nvGraphicFramePr>
          <p:cNvPr id="7" name="Object 6">
            <a:extLst>
              <a:ext uri="{FF2B5EF4-FFF2-40B4-BE49-F238E27FC236}">
                <a16:creationId xmlns:a16="http://schemas.microsoft.com/office/drawing/2014/main" id="{A6E288E4-8298-468C-A05D-6F93D2CAFE40}"/>
              </a:ext>
            </a:extLst>
          </p:cNvPr>
          <p:cNvGraphicFramePr>
            <a:graphicFrameLocks noChangeAspect="1"/>
          </p:cNvGraphicFramePr>
          <p:nvPr>
            <p:extLst>
              <p:ext uri="{D42A27DB-BD31-4B8C-83A1-F6EECF244321}">
                <p14:modId xmlns:p14="http://schemas.microsoft.com/office/powerpoint/2010/main" val="315903197"/>
              </p:ext>
            </p:extLst>
          </p:nvPr>
        </p:nvGraphicFramePr>
        <p:xfrm>
          <a:off x="3901678" y="1201738"/>
          <a:ext cx="165100" cy="203200"/>
        </p:xfrm>
        <a:graphic>
          <a:graphicData uri="http://schemas.openxmlformats.org/presentationml/2006/ole">
            <mc:AlternateContent xmlns:mc="http://schemas.openxmlformats.org/markup-compatibility/2006">
              <mc:Choice xmlns:v="urn:schemas-microsoft-com:vml" Requires="v">
                <p:oleObj spid="_x0000_s20487" name="Equation" r:id="rId18" imgW="164880" imgH="203040" progId="Equation.DSMT4">
                  <p:embed/>
                </p:oleObj>
              </mc:Choice>
              <mc:Fallback>
                <p:oleObj name="Equation" r:id="rId18" imgW="164880" imgH="203040" progId="Equation.DSMT4">
                  <p:embed/>
                  <p:pic>
                    <p:nvPicPr>
                      <p:cNvPr id="7" name="Object 6">
                        <a:extLst>
                          <a:ext uri="{FF2B5EF4-FFF2-40B4-BE49-F238E27FC236}">
                            <a16:creationId xmlns:a16="http://schemas.microsoft.com/office/drawing/2014/main" id="{A6E288E4-8298-468C-A05D-6F93D2CAFE40}"/>
                          </a:ext>
                        </a:extLst>
                      </p:cNvPr>
                      <p:cNvPicPr/>
                      <p:nvPr/>
                    </p:nvPicPr>
                    <p:blipFill>
                      <a:blip r:embed="rId19"/>
                      <a:stretch>
                        <a:fillRect/>
                      </a:stretch>
                    </p:blipFill>
                    <p:spPr>
                      <a:xfrm>
                        <a:off x="3901678" y="1201738"/>
                        <a:ext cx="165100" cy="2032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26AC955E-A0D1-4BDE-B2CA-B82F5CFF4455}"/>
              </a:ext>
            </a:extLst>
          </p:cNvPr>
          <p:cNvGraphicFramePr>
            <a:graphicFrameLocks noChangeAspect="1"/>
          </p:cNvGraphicFramePr>
          <p:nvPr>
            <p:extLst>
              <p:ext uri="{D42A27DB-BD31-4B8C-83A1-F6EECF244321}">
                <p14:modId xmlns:p14="http://schemas.microsoft.com/office/powerpoint/2010/main" val="1938220912"/>
              </p:ext>
            </p:extLst>
          </p:nvPr>
        </p:nvGraphicFramePr>
        <p:xfrm>
          <a:off x="4325620" y="1924699"/>
          <a:ext cx="355600" cy="279400"/>
        </p:xfrm>
        <a:graphic>
          <a:graphicData uri="http://schemas.openxmlformats.org/presentationml/2006/ole">
            <mc:AlternateContent xmlns:mc="http://schemas.openxmlformats.org/markup-compatibility/2006">
              <mc:Choice xmlns:v="urn:schemas-microsoft-com:vml" Requires="v">
                <p:oleObj spid="_x0000_s20488" name="Equation" r:id="rId20" imgW="355320" imgH="279360" progId="Equation.DSMT4">
                  <p:embed/>
                </p:oleObj>
              </mc:Choice>
              <mc:Fallback>
                <p:oleObj name="Equation" r:id="rId20" imgW="355320" imgH="279360" progId="Equation.DSMT4">
                  <p:embed/>
                  <p:pic>
                    <p:nvPicPr>
                      <p:cNvPr id="11" name="Object 10">
                        <a:extLst>
                          <a:ext uri="{FF2B5EF4-FFF2-40B4-BE49-F238E27FC236}">
                            <a16:creationId xmlns:a16="http://schemas.microsoft.com/office/drawing/2014/main" id="{26AC955E-A0D1-4BDE-B2CA-B82F5CFF4455}"/>
                          </a:ext>
                        </a:extLst>
                      </p:cNvPr>
                      <p:cNvPicPr/>
                      <p:nvPr/>
                    </p:nvPicPr>
                    <p:blipFill>
                      <a:blip r:embed="rId21"/>
                      <a:stretch>
                        <a:fillRect/>
                      </a:stretch>
                    </p:blipFill>
                    <p:spPr>
                      <a:xfrm>
                        <a:off x="4325620" y="1924699"/>
                        <a:ext cx="355600" cy="279400"/>
                      </a:xfrm>
                      <a:prstGeom prst="rect">
                        <a:avLst/>
                      </a:prstGeom>
                    </p:spPr>
                  </p:pic>
                </p:oleObj>
              </mc:Fallback>
            </mc:AlternateContent>
          </a:graphicData>
        </a:graphic>
      </p:graphicFrame>
    </p:spTree>
    <p:extLst>
      <p:ext uri="{BB962C8B-B14F-4D97-AF65-F5344CB8AC3E}">
        <p14:creationId xmlns:p14="http://schemas.microsoft.com/office/powerpoint/2010/main" val="215831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xit" presetSubtype="0" fill="hold" grpId="1" nodeType="withEffect">
                                  <p:stCondLst>
                                    <p:cond delay="0"/>
                                  </p:stCondLst>
                                  <p:childTnLst>
                                    <p:animEffect transition="out" filter="fade">
                                      <p:cBhvr>
                                        <p:cTn id="9" dur="500"/>
                                        <p:tgtEl>
                                          <p:spTgt spid="64"/>
                                        </p:tgtEl>
                                      </p:cBhvr>
                                    </p:animEffect>
                                    <p:set>
                                      <p:cBhvr>
                                        <p:cTn id="10" dur="1" fill="hold">
                                          <p:stCondLst>
                                            <p:cond delay="499"/>
                                          </p:stCondLst>
                                        </p:cTn>
                                        <p:tgtEl>
                                          <p:spTgt spid="64"/>
                                        </p:tgtEl>
                                        <p:attrNameLst>
                                          <p:attrName>style.visibility</p:attrName>
                                        </p:attrNameLst>
                                      </p:cBhvr>
                                      <p:to>
                                        <p:strVal val="hidden"/>
                                      </p:to>
                                    </p:set>
                                  </p:childTnLst>
                                </p:cTn>
                              </p:par>
                              <p:par>
                                <p:cTn id="11" presetID="10" presetClass="exit" presetSubtype="0" fill="hold" grpId="2" nodeType="with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49"/>
                                        </p:tgtEl>
                                      </p:cBhvr>
                                    </p:animEffect>
                                    <p:set>
                                      <p:cBhvr>
                                        <p:cTn id="47" dur="1" fill="hold">
                                          <p:stCondLst>
                                            <p:cond delay="499"/>
                                          </p:stCondLst>
                                        </p:cTn>
                                        <p:tgtEl>
                                          <p:spTgt spid="49"/>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5"/>
                                        </p:tgtEl>
                                      </p:cBhvr>
                                    </p:animEffect>
                                    <p:set>
                                      <p:cBhvr>
                                        <p:cTn id="50" dur="1" fill="hold">
                                          <p:stCondLst>
                                            <p:cond delay="499"/>
                                          </p:stCondLst>
                                        </p:cTn>
                                        <p:tgtEl>
                                          <p:spTgt spid="15"/>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par>
                                <p:cTn id="64" presetID="10" presetClass="entr" presetSubtype="0" fill="hold"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par>
                                <p:cTn id="67" presetID="10" presetClass="entr" presetSubtype="0" fill="hold" grpId="2"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500"/>
                                        <p:tgtEl>
                                          <p:spTgt spid="6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fade">
                                      <p:cBhvr>
                                        <p:cTn id="74" dur="500"/>
                                        <p:tgtEl>
                                          <p:spTgt spid="63"/>
                                        </p:tgtEl>
                                      </p:cBhvr>
                                    </p:animEffect>
                                  </p:childTnLst>
                                </p:cTn>
                              </p:par>
                            </p:childTnLst>
                          </p:cTn>
                        </p:par>
                        <p:par>
                          <p:cTn id="75" fill="hold">
                            <p:stCondLst>
                              <p:cond delay="500"/>
                            </p:stCondLst>
                            <p:childTnLst>
                              <p:par>
                                <p:cTn id="76" presetID="10" presetClass="exit" presetSubtype="0" fill="hold" grpId="0" nodeType="afterEffect">
                                  <p:stCondLst>
                                    <p:cond delay="0"/>
                                  </p:stCondLst>
                                  <p:childTnLst>
                                    <p:animEffect transition="out" filter="fade">
                                      <p:cBhvr>
                                        <p:cTn id="77" dur="500"/>
                                        <p:tgtEl>
                                          <p:spTgt spid="64"/>
                                        </p:tgtEl>
                                      </p:cBhvr>
                                    </p:animEffect>
                                    <p:set>
                                      <p:cBhvr>
                                        <p:cTn id="78" dur="1" fill="hold">
                                          <p:stCondLst>
                                            <p:cond delay="499"/>
                                          </p:stCondLst>
                                        </p:cTn>
                                        <p:tgtEl>
                                          <p:spTgt spid="6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fade">
                                      <p:cBhvr>
                                        <p:cTn id="83" dur="500"/>
                                        <p:tgtEl>
                                          <p:spTgt spid="65"/>
                                        </p:tgtEl>
                                      </p:cBhvr>
                                    </p:animEffect>
                                  </p:childTnLst>
                                </p:cTn>
                              </p:par>
                              <p:par>
                                <p:cTn id="84" presetID="10" presetClass="entr" presetSubtype="0" fill="hold" nodeType="with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500"/>
                                        <p:tgtEl>
                                          <p:spTgt spid="7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fade">
                                      <p:cBhvr>
                                        <p:cTn id="91" dur="500"/>
                                        <p:tgtEl>
                                          <p:spTgt spid="3"/>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8"/>
                                        </p:tgtEl>
                                      </p:cBhvr>
                                    </p:animEffect>
                                    <p:set>
                                      <p:cBhvr>
                                        <p:cTn id="96" dur="1" fill="hold">
                                          <p:stCondLst>
                                            <p:cond delay="499"/>
                                          </p:stCondLst>
                                        </p:cTn>
                                        <p:tgtEl>
                                          <p:spTgt spid="8"/>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18"/>
                                        </p:tgtEl>
                                      </p:cBhvr>
                                    </p:animEffect>
                                    <p:set>
                                      <p:cBhvr>
                                        <p:cTn id="99" dur="1" fill="hold">
                                          <p:stCondLst>
                                            <p:cond delay="499"/>
                                          </p:stCondLst>
                                        </p:cTn>
                                        <p:tgtEl>
                                          <p:spTgt spid="18"/>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63"/>
                                        </p:tgtEl>
                                      </p:cBhvr>
                                    </p:animEffect>
                                    <p:set>
                                      <p:cBhvr>
                                        <p:cTn id="102" dur="1" fill="hold">
                                          <p:stCondLst>
                                            <p:cond delay="499"/>
                                          </p:stCondLst>
                                        </p:cTn>
                                        <p:tgtEl>
                                          <p:spTgt spid="63"/>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65"/>
                                        </p:tgtEl>
                                      </p:cBhvr>
                                    </p:animEffect>
                                    <p:set>
                                      <p:cBhvr>
                                        <p:cTn id="105" dur="1" fill="hold">
                                          <p:stCondLst>
                                            <p:cond delay="499"/>
                                          </p:stCondLst>
                                        </p:cTn>
                                        <p:tgtEl>
                                          <p:spTgt spid="65"/>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73"/>
                                        </p:tgtEl>
                                      </p:cBhvr>
                                    </p:animEffect>
                                    <p:set>
                                      <p:cBhvr>
                                        <p:cTn id="108" dur="1" fill="hold">
                                          <p:stCondLst>
                                            <p:cond delay="499"/>
                                          </p:stCondLst>
                                        </p:cTn>
                                        <p:tgtEl>
                                          <p:spTgt spid="73"/>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3"/>
                                        </p:tgtEl>
                                      </p:cBhvr>
                                    </p:animEffect>
                                    <p:set>
                                      <p:cBhvr>
                                        <p:cTn id="111" dur="1" fill="hold">
                                          <p:stCondLst>
                                            <p:cond delay="499"/>
                                          </p:stCondLst>
                                        </p:cTn>
                                        <p:tgtEl>
                                          <p:spTgt spid="3"/>
                                        </p:tgtEl>
                                        <p:attrNameLst>
                                          <p:attrName>style.visibility</p:attrName>
                                        </p:attrNameLst>
                                      </p:cBhvr>
                                      <p:to>
                                        <p:strVal val="hidden"/>
                                      </p:to>
                                    </p:set>
                                  </p:childTnLst>
                                </p:cTn>
                              </p:par>
                            </p:childTnLst>
                          </p:cTn>
                        </p:par>
                        <p:par>
                          <p:cTn id="112" fill="hold">
                            <p:stCondLst>
                              <p:cond delay="500"/>
                            </p:stCondLst>
                            <p:childTnLst>
                              <p:par>
                                <p:cTn id="113" presetID="10" presetClass="entr" presetSubtype="0" fill="hold" grpId="1" nodeType="afterEffect">
                                  <p:stCondLst>
                                    <p:cond delay="0"/>
                                  </p:stCondLst>
                                  <p:childTnLst>
                                    <p:set>
                                      <p:cBhvr>
                                        <p:cTn id="114" dur="1" fill="hold">
                                          <p:stCondLst>
                                            <p:cond delay="0"/>
                                          </p:stCondLst>
                                        </p:cTn>
                                        <p:tgtEl>
                                          <p:spTgt spid="20"/>
                                        </p:tgtEl>
                                        <p:attrNameLst>
                                          <p:attrName>style.visibility</p:attrName>
                                        </p:attrNameLst>
                                      </p:cBhvr>
                                      <p:to>
                                        <p:strVal val="visible"/>
                                      </p:to>
                                    </p:set>
                                    <p:animEffect transition="in" filter="fade">
                                      <p:cBhvr>
                                        <p:cTn id="115" dur="500"/>
                                        <p:tgtEl>
                                          <p:spTgt spid="20"/>
                                        </p:tgtEl>
                                      </p:cBhvr>
                                    </p:animEffect>
                                  </p:childTnLst>
                                </p:cTn>
                              </p:par>
                              <p:par>
                                <p:cTn id="116" presetID="10" presetClass="entr" presetSubtype="0" fill="hold" nodeType="withEffect">
                                  <p:stCondLst>
                                    <p:cond delay="0"/>
                                  </p:stCondLst>
                                  <p:childTnLst>
                                    <p:set>
                                      <p:cBhvr>
                                        <p:cTn id="117" dur="1" fill="hold">
                                          <p:stCondLst>
                                            <p:cond delay="0"/>
                                          </p:stCondLst>
                                        </p:cTn>
                                        <p:tgtEl>
                                          <p:spTgt spid="7"/>
                                        </p:tgtEl>
                                        <p:attrNameLst>
                                          <p:attrName>style.visibility</p:attrName>
                                        </p:attrNameLst>
                                      </p:cBhvr>
                                      <p:to>
                                        <p:strVal val="visible"/>
                                      </p:to>
                                    </p:set>
                                    <p:animEffect transition="in" filter="fade">
                                      <p:cBhvr>
                                        <p:cTn id="118" dur="500"/>
                                        <p:tgtEl>
                                          <p:spTgt spid="7"/>
                                        </p:tgtEl>
                                      </p:cBhvr>
                                    </p:animEffect>
                                  </p:childTnLst>
                                </p:cTn>
                              </p:par>
                              <p:par>
                                <p:cTn id="119" presetID="10" presetClass="entr" presetSubtype="0" fill="hold" nodeType="withEffect">
                                  <p:stCondLst>
                                    <p:cond delay="0"/>
                                  </p:stCondLst>
                                  <p:childTnLst>
                                    <p:set>
                                      <p:cBhvr>
                                        <p:cTn id="120" dur="1" fill="hold">
                                          <p:stCondLst>
                                            <p:cond delay="0"/>
                                          </p:stCondLst>
                                        </p:cTn>
                                        <p:tgtEl>
                                          <p:spTgt spid="8"/>
                                        </p:tgtEl>
                                        <p:attrNameLst>
                                          <p:attrName>style.visibility</p:attrName>
                                        </p:attrNameLst>
                                      </p:cBhvr>
                                      <p:to>
                                        <p:strVal val="visible"/>
                                      </p:to>
                                    </p:set>
                                    <p:animEffect transition="in" filter="fade">
                                      <p:cBhvr>
                                        <p:cTn id="121" dur="500"/>
                                        <p:tgtEl>
                                          <p:spTgt spid="8"/>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19"/>
                                        </p:tgtEl>
                                        <p:attrNameLst>
                                          <p:attrName>style.visibility</p:attrName>
                                        </p:attrNameLst>
                                      </p:cBhvr>
                                      <p:to>
                                        <p:strVal val="visible"/>
                                      </p:to>
                                    </p:set>
                                    <p:animEffect transition="in" filter="fade">
                                      <p:cBhvr>
                                        <p:cTn id="126" dur="500"/>
                                        <p:tgtEl>
                                          <p:spTgt spid="19"/>
                                        </p:tgtEl>
                                      </p:cBhvr>
                                    </p:animEffect>
                                  </p:childTnLst>
                                </p:cTn>
                              </p:par>
                            </p:childTnLst>
                          </p:cTn>
                        </p:par>
                        <p:par>
                          <p:cTn id="127" fill="hold">
                            <p:stCondLst>
                              <p:cond delay="500"/>
                            </p:stCondLst>
                            <p:childTnLst>
                              <p:par>
                                <p:cTn id="128" presetID="10" presetClass="exit" presetSubtype="0" fill="hold" grpId="0" nodeType="afterEffect">
                                  <p:stCondLst>
                                    <p:cond delay="0"/>
                                  </p:stCondLst>
                                  <p:childTnLst>
                                    <p:animEffect transition="out" filter="fade">
                                      <p:cBhvr>
                                        <p:cTn id="129" dur="500"/>
                                        <p:tgtEl>
                                          <p:spTgt spid="20"/>
                                        </p:tgtEl>
                                      </p:cBhvr>
                                    </p:animEffect>
                                    <p:set>
                                      <p:cBhvr>
                                        <p:cTn id="130" dur="1" fill="hold">
                                          <p:stCondLst>
                                            <p:cond delay="499"/>
                                          </p:stCondLst>
                                        </p:cTn>
                                        <p:tgtEl>
                                          <p:spTgt spid="20"/>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21"/>
                                        </p:tgtEl>
                                        <p:attrNameLst>
                                          <p:attrName>style.visibility</p:attrName>
                                        </p:attrNameLst>
                                      </p:cBhvr>
                                      <p:to>
                                        <p:strVal val="visible"/>
                                      </p:to>
                                    </p:set>
                                    <p:animEffect transition="in" filter="fade">
                                      <p:cBhvr>
                                        <p:cTn id="135" dur="500"/>
                                        <p:tgtEl>
                                          <p:spTgt spid="21"/>
                                        </p:tgtEl>
                                      </p:cBhvr>
                                    </p:animEffect>
                                  </p:childTnLst>
                                </p:cTn>
                              </p:par>
                              <p:par>
                                <p:cTn id="136" presetID="10" presetClass="entr" presetSubtype="0" fill="hold" nodeType="withEffect">
                                  <p:stCondLst>
                                    <p:cond delay="0"/>
                                  </p:stCondLst>
                                  <p:childTnLst>
                                    <p:set>
                                      <p:cBhvr>
                                        <p:cTn id="137" dur="1" fill="hold">
                                          <p:stCondLst>
                                            <p:cond delay="0"/>
                                          </p:stCondLst>
                                        </p:cTn>
                                        <p:tgtEl>
                                          <p:spTgt spid="25"/>
                                        </p:tgtEl>
                                        <p:attrNameLst>
                                          <p:attrName>style.visibility</p:attrName>
                                        </p:attrNameLst>
                                      </p:cBhvr>
                                      <p:to>
                                        <p:strVal val="visible"/>
                                      </p:to>
                                    </p:set>
                                    <p:animEffect transition="in" filter="fade">
                                      <p:cBhvr>
                                        <p:cTn id="138" dur="500"/>
                                        <p:tgtEl>
                                          <p:spTgt spid="25"/>
                                        </p:tgtEl>
                                      </p:cBhvr>
                                    </p:animEffect>
                                  </p:childTnLst>
                                </p:cTn>
                              </p:par>
                              <p:par>
                                <p:cTn id="139" presetID="10" presetClass="entr" presetSubtype="0" fill="hold" nodeType="withEffect">
                                  <p:stCondLst>
                                    <p:cond delay="0"/>
                                  </p:stCondLst>
                                  <p:childTnLst>
                                    <p:set>
                                      <p:cBhvr>
                                        <p:cTn id="140" dur="1" fill="hold">
                                          <p:stCondLst>
                                            <p:cond delay="0"/>
                                          </p:stCondLst>
                                        </p:cTn>
                                        <p:tgtEl>
                                          <p:spTgt spid="27"/>
                                        </p:tgtEl>
                                        <p:attrNameLst>
                                          <p:attrName>style.visibility</p:attrName>
                                        </p:attrNameLst>
                                      </p:cBhvr>
                                      <p:to>
                                        <p:strVal val="visible"/>
                                      </p:to>
                                    </p:set>
                                    <p:animEffect transition="in" filter="fade">
                                      <p:cBhvr>
                                        <p:cTn id="141" dur="500"/>
                                        <p:tgtEl>
                                          <p:spTgt spid="27"/>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11"/>
                                        </p:tgtEl>
                                        <p:attrNameLst>
                                          <p:attrName>style.visibility</p:attrName>
                                        </p:attrNameLst>
                                      </p:cBhvr>
                                      <p:to>
                                        <p:strVal val="visible"/>
                                      </p:to>
                                    </p:set>
                                    <p:animEffect transition="in" filter="fade">
                                      <p:cBhvr>
                                        <p:cTn id="1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4" grpId="1" animBg="1"/>
      <p:bldP spid="64" grpId="0" animBg="1"/>
      <p:bldP spid="64" grpId="1" animBg="1"/>
      <p:bldP spid="64" grpId="2" animBg="1"/>
      <p:bldP spid="20" grpId="0" animBg="1"/>
      <p:bldP spid="20" grpId="1" animBg="1"/>
      <p:bldP spid="20"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5934DECC-BD50-4B87-B570-6D5A5BB05405}"/>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3:6</a:t>
            </a:r>
          </a:p>
        </p:txBody>
      </p:sp>
      <p:pic>
        <p:nvPicPr>
          <p:cNvPr id="9" name="Picture 8">
            <a:extLst>
              <a:ext uri="{FF2B5EF4-FFF2-40B4-BE49-F238E27FC236}">
                <a16:creationId xmlns:a16="http://schemas.microsoft.com/office/drawing/2014/main" id="{FBE4514E-C2B6-4CD8-969F-A9967B6F1C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565931"/>
            <a:ext cx="7907446" cy="1726138"/>
          </a:xfrm>
          <a:prstGeom prst="rect">
            <a:avLst/>
          </a:prstGeom>
        </p:spPr>
      </p:pic>
    </p:spTree>
    <p:extLst>
      <p:ext uri="{BB962C8B-B14F-4D97-AF65-F5344CB8AC3E}">
        <p14:creationId xmlns:p14="http://schemas.microsoft.com/office/powerpoint/2010/main" val="1864040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4EC28457-4AE2-4964-96DA-51CF49EB946F}"/>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3:6</a:t>
            </a:r>
          </a:p>
        </p:txBody>
      </p:sp>
      <p:pic>
        <p:nvPicPr>
          <p:cNvPr id="4" name="Picture 3">
            <a:extLst>
              <a:ext uri="{FF2B5EF4-FFF2-40B4-BE49-F238E27FC236}">
                <a16:creationId xmlns:a16="http://schemas.microsoft.com/office/drawing/2014/main" id="{1B88F8A4-036E-48CB-8D90-3D6B6E925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546645"/>
            <a:ext cx="7907446" cy="1764710"/>
          </a:xfrm>
          <a:prstGeom prst="rect">
            <a:avLst/>
          </a:prstGeom>
        </p:spPr>
      </p:pic>
    </p:spTree>
    <p:extLst>
      <p:ext uri="{BB962C8B-B14F-4D97-AF65-F5344CB8AC3E}">
        <p14:creationId xmlns:p14="http://schemas.microsoft.com/office/powerpoint/2010/main" val="1403520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C84C9F2B-1DD2-467E-8E62-34C5AD7F7603}"/>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3:6</a:t>
            </a:r>
          </a:p>
        </p:txBody>
      </p:sp>
      <p:pic>
        <p:nvPicPr>
          <p:cNvPr id="5" name="Picture 4">
            <a:extLst>
              <a:ext uri="{FF2B5EF4-FFF2-40B4-BE49-F238E27FC236}">
                <a16:creationId xmlns:a16="http://schemas.microsoft.com/office/drawing/2014/main" id="{CB29837C-186E-4688-9CF4-D93BF68D0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551466"/>
            <a:ext cx="7907446" cy="1755068"/>
          </a:xfrm>
          <a:prstGeom prst="rect">
            <a:avLst/>
          </a:prstGeom>
        </p:spPr>
      </p:pic>
    </p:spTree>
    <p:extLst>
      <p:ext uri="{BB962C8B-B14F-4D97-AF65-F5344CB8AC3E}">
        <p14:creationId xmlns:p14="http://schemas.microsoft.com/office/powerpoint/2010/main" val="2992016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A64DBD94-2953-489D-8EEF-E5081B495B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a:solidFill>
                  <a:srgbClr val="3875A1"/>
                </a:solidFill>
              </a:rPr>
              <a:t>tep 1:1</a:t>
            </a:r>
          </a:p>
        </p:txBody>
      </p:sp>
      <p:graphicFrame>
        <p:nvGraphicFramePr>
          <p:cNvPr id="8" name="Object 7">
            <a:extLst>
              <a:ext uri="{FF2B5EF4-FFF2-40B4-BE49-F238E27FC236}">
                <a16:creationId xmlns:a16="http://schemas.microsoft.com/office/drawing/2014/main" id="{E63C3726-D523-45EA-B292-58FC00DC05E9}"/>
              </a:ext>
            </a:extLst>
          </p:cNvPr>
          <p:cNvGraphicFramePr>
            <a:graphicFrameLocks noChangeAspect="1"/>
          </p:cNvGraphicFramePr>
          <p:nvPr>
            <p:extLst>
              <p:ext uri="{D42A27DB-BD31-4B8C-83A1-F6EECF244321}">
                <p14:modId xmlns:p14="http://schemas.microsoft.com/office/powerpoint/2010/main" val="3779234503"/>
              </p:ext>
            </p:extLst>
          </p:nvPr>
        </p:nvGraphicFramePr>
        <p:xfrm>
          <a:off x="3771900" y="3561996"/>
          <a:ext cx="1600200" cy="266700"/>
        </p:xfrm>
        <a:graphic>
          <a:graphicData uri="http://schemas.openxmlformats.org/presentationml/2006/ole">
            <mc:AlternateContent xmlns:mc="http://schemas.openxmlformats.org/markup-compatibility/2006">
              <mc:Choice xmlns:v="urn:schemas-microsoft-com:vml" Requires="v">
                <p:oleObj spid="_x0000_s1026" name="Equation" r:id="rId4" imgW="1600200" imgH="266400" progId="Equation.DSMT4">
                  <p:embed/>
                </p:oleObj>
              </mc:Choice>
              <mc:Fallback>
                <p:oleObj name="Equation" r:id="rId4" imgW="1600200" imgH="266400" progId="Equation.DSMT4">
                  <p:embed/>
                  <p:pic>
                    <p:nvPicPr>
                      <p:cNvPr id="8" name="Object 7">
                        <a:extLst>
                          <a:ext uri="{FF2B5EF4-FFF2-40B4-BE49-F238E27FC236}">
                            <a16:creationId xmlns:a16="http://schemas.microsoft.com/office/drawing/2014/main" id="{E63C3726-D523-45EA-B292-58FC00DC05E9}"/>
                          </a:ext>
                        </a:extLst>
                      </p:cNvPr>
                      <p:cNvPicPr/>
                      <p:nvPr/>
                    </p:nvPicPr>
                    <p:blipFill>
                      <a:blip r:embed="rId5"/>
                      <a:stretch>
                        <a:fillRect/>
                      </a:stretch>
                    </p:blipFill>
                    <p:spPr>
                      <a:xfrm>
                        <a:off x="3771900" y="3561996"/>
                        <a:ext cx="1600200" cy="2667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6431BDA9-B9D1-4D34-A95E-26D80BCC0A33}"/>
              </a:ext>
            </a:extLst>
          </p:cNvPr>
          <p:cNvGraphicFramePr>
            <a:graphicFrameLocks noChangeAspect="1"/>
          </p:cNvGraphicFramePr>
          <p:nvPr>
            <p:extLst>
              <p:ext uri="{D42A27DB-BD31-4B8C-83A1-F6EECF244321}">
                <p14:modId xmlns:p14="http://schemas.microsoft.com/office/powerpoint/2010/main" val="2372942117"/>
              </p:ext>
            </p:extLst>
          </p:nvPr>
        </p:nvGraphicFramePr>
        <p:xfrm>
          <a:off x="4237038" y="4033838"/>
          <a:ext cx="660400" cy="266700"/>
        </p:xfrm>
        <a:graphic>
          <a:graphicData uri="http://schemas.openxmlformats.org/presentationml/2006/ole">
            <mc:AlternateContent xmlns:mc="http://schemas.openxmlformats.org/markup-compatibility/2006">
              <mc:Choice xmlns:v="urn:schemas-microsoft-com:vml" Requires="v">
                <p:oleObj spid="_x0000_s1027" name="Equation" r:id="rId6" imgW="660240" imgH="266400" progId="Equation.DSMT4">
                  <p:embed/>
                </p:oleObj>
              </mc:Choice>
              <mc:Fallback>
                <p:oleObj name="Equation" r:id="rId6" imgW="660240" imgH="266400" progId="Equation.DSMT4">
                  <p:embed/>
                  <p:pic>
                    <p:nvPicPr>
                      <p:cNvPr id="9" name="Object 8">
                        <a:extLst>
                          <a:ext uri="{FF2B5EF4-FFF2-40B4-BE49-F238E27FC236}">
                            <a16:creationId xmlns:a16="http://schemas.microsoft.com/office/drawing/2014/main" id="{6431BDA9-B9D1-4D34-A95E-26D80BCC0A33}"/>
                          </a:ext>
                        </a:extLst>
                      </p:cNvPr>
                      <p:cNvPicPr/>
                      <p:nvPr/>
                    </p:nvPicPr>
                    <p:blipFill>
                      <a:blip r:embed="rId7"/>
                      <a:stretch>
                        <a:fillRect/>
                      </a:stretch>
                    </p:blipFill>
                    <p:spPr>
                      <a:xfrm>
                        <a:off x="4237038" y="4033838"/>
                        <a:ext cx="660400" cy="2667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8889327A-BE73-4233-AC29-CCCC55AB3929}"/>
              </a:ext>
            </a:extLst>
          </p:cNvPr>
          <p:cNvGraphicFramePr>
            <a:graphicFrameLocks noChangeAspect="1"/>
          </p:cNvGraphicFramePr>
          <p:nvPr>
            <p:extLst>
              <p:ext uri="{D42A27DB-BD31-4B8C-83A1-F6EECF244321}">
                <p14:modId xmlns:p14="http://schemas.microsoft.com/office/powerpoint/2010/main" val="2860800132"/>
              </p:ext>
            </p:extLst>
          </p:nvPr>
        </p:nvGraphicFramePr>
        <p:xfrm>
          <a:off x="4230688" y="4505325"/>
          <a:ext cx="660400" cy="266700"/>
        </p:xfrm>
        <a:graphic>
          <a:graphicData uri="http://schemas.openxmlformats.org/presentationml/2006/ole">
            <mc:AlternateContent xmlns:mc="http://schemas.openxmlformats.org/markup-compatibility/2006">
              <mc:Choice xmlns:v="urn:schemas-microsoft-com:vml" Requires="v">
                <p:oleObj spid="_x0000_s1028" name="Equation" r:id="rId8" imgW="660240" imgH="266400" progId="Equation.DSMT4">
                  <p:embed/>
                </p:oleObj>
              </mc:Choice>
              <mc:Fallback>
                <p:oleObj name="Equation" r:id="rId8" imgW="660240" imgH="266400" progId="Equation.DSMT4">
                  <p:embed/>
                  <p:pic>
                    <p:nvPicPr>
                      <p:cNvPr id="3" name="Object 2">
                        <a:extLst>
                          <a:ext uri="{FF2B5EF4-FFF2-40B4-BE49-F238E27FC236}">
                            <a16:creationId xmlns:a16="http://schemas.microsoft.com/office/drawing/2014/main" id="{8889327A-BE73-4233-AC29-CCCC55AB3929}"/>
                          </a:ext>
                        </a:extLst>
                      </p:cNvPr>
                      <p:cNvPicPr/>
                      <p:nvPr/>
                    </p:nvPicPr>
                    <p:blipFill>
                      <a:blip r:embed="rId9"/>
                      <a:stretch>
                        <a:fillRect/>
                      </a:stretch>
                    </p:blipFill>
                    <p:spPr>
                      <a:xfrm>
                        <a:off x="4230688" y="4505325"/>
                        <a:ext cx="660400" cy="2667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E017C0DB-E3EF-433E-8745-5EBCF665782F}"/>
              </a:ext>
            </a:extLst>
          </p:cNvPr>
          <p:cNvGraphicFramePr>
            <a:graphicFrameLocks noChangeAspect="1"/>
          </p:cNvGraphicFramePr>
          <p:nvPr>
            <p:extLst>
              <p:ext uri="{D42A27DB-BD31-4B8C-83A1-F6EECF244321}">
                <p14:modId xmlns:p14="http://schemas.microsoft.com/office/powerpoint/2010/main" val="2571331519"/>
              </p:ext>
            </p:extLst>
          </p:nvPr>
        </p:nvGraphicFramePr>
        <p:xfrm>
          <a:off x="2825750" y="4976813"/>
          <a:ext cx="3492500" cy="266700"/>
        </p:xfrm>
        <a:graphic>
          <a:graphicData uri="http://schemas.openxmlformats.org/presentationml/2006/ole">
            <mc:AlternateContent xmlns:mc="http://schemas.openxmlformats.org/markup-compatibility/2006">
              <mc:Choice xmlns:v="urn:schemas-microsoft-com:vml" Requires="v">
                <p:oleObj spid="_x0000_s1029" name="Equation" r:id="rId10" imgW="3492360" imgH="266400" progId="Equation.DSMT4">
                  <p:embed/>
                </p:oleObj>
              </mc:Choice>
              <mc:Fallback>
                <p:oleObj name="Equation" r:id="rId10" imgW="3492360" imgH="266400" progId="Equation.DSMT4">
                  <p:embed/>
                  <p:pic>
                    <p:nvPicPr>
                      <p:cNvPr id="5" name="Object 4">
                        <a:extLst>
                          <a:ext uri="{FF2B5EF4-FFF2-40B4-BE49-F238E27FC236}">
                            <a16:creationId xmlns:a16="http://schemas.microsoft.com/office/drawing/2014/main" id="{E017C0DB-E3EF-433E-8745-5EBCF665782F}"/>
                          </a:ext>
                        </a:extLst>
                      </p:cNvPr>
                      <p:cNvPicPr/>
                      <p:nvPr/>
                    </p:nvPicPr>
                    <p:blipFill>
                      <a:blip r:embed="rId11"/>
                      <a:stretch>
                        <a:fillRect/>
                      </a:stretch>
                    </p:blipFill>
                    <p:spPr>
                      <a:xfrm>
                        <a:off x="2825750" y="4976813"/>
                        <a:ext cx="3492500" cy="266700"/>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3D744238-329E-436F-B3DF-9816C9B9E2F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8277" y="1700089"/>
            <a:ext cx="7907446" cy="1263263"/>
          </a:xfrm>
          <a:prstGeom prst="rect">
            <a:avLst/>
          </a:prstGeom>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98D4CC24-E81F-461E-917C-A5B773E5ACF7}"/>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3:7</a:t>
            </a:r>
          </a:p>
        </p:txBody>
      </p:sp>
      <p:pic>
        <p:nvPicPr>
          <p:cNvPr id="4" name="Picture 3">
            <a:extLst>
              <a:ext uri="{FF2B5EF4-FFF2-40B4-BE49-F238E27FC236}">
                <a16:creationId xmlns:a16="http://schemas.microsoft.com/office/drawing/2014/main" id="{9F9D3F65-1497-4FAA-B9EB-F8D9368EB5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1228186"/>
            <a:ext cx="7907446" cy="1726138"/>
          </a:xfrm>
          <a:prstGeom prst="rect">
            <a:avLst/>
          </a:prstGeom>
        </p:spPr>
      </p:pic>
      <p:graphicFrame>
        <p:nvGraphicFramePr>
          <p:cNvPr id="7" name="Object 6">
            <a:extLst>
              <a:ext uri="{FF2B5EF4-FFF2-40B4-BE49-F238E27FC236}">
                <a16:creationId xmlns:a16="http://schemas.microsoft.com/office/drawing/2014/main" id="{C68F198D-29B6-408F-97EB-D9AD545CE52A}"/>
              </a:ext>
            </a:extLst>
          </p:cNvPr>
          <p:cNvGraphicFramePr>
            <a:graphicFrameLocks noChangeAspect="1"/>
          </p:cNvGraphicFramePr>
          <p:nvPr>
            <p:extLst>
              <p:ext uri="{D42A27DB-BD31-4B8C-83A1-F6EECF244321}">
                <p14:modId xmlns:p14="http://schemas.microsoft.com/office/powerpoint/2010/main" val="1973240473"/>
              </p:ext>
            </p:extLst>
          </p:nvPr>
        </p:nvGraphicFramePr>
        <p:xfrm>
          <a:off x="3625850" y="3282950"/>
          <a:ext cx="1892300" cy="292100"/>
        </p:xfrm>
        <a:graphic>
          <a:graphicData uri="http://schemas.openxmlformats.org/presentationml/2006/ole">
            <mc:AlternateContent xmlns:mc="http://schemas.openxmlformats.org/markup-compatibility/2006">
              <mc:Choice xmlns:v="urn:schemas-microsoft-com:vml" Requires="v">
                <p:oleObj spid="_x0000_s21506" name="Equation" r:id="rId5" imgW="1892160" imgH="291960" progId="Equation.DSMT4">
                  <p:embed/>
                </p:oleObj>
              </mc:Choice>
              <mc:Fallback>
                <p:oleObj name="Equation" r:id="rId5" imgW="1892160" imgH="291960" progId="Equation.DSMT4">
                  <p:embed/>
                  <p:pic>
                    <p:nvPicPr>
                      <p:cNvPr id="7" name="Object 6">
                        <a:extLst>
                          <a:ext uri="{FF2B5EF4-FFF2-40B4-BE49-F238E27FC236}">
                            <a16:creationId xmlns:a16="http://schemas.microsoft.com/office/drawing/2014/main" id="{C68F198D-29B6-408F-97EB-D9AD545CE52A}"/>
                          </a:ext>
                        </a:extLst>
                      </p:cNvPr>
                      <p:cNvPicPr/>
                      <p:nvPr/>
                    </p:nvPicPr>
                    <p:blipFill>
                      <a:blip r:embed="rId6"/>
                      <a:stretch>
                        <a:fillRect/>
                      </a:stretch>
                    </p:blipFill>
                    <p:spPr>
                      <a:xfrm>
                        <a:off x="3625850" y="3282950"/>
                        <a:ext cx="1892300" cy="2921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A8F614DB-5CE6-4DA3-8DAB-8F009E6B747D}"/>
              </a:ext>
            </a:extLst>
          </p:cNvPr>
          <p:cNvGraphicFramePr>
            <a:graphicFrameLocks noChangeAspect="1"/>
          </p:cNvGraphicFramePr>
          <p:nvPr>
            <p:extLst>
              <p:ext uri="{D42A27DB-BD31-4B8C-83A1-F6EECF244321}">
                <p14:modId xmlns:p14="http://schemas.microsoft.com/office/powerpoint/2010/main" val="1590267693"/>
              </p:ext>
            </p:extLst>
          </p:nvPr>
        </p:nvGraphicFramePr>
        <p:xfrm>
          <a:off x="3924300" y="3721100"/>
          <a:ext cx="1295400" cy="279400"/>
        </p:xfrm>
        <a:graphic>
          <a:graphicData uri="http://schemas.openxmlformats.org/presentationml/2006/ole">
            <mc:AlternateContent xmlns:mc="http://schemas.openxmlformats.org/markup-compatibility/2006">
              <mc:Choice xmlns:v="urn:schemas-microsoft-com:vml" Requires="v">
                <p:oleObj spid="_x0000_s21507" name="Equation" r:id="rId7" imgW="1295280" imgH="279360" progId="Equation.DSMT4">
                  <p:embed/>
                </p:oleObj>
              </mc:Choice>
              <mc:Fallback>
                <p:oleObj name="Equation" r:id="rId7" imgW="1295280" imgH="279360" progId="Equation.DSMT4">
                  <p:embed/>
                  <p:pic>
                    <p:nvPicPr>
                      <p:cNvPr id="9" name="Object 8">
                        <a:extLst>
                          <a:ext uri="{FF2B5EF4-FFF2-40B4-BE49-F238E27FC236}">
                            <a16:creationId xmlns:a16="http://schemas.microsoft.com/office/drawing/2014/main" id="{A8F614DB-5CE6-4DA3-8DAB-8F009E6B747D}"/>
                          </a:ext>
                        </a:extLst>
                      </p:cNvPr>
                      <p:cNvPicPr/>
                      <p:nvPr/>
                    </p:nvPicPr>
                    <p:blipFill>
                      <a:blip r:embed="rId8"/>
                      <a:stretch>
                        <a:fillRect/>
                      </a:stretch>
                    </p:blipFill>
                    <p:spPr>
                      <a:xfrm>
                        <a:off x="3924300" y="3721100"/>
                        <a:ext cx="1295400" cy="2794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9F99F93F-F780-4571-908A-B811EB66350D}"/>
              </a:ext>
            </a:extLst>
          </p:cNvPr>
          <p:cNvGraphicFramePr>
            <a:graphicFrameLocks noChangeAspect="1"/>
          </p:cNvGraphicFramePr>
          <p:nvPr>
            <p:extLst>
              <p:ext uri="{D42A27DB-BD31-4B8C-83A1-F6EECF244321}">
                <p14:modId xmlns:p14="http://schemas.microsoft.com/office/powerpoint/2010/main" val="1855295652"/>
              </p:ext>
            </p:extLst>
          </p:nvPr>
        </p:nvGraphicFramePr>
        <p:xfrm>
          <a:off x="3873500" y="4137466"/>
          <a:ext cx="1397000" cy="558800"/>
        </p:xfrm>
        <a:graphic>
          <a:graphicData uri="http://schemas.openxmlformats.org/presentationml/2006/ole">
            <mc:AlternateContent xmlns:mc="http://schemas.openxmlformats.org/markup-compatibility/2006">
              <mc:Choice xmlns:v="urn:schemas-microsoft-com:vml" Requires="v">
                <p:oleObj spid="_x0000_s21508" name="Equation" r:id="rId9" imgW="1396800" imgH="558720" progId="Equation.DSMT4">
                  <p:embed/>
                </p:oleObj>
              </mc:Choice>
              <mc:Fallback>
                <p:oleObj name="Equation" r:id="rId9" imgW="1396800" imgH="558720" progId="Equation.DSMT4">
                  <p:embed/>
                  <p:pic>
                    <p:nvPicPr>
                      <p:cNvPr id="11" name="Object 10">
                        <a:extLst>
                          <a:ext uri="{FF2B5EF4-FFF2-40B4-BE49-F238E27FC236}">
                            <a16:creationId xmlns:a16="http://schemas.microsoft.com/office/drawing/2014/main" id="{9F99F93F-F780-4571-908A-B811EB66350D}"/>
                          </a:ext>
                        </a:extLst>
                      </p:cNvPr>
                      <p:cNvPicPr/>
                      <p:nvPr/>
                    </p:nvPicPr>
                    <p:blipFill>
                      <a:blip r:embed="rId10"/>
                      <a:stretch>
                        <a:fillRect/>
                      </a:stretch>
                    </p:blipFill>
                    <p:spPr>
                      <a:xfrm>
                        <a:off x="3873500" y="4137466"/>
                        <a:ext cx="1397000" cy="5588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E1ADFF5A-1FCC-4FA9-8BBD-9890AA620161}"/>
              </a:ext>
            </a:extLst>
          </p:cNvPr>
          <p:cNvGraphicFramePr>
            <a:graphicFrameLocks noChangeAspect="1"/>
          </p:cNvGraphicFramePr>
          <p:nvPr>
            <p:extLst>
              <p:ext uri="{D42A27DB-BD31-4B8C-83A1-F6EECF244321}">
                <p14:modId xmlns:p14="http://schemas.microsoft.com/office/powerpoint/2010/main" val="3762053772"/>
              </p:ext>
            </p:extLst>
          </p:nvPr>
        </p:nvGraphicFramePr>
        <p:xfrm>
          <a:off x="3911600" y="4802188"/>
          <a:ext cx="1320800" cy="558800"/>
        </p:xfrm>
        <a:graphic>
          <a:graphicData uri="http://schemas.openxmlformats.org/presentationml/2006/ole">
            <mc:AlternateContent xmlns:mc="http://schemas.openxmlformats.org/markup-compatibility/2006">
              <mc:Choice xmlns:v="urn:schemas-microsoft-com:vml" Requires="v">
                <p:oleObj spid="_x0000_s21509" name="Equation" r:id="rId11" imgW="1320480" imgH="558720" progId="Equation.DSMT4">
                  <p:embed/>
                </p:oleObj>
              </mc:Choice>
              <mc:Fallback>
                <p:oleObj name="Equation" r:id="rId11" imgW="1320480" imgH="558720" progId="Equation.DSMT4">
                  <p:embed/>
                  <p:pic>
                    <p:nvPicPr>
                      <p:cNvPr id="13" name="Object 12">
                        <a:extLst>
                          <a:ext uri="{FF2B5EF4-FFF2-40B4-BE49-F238E27FC236}">
                            <a16:creationId xmlns:a16="http://schemas.microsoft.com/office/drawing/2014/main" id="{E1ADFF5A-1FCC-4FA9-8BBD-9890AA620161}"/>
                          </a:ext>
                        </a:extLst>
                      </p:cNvPr>
                      <p:cNvPicPr/>
                      <p:nvPr/>
                    </p:nvPicPr>
                    <p:blipFill>
                      <a:blip r:embed="rId12"/>
                      <a:stretch>
                        <a:fillRect/>
                      </a:stretch>
                    </p:blipFill>
                    <p:spPr>
                      <a:xfrm>
                        <a:off x="3911600" y="4802188"/>
                        <a:ext cx="1320800" cy="558800"/>
                      </a:xfrm>
                      <a:prstGeom prst="rect">
                        <a:avLst/>
                      </a:prstGeom>
                    </p:spPr>
                  </p:pic>
                </p:oleObj>
              </mc:Fallback>
            </mc:AlternateContent>
          </a:graphicData>
        </a:graphic>
      </p:graphicFrame>
    </p:spTree>
    <p:extLst>
      <p:ext uri="{BB962C8B-B14F-4D97-AF65-F5344CB8AC3E}">
        <p14:creationId xmlns:p14="http://schemas.microsoft.com/office/powerpoint/2010/main" val="159915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435C566F-0D67-4AC9-8E96-22BD7FBEF1B1}"/>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3:7</a:t>
            </a:r>
          </a:p>
        </p:txBody>
      </p:sp>
      <p:pic>
        <p:nvPicPr>
          <p:cNvPr id="5" name="Picture 4">
            <a:extLst>
              <a:ext uri="{FF2B5EF4-FFF2-40B4-BE49-F238E27FC236}">
                <a16:creationId xmlns:a16="http://schemas.microsoft.com/office/drawing/2014/main" id="{A30E221C-7F8E-40A5-BF63-E452C04A50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1235373"/>
            <a:ext cx="7907446" cy="1764710"/>
          </a:xfrm>
          <a:prstGeom prst="rect">
            <a:avLst/>
          </a:prstGeom>
        </p:spPr>
      </p:pic>
      <p:graphicFrame>
        <p:nvGraphicFramePr>
          <p:cNvPr id="8" name="Object 7">
            <a:extLst>
              <a:ext uri="{FF2B5EF4-FFF2-40B4-BE49-F238E27FC236}">
                <a16:creationId xmlns:a16="http://schemas.microsoft.com/office/drawing/2014/main" id="{D8CAC40F-33C9-40F0-92CC-2B1E00DF6AE8}"/>
              </a:ext>
            </a:extLst>
          </p:cNvPr>
          <p:cNvGraphicFramePr>
            <a:graphicFrameLocks noChangeAspect="1"/>
          </p:cNvGraphicFramePr>
          <p:nvPr>
            <p:extLst>
              <p:ext uri="{D42A27DB-BD31-4B8C-83A1-F6EECF244321}">
                <p14:modId xmlns:p14="http://schemas.microsoft.com/office/powerpoint/2010/main" val="1514171724"/>
              </p:ext>
            </p:extLst>
          </p:nvPr>
        </p:nvGraphicFramePr>
        <p:xfrm>
          <a:off x="3860800" y="3162300"/>
          <a:ext cx="1422400" cy="558800"/>
        </p:xfrm>
        <a:graphic>
          <a:graphicData uri="http://schemas.openxmlformats.org/presentationml/2006/ole">
            <mc:AlternateContent xmlns:mc="http://schemas.openxmlformats.org/markup-compatibility/2006">
              <mc:Choice xmlns:v="urn:schemas-microsoft-com:vml" Requires="v">
                <p:oleObj spid="_x0000_s22530" name="Equation" r:id="rId5" imgW="1422360" imgH="558720" progId="Equation.DSMT4">
                  <p:embed/>
                </p:oleObj>
              </mc:Choice>
              <mc:Fallback>
                <p:oleObj name="Equation" r:id="rId5" imgW="1422360" imgH="558720" progId="Equation.DSMT4">
                  <p:embed/>
                  <p:pic>
                    <p:nvPicPr>
                      <p:cNvPr id="8" name="Object 7">
                        <a:extLst>
                          <a:ext uri="{FF2B5EF4-FFF2-40B4-BE49-F238E27FC236}">
                            <a16:creationId xmlns:a16="http://schemas.microsoft.com/office/drawing/2014/main" id="{D8CAC40F-33C9-40F0-92CC-2B1E00DF6AE8}"/>
                          </a:ext>
                        </a:extLst>
                      </p:cNvPr>
                      <p:cNvPicPr/>
                      <p:nvPr/>
                    </p:nvPicPr>
                    <p:blipFill>
                      <a:blip r:embed="rId6"/>
                      <a:stretch>
                        <a:fillRect/>
                      </a:stretch>
                    </p:blipFill>
                    <p:spPr>
                      <a:xfrm>
                        <a:off x="3860800" y="3162300"/>
                        <a:ext cx="1422400" cy="5588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4CAE301F-31AE-4A0C-A32D-7E0D286D3262}"/>
              </a:ext>
            </a:extLst>
          </p:cNvPr>
          <p:cNvGraphicFramePr>
            <a:graphicFrameLocks noChangeAspect="1"/>
          </p:cNvGraphicFramePr>
          <p:nvPr>
            <p:extLst>
              <p:ext uri="{D42A27DB-BD31-4B8C-83A1-F6EECF244321}">
                <p14:modId xmlns:p14="http://schemas.microsoft.com/office/powerpoint/2010/main" val="1659808585"/>
              </p:ext>
            </p:extLst>
          </p:nvPr>
        </p:nvGraphicFramePr>
        <p:xfrm>
          <a:off x="3900488" y="3835400"/>
          <a:ext cx="1346200" cy="558800"/>
        </p:xfrm>
        <a:graphic>
          <a:graphicData uri="http://schemas.openxmlformats.org/presentationml/2006/ole">
            <mc:AlternateContent xmlns:mc="http://schemas.openxmlformats.org/markup-compatibility/2006">
              <mc:Choice xmlns:v="urn:schemas-microsoft-com:vml" Requires="v">
                <p:oleObj spid="_x0000_s22531" name="Equation" r:id="rId7" imgW="1346040" imgH="558720" progId="Equation.DSMT4">
                  <p:embed/>
                </p:oleObj>
              </mc:Choice>
              <mc:Fallback>
                <p:oleObj name="Equation" r:id="rId7" imgW="1346040" imgH="558720" progId="Equation.DSMT4">
                  <p:embed/>
                  <p:pic>
                    <p:nvPicPr>
                      <p:cNvPr id="15" name="Object 14">
                        <a:extLst>
                          <a:ext uri="{FF2B5EF4-FFF2-40B4-BE49-F238E27FC236}">
                            <a16:creationId xmlns:a16="http://schemas.microsoft.com/office/drawing/2014/main" id="{4CAE301F-31AE-4A0C-A32D-7E0D286D3262}"/>
                          </a:ext>
                        </a:extLst>
                      </p:cNvPr>
                      <p:cNvPicPr/>
                      <p:nvPr/>
                    </p:nvPicPr>
                    <p:blipFill>
                      <a:blip r:embed="rId8"/>
                      <a:stretch>
                        <a:fillRect/>
                      </a:stretch>
                    </p:blipFill>
                    <p:spPr>
                      <a:xfrm>
                        <a:off x="3900488" y="3835400"/>
                        <a:ext cx="1346200" cy="558800"/>
                      </a:xfrm>
                      <a:prstGeom prst="rect">
                        <a:avLst/>
                      </a:prstGeom>
                    </p:spPr>
                  </p:pic>
                </p:oleObj>
              </mc:Fallback>
            </mc:AlternateContent>
          </a:graphicData>
        </a:graphic>
      </p:graphicFrame>
    </p:spTree>
    <p:extLst>
      <p:ext uri="{BB962C8B-B14F-4D97-AF65-F5344CB8AC3E}">
        <p14:creationId xmlns:p14="http://schemas.microsoft.com/office/powerpoint/2010/main" val="19059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6DA18D20-0BEA-423A-82A1-9269AB707B3F}"/>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3:7</a:t>
            </a:r>
          </a:p>
        </p:txBody>
      </p:sp>
      <p:pic>
        <p:nvPicPr>
          <p:cNvPr id="4" name="Picture 3">
            <a:extLst>
              <a:ext uri="{FF2B5EF4-FFF2-40B4-BE49-F238E27FC236}">
                <a16:creationId xmlns:a16="http://schemas.microsoft.com/office/drawing/2014/main" id="{E5906DA4-83FE-49EB-831A-610033D7B4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1237449"/>
            <a:ext cx="7907446" cy="1755068"/>
          </a:xfrm>
          <a:prstGeom prst="rect">
            <a:avLst/>
          </a:prstGeom>
        </p:spPr>
      </p:pic>
      <p:graphicFrame>
        <p:nvGraphicFramePr>
          <p:cNvPr id="8" name="Object 7">
            <a:extLst>
              <a:ext uri="{FF2B5EF4-FFF2-40B4-BE49-F238E27FC236}">
                <a16:creationId xmlns:a16="http://schemas.microsoft.com/office/drawing/2014/main" id="{D8CAC40F-33C9-40F0-92CC-2B1E00DF6AE8}"/>
              </a:ext>
            </a:extLst>
          </p:cNvPr>
          <p:cNvGraphicFramePr>
            <a:graphicFrameLocks noChangeAspect="1"/>
          </p:cNvGraphicFramePr>
          <p:nvPr>
            <p:extLst>
              <p:ext uri="{D42A27DB-BD31-4B8C-83A1-F6EECF244321}">
                <p14:modId xmlns:p14="http://schemas.microsoft.com/office/powerpoint/2010/main" val="718641472"/>
              </p:ext>
            </p:extLst>
          </p:nvPr>
        </p:nvGraphicFramePr>
        <p:xfrm>
          <a:off x="3790950" y="3162300"/>
          <a:ext cx="1562100" cy="558800"/>
        </p:xfrm>
        <a:graphic>
          <a:graphicData uri="http://schemas.openxmlformats.org/presentationml/2006/ole">
            <mc:AlternateContent xmlns:mc="http://schemas.openxmlformats.org/markup-compatibility/2006">
              <mc:Choice xmlns:v="urn:schemas-microsoft-com:vml" Requires="v">
                <p:oleObj spid="_x0000_s23554" name="Equation" r:id="rId5" imgW="1562040" imgH="558720" progId="Equation.DSMT4">
                  <p:embed/>
                </p:oleObj>
              </mc:Choice>
              <mc:Fallback>
                <p:oleObj name="Equation" r:id="rId5" imgW="1562040" imgH="558720" progId="Equation.DSMT4">
                  <p:embed/>
                  <p:pic>
                    <p:nvPicPr>
                      <p:cNvPr id="8" name="Object 7">
                        <a:extLst>
                          <a:ext uri="{FF2B5EF4-FFF2-40B4-BE49-F238E27FC236}">
                            <a16:creationId xmlns:a16="http://schemas.microsoft.com/office/drawing/2014/main" id="{D8CAC40F-33C9-40F0-92CC-2B1E00DF6AE8}"/>
                          </a:ext>
                        </a:extLst>
                      </p:cNvPr>
                      <p:cNvPicPr/>
                      <p:nvPr/>
                    </p:nvPicPr>
                    <p:blipFill>
                      <a:blip r:embed="rId6"/>
                      <a:stretch>
                        <a:fillRect/>
                      </a:stretch>
                    </p:blipFill>
                    <p:spPr>
                      <a:xfrm>
                        <a:off x="3790950" y="3162300"/>
                        <a:ext cx="1562100" cy="5588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4CAE301F-31AE-4A0C-A32D-7E0D286D3262}"/>
              </a:ext>
            </a:extLst>
          </p:cNvPr>
          <p:cNvGraphicFramePr>
            <a:graphicFrameLocks noChangeAspect="1"/>
          </p:cNvGraphicFramePr>
          <p:nvPr>
            <p:extLst>
              <p:ext uri="{D42A27DB-BD31-4B8C-83A1-F6EECF244321}">
                <p14:modId xmlns:p14="http://schemas.microsoft.com/office/powerpoint/2010/main" val="4085811241"/>
              </p:ext>
            </p:extLst>
          </p:nvPr>
        </p:nvGraphicFramePr>
        <p:xfrm>
          <a:off x="3830638" y="3835400"/>
          <a:ext cx="1485900" cy="558800"/>
        </p:xfrm>
        <a:graphic>
          <a:graphicData uri="http://schemas.openxmlformats.org/presentationml/2006/ole">
            <mc:AlternateContent xmlns:mc="http://schemas.openxmlformats.org/markup-compatibility/2006">
              <mc:Choice xmlns:v="urn:schemas-microsoft-com:vml" Requires="v">
                <p:oleObj spid="_x0000_s23555" name="Equation" r:id="rId7" imgW="1485720" imgH="558720" progId="Equation.DSMT4">
                  <p:embed/>
                </p:oleObj>
              </mc:Choice>
              <mc:Fallback>
                <p:oleObj name="Equation" r:id="rId7" imgW="1485720" imgH="558720" progId="Equation.DSMT4">
                  <p:embed/>
                  <p:pic>
                    <p:nvPicPr>
                      <p:cNvPr id="15" name="Object 14">
                        <a:extLst>
                          <a:ext uri="{FF2B5EF4-FFF2-40B4-BE49-F238E27FC236}">
                            <a16:creationId xmlns:a16="http://schemas.microsoft.com/office/drawing/2014/main" id="{4CAE301F-31AE-4A0C-A32D-7E0D286D3262}"/>
                          </a:ext>
                        </a:extLst>
                      </p:cNvPr>
                      <p:cNvPicPr/>
                      <p:nvPr/>
                    </p:nvPicPr>
                    <p:blipFill>
                      <a:blip r:embed="rId8"/>
                      <a:stretch>
                        <a:fillRect/>
                      </a:stretch>
                    </p:blipFill>
                    <p:spPr>
                      <a:xfrm>
                        <a:off x="3830638" y="3835400"/>
                        <a:ext cx="1485900" cy="558800"/>
                      </a:xfrm>
                      <a:prstGeom prst="rect">
                        <a:avLst/>
                      </a:prstGeom>
                    </p:spPr>
                  </p:pic>
                </p:oleObj>
              </mc:Fallback>
            </mc:AlternateContent>
          </a:graphicData>
        </a:graphic>
      </p:graphicFrame>
    </p:spTree>
    <p:extLst>
      <p:ext uri="{BB962C8B-B14F-4D97-AF65-F5344CB8AC3E}">
        <p14:creationId xmlns:p14="http://schemas.microsoft.com/office/powerpoint/2010/main" val="243341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DB229267-B257-4D7D-B54E-F2BC3F73E102}"/>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3:7</a:t>
            </a:r>
          </a:p>
        </p:txBody>
      </p:sp>
      <p:grpSp>
        <p:nvGrpSpPr>
          <p:cNvPr id="12" name="Group 11">
            <a:extLst>
              <a:ext uri="{FF2B5EF4-FFF2-40B4-BE49-F238E27FC236}">
                <a16:creationId xmlns:a16="http://schemas.microsoft.com/office/drawing/2014/main" id="{D0521EF6-DA4A-41CB-93E8-D8DBB4DA7251}"/>
              </a:ext>
            </a:extLst>
          </p:cNvPr>
          <p:cNvGrpSpPr/>
          <p:nvPr/>
        </p:nvGrpSpPr>
        <p:grpSpPr>
          <a:xfrm>
            <a:off x="3633788" y="2746375"/>
            <a:ext cx="1934121" cy="558800"/>
            <a:chOff x="4140746" y="946604"/>
            <a:chExt cx="1934121" cy="558800"/>
          </a:xfrm>
        </p:grpSpPr>
        <p:graphicFrame>
          <p:nvGraphicFramePr>
            <p:cNvPr id="3" name="Object 2">
              <a:extLst>
                <a:ext uri="{FF2B5EF4-FFF2-40B4-BE49-F238E27FC236}">
                  <a16:creationId xmlns:a16="http://schemas.microsoft.com/office/drawing/2014/main" id="{F58FFFAB-5A10-42BE-BD0D-521AAC60F23D}"/>
                </a:ext>
              </a:extLst>
            </p:cNvPr>
            <p:cNvGraphicFramePr>
              <a:graphicFrameLocks noChangeAspect="1"/>
            </p:cNvGraphicFramePr>
            <p:nvPr>
              <p:extLst>
                <p:ext uri="{D42A27DB-BD31-4B8C-83A1-F6EECF244321}">
                  <p14:modId xmlns:p14="http://schemas.microsoft.com/office/powerpoint/2010/main" val="432472714"/>
                </p:ext>
              </p:extLst>
            </p:nvPr>
          </p:nvGraphicFramePr>
          <p:xfrm>
            <a:off x="4140746" y="946604"/>
            <a:ext cx="863600" cy="558800"/>
          </p:xfrm>
          <a:graphic>
            <a:graphicData uri="http://schemas.openxmlformats.org/presentationml/2006/ole">
              <mc:AlternateContent xmlns:mc="http://schemas.openxmlformats.org/markup-compatibility/2006">
                <mc:Choice xmlns:v="urn:schemas-microsoft-com:vml" Requires="v">
                  <p:oleObj spid="_x0000_s24578" name="Equation" r:id="rId4" imgW="863280" imgH="558720" progId="Equation.DSMT4">
                    <p:embed/>
                  </p:oleObj>
                </mc:Choice>
                <mc:Fallback>
                  <p:oleObj name="Equation" r:id="rId4" imgW="863280" imgH="558720" progId="Equation.DSMT4">
                    <p:embed/>
                    <p:pic>
                      <p:nvPicPr>
                        <p:cNvPr id="3" name="Object 2">
                          <a:extLst>
                            <a:ext uri="{FF2B5EF4-FFF2-40B4-BE49-F238E27FC236}">
                              <a16:creationId xmlns:a16="http://schemas.microsoft.com/office/drawing/2014/main" id="{F58FFFAB-5A10-42BE-BD0D-521AAC60F23D}"/>
                            </a:ext>
                          </a:extLst>
                        </p:cNvPr>
                        <p:cNvPicPr/>
                        <p:nvPr/>
                      </p:nvPicPr>
                      <p:blipFill>
                        <a:blip r:embed="rId5"/>
                        <a:stretch>
                          <a:fillRect/>
                        </a:stretch>
                      </p:blipFill>
                      <p:spPr>
                        <a:xfrm>
                          <a:off x="4140746" y="946604"/>
                          <a:ext cx="863600" cy="558800"/>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A886CD5F-99A6-4A3D-9358-B9F6A38663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5236433" y="1065524"/>
              <a:ext cx="320051" cy="320051"/>
            </a:xfrm>
            <a:prstGeom prst="rect">
              <a:avLst/>
            </a:prstGeom>
          </p:spPr>
        </p:pic>
        <p:graphicFrame>
          <p:nvGraphicFramePr>
            <p:cNvPr id="10" name="Object 9">
              <a:extLst>
                <a:ext uri="{FF2B5EF4-FFF2-40B4-BE49-F238E27FC236}">
                  <a16:creationId xmlns:a16="http://schemas.microsoft.com/office/drawing/2014/main" id="{9578D85D-D4B6-4B4C-BDE8-5600C5DCD122}"/>
                </a:ext>
              </a:extLst>
            </p:cNvPr>
            <p:cNvGraphicFramePr>
              <a:graphicFrameLocks noChangeAspect="1"/>
            </p:cNvGraphicFramePr>
            <p:nvPr>
              <p:extLst>
                <p:ext uri="{D42A27DB-BD31-4B8C-83A1-F6EECF244321}">
                  <p14:modId xmlns:p14="http://schemas.microsoft.com/office/powerpoint/2010/main" val="3253297189"/>
                </p:ext>
              </p:extLst>
            </p:nvPr>
          </p:nvGraphicFramePr>
          <p:xfrm>
            <a:off x="5731967" y="1073462"/>
            <a:ext cx="342900" cy="266700"/>
          </p:xfrm>
          <a:graphic>
            <a:graphicData uri="http://schemas.openxmlformats.org/presentationml/2006/ole">
              <mc:AlternateContent xmlns:mc="http://schemas.openxmlformats.org/markup-compatibility/2006">
                <mc:Choice xmlns:v="urn:schemas-microsoft-com:vml" Requires="v">
                  <p:oleObj spid="_x0000_s24579" name="Equation" r:id="rId7" imgW="342720" imgH="266400" progId="Equation.DSMT4">
                    <p:embed/>
                  </p:oleObj>
                </mc:Choice>
                <mc:Fallback>
                  <p:oleObj name="Equation" r:id="rId7" imgW="342720" imgH="266400" progId="Equation.DSMT4">
                    <p:embed/>
                    <p:pic>
                      <p:nvPicPr>
                        <p:cNvPr id="10" name="Object 9">
                          <a:extLst>
                            <a:ext uri="{FF2B5EF4-FFF2-40B4-BE49-F238E27FC236}">
                              <a16:creationId xmlns:a16="http://schemas.microsoft.com/office/drawing/2014/main" id="{9578D85D-D4B6-4B4C-BDE8-5600C5DCD122}"/>
                            </a:ext>
                          </a:extLst>
                        </p:cNvPr>
                        <p:cNvPicPr/>
                        <p:nvPr/>
                      </p:nvPicPr>
                      <p:blipFill>
                        <a:blip r:embed="rId8"/>
                        <a:stretch>
                          <a:fillRect/>
                        </a:stretch>
                      </p:blipFill>
                      <p:spPr>
                        <a:xfrm>
                          <a:off x="5731967" y="1073462"/>
                          <a:ext cx="342900" cy="266700"/>
                        </a:xfrm>
                        <a:prstGeom prst="rect">
                          <a:avLst/>
                        </a:prstGeom>
                      </p:spPr>
                    </p:pic>
                  </p:oleObj>
                </mc:Fallback>
              </mc:AlternateContent>
            </a:graphicData>
          </a:graphic>
        </p:graphicFrame>
      </p:grpSp>
      <p:grpSp>
        <p:nvGrpSpPr>
          <p:cNvPr id="27" name="Group 26">
            <a:extLst>
              <a:ext uri="{FF2B5EF4-FFF2-40B4-BE49-F238E27FC236}">
                <a16:creationId xmlns:a16="http://schemas.microsoft.com/office/drawing/2014/main" id="{7379694F-7420-40A8-B7D5-02C4E5560CF7}"/>
              </a:ext>
            </a:extLst>
          </p:cNvPr>
          <p:cNvGrpSpPr/>
          <p:nvPr/>
        </p:nvGrpSpPr>
        <p:grpSpPr>
          <a:xfrm>
            <a:off x="3575844" y="3463925"/>
            <a:ext cx="1934369" cy="558800"/>
            <a:chOff x="4400055" y="926646"/>
            <a:chExt cx="1934369" cy="558800"/>
          </a:xfrm>
        </p:grpSpPr>
        <p:graphicFrame>
          <p:nvGraphicFramePr>
            <p:cNvPr id="28" name="Object 27">
              <a:extLst>
                <a:ext uri="{FF2B5EF4-FFF2-40B4-BE49-F238E27FC236}">
                  <a16:creationId xmlns:a16="http://schemas.microsoft.com/office/drawing/2014/main" id="{55808D6A-9A33-4DD1-B92B-A477FD155C6E}"/>
                </a:ext>
              </a:extLst>
            </p:cNvPr>
            <p:cNvGraphicFramePr>
              <a:graphicFrameLocks noChangeAspect="1"/>
            </p:cNvGraphicFramePr>
            <p:nvPr>
              <p:extLst>
                <p:ext uri="{D42A27DB-BD31-4B8C-83A1-F6EECF244321}">
                  <p14:modId xmlns:p14="http://schemas.microsoft.com/office/powerpoint/2010/main" val="2581734024"/>
                </p:ext>
              </p:extLst>
            </p:nvPr>
          </p:nvGraphicFramePr>
          <p:xfrm>
            <a:off x="4400055" y="1085850"/>
            <a:ext cx="342900" cy="279400"/>
          </p:xfrm>
          <a:graphic>
            <a:graphicData uri="http://schemas.openxmlformats.org/presentationml/2006/ole">
              <mc:AlternateContent xmlns:mc="http://schemas.openxmlformats.org/markup-compatibility/2006">
                <mc:Choice xmlns:v="urn:schemas-microsoft-com:vml" Requires="v">
                  <p:oleObj spid="_x0000_s24580" name="Equation" r:id="rId9" imgW="342720" imgH="279360" progId="Equation.DSMT4">
                    <p:embed/>
                  </p:oleObj>
                </mc:Choice>
                <mc:Fallback>
                  <p:oleObj name="Equation" r:id="rId9" imgW="342720" imgH="279360" progId="Equation.DSMT4">
                    <p:embed/>
                    <p:pic>
                      <p:nvPicPr>
                        <p:cNvPr id="28" name="Object 27">
                          <a:extLst>
                            <a:ext uri="{FF2B5EF4-FFF2-40B4-BE49-F238E27FC236}">
                              <a16:creationId xmlns:a16="http://schemas.microsoft.com/office/drawing/2014/main" id="{55808D6A-9A33-4DD1-B92B-A477FD155C6E}"/>
                            </a:ext>
                          </a:extLst>
                        </p:cNvPr>
                        <p:cNvPicPr/>
                        <p:nvPr/>
                      </p:nvPicPr>
                      <p:blipFill>
                        <a:blip r:embed="rId10"/>
                        <a:stretch>
                          <a:fillRect/>
                        </a:stretch>
                      </p:blipFill>
                      <p:spPr>
                        <a:xfrm>
                          <a:off x="4400055" y="1085850"/>
                          <a:ext cx="342900" cy="279400"/>
                        </a:xfrm>
                        <a:prstGeom prst="rect">
                          <a:avLst/>
                        </a:prstGeom>
                      </p:spPr>
                    </p:pic>
                  </p:oleObj>
                </mc:Fallback>
              </mc:AlternateContent>
            </a:graphicData>
          </a:graphic>
        </p:graphicFrame>
        <p:pic>
          <p:nvPicPr>
            <p:cNvPr id="29" name="Picture 28">
              <a:extLst>
                <a:ext uri="{FF2B5EF4-FFF2-40B4-BE49-F238E27FC236}">
                  <a16:creationId xmlns:a16="http://schemas.microsoft.com/office/drawing/2014/main" id="{8A52E63E-84E4-4857-853D-C265B07EDF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1633" y="1065524"/>
              <a:ext cx="320051" cy="320051"/>
            </a:xfrm>
            <a:prstGeom prst="rect">
              <a:avLst/>
            </a:prstGeom>
          </p:spPr>
        </p:pic>
        <p:graphicFrame>
          <p:nvGraphicFramePr>
            <p:cNvPr id="30" name="Object 29">
              <a:extLst>
                <a:ext uri="{FF2B5EF4-FFF2-40B4-BE49-F238E27FC236}">
                  <a16:creationId xmlns:a16="http://schemas.microsoft.com/office/drawing/2014/main" id="{E4AFC546-ABEC-47D2-9C0C-2093F2C26C80}"/>
                </a:ext>
              </a:extLst>
            </p:cNvPr>
            <p:cNvGraphicFramePr>
              <a:graphicFrameLocks noChangeAspect="1"/>
            </p:cNvGraphicFramePr>
            <p:nvPr>
              <p:extLst>
                <p:ext uri="{D42A27DB-BD31-4B8C-83A1-F6EECF244321}">
                  <p14:modId xmlns:p14="http://schemas.microsoft.com/office/powerpoint/2010/main" val="3375195720"/>
                </p:ext>
              </p:extLst>
            </p:nvPr>
          </p:nvGraphicFramePr>
          <p:xfrm>
            <a:off x="5470824" y="926646"/>
            <a:ext cx="863600" cy="558800"/>
          </p:xfrm>
          <a:graphic>
            <a:graphicData uri="http://schemas.openxmlformats.org/presentationml/2006/ole">
              <mc:AlternateContent xmlns:mc="http://schemas.openxmlformats.org/markup-compatibility/2006">
                <mc:Choice xmlns:v="urn:schemas-microsoft-com:vml" Requires="v">
                  <p:oleObj spid="_x0000_s24581" name="Equation" r:id="rId11" imgW="863280" imgH="558720" progId="Equation.DSMT4">
                    <p:embed/>
                  </p:oleObj>
                </mc:Choice>
                <mc:Fallback>
                  <p:oleObj name="Equation" r:id="rId11" imgW="863280" imgH="558720" progId="Equation.DSMT4">
                    <p:embed/>
                    <p:pic>
                      <p:nvPicPr>
                        <p:cNvPr id="30" name="Object 29">
                          <a:extLst>
                            <a:ext uri="{FF2B5EF4-FFF2-40B4-BE49-F238E27FC236}">
                              <a16:creationId xmlns:a16="http://schemas.microsoft.com/office/drawing/2014/main" id="{E4AFC546-ABEC-47D2-9C0C-2093F2C26C80}"/>
                            </a:ext>
                          </a:extLst>
                        </p:cNvPr>
                        <p:cNvPicPr/>
                        <p:nvPr/>
                      </p:nvPicPr>
                      <p:blipFill>
                        <a:blip r:embed="rId12"/>
                        <a:stretch>
                          <a:fillRect/>
                        </a:stretch>
                      </p:blipFill>
                      <p:spPr>
                        <a:xfrm>
                          <a:off x="5470824" y="926646"/>
                          <a:ext cx="863600" cy="558800"/>
                        </a:xfrm>
                        <a:prstGeom prst="rect">
                          <a:avLst/>
                        </a:prstGeom>
                      </p:spPr>
                    </p:pic>
                  </p:oleObj>
                </mc:Fallback>
              </mc:AlternateContent>
            </a:graphicData>
          </a:graphic>
        </p:graphicFrame>
      </p:grpSp>
      <p:sp>
        <p:nvSpPr>
          <p:cNvPr id="13" name="Oval 12">
            <a:extLst>
              <a:ext uri="{FF2B5EF4-FFF2-40B4-BE49-F238E27FC236}">
                <a16:creationId xmlns:a16="http://schemas.microsoft.com/office/drawing/2014/main" id="{DDC74BF0-F81E-4B2B-B5BE-04814AD32C62}"/>
              </a:ext>
            </a:extLst>
          </p:cNvPr>
          <p:cNvSpPr/>
          <p:nvPr/>
        </p:nvSpPr>
        <p:spPr>
          <a:xfrm>
            <a:off x="4810124" y="2908753"/>
            <a:ext cx="180975" cy="231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92E5CEA0-A07B-4345-AD46-193CF3530C4F}"/>
              </a:ext>
            </a:extLst>
          </p:cNvPr>
          <p:cNvSpPr/>
          <p:nvPr/>
        </p:nvSpPr>
        <p:spPr>
          <a:xfrm>
            <a:off x="4176959" y="3647238"/>
            <a:ext cx="180975" cy="231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26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1">
            <a:extLst>
              <a:ext uri="{FF2B5EF4-FFF2-40B4-BE49-F238E27FC236}">
                <a16:creationId xmlns:a16="http://schemas.microsoft.com/office/drawing/2014/main" id="{01AE4212-1DBF-4AB5-8548-BB372FF914FE}"/>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3:7</a:t>
            </a:r>
          </a:p>
        </p:txBody>
      </p:sp>
      <p:pic>
        <p:nvPicPr>
          <p:cNvPr id="5" name="Picture 4">
            <a:extLst>
              <a:ext uri="{FF2B5EF4-FFF2-40B4-BE49-F238E27FC236}">
                <a16:creationId xmlns:a16="http://schemas.microsoft.com/office/drawing/2014/main" id="{B9433A6B-89B7-493D-9907-7572490C83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134" y="929118"/>
            <a:ext cx="4771735" cy="5464220"/>
          </a:xfrm>
          <a:prstGeom prst="rect">
            <a:avLst/>
          </a:prstGeom>
        </p:spPr>
      </p:pic>
      <p:graphicFrame>
        <p:nvGraphicFramePr>
          <p:cNvPr id="7" name="Object 6">
            <a:extLst>
              <a:ext uri="{FF2B5EF4-FFF2-40B4-BE49-F238E27FC236}">
                <a16:creationId xmlns:a16="http://schemas.microsoft.com/office/drawing/2014/main" id="{A17C9037-F387-42C3-AD04-244234F0FD16}"/>
              </a:ext>
            </a:extLst>
          </p:cNvPr>
          <p:cNvGraphicFramePr>
            <a:graphicFrameLocks noChangeAspect="1"/>
          </p:cNvGraphicFramePr>
          <p:nvPr>
            <p:extLst>
              <p:ext uri="{D42A27DB-BD31-4B8C-83A1-F6EECF244321}">
                <p14:modId xmlns:p14="http://schemas.microsoft.com/office/powerpoint/2010/main" val="1684960120"/>
              </p:ext>
            </p:extLst>
          </p:nvPr>
        </p:nvGraphicFramePr>
        <p:xfrm>
          <a:off x="7034893" y="1174748"/>
          <a:ext cx="595476" cy="204372"/>
        </p:xfrm>
        <a:graphic>
          <a:graphicData uri="http://schemas.openxmlformats.org/presentationml/2006/ole">
            <mc:AlternateContent xmlns:mc="http://schemas.openxmlformats.org/markup-compatibility/2006">
              <mc:Choice xmlns:v="urn:schemas-microsoft-com:vml" Requires="v">
                <p:oleObj spid="_x0000_s25602" name="Equation" r:id="rId5" imgW="850680" imgH="291960" progId="Equation.DSMT4">
                  <p:embed/>
                </p:oleObj>
              </mc:Choice>
              <mc:Fallback>
                <p:oleObj name="Equation" r:id="rId5" imgW="850680" imgH="291960" progId="Equation.DSMT4">
                  <p:embed/>
                  <p:pic>
                    <p:nvPicPr>
                      <p:cNvPr id="7" name="Object 6">
                        <a:extLst>
                          <a:ext uri="{FF2B5EF4-FFF2-40B4-BE49-F238E27FC236}">
                            <a16:creationId xmlns:a16="http://schemas.microsoft.com/office/drawing/2014/main" id="{A17C9037-F387-42C3-AD04-244234F0FD16}"/>
                          </a:ext>
                        </a:extLst>
                      </p:cNvPr>
                      <p:cNvPicPr/>
                      <p:nvPr/>
                    </p:nvPicPr>
                    <p:blipFill>
                      <a:blip r:embed="rId6"/>
                      <a:stretch>
                        <a:fillRect/>
                      </a:stretch>
                    </p:blipFill>
                    <p:spPr>
                      <a:xfrm>
                        <a:off x="7034893" y="1174748"/>
                        <a:ext cx="595476" cy="20437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F2AF7FBA-7007-4FB8-A1B7-8826EDF25DBD}"/>
              </a:ext>
            </a:extLst>
          </p:cNvPr>
          <p:cNvGraphicFramePr>
            <a:graphicFrameLocks noChangeAspect="1"/>
          </p:cNvGraphicFramePr>
          <p:nvPr>
            <p:extLst>
              <p:ext uri="{D42A27DB-BD31-4B8C-83A1-F6EECF244321}">
                <p14:modId xmlns:p14="http://schemas.microsoft.com/office/powerpoint/2010/main" val="963350902"/>
              </p:ext>
            </p:extLst>
          </p:nvPr>
        </p:nvGraphicFramePr>
        <p:xfrm>
          <a:off x="6945993" y="2592615"/>
          <a:ext cx="657720" cy="391104"/>
        </p:xfrm>
        <a:graphic>
          <a:graphicData uri="http://schemas.openxmlformats.org/presentationml/2006/ole">
            <mc:AlternateContent xmlns:mc="http://schemas.openxmlformats.org/markup-compatibility/2006">
              <mc:Choice xmlns:v="urn:schemas-microsoft-com:vml" Requires="v">
                <p:oleObj spid="_x0000_s25603" name="Equation" r:id="rId7" imgW="939600" imgH="558720" progId="Equation.DSMT4">
                  <p:embed/>
                </p:oleObj>
              </mc:Choice>
              <mc:Fallback>
                <p:oleObj name="Equation" r:id="rId7" imgW="939600" imgH="558720" progId="Equation.DSMT4">
                  <p:embed/>
                  <p:pic>
                    <p:nvPicPr>
                      <p:cNvPr id="11" name="Object 10">
                        <a:extLst>
                          <a:ext uri="{FF2B5EF4-FFF2-40B4-BE49-F238E27FC236}">
                            <a16:creationId xmlns:a16="http://schemas.microsoft.com/office/drawing/2014/main" id="{F2AF7FBA-7007-4FB8-A1B7-8826EDF25DBD}"/>
                          </a:ext>
                        </a:extLst>
                      </p:cNvPr>
                      <p:cNvPicPr/>
                      <p:nvPr/>
                    </p:nvPicPr>
                    <p:blipFill>
                      <a:blip r:embed="rId8"/>
                      <a:stretch>
                        <a:fillRect/>
                      </a:stretch>
                    </p:blipFill>
                    <p:spPr>
                      <a:xfrm>
                        <a:off x="6945993" y="2592615"/>
                        <a:ext cx="657720" cy="391104"/>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EC6D1147-9CFC-4A50-BBA2-074475387143}"/>
              </a:ext>
            </a:extLst>
          </p:cNvPr>
          <p:cNvGraphicFramePr>
            <a:graphicFrameLocks noChangeAspect="1"/>
          </p:cNvGraphicFramePr>
          <p:nvPr>
            <p:extLst>
              <p:ext uri="{D42A27DB-BD31-4B8C-83A1-F6EECF244321}">
                <p14:modId xmlns:p14="http://schemas.microsoft.com/office/powerpoint/2010/main" val="3600166051"/>
              </p:ext>
            </p:extLst>
          </p:nvPr>
        </p:nvGraphicFramePr>
        <p:xfrm>
          <a:off x="6977063" y="4173084"/>
          <a:ext cx="675612" cy="391104"/>
        </p:xfrm>
        <a:graphic>
          <a:graphicData uri="http://schemas.openxmlformats.org/presentationml/2006/ole">
            <mc:AlternateContent xmlns:mc="http://schemas.openxmlformats.org/markup-compatibility/2006">
              <mc:Choice xmlns:v="urn:schemas-microsoft-com:vml" Requires="v">
                <p:oleObj spid="_x0000_s25604" name="Equation" r:id="rId9" imgW="965160" imgH="558720" progId="Equation.DSMT4">
                  <p:embed/>
                </p:oleObj>
              </mc:Choice>
              <mc:Fallback>
                <p:oleObj name="Equation" r:id="rId9" imgW="965160" imgH="558720" progId="Equation.DSMT4">
                  <p:embed/>
                  <p:pic>
                    <p:nvPicPr>
                      <p:cNvPr id="15" name="Object 14">
                        <a:extLst>
                          <a:ext uri="{FF2B5EF4-FFF2-40B4-BE49-F238E27FC236}">
                            <a16:creationId xmlns:a16="http://schemas.microsoft.com/office/drawing/2014/main" id="{EC6D1147-9CFC-4A50-BBA2-074475387143}"/>
                          </a:ext>
                        </a:extLst>
                      </p:cNvPr>
                      <p:cNvPicPr/>
                      <p:nvPr/>
                    </p:nvPicPr>
                    <p:blipFill>
                      <a:blip r:embed="rId10"/>
                      <a:stretch>
                        <a:fillRect/>
                      </a:stretch>
                    </p:blipFill>
                    <p:spPr>
                      <a:xfrm>
                        <a:off x="6977063" y="4173084"/>
                        <a:ext cx="675612" cy="391104"/>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B4BC2BE2-E903-4DA3-A158-CF07F0EF34C5}"/>
              </a:ext>
            </a:extLst>
          </p:cNvPr>
          <p:cNvGraphicFramePr>
            <a:graphicFrameLocks noChangeAspect="1"/>
          </p:cNvGraphicFramePr>
          <p:nvPr>
            <p:extLst>
              <p:ext uri="{D42A27DB-BD31-4B8C-83A1-F6EECF244321}">
                <p14:modId xmlns:p14="http://schemas.microsoft.com/office/powerpoint/2010/main" val="2363008665"/>
              </p:ext>
            </p:extLst>
          </p:nvPr>
        </p:nvGraphicFramePr>
        <p:xfrm>
          <a:off x="6902450" y="5780995"/>
          <a:ext cx="666540" cy="391104"/>
        </p:xfrm>
        <a:graphic>
          <a:graphicData uri="http://schemas.openxmlformats.org/presentationml/2006/ole">
            <mc:AlternateContent xmlns:mc="http://schemas.openxmlformats.org/markup-compatibility/2006">
              <mc:Choice xmlns:v="urn:schemas-microsoft-com:vml" Requires="v">
                <p:oleObj spid="_x0000_s25605" name="Equation" r:id="rId11" imgW="952200" imgH="558720" progId="Equation.DSMT4">
                  <p:embed/>
                </p:oleObj>
              </mc:Choice>
              <mc:Fallback>
                <p:oleObj name="Equation" r:id="rId11" imgW="952200" imgH="558720" progId="Equation.DSMT4">
                  <p:embed/>
                  <p:pic>
                    <p:nvPicPr>
                      <p:cNvPr id="17" name="Object 16">
                        <a:extLst>
                          <a:ext uri="{FF2B5EF4-FFF2-40B4-BE49-F238E27FC236}">
                            <a16:creationId xmlns:a16="http://schemas.microsoft.com/office/drawing/2014/main" id="{B4BC2BE2-E903-4DA3-A158-CF07F0EF34C5}"/>
                          </a:ext>
                        </a:extLst>
                      </p:cNvPr>
                      <p:cNvPicPr/>
                      <p:nvPr/>
                    </p:nvPicPr>
                    <p:blipFill>
                      <a:blip r:embed="rId12"/>
                      <a:stretch>
                        <a:fillRect/>
                      </a:stretch>
                    </p:blipFill>
                    <p:spPr>
                      <a:xfrm>
                        <a:off x="6902450" y="5780995"/>
                        <a:ext cx="666540" cy="391104"/>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C5E8D7C6-4316-460C-9432-5E69DDF363E0}"/>
              </a:ext>
            </a:extLst>
          </p:cNvPr>
          <p:cNvGraphicFramePr>
            <a:graphicFrameLocks noChangeAspect="1"/>
          </p:cNvGraphicFramePr>
          <p:nvPr>
            <p:extLst>
              <p:ext uri="{D42A27DB-BD31-4B8C-83A1-F6EECF244321}">
                <p14:modId xmlns:p14="http://schemas.microsoft.com/office/powerpoint/2010/main" val="2336163651"/>
              </p:ext>
            </p:extLst>
          </p:nvPr>
        </p:nvGraphicFramePr>
        <p:xfrm>
          <a:off x="1231018" y="4261803"/>
          <a:ext cx="133308" cy="195552"/>
        </p:xfrm>
        <a:graphic>
          <a:graphicData uri="http://schemas.openxmlformats.org/presentationml/2006/ole">
            <mc:AlternateContent xmlns:mc="http://schemas.openxmlformats.org/markup-compatibility/2006">
              <mc:Choice xmlns:v="urn:schemas-microsoft-com:vml" Requires="v">
                <p:oleObj spid="_x0000_s25606" name="Equation" r:id="rId13" imgW="190440" imgH="279360" progId="Equation.DSMT4">
                  <p:embed/>
                </p:oleObj>
              </mc:Choice>
              <mc:Fallback>
                <p:oleObj name="Equation" r:id="rId13" imgW="190440" imgH="279360" progId="Equation.DSMT4">
                  <p:embed/>
                  <p:pic>
                    <p:nvPicPr>
                      <p:cNvPr id="24" name="Object 23">
                        <a:extLst>
                          <a:ext uri="{FF2B5EF4-FFF2-40B4-BE49-F238E27FC236}">
                            <a16:creationId xmlns:a16="http://schemas.microsoft.com/office/drawing/2014/main" id="{C5E8D7C6-4316-460C-9432-5E69DDF363E0}"/>
                          </a:ext>
                        </a:extLst>
                      </p:cNvPr>
                      <p:cNvPicPr/>
                      <p:nvPr/>
                    </p:nvPicPr>
                    <p:blipFill>
                      <a:blip r:embed="rId14"/>
                      <a:stretch>
                        <a:fillRect/>
                      </a:stretch>
                    </p:blipFill>
                    <p:spPr>
                      <a:xfrm>
                        <a:off x="1231018" y="4261803"/>
                        <a:ext cx="133308" cy="195552"/>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5C91B4DA-82D6-42BE-A36A-0589A051BEB4}"/>
              </a:ext>
            </a:extLst>
          </p:cNvPr>
          <p:cNvGraphicFramePr>
            <a:graphicFrameLocks noChangeAspect="1"/>
          </p:cNvGraphicFramePr>
          <p:nvPr>
            <p:extLst>
              <p:ext uri="{D42A27DB-BD31-4B8C-83A1-F6EECF244321}">
                <p14:modId xmlns:p14="http://schemas.microsoft.com/office/powerpoint/2010/main" val="2481720657"/>
              </p:ext>
            </p:extLst>
          </p:nvPr>
        </p:nvGraphicFramePr>
        <p:xfrm>
          <a:off x="2394770" y="4260533"/>
          <a:ext cx="133308" cy="195552"/>
        </p:xfrm>
        <a:graphic>
          <a:graphicData uri="http://schemas.openxmlformats.org/presentationml/2006/ole">
            <mc:AlternateContent xmlns:mc="http://schemas.openxmlformats.org/markup-compatibility/2006">
              <mc:Choice xmlns:v="urn:schemas-microsoft-com:vml" Requires="v">
                <p:oleObj spid="_x0000_s25607" name="Equation" r:id="rId15" imgW="190440" imgH="279360" progId="Equation.DSMT4">
                  <p:embed/>
                </p:oleObj>
              </mc:Choice>
              <mc:Fallback>
                <p:oleObj name="Equation" r:id="rId15" imgW="190440" imgH="279360" progId="Equation.DSMT4">
                  <p:embed/>
                  <p:pic>
                    <p:nvPicPr>
                      <p:cNvPr id="25" name="Object 24">
                        <a:extLst>
                          <a:ext uri="{FF2B5EF4-FFF2-40B4-BE49-F238E27FC236}">
                            <a16:creationId xmlns:a16="http://schemas.microsoft.com/office/drawing/2014/main" id="{5C91B4DA-82D6-42BE-A36A-0589A051BEB4}"/>
                          </a:ext>
                        </a:extLst>
                      </p:cNvPr>
                      <p:cNvPicPr/>
                      <p:nvPr/>
                    </p:nvPicPr>
                    <p:blipFill>
                      <a:blip r:embed="rId16"/>
                      <a:stretch>
                        <a:fillRect/>
                      </a:stretch>
                    </p:blipFill>
                    <p:spPr>
                      <a:xfrm>
                        <a:off x="2394770" y="4260533"/>
                        <a:ext cx="133308" cy="195552"/>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AF5E6375-845F-40A0-AE20-74D5852E4F8B}"/>
              </a:ext>
            </a:extLst>
          </p:cNvPr>
          <p:cNvGraphicFramePr>
            <a:graphicFrameLocks noChangeAspect="1"/>
          </p:cNvGraphicFramePr>
          <p:nvPr>
            <p:extLst>
              <p:ext uri="{D42A27DB-BD31-4B8C-83A1-F6EECF244321}">
                <p14:modId xmlns:p14="http://schemas.microsoft.com/office/powerpoint/2010/main" val="3022394849"/>
              </p:ext>
            </p:extLst>
          </p:nvPr>
        </p:nvGraphicFramePr>
        <p:xfrm>
          <a:off x="3533778" y="4254183"/>
          <a:ext cx="133308" cy="195552"/>
        </p:xfrm>
        <a:graphic>
          <a:graphicData uri="http://schemas.openxmlformats.org/presentationml/2006/ole">
            <mc:AlternateContent xmlns:mc="http://schemas.openxmlformats.org/markup-compatibility/2006">
              <mc:Choice xmlns:v="urn:schemas-microsoft-com:vml" Requires="v">
                <p:oleObj spid="_x0000_s25608" name="Equation" r:id="rId17" imgW="190440" imgH="279360" progId="Equation.DSMT4">
                  <p:embed/>
                </p:oleObj>
              </mc:Choice>
              <mc:Fallback>
                <p:oleObj name="Equation" r:id="rId17" imgW="190440" imgH="279360" progId="Equation.DSMT4">
                  <p:embed/>
                  <p:pic>
                    <p:nvPicPr>
                      <p:cNvPr id="26" name="Object 25">
                        <a:extLst>
                          <a:ext uri="{FF2B5EF4-FFF2-40B4-BE49-F238E27FC236}">
                            <a16:creationId xmlns:a16="http://schemas.microsoft.com/office/drawing/2014/main" id="{AF5E6375-845F-40A0-AE20-74D5852E4F8B}"/>
                          </a:ext>
                        </a:extLst>
                      </p:cNvPr>
                      <p:cNvPicPr/>
                      <p:nvPr/>
                    </p:nvPicPr>
                    <p:blipFill>
                      <a:blip r:embed="rId18"/>
                      <a:stretch>
                        <a:fillRect/>
                      </a:stretch>
                    </p:blipFill>
                    <p:spPr>
                      <a:xfrm>
                        <a:off x="3533778" y="4254183"/>
                        <a:ext cx="133308" cy="195552"/>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7BE3C5D2-B962-49AC-BF86-F3FAC0E758A3}"/>
              </a:ext>
            </a:extLst>
          </p:cNvPr>
          <p:cNvGraphicFramePr>
            <a:graphicFrameLocks noChangeAspect="1"/>
          </p:cNvGraphicFramePr>
          <p:nvPr>
            <p:extLst>
              <p:ext uri="{D42A27DB-BD31-4B8C-83A1-F6EECF244321}">
                <p14:modId xmlns:p14="http://schemas.microsoft.com/office/powerpoint/2010/main" val="748419521"/>
              </p:ext>
            </p:extLst>
          </p:nvPr>
        </p:nvGraphicFramePr>
        <p:xfrm>
          <a:off x="4704494" y="4260533"/>
          <a:ext cx="133308" cy="195552"/>
        </p:xfrm>
        <a:graphic>
          <a:graphicData uri="http://schemas.openxmlformats.org/presentationml/2006/ole">
            <mc:AlternateContent xmlns:mc="http://schemas.openxmlformats.org/markup-compatibility/2006">
              <mc:Choice xmlns:v="urn:schemas-microsoft-com:vml" Requires="v">
                <p:oleObj spid="_x0000_s25609" name="Equation" r:id="rId19" imgW="190440" imgH="279360" progId="Equation.DSMT4">
                  <p:embed/>
                </p:oleObj>
              </mc:Choice>
              <mc:Fallback>
                <p:oleObj name="Equation" r:id="rId19" imgW="190440" imgH="279360" progId="Equation.DSMT4">
                  <p:embed/>
                  <p:pic>
                    <p:nvPicPr>
                      <p:cNvPr id="32" name="Object 31">
                        <a:extLst>
                          <a:ext uri="{FF2B5EF4-FFF2-40B4-BE49-F238E27FC236}">
                            <a16:creationId xmlns:a16="http://schemas.microsoft.com/office/drawing/2014/main" id="{7BE3C5D2-B962-49AC-BF86-F3FAC0E758A3}"/>
                          </a:ext>
                        </a:extLst>
                      </p:cNvPr>
                      <p:cNvPicPr/>
                      <p:nvPr/>
                    </p:nvPicPr>
                    <p:blipFill>
                      <a:blip r:embed="rId16"/>
                      <a:stretch>
                        <a:fillRect/>
                      </a:stretch>
                    </p:blipFill>
                    <p:spPr>
                      <a:xfrm>
                        <a:off x="4704494" y="4260533"/>
                        <a:ext cx="133308" cy="195552"/>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A9F22626-596E-49D1-B67C-FDF469A88077}"/>
              </a:ext>
            </a:extLst>
          </p:cNvPr>
          <p:cNvGraphicFramePr>
            <a:graphicFrameLocks noChangeAspect="1"/>
          </p:cNvGraphicFramePr>
          <p:nvPr>
            <p:extLst>
              <p:ext uri="{D42A27DB-BD31-4B8C-83A1-F6EECF244321}">
                <p14:modId xmlns:p14="http://schemas.microsoft.com/office/powerpoint/2010/main" val="2359659813"/>
              </p:ext>
            </p:extLst>
          </p:nvPr>
        </p:nvGraphicFramePr>
        <p:xfrm>
          <a:off x="1685290" y="2675165"/>
          <a:ext cx="222012" cy="186480"/>
        </p:xfrm>
        <a:graphic>
          <a:graphicData uri="http://schemas.openxmlformats.org/presentationml/2006/ole">
            <mc:AlternateContent xmlns:mc="http://schemas.openxmlformats.org/markup-compatibility/2006">
              <mc:Choice xmlns:v="urn:schemas-microsoft-com:vml" Requires="v">
                <p:oleObj spid="_x0000_s25610" name="Equation" r:id="rId20" imgW="317160" imgH="266400" progId="Equation.DSMT4">
                  <p:embed/>
                </p:oleObj>
              </mc:Choice>
              <mc:Fallback>
                <p:oleObj name="Equation" r:id="rId20" imgW="317160" imgH="266400" progId="Equation.DSMT4">
                  <p:embed/>
                  <p:pic>
                    <p:nvPicPr>
                      <p:cNvPr id="19" name="Object 18">
                        <a:extLst>
                          <a:ext uri="{FF2B5EF4-FFF2-40B4-BE49-F238E27FC236}">
                            <a16:creationId xmlns:a16="http://schemas.microsoft.com/office/drawing/2014/main" id="{A9F22626-596E-49D1-B67C-FDF469A88077}"/>
                          </a:ext>
                        </a:extLst>
                      </p:cNvPr>
                      <p:cNvPicPr/>
                      <p:nvPr/>
                    </p:nvPicPr>
                    <p:blipFill>
                      <a:blip r:embed="rId21"/>
                      <a:stretch>
                        <a:fillRect/>
                      </a:stretch>
                    </p:blipFill>
                    <p:spPr>
                      <a:xfrm>
                        <a:off x="1685290" y="2675165"/>
                        <a:ext cx="222012" cy="18648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58599262-B518-48FF-AD87-23271D3B7F68}"/>
              </a:ext>
            </a:extLst>
          </p:cNvPr>
          <p:cNvGraphicFramePr>
            <a:graphicFrameLocks noChangeAspect="1"/>
          </p:cNvGraphicFramePr>
          <p:nvPr>
            <p:extLst>
              <p:ext uri="{D42A27DB-BD31-4B8C-83A1-F6EECF244321}">
                <p14:modId xmlns:p14="http://schemas.microsoft.com/office/powerpoint/2010/main" val="1337493839"/>
              </p:ext>
            </p:extLst>
          </p:nvPr>
        </p:nvGraphicFramePr>
        <p:xfrm>
          <a:off x="4101465" y="2682680"/>
          <a:ext cx="209550" cy="171450"/>
        </p:xfrm>
        <a:graphic>
          <a:graphicData uri="http://schemas.openxmlformats.org/presentationml/2006/ole">
            <mc:AlternateContent xmlns:mc="http://schemas.openxmlformats.org/markup-compatibility/2006">
              <mc:Choice xmlns:v="urn:schemas-microsoft-com:vml" Requires="v">
                <p:oleObj spid="_x0000_s25611" name="Equation" r:id="rId22" imgW="209540" imgH="171568" progId="Equation.DSMT4">
                  <p:embed/>
                </p:oleObj>
              </mc:Choice>
              <mc:Fallback>
                <p:oleObj name="Equation" r:id="rId22" imgW="209540" imgH="171568" progId="Equation.DSMT4">
                  <p:embed/>
                  <p:pic>
                    <p:nvPicPr>
                      <p:cNvPr id="21" name="Object 20">
                        <a:extLst>
                          <a:ext uri="{FF2B5EF4-FFF2-40B4-BE49-F238E27FC236}">
                            <a16:creationId xmlns:a16="http://schemas.microsoft.com/office/drawing/2014/main" id="{58599262-B518-48FF-AD87-23271D3B7F68}"/>
                          </a:ext>
                        </a:extLst>
                      </p:cNvPr>
                      <p:cNvPicPr/>
                      <p:nvPr/>
                    </p:nvPicPr>
                    <p:blipFill>
                      <a:blip r:embed="rId23"/>
                      <a:stretch>
                        <a:fillRect/>
                      </a:stretch>
                    </p:blipFill>
                    <p:spPr>
                      <a:xfrm>
                        <a:off x="4101465" y="2682680"/>
                        <a:ext cx="209550" cy="17145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370AC842-7AD0-47B7-ADD2-5A4E225F8E1E}"/>
              </a:ext>
            </a:extLst>
          </p:cNvPr>
          <p:cNvGraphicFramePr>
            <a:graphicFrameLocks noChangeAspect="1"/>
          </p:cNvGraphicFramePr>
          <p:nvPr>
            <p:extLst>
              <p:ext uri="{D42A27DB-BD31-4B8C-83A1-F6EECF244321}">
                <p14:modId xmlns:p14="http://schemas.microsoft.com/office/powerpoint/2010/main" val="3276249580"/>
              </p:ext>
            </p:extLst>
          </p:nvPr>
        </p:nvGraphicFramePr>
        <p:xfrm>
          <a:off x="947420" y="5853762"/>
          <a:ext cx="124236" cy="195552"/>
        </p:xfrm>
        <a:graphic>
          <a:graphicData uri="http://schemas.openxmlformats.org/presentationml/2006/ole">
            <mc:AlternateContent xmlns:mc="http://schemas.openxmlformats.org/markup-compatibility/2006">
              <mc:Choice xmlns:v="urn:schemas-microsoft-com:vml" Requires="v">
                <p:oleObj spid="_x0000_s25612" name="Equation" r:id="rId24" imgW="177480" imgH="279360" progId="Equation.DSMT4">
                  <p:embed/>
                </p:oleObj>
              </mc:Choice>
              <mc:Fallback>
                <p:oleObj name="Equation" r:id="rId24" imgW="177480" imgH="279360" progId="Equation.DSMT4">
                  <p:embed/>
                  <p:pic>
                    <p:nvPicPr>
                      <p:cNvPr id="23" name="Object 22">
                        <a:extLst>
                          <a:ext uri="{FF2B5EF4-FFF2-40B4-BE49-F238E27FC236}">
                            <a16:creationId xmlns:a16="http://schemas.microsoft.com/office/drawing/2014/main" id="{370AC842-7AD0-47B7-ADD2-5A4E225F8E1E}"/>
                          </a:ext>
                        </a:extLst>
                      </p:cNvPr>
                      <p:cNvPicPr/>
                      <p:nvPr/>
                    </p:nvPicPr>
                    <p:blipFill>
                      <a:blip r:embed="rId25"/>
                      <a:stretch>
                        <a:fillRect/>
                      </a:stretch>
                    </p:blipFill>
                    <p:spPr>
                      <a:xfrm>
                        <a:off x="947420" y="5853762"/>
                        <a:ext cx="124236" cy="195552"/>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E12E846D-E6D6-4AA8-A832-7FFE1122288C}"/>
              </a:ext>
            </a:extLst>
          </p:cNvPr>
          <p:cNvGraphicFramePr>
            <a:graphicFrameLocks noChangeAspect="1"/>
          </p:cNvGraphicFramePr>
          <p:nvPr>
            <p:extLst>
              <p:ext uri="{D42A27DB-BD31-4B8C-83A1-F6EECF244321}">
                <p14:modId xmlns:p14="http://schemas.microsoft.com/office/powerpoint/2010/main" val="2662760795"/>
              </p:ext>
            </p:extLst>
          </p:nvPr>
        </p:nvGraphicFramePr>
        <p:xfrm>
          <a:off x="1538605" y="5868339"/>
          <a:ext cx="123825" cy="180975"/>
        </p:xfrm>
        <a:graphic>
          <a:graphicData uri="http://schemas.openxmlformats.org/presentationml/2006/ole">
            <mc:AlternateContent xmlns:mc="http://schemas.openxmlformats.org/markup-compatibility/2006">
              <mc:Choice xmlns:v="urn:schemas-microsoft-com:vml" Requires="v">
                <p:oleObj spid="_x0000_s25613" name="Equation" r:id="rId26" imgW="123682" imgH="180995" progId="Equation.DSMT4">
                  <p:embed/>
                </p:oleObj>
              </mc:Choice>
              <mc:Fallback>
                <p:oleObj name="Equation" r:id="rId26" imgW="123682" imgH="180995" progId="Equation.DSMT4">
                  <p:embed/>
                  <p:pic>
                    <p:nvPicPr>
                      <p:cNvPr id="40" name="Object 39">
                        <a:extLst>
                          <a:ext uri="{FF2B5EF4-FFF2-40B4-BE49-F238E27FC236}">
                            <a16:creationId xmlns:a16="http://schemas.microsoft.com/office/drawing/2014/main" id="{E12E846D-E6D6-4AA8-A832-7FFE1122288C}"/>
                          </a:ext>
                        </a:extLst>
                      </p:cNvPr>
                      <p:cNvPicPr/>
                      <p:nvPr/>
                    </p:nvPicPr>
                    <p:blipFill>
                      <a:blip r:embed="rId27"/>
                      <a:stretch>
                        <a:fillRect/>
                      </a:stretch>
                    </p:blipFill>
                    <p:spPr>
                      <a:xfrm>
                        <a:off x="1538605" y="5868339"/>
                        <a:ext cx="123825" cy="180975"/>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id="{365FDFBB-69F6-43D6-AE0E-E45014F524F3}"/>
              </a:ext>
            </a:extLst>
          </p:cNvPr>
          <p:cNvGraphicFramePr>
            <a:graphicFrameLocks noChangeAspect="1"/>
          </p:cNvGraphicFramePr>
          <p:nvPr>
            <p:extLst>
              <p:ext uri="{D42A27DB-BD31-4B8C-83A1-F6EECF244321}">
                <p14:modId xmlns:p14="http://schemas.microsoft.com/office/powerpoint/2010/main" val="2534368387"/>
              </p:ext>
            </p:extLst>
          </p:nvPr>
        </p:nvGraphicFramePr>
        <p:xfrm>
          <a:off x="2105437" y="5853762"/>
          <a:ext cx="124236" cy="195552"/>
        </p:xfrm>
        <a:graphic>
          <a:graphicData uri="http://schemas.openxmlformats.org/presentationml/2006/ole">
            <mc:AlternateContent xmlns:mc="http://schemas.openxmlformats.org/markup-compatibility/2006">
              <mc:Choice xmlns:v="urn:schemas-microsoft-com:vml" Requires="v">
                <p:oleObj spid="_x0000_s25614" name="Equation" r:id="rId28" imgW="177480" imgH="279360" progId="Equation.DSMT4">
                  <p:embed/>
                </p:oleObj>
              </mc:Choice>
              <mc:Fallback>
                <p:oleObj name="Equation" r:id="rId28" imgW="177480" imgH="279360" progId="Equation.DSMT4">
                  <p:embed/>
                  <p:pic>
                    <p:nvPicPr>
                      <p:cNvPr id="42" name="Object 41">
                        <a:extLst>
                          <a:ext uri="{FF2B5EF4-FFF2-40B4-BE49-F238E27FC236}">
                            <a16:creationId xmlns:a16="http://schemas.microsoft.com/office/drawing/2014/main" id="{365FDFBB-69F6-43D6-AE0E-E45014F524F3}"/>
                          </a:ext>
                        </a:extLst>
                      </p:cNvPr>
                      <p:cNvPicPr/>
                      <p:nvPr/>
                    </p:nvPicPr>
                    <p:blipFill>
                      <a:blip r:embed="rId29"/>
                      <a:stretch>
                        <a:fillRect/>
                      </a:stretch>
                    </p:blipFill>
                    <p:spPr>
                      <a:xfrm>
                        <a:off x="2105437" y="5853762"/>
                        <a:ext cx="124236" cy="195552"/>
                      </a:xfrm>
                      <a:prstGeom prst="rect">
                        <a:avLst/>
                      </a:prstGeom>
                    </p:spPr>
                  </p:pic>
                </p:oleObj>
              </mc:Fallback>
            </mc:AlternateContent>
          </a:graphicData>
        </a:graphic>
      </p:graphicFrame>
      <p:graphicFrame>
        <p:nvGraphicFramePr>
          <p:cNvPr id="43" name="Object 42">
            <a:extLst>
              <a:ext uri="{FF2B5EF4-FFF2-40B4-BE49-F238E27FC236}">
                <a16:creationId xmlns:a16="http://schemas.microsoft.com/office/drawing/2014/main" id="{B8F3D396-B375-439B-91F2-A9900F6A47D3}"/>
              </a:ext>
            </a:extLst>
          </p:cNvPr>
          <p:cNvGraphicFramePr>
            <a:graphicFrameLocks noChangeAspect="1"/>
          </p:cNvGraphicFramePr>
          <p:nvPr>
            <p:extLst>
              <p:ext uri="{D42A27DB-BD31-4B8C-83A1-F6EECF244321}">
                <p14:modId xmlns:p14="http://schemas.microsoft.com/office/powerpoint/2010/main" val="170162191"/>
              </p:ext>
            </p:extLst>
          </p:nvPr>
        </p:nvGraphicFramePr>
        <p:xfrm>
          <a:off x="2696622" y="5868339"/>
          <a:ext cx="123825" cy="180975"/>
        </p:xfrm>
        <a:graphic>
          <a:graphicData uri="http://schemas.openxmlformats.org/presentationml/2006/ole">
            <mc:AlternateContent xmlns:mc="http://schemas.openxmlformats.org/markup-compatibility/2006">
              <mc:Choice xmlns:v="urn:schemas-microsoft-com:vml" Requires="v">
                <p:oleObj spid="_x0000_s25615" name="Equation" r:id="rId30" imgW="123682" imgH="180995" progId="Equation.DSMT4">
                  <p:embed/>
                </p:oleObj>
              </mc:Choice>
              <mc:Fallback>
                <p:oleObj name="Equation" r:id="rId30" imgW="123682" imgH="180995" progId="Equation.DSMT4">
                  <p:embed/>
                  <p:pic>
                    <p:nvPicPr>
                      <p:cNvPr id="43" name="Object 42">
                        <a:extLst>
                          <a:ext uri="{FF2B5EF4-FFF2-40B4-BE49-F238E27FC236}">
                            <a16:creationId xmlns:a16="http://schemas.microsoft.com/office/drawing/2014/main" id="{B8F3D396-B375-439B-91F2-A9900F6A47D3}"/>
                          </a:ext>
                        </a:extLst>
                      </p:cNvPr>
                      <p:cNvPicPr/>
                      <p:nvPr/>
                    </p:nvPicPr>
                    <p:blipFill>
                      <a:blip r:embed="rId27"/>
                      <a:stretch>
                        <a:fillRect/>
                      </a:stretch>
                    </p:blipFill>
                    <p:spPr>
                      <a:xfrm>
                        <a:off x="2696622" y="5868339"/>
                        <a:ext cx="123825" cy="180975"/>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id="{BCE10901-7C7D-4F48-9755-AF0246FD6C40}"/>
              </a:ext>
            </a:extLst>
          </p:cNvPr>
          <p:cNvGraphicFramePr>
            <a:graphicFrameLocks noChangeAspect="1"/>
          </p:cNvGraphicFramePr>
          <p:nvPr>
            <p:extLst>
              <p:ext uri="{D42A27DB-BD31-4B8C-83A1-F6EECF244321}">
                <p14:modId xmlns:p14="http://schemas.microsoft.com/office/powerpoint/2010/main" val="2570657156"/>
              </p:ext>
            </p:extLst>
          </p:nvPr>
        </p:nvGraphicFramePr>
        <p:xfrm>
          <a:off x="3278694" y="5855885"/>
          <a:ext cx="124236" cy="195552"/>
        </p:xfrm>
        <a:graphic>
          <a:graphicData uri="http://schemas.openxmlformats.org/presentationml/2006/ole">
            <mc:AlternateContent xmlns:mc="http://schemas.openxmlformats.org/markup-compatibility/2006">
              <mc:Choice xmlns:v="urn:schemas-microsoft-com:vml" Requires="v">
                <p:oleObj spid="_x0000_s25616" name="Equation" r:id="rId31" imgW="177480" imgH="279360" progId="Equation.DSMT4">
                  <p:embed/>
                </p:oleObj>
              </mc:Choice>
              <mc:Fallback>
                <p:oleObj name="Equation" r:id="rId31" imgW="177480" imgH="279360" progId="Equation.DSMT4">
                  <p:embed/>
                  <p:pic>
                    <p:nvPicPr>
                      <p:cNvPr id="46" name="Object 45">
                        <a:extLst>
                          <a:ext uri="{FF2B5EF4-FFF2-40B4-BE49-F238E27FC236}">
                            <a16:creationId xmlns:a16="http://schemas.microsoft.com/office/drawing/2014/main" id="{BCE10901-7C7D-4F48-9755-AF0246FD6C40}"/>
                          </a:ext>
                        </a:extLst>
                      </p:cNvPr>
                      <p:cNvPicPr/>
                      <p:nvPr/>
                    </p:nvPicPr>
                    <p:blipFill>
                      <a:blip r:embed="rId29"/>
                      <a:stretch>
                        <a:fillRect/>
                      </a:stretch>
                    </p:blipFill>
                    <p:spPr>
                      <a:xfrm>
                        <a:off x="3278694" y="5855885"/>
                        <a:ext cx="124236" cy="195552"/>
                      </a:xfrm>
                      <a:prstGeom prst="rect">
                        <a:avLst/>
                      </a:prstGeom>
                    </p:spPr>
                  </p:pic>
                </p:oleObj>
              </mc:Fallback>
            </mc:AlternateContent>
          </a:graphicData>
        </a:graphic>
      </p:graphicFrame>
      <p:graphicFrame>
        <p:nvGraphicFramePr>
          <p:cNvPr id="47" name="Object 46">
            <a:extLst>
              <a:ext uri="{FF2B5EF4-FFF2-40B4-BE49-F238E27FC236}">
                <a16:creationId xmlns:a16="http://schemas.microsoft.com/office/drawing/2014/main" id="{97AB53B4-A940-42FE-AEAC-D83E18DCA68A}"/>
              </a:ext>
            </a:extLst>
          </p:cNvPr>
          <p:cNvGraphicFramePr>
            <a:graphicFrameLocks noChangeAspect="1"/>
          </p:cNvGraphicFramePr>
          <p:nvPr>
            <p:extLst>
              <p:ext uri="{D42A27DB-BD31-4B8C-83A1-F6EECF244321}">
                <p14:modId xmlns:p14="http://schemas.microsoft.com/office/powerpoint/2010/main" val="1243124115"/>
              </p:ext>
            </p:extLst>
          </p:nvPr>
        </p:nvGraphicFramePr>
        <p:xfrm>
          <a:off x="3869879" y="5868081"/>
          <a:ext cx="123825" cy="180975"/>
        </p:xfrm>
        <a:graphic>
          <a:graphicData uri="http://schemas.openxmlformats.org/presentationml/2006/ole">
            <mc:AlternateContent xmlns:mc="http://schemas.openxmlformats.org/markup-compatibility/2006">
              <mc:Choice xmlns:v="urn:schemas-microsoft-com:vml" Requires="v">
                <p:oleObj spid="_x0000_s25617" name="Equation" r:id="rId32" imgW="123682" imgH="180995" progId="Equation.DSMT4">
                  <p:embed/>
                </p:oleObj>
              </mc:Choice>
              <mc:Fallback>
                <p:oleObj name="Equation" r:id="rId32" imgW="123682" imgH="180995" progId="Equation.DSMT4">
                  <p:embed/>
                  <p:pic>
                    <p:nvPicPr>
                      <p:cNvPr id="47" name="Object 46">
                        <a:extLst>
                          <a:ext uri="{FF2B5EF4-FFF2-40B4-BE49-F238E27FC236}">
                            <a16:creationId xmlns:a16="http://schemas.microsoft.com/office/drawing/2014/main" id="{97AB53B4-A940-42FE-AEAC-D83E18DCA68A}"/>
                          </a:ext>
                        </a:extLst>
                      </p:cNvPr>
                      <p:cNvPicPr/>
                      <p:nvPr/>
                    </p:nvPicPr>
                    <p:blipFill>
                      <a:blip r:embed="rId27"/>
                      <a:stretch>
                        <a:fillRect/>
                      </a:stretch>
                    </p:blipFill>
                    <p:spPr>
                      <a:xfrm>
                        <a:off x="3869879" y="5868081"/>
                        <a:ext cx="123825" cy="180975"/>
                      </a:xfrm>
                      <a:prstGeom prst="rect">
                        <a:avLst/>
                      </a:prstGeom>
                    </p:spPr>
                  </p:pic>
                </p:oleObj>
              </mc:Fallback>
            </mc:AlternateContent>
          </a:graphicData>
        </a:graphic>
      </p:graphicFrame>
      <p:graphicFrame>
        <p:nvGraphicFramePr>
          <p:cNvPr id="48" name="Object 47">
            <a:extLst>
              <a:ext uri="{FF2B5EF4-FFF2-40B4-BE49-F238E27FC236}">
                <a16:creationId xmlns:a16="http://schemas.microsoft.com/office/drawing/2014/main" id="{83630C94-9736-4DAF-952E-0715B26D7112}"/>
              </a:ext>
            </a:extLst>
          </p:cNvPr>
          <p:cNvGraphicFramePr>
            <a:graphicFrameLocks noChangeAspect="1"/>
          </p:cNvGraphicFramePr>
          <p:nvPr>
            <p:extLst>
              <p:ext uri="{D42A27DB-BD31-4B8C-83A1-F6EECF244321}">
                <p14:modId xmlns:p14="http://schemas.microsoft.com/office/powerpoint/2010/main" val="3002009854"/>
              </p:ext>
            </p:extLst>
          </p:nvPr>
        </p:nvGraphicFramePr>
        <p:xfrm>
          <a:off x="4436711" y="5855885"/>
          <a:ext cx="124236" cy="195552"/>
        </p:xfrm>
        <a:graphic>
          <a:graphicData uri="http://schemas.openxmlformats.org/presentationml/2006/ole">
            <mc:AlternateContent xmlns:mc="http://schemas.openxmlformats.org/markup-compatibility/2006">
              <mc:Choice xmlns:v="urn:schemas-microsoft-com:vml" Requires="v">
                <p:oleObj spid="_x0000_s25618" name="Equation" r:id="rId33" imgW="177480" imgH="279360" progId="Equation.DSMT4">
                  <p:embed/>
                </p:oleObj>
              </mc:Choice>
              <mc:Fallback>
                <p:oleObj name="Equation" r:id="rId33" imgW="177480" imgH="279360" progId="Equation.DSMT4">
                  <p:embed/>
                  <p:pic>
                    <p:nvPicPr>
                      <p:cNvPr id="48" name="Object 47">
                        <a:extLst>
                          <a:ext uri="{FF2B5EF4-FFF2-40B4-BE49-F238E27FC236}">
                            <a16:creationId xmlns:a16="http://schemas.microsoft.com/office/drawing/2014/main" id="{83630C94-9736-4DAF-952E-0715B26D7112}"/>
                          </a:ext>
                        </a:extLst>
                      </p:cNvPr>
                      <p:cNvPicPr/>
                      <p:nvPr/>
                    </p:nvPicPr>
                    <p:blipFill>
                      <a:blip r:embed="rId29"/>
                      <a:stretch>
                        <a:fillRect/>
                      </a:stretch>
                    </p:blipFill>
                    <p:spPr>
                      <a:xfrm>
                        <a:off x="4436711" y="5855885"/>
                        <a:ext cx="124236" cy="195552"/>
                      </a:xfrm>
                      <a:prstGeom prst="rect">
                        <a:avLst/>
                      </a:prstGeom>
                    </p:spPr>
                  </p:pic>
                </p:oleObj>
              </mc:Fallback>
            </mc:AlternateContent>
          </a:graphicData>
        </a:graphic>
      </p:graphicFrame>
      <p:graphicFrame>
        <p:nvGraphicFramePr>
          <p:cNvPr id="49" name="Object 48">
            <a:extLst>
              <a:ext uri="{FF2B5EF4-FFF2-40B4-BE49-F238E27FC236}">
                <a16:creationId xmlns:a16="http://schemas.microsoft.com/office/drawing/2014/main" id="{A9F03326-049D-423D-843E-8149600B0827}"/>
              </a:ext>
            </a:extLst>
          </p:cNvPr>
          <p:cNvGraphicFramePr>
            <a:graphicFrameLocks noChangeAspect="1"/>
          </p:cNvGraphicFramePr>
          <p:nvPr>
            <p:extLst>
              <p:ext uri="{D42A27DB-BD31-4B8C-83A1-F6EECF244321}">
                <p14:modId xmlns:p14="http://schemas.microsoft.com/office/powerpoint/2010/main" val="76944148"/>
              </p:ext>
            </p:extLst>
          </p:nvPr>
        </p:nvGraphicFramePr>
        <p:xfrm>
          <a:off x="5027896" y="5868081"/>
          <a:ext cx="123825" cy="180975"/>
        </p:xfrm>
        <a:graphic>
          <a:graphicData uri="http://schemas.openxmlformats.org/presentationml/2006/ole">
            <mc:AlternateContent xmlns:mc="http://schemas.openxmlformats.org/markup-compatibility/2006">
              <mc:Choice xmlns:v="urn:schemas-microsoft-com:vml" Requires="v">
                <p:oleObj spid="_x0000_s25619" name="Equation" r:id="rId34" imgW="123682" imgH="180995" progId="Equation.DSMT4">
                  <p:embed/>
                </p:oleObj>
              </mc:Choice>
              <mc:Fallback>
                <p:oleObj name="Equation" r:id="rId34" imgW="123682" imgH="180995" progId="Equation.DSMT4">
                  <p:embed/>
                  <p:pic>
                    <p:nvPicPr>
                      <p:cNvPr id="49" name="Object 48">
                        <a:extLst>
                          <a:ext uri="{FF2B5EF4-FFF2-40B4-BE49-F238E27FC236}">
                            <a16:creationId xmlns:a16="http://schemas.microsoft.com/office/drawing/2014/main" id="{A9F03326-049D-423D-843E-8149600B0827}"/>
                          </a:ext>
                        </a:extLst>
                      </p:cNvPr>
                      <p:cNvPicPr/>
                      <p:nvPr/>
                    </p:nvPicPr>
                    <p:blipFill>
                      <a:blip r:embed="rId27"/>
                      <a:stretch>
                        <a:fillRect/>
                      </a:stretch>
                    </p:blipFill>
                    <p:spPr>
                      <a:xfrm>
                        <a:off x="5027896" y="5868081"/>
                        <a:ext cx="123825" cy="180975"/>
                      </a:xfrm>
                      <a:prstGeom prst="rect">
                        <a:avLst/>
                      </a:prstGeom>
                    </p:spPr>
                  </p:pic>
                </p:oleObj>
              </mc:Fallback>
            </mc:AlternateContent>
          </a:graphicData>
        </a:graphic>
      </p:graphicFrame>
      <p:graphicFrame>
        <p:nvGraphicFramePr>
          <p:cNvPr id="56" name="Object 55">
            <a:extLst>
              <a:ext uri="{FF2B5EF4-FFF2-40B4-BE49-F238E27FC236}">
                <a16:creationId xmlns:a16="http://schemas.microsoft.com/office/drawing/2014/main" id="{308D0C26-EADA-4021-AC3D-92F4148504C4}"/>
              </a:ext>
            </a:extLst>
          </p:cNvPr>
          <p:cNvGraphicFramePr>
            <a:graphicFrameLocks noChangeAspect="1"/>
          </p:cNvGraphicFramePr>
          <p:nvPr>
            <p:extLst>
              <p:ext uri="{D42A27DB-BD31-4B8C-83A1-F6EECF244321}">
                <p14:modId xmlns:p14="http://schemas.microsoft.com/office/powerpoint/2010/main" val="2474319173"/>
              </p:ext>
            </p:extLst>
          </p:nvPr>
        </p:nvGraphicFramePr>
        <p:xfrm>
          <a:off x="5613400" y="2674938"/>
          <a:ext cx="409575" cy="185737"/>
        </p:xfrm>
        <a:graphic>
          <a:graphicData uri="http://schemas.openxmlformats.org/presentationml/2006/ole">
            <mc:AlternateContent xmlns:mc="http://schemas.openxmlformats.org/markup-compatibility/2006">
              <mc:Choice xmlns:v="urn:schemas-microsoft-com:vml" Requires="v">
                <p:oleObj spid="_x0000_s25620" name="Equation" r:id="rId35" imgW="583920" imgH="266400" progId="Equation.DSMT4">
                  <p:embed/>
                </p:oleObj>
              </mc:Choice>
              <mc:Fallback>
                <p:oleObj name="Equation" r:id="rId35" imgW="583920" imgH="266400" progId="Equation.DSMT4">
                  <p:embed/>
                  <p:pic>
                    <p:nvPicPr>
                      <p:cNvPr id="56" name="Object 55">
                        <a:extLst>
                          <a:ext uri="{FF2B5EF4-FFF2-40B4-BE49-F238E27FC236}">
                            <a16:creationId xmlns:a16="http://schemas.microsoft.com/office/drawing/2014/main" id="{308D0C26-EADA-4021-AC3D-92F4148504C4}"/>
                          </a:ext>
                        </a:extLst>
                      </p:cNvPr>
                      <p:cNvPicPr/>
                      <p:nvPr/>
                    </p:nvPicPr>
                    <p:blipFill>
                      <a:blip r:embed="rId36"/>
                      <a:stretch>
                        <a:fillRect/>
                      </a:stretch>
                    </p:blipFill>
                    <p:spPr>
                      <a:xfrm>
                        <a:off x="5613400" y="2674938"/>
                        <a:ext cx="409575" cy="185737"/>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300C1B6B-04FD-4371-9AF2-8D57D5A0D24F}"/>
              </a:ext>
            </a:extLst>
          </p:cNvPr>
          <p:cNvGraphicFramePr>
            <a:graphicFrameLocks noChangeAspect="1"/>
          </p:cNvGraphicFramePr>
          <p:nvPr>
            <p:extLst>
              <p:ext uri="{D42A27DB-BD31-4B8C-83A1-F6EECF244321}">
                <p14:modId xmlns:p14="http://schemas.microsoft.com/office/powerpoint/2010/main" val="4057448502"/>
              </p:ext>
            </p:extLst>
          </p:nvPr>
        </p:nvGraphicFramePr>
        <p:xfrm>
          <a:off x="5586413" y="4259489"/>
          <a:ext cx="301625" cy="195263"/>
        </p:xfrm>
        <a:graphic>
          <a:graphicData uri="http://schemas.openxmlformats.org/presentationml/2006/ole">
            <mc:AlternateContent xmlns:mc="http://schemas.openxmlformats.org/markup-compatibility/2006">
              <mc:Choice xmlns:v="urn:schemas-microsoft-com:vml" Requires="v">
                <p:oleObj spid="_x0000_s25621" name="Equation" r:id="rId37" imgW="431640" imgH="279360" progId="Equation.DSMT4">
                  <p:embed/>
                </p:oleObj>
              </mc:Choice>
              <mc:Fallback>
                <p:oleObj name="Equation" r:id="rId37" imgW="431640" imgH="279360" progId="Equation.DSMT4">
                  <p:embed/>
                  <p:pic>
                    <p:nvPicPr>
                      <p:cNvPr id="58" name="Object 57">
                        <a:extLst>
                          <a:ext uri="{FF2B5EF4-FFF2-40B4-BE49-F238E27FC236}">
                            <a16:creationId xmlns:a16="http://schemas.microsoft.com/office/drawing/2014/main" id="{300C1B6B-04FD-4371-9AF2-8D57D5A0D24F}"/>
                          </a:ext>
                        </a:extLst>
                      </p:cNvPr>
                      <p:cNvPicPr/>
                      <p:nvPr/>
                    </p:nvPicPr>
                    <p:blipFill>
                      <a:blip r:embed="rId38"/>
                      <a:stretch>
                        <a:fillRect/>
                      </a:stretch>
                    </p:blipFill>
                    <p:spPr>
                      <a:xfrm>
                        <a:off x="5586413" y="4259489"/>
                        <a:ext cx="301625" cy="195263"/>
                      </a:xfrm>
                      <a:prstGeom prst="rect">
                        <a:avLst/>
                      </a:prstGeom>
                    </p:spPr>
                  </p:pic>
                </p:oleObj>
              </mc:Fallback>
            </mc:AlternateContent>
          </a:graphicData>
        </a:graphic>
      </p:graphicFrame>
      <p:graphicFrame>
        <p:nvGraphicFramePr>
          <p:cNvPr id="60" name="Object 59">
            <a:extLst>
              <a:ext uri="{FF2B5EF4-FFF2-40B4-BE49-F238E27FC236}">
                <a16:creationId xmlns:a16="http://schemas.microsoft.com/office/drawing/2014/main" id="{9F740B3D-27C4-4F5F-B96A-A54CFD253F08}"/>
              </a:ext>
            </a:extLst>
          </p:cNvPr>
          <p:cNvGraphicFramePr>
            <a:graphicFrameLocks noChangeAspect="1"/>
          </p:cNvGraphicFramePr>
          <p:nvPr>
            <p:extLst>
              <p:ext uri="{D42A27DB-BD31-4B8C-83A1-F6EECF244321}">
                <p14:modId xmlns:p14="http://schemas.microsoft.com/office/powerpoint/2010/main" val="3309044992"/>
              </p:ext>
            </p:extLst>
          </p:nvPr>
        </p:nvGraphicFramePr>
        <p:xfrm>
          <a:off x="5546725" y="5865785"/>
          <a:ext cx="302148" cy="195552"/>
        </p:xfrm>
        <a:graphic>
          <a:graphicData uri="http://schemas.openxmlformats.org/presentationml/2006/ole">
            <mc:AlternateContent xmlns:mc="http://schemas.openxmlformats.org/markup-compatibility/2006">
              <mc:Choice xmlns:v="urn:schemas-microsoft-com:vml" Requires="v">
                <p:oleObj spid="_x0000_s25622" name="Equation" r:id="rId39" imgW="431640" imgH="279360" progId="Equation.DSMT4">
                  <p:embed/>
                </p:oleObj>
              </mc:Choice>
              <mc:Fallback>
                <p:oleObj name="Equation" r:id="rId39" imgW="431640" imgH="279360" progId="Equation.DSMT4">
                  <p:embed/>
                  <p:pic>
                    <p:nvPicPr>
                      <p:cNvPr id="60" name="Object 59">
                        <a:extLst>
                          <a:ext uri="{FF2B5EF4-FFF2-40B4-BE49-F238E27FC236}">
                            <a16:creationId xmlns:a16="http://schemas.microsoft.com/office/drawing/2014/main" id="{9F740B3D-27C4-4F5F-B96A-A54CFD253F08}"/>
                          </a:ext>
                        </a:extLst>
                      </p:cNvPr>
                      <p:cNvPicPr/>
                      <p:nvPr/>
                    </p:nvPicPr>
                    <p:blipFill>
                      <a:blip r:embed="rId40"/>
                      <a:stretch>
                        <a:fillRect/>
                      </a:stretch>
                    </p:blipFill>
                    <p:spPr>
                      <a:xfrm>
                        <a:off x="5546725" y="5865785"/>
                        <a:ext cx="302148" cy="195552"/>
                      </a:xfrm>
                      <a:prstGeom prst="rect">
                        <a:avLst/>
                      </a:prstGeom>
                    </p:spPr>
                  </p:pic>
                </p:oleObj>
              </mc:Fallback>
            </mc:AlternateContent>
          </a:graphicData>
        </a:graphic>
      </p:graphicFrame>
    </p:spTree>
    <p:extLst>
      <p:ext uri="{BB962C8B-B14F-4D97-AF65-F5344CB8AC3E}">
        <p14:creationId xmlns:p14="http://schemas.microsoft.com/office/powerpoint/2010/main" val="78402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par>
                                <p:cTn id="41" presetID="10"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par>
                                <p:cTn id="44" presetID="10" presetClass="entr" presetSubtype="0"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par>
                                <p:cTn id="50" presetID="10" presetClass="entr" presetSubtype="0"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par>
                                <p:cTn id="56" presetID="10" presetClass="entr" presetSubtype="0" fill="hold"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a:extLst>
              <a:ext uri="{FF2B5EF4-FFF2-40B4-BE49-F238E27FC236}">
                <a16:creationId xmlns:a16="http://schemas.microsoft.com/office/drawing/2014/main" id="{C0AD4326-B22A-47DE-B96B-C3CF6A5FA62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3:8</a:t>
            </a:r>
          </a:p>
        </p:txBody>
      </p:sp>
      <p:pic>
        <p:nvPicPr>
          <p:cNvPr id="9" name="Picture 8">
            <a:extLst>
              <a:ext uri="{FF2B5EF4-FFF2-40B4-BE49-F238E27FC236}">
                <a16:creationId xmlns:a16="http://schemas.microsoft.com/office/drawing/2014/main" id="{C217553A-02E0-406C-8162-9602A1C6F4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1923337"/>
            <a:ext cx="7907446" cy="1947932"/>
          </a:xfrm>
          <a:prstGeom prst="rect">
            <a:avLst/>
          </a:prstGeom>
        </p:spPr>
      </p:pic>
      <p:graphicFrame>
        <p:nvGraphicFramePr>
          <p:cNvPr id="3" name="Object 2">
            <a:extLst>
              <a:ext uri="{FF2B5EF4-FFF2-40B4-BE49-F238E27FC236}">
                <a16:creationId xmlns:a16="http://schemas.microsoft.com/office/drawing/2014/main" id="{03419714-3509-4D3E-BD8F-20AC219F7C24}"/>
              </a:ext>
            </a:extLst>
          </p:cNvPr>
          <p:cNvGraphicFramePr>
            <a:graphicFrameLocks noChangeAspect="1"/>
          </p:cNvGraphicFramePr>
          <p:nvPr>
            <p:extLst>
              <p:ext uri="{D42A27DB-BD31-4B8C-83A1-F6EECF244321}">
                <p14:modId xmlns:p14="http://schemas.microsoft.com/office/powerpoint/2010/main" val="1363000201"/>
              </p:ext>
            </p:extLst>
          </p:nvPr>
        </p:nvGraphicFramePr>
        <p:xfrm>
          <a:off x="3861435" y="958850"/>
          <a:ext cx="889000" cy="558800"/>
        </p:xfrm>
        <a:graphic>
          <a:graphicData uri="http://schemas.openxmlformats.org/presentationml/2006/ole">
            <mc:AlternateContent xmlns:mc="http://schemas.openxmlformats.org/markup-compatibility/2006">
              <mc:Choice xmlns:v="urn:schemas-microsoft-com:vml" Requires="v">
                <p:oleObj spid="_x0000_s26626" name="Equation" r:id="rId5" imgW="888840" imgH="558720" progId="Equation.DSMT4">
                  <p:embed/>
                </p:oleObj>
              </mc:Choice>
              <mc:Fallback>
                <p:oleObj name="Equation" r:id="rId5" imgW="888840" imgH="558720" progId="Equation.DSMT4">
                  <p:embed/>
                  <p:pic>
                    <p:nvPicPr>
                      <p:cNvPr id="3" name="Object 2">
                        <a:extLst>
                          <a:ext uri="{FF2B5EF4-FFF2-40B4-BE49-F238E27FC236}">
                            <a16:creationId xmlns:a16="http://schemas.microsoft.com/office/drawing/2014/main" id="{03419714-3509-4D3E-BD8F-20AC219F7C24}"/>
                          </a:ext>
                        </a:extLst>
                      </p:cNvPr>
                      <p:cNvPicPr/>
                      <p:nvPr/>
                    </p:nvPicPr>
                    <p:blipFill>
                      <a:blip r:embed="rId6"/>
                      <a:stretch>
                        <a:fillRect/>
                      </a:stretch>
                    </p:blipFill>
                    <p:spPr>
                      <a:xfrm>
                        <a:off x="3861435" y="958850"/>
                        <a:ext cx="889000" cy="558800"/>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75751EDD-2BC3-460E-B658-459CF587B182}"/>
              </a:ext>
            </a:extLst>
          </p:cNvPr>
          <p:cNvSpPr/>
          <p:nvPr/>
        </p:nvSpPr>
        <p:spPr>
          <a:xfrm>
            <a:off x="4248150" y="2057400"/>
            <a:ext cx="8255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13B0BEA-27EC-431A-87BC-FD63DAF5F0D1}"/>
              </a:ext>
            </a:extLst>
          </p:cNvPr>
          <p:cNvSpPr/>
          <p:nvPr/>
        </p:nvSpPr>
        <p:spPr>
          <a:xfrm>
            <a:off x="476250" y="2797493"/>
            <a:ext cx="8343900" cy="1060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3" name="Object 12">
            <a:extLst>
              <a:ext uri="{FF2B5EF4-FFF2-40B4-BE49-F238E27FC236}">
                <a16:creationId xmlns:a16="http://schemas.microsoft.com/office/drawing/2014/main" id="{97852A40-5679-4908-A909-045A7B5BEB53}"/>
              </a:ext>
            </a:extLst>
          </p:cNvPr>
          <p:cNvGraphicFramePr>
            <a:graphicFrameLocks noChangeAspect="1"/>
          </p:cNvGraphicFramePr>
          <p:nvPr>
            <p:extLst>
              <p:ext uri="{D42A27DB-BD31-4B8C-83A1-F6EECF244321}">
                <p14:modId xmlns:p14="http://schemas.microsoft.com/office/powerpoint/2010/main" val="1169854790"/>
              </p:ext>
            </p:extLst>
          </p:nvPr>
        </p:nvGraphicFramePr>
        <p:xfrm>
          <a:off x="3962400" y="4195763"/>
          <a:ext cx="1066800" cy="266700"/>
        </p:xfrm>
        <a:graphic>
          <a:graphicData uri="http://schemas.openxmlformats.org/presentationml/2006/ole">
            <mc:AlternateContent xmlns:mc="http://schemas.openxmlformats.org/markup-compatibility/2006">
              <mc:Choice xmlns:v="urn:schemas-microsoft-com:vml" Requires="v">
                <p:oleObj spid="_x0000_s26627" name="Equation" r:id="rId7" imgW="1066680" imgH="266400" progId="Equation.DSMT4">
                  <p:embed/>
                </p:oleObj>
              </mc:Choice>
              <mc:Fallback>
                <p:oleObj name="Equation" r:id="rId7" imgW="1066680" imgH="266400" progId="Equation.DSMT4">
                  <p:embed/>
                  <p:pic>
                    <p:nvPicPr>
                      <p:cNvPr id="13" name="Object 12">
                        <a:extLst>
                          <a:ext uri="{FF2B5EF4-FFF2-40B4-BE49-F238E27FC236}">
                            <a16:creationId xmlns:a16="http://schemas.microsoft.com/office/drawing/2014/main" id="{97852A40-5679-4908-A909-045A7B5BEB53}"/>
                          </a:ext>
                        </a:extLst>
                      </p:cNvPr>
                      <p:cNvPicPr/>
                      <p:nvPr/>
                    </p:nvPicPr>
                    <p:blipFill>
                      <a:blip r:embed="rId8"/>
                      <a:stretch>
                        <a:fillRect/>
                      </a:stretch>
                    </p:blipFill>
                    <p:spPr>
                      <a:xfrm>
                        <a:off x="3962400" y="4195763"/>
                        <a:ext cx="1066800" cy="2667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17C5AE28-AAEF-4C51-94AD-3439AF1BC8D0}"/>
              </a:ext>
            </a:extLst>
          </p:cNvPr>
          <p:cNvGraphicFramePr>
            <a:graphicFrameLocks noChangeAspect="1"/>
          </p:cNvGraphicFramePr>
          <p:nvPr>
            <p:extLst>
              <p:ext uri="{D42A27DB-BD31-4B8C-83A1-F6EECF244321}">
                <p14:modId xmlns:p14="http://schemas.microsoft.com/office/powerpoint/2010/main" val="3095567977"/>
              </p:ext>
            </p:extLst>
          </p:nvPr>
        </p:nvGraphicFramePr>
        <p:xfrm>
          <a:off x="5096723" y="4184260"/>
          <a:ext cx="190500" cy="279400"/>
        </p:xfrm>
        <a:graphic>
          <a:graphicData uri="http://schemas.openxmlformats.org/presentationml/2006/ole">
            <mc:AlternateContent xmlns:mc="http://schemas.openxmlformats.org/markup-compatibility/2006">
              <mc:Choice xmlns:v="urn:schemas-microsoft-com:vml" Requires="v">
                <p:oleObj spid="_x0000_s26628" name="Equation" r:id="rId9" imgW="190440" imgH="279360" progId="Equation.DSMT4">
                  <p:embed/>
                </p:oleObj>
              </mc:Choice>
              <mc:Fallback>
                <p:oleObj name="Equation" r:id="rId9" imgW="190440" imgH="279360" progId="Equation.DSMT4">
                  <p:embed/>
                  <p:pic>
                    <p:nvPicPr>
                      <p:cNvPr id="16" name="Object 15">
                        <a:extLst>
                          <a:ext uri="{FF2B5EF4-FFF2-40B4-BE49-F238E27FC236}">
                            <a16:creationId xmlns:a16="http://schemas.microsoft.com/office/drawing/2014/main" id="{17C5AE28-AAEF-4C51-94AD-3439AF1BC8D0}"/>
                          </a:ext>
                        </a:extLst>
                      </p:cNvPr>
                      <p:cNvPicPr/>
                      <p:nvPr/>
                    </p:nvPicPr>
                    <p:blipFill>
                      <a:blip r:embed="rId10"/>
                      <a:stretch>
                        <a:fillRect/>
                      </a:stretch>
                    </p:blipFill>
                    <p:spPr>
                      <a:xfrm>
                        <a:off x="5096723" y="4184260"/>
                        <a:ext cx="190500" cy="279400"/>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E159475A-1F87-4A4D-8E8F-9075CFC3695B}"/>
              </a:ext>
            </a:extLst>
          </p:cNvPr>
          <p:cNvSpPr/>
          <p:nvPr/>
        </p:nvSpPr>
        <p:spPr>
          <a:xfrm>
            <a:off x="1473200" y="2997200"/>
            <a:ext cx="533400" cy="492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E2E6F191-450E-43E9-8DE8-14C1C0875166}"/>
              </a:ext>
            </a:extLst>
          </p:cNvPr>
          <p:cNvSpPr/>
          <p:nvPr/>
        </p:nvSpPr>
        <p:spPr>
          <a:xfrm>
            <a:off x="3416300" y="2977274"/>
            <a:ext cx="533400" cy="492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135B7DBB-9538-4C3A-9BF7-76677CC842A0}"/>
              </a:ext>
            </a:extLst>
          </p:cNvPr>
          <p:cNvSpPr/>
          <p:nvPr/>
        </p:nvSpPr>
        <p:spPr>
          <a:xfrm>
            <a:off x="5293573" y="3016822"/>
            <a:ext cx="533400" cy="492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349379A1-721F-447D-A436-CED71147B53C}"/>
              </a:ext>
            </a:extLst>
          </p:cNvPr>
          <p:cNvSpPr/>
          <p:nvPr/>
        </p:nvSpPr>
        <p:spPr>
          <a:xfrm>
            <a:off x="7236673" y="3056144"/>
            <a:ext cx="533400" cy="492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Object 21">
            <a:extLst>
              <a:ext uri="{FF2B5EF4-FFF2-40B4-BE49-F238E27FC236}">
                <a16:creationId xmlns:a16="http://schemas.microsoft.com/office/drawing/2014/main" id="{F7032F55-C496-4F80-9A2D-452BE5591844}"/>
              </a:ext>
            </a:extLst>
          </p:cNvPr>
          <p:cNvGraphicFramePr>
            <a:graphicFrameLocks noChangeAspect="1"/>
          </p:cNvGraphicFramePr>
          <p:nvPr>
            <p:extLst>
              <p:ext uri="{D42A27DB-BD31-4B8C-83A1-F6EECF244321}">
                <p14:modId xmlns:p14="http://schemas.microsoft.com/office/powerpoint/2010/main" val="967438920"/>
              </p:ext>
            </p:extLst>
          </p:nvPr>
        </p:nvGraphicFramePr>
        <p:xfrm>
          <a:off x="4804865" y="1092200"/>
          <a:ext cx="457200" cy="279400"/>
        </p:xfrm>
        <a:graphic>
          <a:graphicData uri="http://schemas.openxmlformats.org/presentationml/2006/ole">
            <mc:AlternateContent xmlns:mc="http://schemas.openxmlformats.org/markup-compatibility/2006">
              <mc:Choice xmlns:v="urn:schemas-microsoft-com:vml" Requires="v">
                <p:oleObj spid="_x0000_s26629" name="Equation" r:id="rId11" imgW="457200" imgH="279360" progId="Equation.DSMT4">
                  <p:embed/>
                </p:oleObj>
              </mc:Choice>
              <mc:Fallback>
                <p:oleObj name="Equation" r:id="rId11" imgW="457200" imgH="279360" progId="Equation.DSMT4">
                  <p:embed/>
                  <p:pic>
                    <p:nvPicPr>
                      <p:cNvPr id="22" name="Object 21">
                        <a:extLst>
                          <a:ext uri="{FF2B5EF4-FFF2-40B4-BE49-F238E27FC236}">
                            <a16:creationId xmlns:a16="http://schemas.microsoft.com/office/drawing/2014/main" id="{F7032F55-C496-4F80-9A2D-452BE5591844}"/>
                          </a:ext>
                        </a:extLst>
                      </p:cNvPr>
                      <p:cNvPicPr/>
                      <p:nvPr/>
                    </p:nvPicPr>
                    <p:blipFill>
                      <a:blip r:embed="rId12"/>
                      <a:stretch>
                        <a:fillRect/>
                      </a:stretch>
                    </p:blipFill>
                    <p:spPr>
                      <a:xfrm>
                        <a:off x="4804865" y="1092200"/>
                        <a:ext cx="457200" cy="279400"/>
                      </a:xfrm>
                      <a:prstGeom prst="rect">
                        <a:avLst/>
                      </a:prstGeom>
                    </p:spPr>
                  </p:pic>
                </p:oleObj>
              </mc:Fallback>
            </mc:AlternateContent>
          </a:graphicData>
        </a:graphic>
      </p:graphicFrame>
    </p:spTree>
    <p:extLst>
      <p:ext uri="{BB962C8B-B14F-4D97-AF65-F5344CB8AC3E}">
        <p14:creationId xmlns:p14="http://schemas.microsoft.com/office/powerpoint/2010/main" val="241999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44"/>
                                        </p:tgtEl>
                                      </p:cBhvr>
                                    </p:animEffect>
                                    <p:set>
                                      <p:cBhvr>
                                        <p:cTn id="27" dur="1" fill="hold">
                                          <p:stCondLst>
                                            <p:cond delay="499"/>
                                          </p:stCondLst>
                                        </p:cTn>
                                        <p:tgtEl>
                                          <p:spTgt spid="44"/>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39"/>
                                        </p:tgtEl>
                                      </p:cBhvr>
                                    </p:animEffect>
                                    <p:set>
                                      <p:cBhvr>
                                        <p:cTn id="30" dur="1" fill="hold">
                                          <p:stCondLst>
                                            <p:cond delay="499"/>
                                          </p:stCondLst>
                                        </p:cTn>
                                        <p:tgtEl>
                                          <p:spTgt spid="39"/>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37"/>
                                        </p:tgtEl>
                                      </p:cBhvr>
                                    </p:animEffect>
                                    <p:set>
                                      <p:cBhvr>
                                        <p:cTn id="33" dur="1" fill="hold">
                                          <p:stCondLst>
                                            <p:cond delay="499"/>
                                          </p:stCondLst>
                                        </p:cTn>
                                        <p:tgtEl>
                                          <p:spTgt spid="37"/>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20" grpId="0" animBg="1"/>
      <p:bldP spid="37" grpId="0" animBg="1"/>
      <p:bldP spid="39"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1">
            <a:extLst>
              <a:ext uri="{FF2B5EF4-FFF2-40B4-BE49-F238E27FC236}">
                <a16:creationId xmlns:a16="http://schemas.microsoft.com/office/drawing/2014/main" id="{786EC0DC-84F9-4EA7-9239-9CC793C7C6AC}"/>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3:11</a:t>
            </a:r>
          </a:p>
        </p:txBody>
      </p:sp>
      <p:graphicFrame>
        <p:nvGraphicFramePr>
          <p:cNvPr id="3" name="Object 2">
            <a:extLst>
              <a:ext uri="{FF2B5EF4-FFF2-40B4-BE49-F238E27FC236}">
                <a16:creationId xmlns:a16="http://schemas.microsoft.com/office/drawing/2014/main" id="{03419714-3509-4D3E-BD8F-20AC219F7C24}"/>
              </a:ext>
            </a:extLst>
          </p:cNvPr>
          <p:cNvGraphicFramePr>
            <a:graphicFrameLocks noChangeAspect="1"/>
          </p:cNvGraphicFramePr>
          <p:nvPr>
            <p:extLst>
              <p:ext uri="{D42A27DB-BD31-4B8C-83A1-F6EECF244321}">
                <p14:modId xmlns:p14="http://schemas.microsoft.com/office/powerpoint/2010/main" val="3931905321"/>
              </p:ext>
            </p:extLst>
          </p:nvPr>
        </p:nvGraphicFramePr>
        <p:xfrm>
          <a:off x="3757750" y="958850"/>
          <a:ext cx="1117600" cy="558800"/>
        </p:xfrm>
        <a:graphic>
          <a:graphicData uri="http://schemas.openxmlformats.org/presentationml/2006/ole">
            <mc:AlternateContent xmlns:mc="http://schemas.openxmlformats.org/markup-compatibility/2006">
              <mc:Choice xmlns:v="urn:schemas-microsoft-com:vml" Requires="v">
                <p:oleObj spid="_x0000_s27650" name="Equation" r:id="rId4" imgW="1117440" imgH="558720" progId="Equation.DSMT4">
                  <p:embed/>
                </p:oleObj>
              </mc:Choice>
              <mc:Fallback>
                <p:oleObj name="Equation" r:id="rId4" imgW="1117440" imgH="558720" progId="Equation.DSMT4">
                  <p:embed/>
                  <p:pic>
                    <p:nvPicPr>
                      <p:cNvPr id="3" name="Object 2">
                        <a:extLst>
                          <a:ext uri="{FF2B5EF4-FFF2-40B4-BE49-F238E27FC236}">
                            <a16:creationId xmlns:a16="http://schemas.microsoft.com/office/drawing/2014/main" id="{03419714-3509-4D3E-BD8F-20AC219F7C24}"/>
                          </a:ext>
                        </a:extLst>
                      </p:cNvPr>
                      <p:cNvPicPr/>
                      <p:nvPr/>
                    </p:nvPicPr>
                    <p:blipFill>
                      <a:blip r:embed="rId5"/>
                      <a:stretch>
                        <a:fillRect/>
                      </a:stretch>
                    </p:blipFill>
                    <p:spPr>
                      <a:xfrm>
                        <a:off x="3757750" y="958850"/>
                        <a:ext cx="1117600" cy="558800"/>
                      </a:xfrm>
                      <a:prstGeom prst="rect">
                        <a:avLst/>
                      </a:prstGeom>
                    </p:spPr>
                  </p:pic>
                </p:oleObj>
              </mc:Fallback>
            </mc:AlternateContent>
          </a:graphicData>
        </a:graphic>
      </p:graphicFrame>
      <p:pic>
        <p:nvPicPr>
          <p:cNvPr id="29" name="Picture 28">
            <a:extLst>
              <a:ext uri="{FF2B5EF4-FFF2-40B4-BE49-F238E27FC236}">
                <a16:creationId xmlns:a16="http://schemas.microsoft.com/office/drawing/2014/main" id="{5D51AD39-6487-4E19-AE63-F3BDFF9322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277" y="1922868"/>
            <a:ext cx="7907446" cy="2912254"/>
          </a:xfrm>
          <a:prstGeom prst="rect">
            <a:avLst/>
          </a:prstGeom>
        </p:spPr>
      </p:pic>
      <p:sp>
        <p:nvSpPr>
          <p:cNvPr id="52" name="Rectangle 51">
            <a:extLst>
              <a:ext uri="{FF2B5EF4-FFF2-40B4-BE49-F238E27FC236}">
                <a16:creationId xmlns:a16="http://schemas.microsoft.com/office/drawing/2014/main" id="{15C9A10A-B9E0-4ED4-B707-7961F95722EF}"/>
              </a:ext>
            </a:extLst>
          </p:cNvPr>
          <p:cNvSpPr/>
          <p:nvPr/>
        </p:nvSpPr>
        <p:spPr>
          <a:xfrm>
            <a:off x="476250" y="2797493"/>
            <a:ext cx="8343900" cy="1002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D25D9041-849E-4FDD-9B1C-22A151A7EB18}"/>
              </a:ext>
            </a:extLst>
          </p:cNvPr>
          <p:cNvSpPr/>
          <p:nvPr/>
        </p:nvSpPr>
        <p:spPr>
          <a:xfrm>
            <a:off x="484927" y="1715374"/>
            <a:ext cx="8343900" cy="1083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BBD083DC-00D5-4EB4-BD01-1C70E42DADF1}"/>
              </a:ext>
            </a:extLst>
          </p:cNvPr>
          <p:cNvSpPr/>
          <p:nvPr/>
        </p:nvSpPr>
        <p:spPr>
          <a:xfrm>
            <a:off x="628650" y="3676650"/>
            <a:ext cx="1638300" cy="1158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1" name="Object 60">
            <a:extLst>
              <a:ext uri="{FF2B5EF4-FFF2-40B4-BE49-F238E27FC236}">
                <a16:creationId xmlns:a16="http://schemas.microsoft.com/office/drawing/2014/main" id="{C40D115E-CEBA-465E-BD81-FA15BF04A36F}"/>
              </a:ext>
            </a:extLst>
          </p:cNvPr>
          <p:cNvGraphicFramePr>
            <a:graphicFrameLocks noChangeAspect="1"/>
          </p:cNvGraphicFramePr>
          <p:nvPr>
            <p:extLst>
              <p:ext uri="{D42A27DB-BD31-4B8C-83A1-F6EECF244321}">
                <p14:modId xmlns:p14="http://schemas.microsoft.com/office/powerpoint/2010/main" val="3903364882"/>
              </p:ext>
            </p:extLst>
          </p:nvPr>
        </p:nvGraphicFramePr>
        <p:xfrm>
          <a:off x="3962400" y="4638675"/>
          <a:ext cx="1219200" cy="279400"/>
        </p:xfrm>
        <a:graphic>
          <a:graphicData uri="http://schemas.openxmlformats.org/presentationml/2006/ole">
            <mc:AlternateContent xmlns:mc="http://schemas.openxmlformats.org/markup-compatibility/2006">
              <mc:Choice xmlns:v="urn:schemas-microsoft-com:vml" Requires="v">
                <p:oleObj spid="_x0000_s27651" name="Equation" r:id="rId7" imgW="1218960" imgH="279360" progId="Equation.DSMT4">
                  <p:embed/>
                </p:oleObj>
              </mc:Choice>
              <mc:Fallback>
                <p:oleObj name="Equation" r:id="rId7" imgW="1218960" imgH="279360" progId="Equation.DSMT4">
                  <p:embed/>
                  <p:pic>
                    <p:nvPicPr>
                      <p:cNvPr id="61" name="Object 60">
                        <a:extLst>
                          <a:ext uri="{FF2B5EF4-FFF2-40B4-BE49-F238E27FC236}">
                            <a16:creationId xmlns:a16="http://schemas.microsoft.com/office/drawing/2014/main" id="{C40D115E-CEBA-465E-BD81-FA15BF04A36F}"/>
                          </a:ext>
                        </a:extLst>
                      </p:cNvPr>
                      <p:cNvPicPr/>
                      <p:nvPr/>
                    </p:nvPicPr>
                    <p:blipFill>
                      <a:blip r:embed="rId8"/>
                      <a:stretch>
                        <a:fillRect/>
                      </a:stretch>
                    </p:blipFill>
                    <p:spPr>
                      <a:xfrm>
                        <a:off x="3962400" y="4638675"/>
                        <a:ext cx="1219200" cy="279400"/>
                      </a:xfrm>
                      <a:prstGeom prst="rect">
                        <a:avLst/>
                      </a:prstGeom>
                    </p:spPr>
                  </p:pic>
                </p:oleObj>
              </mc:Fallback>
            </mc:AlternateContent>
          </a:graphicData>
        </a:graphic>
      </p:graphicFrame>
      <p:graphicFrame>
        <p:nvGraphicFramePr>
          <p:cNvPr id="71" name="Object 70">
            <a:extLst>
              <a:ext uri="{FF2B5EF4-FFF2-40B4-BE49-F238E27FC236}">
                <a16:creationId xmlns:a16="http://schemas.microsoft.com/office/drawing/2014/main" id="{BFF6D25D-1053-4F0A-A967-F71713626E49}"/>
              </a:ext>
            </a:extLst>
          </p:cNvPr>
          <p:cNvGraphicFramePr>
            <a:graphicFrameLocks noChangeAspect="1"/>
          </p:cNvGraphicFramePr>
          <p:nvPr>
            <p:extLst>
              <p:ext uri="{D42A27DB-BD31-4B8C-83A1-F6EECF244321}">
                <p14:modId xmlns:p14="http://schemas.microsoft.com/office/powerpoint/2010/main" val="2956455512"/>
              </p:ext>
            </p:extLst>
          </p:nvPr>
        </p:nvGraphicFramePr>
        <p:xfrm>
          <a:off x="1276350" y="3066858"/>
          <a:ext cx="342900" cy="266700"/>
        </p:xfrm>
        <a:graphic>
          <a:graphicData uri="http://schemas.openxmlformats.org/presentationml/2006/ole">
            <mc:AlternateContent xmlns:mc="http://schemas.openxmlformats.org/markup-compatibility/2006">
              <mc:Choice xmlns:v="urn:schemas-microsoft-com:vml" Requires="v">
                <p:oleObj spid="_x0000_s27652" name="Equation" r:id="rId9" imgW="342720" imgH="266400" progId="Equation.DSMT4">
                  <p:embed/>
                </p:oleObj>
              </mc:Choice>
              <mc:Fallback>
                <p:oleObj name="Equation" r:id="rId9" imgW="342720" imgH="266400" progId="Equation.DSMT4">
                  <p:embed/>
                  <p:pic>
                    <p:nvPicPr>
                      <p:cNvPr id="71" name="Object 70">
                        <a:extLst>
                          <a:ext uri="{FF2B5EF4-FFF2-40B4-BE49-F238E27FC236}">
                            <a16:creationId xmlns:a16="http://schemas.microsoft.com/office/drawing/2014/main" id="{BFF6D25D-1053-4F0A-A967-F71713626E49}"/>
                          </a:ext>
                        </a:extLst>
                      </p:cNvPr>
                      <p:cNvPicPr/>
                      <p:nvPr/>
                    </p:nvPicPr>
                    <p:blipFill>
                      <a:blip r:embed="rId10"/>
                      <a:stretch>
                        <a:fillRect/>
                      </a:stretch>
                    </p:blipFill>
                    <p:spPr>
                      <a:xfrm>
                        <a:off x="1276350" y="3066858"/>
                        <a:ext cx="342900" cy="266700"/>
                      </a:xfrm>
                      <a:prstGeom prst="rect">
                        <a:avLst/>
                      </a:prstGeom>
                    </p:spPr>
                  </p:pic>
                </p:oleObj>
              </mc:Fallback>
            </mc:AlternateContent>
          </a:graphicData>
        </a:graphic>
      </p:graphicFrame>
      <p:graphicFrame>
        <p:nvGraphicFramePr>
          <p:cNvPr id="73" name="Object 72">
            <a:extLst>
              <a:ext uri="{FF2B5EF4-FFF2-40B4-BE49-F238E27FC236}">
                <a16:creationId xmlns:a16="http://schemas.microsoft.com/office/drawing/2014/main" id="{79804A63-24BC-4D35-AE50-4F5CDE05F7F9}"/>
              </a:ext>
            </a:extLst>
          </p:cNvPr>
          <p:cNvGraphicFramePr>
            <a:graphicFrameLocks noChangeAspect="1"/>
          </p:cNvGraphicFramePr>
          <p:nvPr>
            <p:extLst>
              <p:ext uri="{D42A27DB-BD31-4B8C-83A1-F6EECF244321}">
                <p14:modId xmlns:p14="http://schemas.microsoft.com/office/powerpoint/2010/main" val="1840246500"/>
              </p:ext>
            </p:extLst>
          </p:nvPr>
        </p:nvGraphicFramePr>
        <p:xfrm>
          <a:off x="2881313" y="3075529"/>
          <a:ext cx="333375" cy="257175"/>
        </p:xfrm>
        <a:graphic>
          <a:graphicData uri="http://schemas.openxmlformats.org/presentationml/2006/ole">
            <mc:AlternateContent xmlns:mc="http://schemas.openxmlformats.org/markup-compatibility/2006">
              <mc:Choice xmlns:v="urn:schemas-microsoft-com:vml" Requires="v">
                <p:oleObj spid="_x0000_s27653" name="Equation" r:id="rId11" imgW="333222" imgH="257163" progId="Equation.DSMT4">
                  <p:embed/>
                </p:oleObj>
              </mc:Choice>
              <mc:Fallback>
                <p:oleObj name="Equation" r:id="rId11" imgW="333222" imgH="257163" progId="Equation.DSMT4">
                  <p:embed/>
                  <p:pic>
                    <p:nvPicPr>
                      <p:cNvPr id="73" name="Object 72">
                        <a:extLst>
                          <a:ext uri="{FF2B5EF4-FFF2-40B4-BE49-F238E27FC236}">
                            <a16:creationId xmlns:a16="http://schemas.microsoft.com/office/drawing/2014/main" id="{79804A63-24BC-4D35-AE50-4F5CDE05F7F9}"/>
                          </a:ext>
                        </a:extLst>
                      </p:cNvPr>
                      <p:cNvPicPr/>
                      <p:nvPr/>
                    </p:nvPicPr>
                    <p:blipFill>
                      <a:blip r:embed="rId12"/>
                      <a:stretch>
                        <a:fillRect/>
                      </a:stretch>
                    </p:blipFill>
                    <p:spPr>
                      <a:xfrm>
                        <a:off x="2881313" y="3075529"/>
                        <a:ext cx="333375" cy="257175"/>
                      </a:xfrm>
                      <a:prstGeom prst="rect">
                        <a:avLst/>
                      </a:prstGeom>
                    </p:spPr>
                  </p:pic>
                </p:oleObj>
              </mc:Fallback>
            </mc:AlternateContent>
          </a:graphicData>
        </a:graphic>
      </p:graphicFrame>
      <p:graphicFrame>
        <p:nvGraphicFramePr>
          <p:cNvPr id="75" name="Object 74">
            <a:extLst>
              <a:ext uri="{FF2B5EF4-FFF2-40B4-BE49-F238E27FC236}">
                <a16:creationId xmlns:a16="http://schemas.microsoft.com/office/drawing/2014/main" id="{2C8179B6-AD29-4E73-B04F-703D2953DBD5}"/>
              </a:ext>
            </a:extLst>
          </p:cNvPr>
          <p:cNvGraphicFramePr>
            <a:graphicFrameLocks noChangeAspect="1"/>
          </p:cNvGraphicFramePr>
          <p:nvPr>
            <p:extLst>
              <p:ext uri="{D42A27DB-BD31-4B8C-83A1-F6EECF244321}">
                <p14:modId xmlns:p14="http://schemas.microsoft.com/office/powerpoint/2010/main" val="3446342975"/>
              </p:ext>
            </p:extLst>
          </p:nvPr>
        </p:nvGraphicFramePr>
        <p:xfrm>
          <a:off x="4432300" y="3061788"/>
          <a:ext cx="342900" cy="266700"/>
        </p:xfrm>
        <a:graphic>
          <a:graphicData uri="http://schemas.openxmlformats.org/presentationml/2006/ole">
            <mc:AlternateContent xmlns:mc="http://schemas.openxmlformats.org/markup-compatibility/2006">
              <mc:Choice xmlns:v="urn:schemas-microsoft-com:vml" Requires="v">
                <p:oleObj spid="_x0000_s27654" name="Equation" r:id="rId13" imgW="342720" imgH="266400" progId="Equation.DSMT4">
                  <p:embed/>
                </p:oleObj>
              </mc:Choice>
              <mc:Fallback>
                <p:oleObj name="Equation" r:id="rId13" imgW="342720" imgH="266400" progId="Equation.DSMT4">
                  <p:embed/>
                  <p:pic>
                    <p:nvPicPr>
                      <p:cNvPr id="75" name="Object 74">
                        <a:extLst>
                          <a:ext uri="{FF2B5EF4-FFF2-40B4-BE49-F238E27FC236}">
                            <a16:creationId xmlns:a16="http://schemas.microsoft.com/office/drawing/2014/main" id="{2C8179B6-AD29-4E73-B04F-703D2953DBD5}"/>
                          </a:ext>
                        </a:extLst>
                      </p:cNvPr>
                      <p:cNvPicPr/>
                      <p:nvPr/>
                    </p:nvPicPr>
                    <p:blipFill>
                      <a:blip r:embed="rId14"/>
                      <a:stretch>
                        <a:fillRect/>
                      </a:stretch>
                    </p:blipFill>
                    <p:spPr>
                      <a:xfrm>
                        <a:off x="4432300" y="3061788"/>
                        <a:ext cx="342900" cy="266700"/>
                      </a:xfrm>
                      <a:prstGeom prst="rect">
                        <a:avLst/>
                      </a:prstGeom>
                    </p:spPr>
                  </p:pic>
                </p:oleObj>
              </mc:Fallback>
            </mc:AlternateContent>
          </a:graphicData>
        </a:graphic>
      </p:graphicFrame>
      <p:graphicFrame>
        <p:nvGraphicFramePr>
          <p:cNvPr id="77" name="Object 76">
            <a:extLst>
              <a:ext uri="{FF2B5EF4-FFF2-40B4-BE49-F238E27FC236}">
                <a16:creationId xmlns:a16="http://schemas.microsoft.com/office/drawing/2014/main" id="{66004E6A-91AC-46E9-A96B-A2FDE234418E}"/>
              </a:ext>
            </a:extLst>
          </p:cNvPr>
          <p:cNvGraphicFramePr>
            <a:graphicFrameLocks noChangeAspect="1"/>
          </p:cNvGraphicFramePr>
          <p:nvPr>
            <p:extLst>
              <p:ext uri="{D42A27DB-BD31-4B8C-83A1-F6EECF244321}">
                <p14:modId xmlns:p14="http://schemas.microsoft.com/office/powerpoint/2010/main" val="826132573"/>
              </p:ext>
            </p:extLst>
          </p:nvPr>
        </p:nvGraphicFramePr>
        <p:xfrm>
          <a:off x="5966280" y="3071865"/>
          <a:ext cx="333375" cy="257175"/>
        </p:xfrm>
        <a:graphic>
          <a:graphicData uri="http://schemas.openxmlformats.org/presentationml/2006/ole">
            <mc:AlternateContent xmlns:mc="http://schemas.openxmlformats.org/markup-compatibility/2006">
              <mc:Choice xmlns:v="urn:schemas-microsoft-com:vml" Requires="v">
                <p:oleObj spid="_x0000_s27655" name="Equation" r:id="rId15" imgW="333222" imgH="257163" progId="Equation.DSMT4">
                  <p:embed/>
                </p:oleObj>
              </mc:Choice>
              <mc:Fallback>
                <p:oleObj name="Equation" r:id="rId15" imgW="333222" imgH="257163" progId="Equation.DSMT4">
                  <p:embed/>
                  <p:pic>
                    <p:nvPicPr>
                      <p:cNvPr id="77" name="Object 76">
                        <a:extLst>
                          <a:ext uri="{FF2B5EF4-FFF2-40B4-BE49-F238E27FC236}">
                            <a16:creationId xmlns:a16="http://schemas.microsoft.com/office/drawing/2014/main" id="{66004E6A-91AC-46E9-A96B-A2FDE234418E}"/>
                          </a:ext>
                        </a:extLst>
                      </p:cNvPr>
                      <p:cNvPicPr/>
                      <p:nvPr/>
                    </p:nvPicPr>
                    <p:blipFill>
                      <a:blip r:embed="rId12"/>
                      <a:stretch>
                        <a:fillRect/>
                      </a:stretch>
                    </p:blipFill>
                    <p:spPr>
                      <a:xfrm>
                        <a:off x="5966280" y="3071865"/>
                        <a:ext cx="333375" cy="257175"/>
                      </a:xfrm>
                      <a:prstGeom prst="rect">
                        <a:avLst/>
                      </a:prstGeom>
                    </p:spPr>
                  </p:pic>
                </p:oleObj>
              </mc:Fallback>
            </mc:AlternateContent>
          </a:graphicData>
        </a:graphic>
      </p:graphicFrame>
      <p:graphicFrame>
        <p:nvGraphicFramePr>
          <p:cNvPr id="78" name="Object 77">
            <a:extLst>
              <a:ext uri="{FF2B5EF4-FFF2-40B4-BE49-F238E27FC236}">
                <a16:creationId xmlns:a16="http://schemas.microsoft.com/office/drawing/2014/main" id="{13A69E9A-909F-4C63-B964-33191269765D}"/>
              </a:ext>
            </a:extLst>
          </p:cNvPr>
          <p:cNvGraphicFramePr>
            <a:graphicFrameLocks noChangeAspect="1"/>
          </p:cNvGraphicFramePr>
          <p:nvPr>
            <p:extLst>
              <p:ext uri="{D42A27DB-BD31-4B8C-83A1-F6EECF244321}">
                <p14:modId xmlns:p14="http://schemas.microsoft.com/office/powerpoint/2010/main" val="3511412310"/>
              </p:ext>
            </p:extLst>
          </p:nvPr>
        </p:nvGraphicFramePr>
        <p:xfrm>
          <a:off x="7517267" y="3065744"/>
          <a:ext cx="342900" cy="266700"/>
        </p:xfrm>
        <a:graphic>
          <a:graphicData uri="http://schemas.openxmlformats.org/presentationml/2006/ole">
            <mc:AlternateContent xmlns:mc="http://schemas.openxmlformats.org/markup-compatibility/2006">
              <mc:Choice xmlns:v="urn:schemas-microsoft-com:vml" Requires="v">
                <p:oleObj spid="_x0000_s27656" name="Equation" r:id="rId16" imgW="342720" imgH="266400" progId="Equation.DSMT4">
                  <p:embed/>
                </p:oleObj>
              </mc:Choice>
              <mc:Fallback>
                <p:oleObj name="Equation" r:id="rId16" imgW="342720" imgH="266400" progId="Equation.DSMT4">
                  <p:embed/>
                  <p:pic>
                    <p:nvPicPr>
                      <p:cNvPr id="78" name="Object 77">
                        <a:extLst>
                          <a:ext uri="{FF2B5EF4-FFF2-40B4-BE49-F238E27FC236}">
                            <a16:creationId xmlns:a16="http://schemas.microsoft.com/office/drawing/2014/main" id="{13A69E9A-909F-4C63-B964-33191269765D}"/>
                          </a:ext>
                        </a:extLst>
                      </p:cNvPr>
                      <p:cNvPicPr/>
                      <p:nvPr/>
                    </p:nvPicPr>
                    <p:blipFill>
                      <a:blip r:embed="rId14"/>
                      <a:stretch>
                        <a:fillRect/>
                      </a:stretch>
                    </p:blipFill>
                    <p:spPr>
                      <a:xfrm>
                        <a:off x="7517267" y="3065744"/>
                        <a:ext cx="342900" cy="266700"/>
                      </a:xfrm>
                      <a:prstGeom prst="rect">
                        <a:avLst/>
                      </a:prstGeom>
                    </p:spPr>
                  </p:pic>
                </p:oleObj>
              </mc:Fallback>
            </mc:AlternateContent>
          </a:graphicData>
        </a:graphic>
      </p:graphicFrame>
      <p:graphicFrame>
        <p:nvGraphicFramePr>
          <p:cNvPr id="81" name="Object 80">
            <a:extLst>
              <a:ext uri="{FF2B5EF4-FFF2-40B4-BE49-F238E27FC236}">
                <a16:creationId xmlns:a16="http://schemas.microsoft.com/office/drawing/2014/main" id="{BC3382FD-7144-4785-93DF-CB014399D96B}"/>
              </a:ext>
            </a:extLst>
          </p:cNvPr>
          <p:cNvGraphicFramePr>
            <a:graphicFrameLocks noChangeAspect="1"/>
          </p:cNvGraphicFramePr>
          <p:nvPr>
            <p:extLst>
              <p:ext uri="{D42A27DB-BD31-4B8C-83A1-F6EECF244321}">
                <p14:modId xmlns:p14="http://schemas.microsoft.com/office/powerpoint/2010/main" val="1103738837"/>
              </p:ext>
            </p:extLst>
          </p:nvPr>
        </p:nvGraphicFramePr>
        <p:xfrm>
          <a:off x="4922975" y="1092684"/>
          <a:ext cx="584200" cy="266700"/>
        </p:xfrm>
        <a:graphic>
          <a:graphicData uri="http://schemas.openxmlformats.org/presentationml/2006/ole">
            <mc:AlternateContent xmlns:mc="http://schemas.openxmlformats.org/markup-compatibility/2006">
              <mc:Choice xmlns:v="urn:schemas-microsoft-com:vml" Requires="v">
                <p:oleObj spid="_x0000_s27657" name="Equation" r:id="rId17" imgW="583920" imgH="266400" progId="Equation.DSMT4">
                  <p:embed/>
                </p:oleObj>
              </mc:Choice>
              <mc:Fallback>
                <p:oleObj name="Equation" r:id="rId17" imgW="583920" imgH="266400" progId="Equation.DSMT4">
                  <p:embed/>
                  <p:pic>
                    <p:nvPicPr>
                      <p:cNvPr id="81" name="Object 80">
                        <a:extLst>
                          <a:ext uri="{FF2B5EF4-FFF2-40B4-BE49-F238E27FC236}">
                            <a16:creationId xmlns:a16="http://schemas.microsoft.com/office/drawing/2014/main" id="{BC3382FD-7144-4785-93DF-CB014399D96B}"/>
                          </a:ext>
                        </a:extLst>
                      </p:cNvPr>
                      <p:cNvPicPr/>
                      <p:nvPr/>
                    </p:nvPicPr>
                    <p:blipFill>
                      <a:blip r:embed="rId18"/>
                      <a:stretch>
                        <a:fillRect/>
                      </a:stretch>
                    </p:blipFill>
                    <p:spPr>
                      <a:xfrm>
                        <a:off x="4922975" y="1092684"/>
                        <a:ext cx="584200" cy="266700"/>
                      </a:xfrm>
                      <a:prstGeom prst="rect">
                        <a:avLst/>
                      </a:prstGeom>
                    </p:spPr>
                  </p:pic>
                </p:oleObj>
              </mc:Fallback>
            </mc:AlternateContent>
          </a:graphicData>
        </a:graphic>
      </p:graphicFrame>
      <p:pic>
        <p:nvPicPr>
          <p:cNvPr id="91" name="Picture 90">
            <a:extLst>
              <a:ext uri="{FF2B5EF4-FFF2-40B4-BE49-F238E27FC236}">
                <a16:creationId xmlns:a16="http://schemas.microsoft.com/office/drawing/2014/main" id="{DC311407-FBC6-45D3-AA96-40F615E4C53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18277" y="5153054"/>
            <a:ext cx="7907446" cy="1108972"/>
          </a:xfrm>
          <a:prstGeom prst="rect">
            <a:avLst/>
          </a:prstGeom>
        </p:spPr>
      </p:pic>
      <p:sp>
        <p:nvSpPr>
          <p:cNvPr id="93" name="Freeform: Shape 92">
            <a:extLst>
              <a:ext uri="{FF2B5EF4-FFF2-40B4-BE49-F238E27FC236}">
                <a16:creationId xmlns:a16="http://schemas.microsoft.com/office/drawing/2014/main" id="{3ED79756-1235-4AEA-9B26-1B8281226F74}"/>
              </a:ext>
            </a:extLst>
          </p:cNvPr>
          <p:cNvSpPr/>
          <p:nvPr/>
        </p:nvSpPr>
        <p:spPr>
          <a:xfrm>
            <a:off x="4259493" y="5199380"/>
            <a:ext cx="260140" cy="286435"/>
          </a:xfrm>
          <a:custGeom>
            <a:avLst/>
            <a:gdLst>
              <a:gd name="connsiteX0" fmla="*/ 61047 w 260140"/>
              <a:gd name="connsiteY0" fmla="*/ 266700 h 286435"/>
              <a:gd name="connsiteX1" fmla="*/ 87 w 260140"/>
              <a:gd name="connsiteY1" fmla="*/ 53340 h 286435"/>
              <a:gd name="connsiteX2" fmla="*/ 30567 w 260140"/>
              <a:gd name="connsiteY2" fmla="*/ 30480 h 286435"/>
              <a:gd name="connsiteX3" fmla="*/ 83907 w 260140"/>
              <a:gd name="connsiteY3" fmla="*/ 7620 h 286435"/>
              <a:gd name="connsiteX4" fmla="*/ 129627 w 260140"/>
              <a:gd name="connsiteY4" fmla="*/ 0 h 286435"/>
              <a:gd name="connsiteX5" fmla="*/ 198207 w 260140"/>
              <a:gd name="connsiteY5" fmla="*/ 7620 h 286435"/>
              <a:gd name="connsiteX6" fmla="*/ 236307 w 260140"/>
              <a:gd name="connsiteY6" fmla="*/ 76200 h 286435"/>
              <a:gd name="connsiteX7" fmla="*/ 251547 w 260140"/>
              <a:gd name="connsiteY7" fmla="*/ 99060 h 286435"/>
              <a:gd name="connsiteX8" fmla="*/ 259167 w 260140"/>
              <a:gd name="connsiteY8" fmla="*/ 144780 h 286435"/>
              <a:gd name="connsiteX9" fmla="*/ 251547 w 260140"/>
              <a:gd name="connsiteY9" fmla="*/ 243840 h 286435"/>
              <a:gd name="connsiteX10" fmla="*/ 61047 w 260140"/>
              <a:gd name="connsiteY10" fmla="*/ 266700 h 28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140" h="286435">
                <a:moveTo>
                  <a:pt x="61047" y="266700"/>
                </a:moveTo>
                <a:cubicBezTo>
                  <a:pt x="19137" y="234950"/>
                  <a:pt x="9553" y="126698"/>
                  <a:pt x="87" y="53340"/>
                </a:cubicBezTo>
                <a:cubicBezTo>
                  <a:pt x="-1538" y="40744"/>
                  <a:pt x="19797" y="37211"/>
                  <a:pt x="30567" y="30480"/>
                </a:cubicBezTo>
                <a:cubicBezTo>
                  <a:pt x="43420" y="22447"/>
                  <a:pt x="67815" y="11196"/>
                  <a:pt x="83907" y="7620"/>
                </a:cubicBezTo>
                <a:cubicBezTo>
                  <a:pt x="98989" y="4268"/>
                  <a:pt x="114387" y="2540"/>
                  <a:pt x="129627" y="0"/>
                </a:cubicBezTo>
                <a:cubicBezTo>
                  <a:pt x="152487" y="2540"/>
                  <a:pt x="177956" y="-3285"/>
                  <a:pt x="198207" y="7620"/>
                </a:cubicBezTo>
                <a:cubicBezTo>
                  <a:pt x="231085" y="25323"/>
                  <a:pt x="223797" y="51181"/>
                  <a:pt x="236307" y="76200"/>
                </a:cubicBezTo>
                <a:cubicBezTo>
                  <a:pt x="240403" y="84391"/>
                  <a:pt x="246467" y="91440"/>
                  <a:pt x="251547" y="99060"/>
                </a:cubicBezTo>
                <a:cubicBezTo>
                  <a:pt x="254087" y="114300"/>
                  <a:pt x="259167" y="129330"/>
                  <a:pt x="259167" y="144780"/>
                </a:cubicBezTo>
                <a:cubicBezTo>
                  <a:pt x="259167" y="177898"/>
                  <a:pt x="264157" y="213217"/>
                  <a:pt x="251547" y="243840"/>
                </a:cubicBezTo>
                <a:cubicBezTo>
                  <a:pt x="231454" y="292636"/>
                  <a:pt x="102957" y="298450"/>
                  <a:pt x="61047" y="2667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Shape 93">
            <a:extLst>
              <a:ext uri="{FF2B5EF4-FFF2-40B4-BE49-F238E27FC236}">
                <a16:creationId xmlns:a16="http://schemas.microsoft.com/office/drawing/2014/main" id="{C25B6987-C808-4182-AD2B-47E4A5208BE3}"/>
              </a:ext>
            </a:extLst>
          </p:cNvPr>
          <p:cNvSpPr/>
          <p:nvPr/>
        </p:nvSpPr>
        <p:spPr>
          <a:xfrm>
            <a:off x="4428201" y="5595620"/>
            <a:ext cx="159039" cy="205740"/>
          </a:xfrm>
          <a:custGeom>
            <a:avLst/>
            <a:gdLst>
              <a:gd name="connsiteX0" fmla="*/ 6639 w 159039"/>
              <a:gd name="connsiteY0" fmla="*/ 121920 h 205740"/>
              <a:gd name="connsiteX1" fmla="*/ 37119 w 159039"/>
              <a:gd name="connsiteY1" fmla="*/ 198120 h 205740"/>
              <a:gd name="connsiteX2" fmla="*/ 59979 w 159039"/>
              <a:gd name="connsiteY2" fmla="*/ 205740 h 205740"/>
              <a:gd name="connsiteX3" fmla="*/ 113319 w 159039"/>
              <a:gd name="connsiteY3" fmla="*/ 198120 h 205740"/>
              <a:gd name="connsiteX4" fmla="*/ 136179 w 159039"/>
              <a:gd name="connsiteY4" fmla="*/ 190500 h 205740"/>
              <a:gd name="connsiteX5" fmla="*/ 143799 w 159039"/>
              <a:gd name="connsiteY5" fmla="*/ 160020 h 205740"/>
              <a:gd name="connsiteX6" fmla="*/ 159039 w 159039"/>
              <a:gd name="connsiteY6" fmla="*/ 137160 h 205740"/>
              <a:gd name="connsiteX7" fmla="*/ 151419 w 159039"/>
              <a:gd name="connsiteY7" fmla="*/ 53340 h 205740"/>
              <a:gd name="connsiteX8" fmla="*/ 136179 w 159039"/>
              <a:gd name="connsiteY8" fmla="*/ 30480 h 205740"/>
              <a:gd name="connsiteX9" fmla="*/ 52359 w 159039"/>
              <a:gd name="connsiteY9" fmla="*/ 0 h 205740"/>
              <a:gd name="connsiteX10" fmla="*/ 6639 w 159039"/>
              <a:gd name="connsiteY10" fmla="*/ 121920 h 20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039" h="205740">
                <a:moveTo>
                  <a:pt x="6639" y="121920"/>
                </a:moveTo>
                <a:cubicBezTo>
                  <a:pt x="4099" y="154940"/>
                  <a:pt x="-1893" y="178614"/>
                  <a:pt x="37119" y="198120"/>
                </a:cubicBezTo>
                <a:cubicBezTo>
                  <a:pt x="44303" y="201712"/>
                  <a:pt x="52359" y="203200"/>
                  <a:pt x="59979" y="205740"/>
                </a:cubicBezTo>
                <a:cubicBezTo>
                  <a:pt x="77759" y="203200"/>
                  <a:pt x="95707" y="201642"/>
                  <a:pt x="113319" y="198120"/>
                </a:cubicBezTo>
                <a:cubicBezTo>
                  <a:pt x="121195" y="196545"/>
                  <a:pt x="131161" y="196772"/>
                  <a:pt x="136179" y="190500"/>
                </a:cubicBezTo>
                <a:cubicBezTo>
                  <a:pt x="142721" y="182322"/>
                  <a:pt x="139674" y="169646"/>
                  <a:pt x="143799" y="160020"/>
                </a:cubicBezTo>
                <a:cubicBezTo>
                  <a:pt x="147407" y="151602"/>
                  <a:pt x="153959" y="144780"/>
                  <a:pt x="159039" y="137160"/>
                </a:cubicBezTo>
                <a:cubicBezTo>
                  <a:pt x="156499" y="109220"/>
                  <a:pt x="157297" y="80772"/>
                  <a:pt x="151419" y="53340"/>
                </a:cubicBezTo>
                <a:cubicBezTo>
                  <a:pt x="149500" y="44385"/>
                  <a:pt x="142655" y="36956"/>
                  <a:pt x="136179" y="30480"/>
                </a:cubicBezTo>
                <a:cubicBezTo>
                  <a:pt x="114360" y="8661"/>
                  <a:pt x="80554" y="5639"/>
                  <a:pt x="52359" y="0"/>
                </a:cubicBezTo>
                <a:cubicBezTo>
                  <a:pt x="-28640" y="11571"/>
                  <a:pt x="9179" y="88900"/>
                  <a:pt x="6639" y="1219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Shape 94">
            <a:extLst>
              <a:ext uri="{FF2B5EF4-FFF2-40B4-BE49-F238E27FC236}">
                <a16:creationId xmlns:a16="http://schemas.microsoft.com/office/drawing/2014/main" id="{E43ECC40-F1CB-49DB-A161-22B4025CA17D}"/>
              </a:ext>
            </a:extLst>
          </p:cNvPr>
          <p:cNvSpPr/>
          <p:nvPr/>
        </p:nvSpPr>
        <p:spPr>
          <a:xfrm>
            <a:off x="4541520" y="5102860"/>
            <a:ext cx="312420" cy="367795"/>
          </a:xfrm>
          <a:custGeom>
            <a:avLst/>
            <a:gdLst>
              <a:gd name="connsiteX0" fmla="*/ 15240 w 312420"/>
              <a:gd name="connsiteY0" fmla="*/ 335280 h 367795"/>
              <a:gd name="connsiteX1" fmla="*/ 259080 w 312420"/>
              <a:gd name="connsiteY1" fmla="*/ 358140 h 367795"/>
              <a:gd name="connsiteX2" fmla="*/ 281940 w 312420"/>
              <a:gd name="connsiteY2" fmla="*/ 342900 h 367795"/>
              <a:gd name="connsiteX3" fmla="*/ 297180 w 312420"/>
              <a:gd name="connsiteY3" fmla="*/ 320040 h 367795"/>
              <a:gd name="connsiteX4" fmla="*/ 304800 w 312420"/>
              <a:gd name="connsiteY4" fmla="*/ 274320 h 367795"/>
              <a:gd name="connsiteX5" fmla="*/ 312420 w 312420"/>
              <a:gd name="connsiteY5" fmla="*/ 251460 h 367795"/>
              <a:gd name="connsiteX6" fmla="*/ 304800 w 312420"/>
              <a:gd name="connsiteY6" fmla="*/ 99060 h 367795"/>
              <a:gd name="connsiteX7" fmla="*/ 297180 w 312420"/>
              <a:gd name="connsiteY7" fmla="*/ 68580 h 367795"/>
              <a:gd name="connsiteX8" fmla="*/ 251460 w 312420"/>
              <a:gd name="connsiteY8" fmla="*/ 15240 h 367795"/>
              <a:gd name="connsiteX9" fmla="*/ 205740 w 312420"/>
              <a:gd name="connsiteY9" fmla="*/ 0 h 367795"/>
              <a:gd name="connsiteX10" fmla="*/ 106680 w 312420"/>
              <a:gd name="connsiteY10" fmla="*/ 22860 h 367795"/>
              <a:gd name="connsiteX11" fmla="*/ 60960 w 312420"/>
              <a:gd name="connsiteY11" fmla="*/ 53340 h 367795"/>
              <a:gd name="connsiteX12" fmla="*/ 38100 w 312420"/>
              <a:gd name="connsiteY12" fmla="*/ 68580 h 367795"/>
              <a:gd name="connsiteX13" fmla="*/ 15240 w 312420"/>
              <a:gd name="connsiteY13" fmla="*/ 99060 h 367795"/>
              <a:gd name="connsiteX14" fmla="*/ 7620 w 312420"/>
              <a:gd name="connsiteY14" fmla="*/ 129540 h 367795"/>
              <a:gd name="connsiteX15" fmla="*/ 0 w 312420"/>
              <a:gd name="connsiteY15" fmla="*/ 152400 h 367795"/>
              <a:gd name="connsiteX16" fmla="*/ 7620 w 312420"/>
              <a:gd name="connsiteY16" fmla="*/ 243840 h 367795"/>
              <a:gd name="connsiteX17" fmla="*/ 15240 w 312420"/>
              <a:gd name="connsiteY17" fmla="*/ 266700 h 36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20" h="367795">
                <a:moveTo>
                  <a:pt x="15240" y="335280"/>
                </a:moveTo>
                <a:cubicBezTo>
                  <a:pt x="137270" y="365788"/>
                  <a:pt x="133642" y="377946"/>
                  <a:pt x="259080" y="358140"/>
                </a:cubicBezTo>
                <a:cubicBezTo>
                  <a:pt x="268126" y="356712"/>
                  <a:pt x="274320" y="347980"/>
                  <a:pt x="281940" y="342900"/>
                </a:cubicBezTo>
                <a:cubicBezTo>
                  <a:pt x="287020" y="335280"/>
                  <a:pt x="294284" y="328728"/>
                  <a:pt x="297180" y="320040"/>
                </a:cubicBezTo>
                <a:cubicBezTo>
                  <a:pt x="302066" y="305383"/>
                  <a:pt x="301448" y="289402"/>
                  <a:pt x="304800" y="274320"/>
                </a:cubicBezTo>
                <a:cubicBezTo>
                  <a:pt x="306542" y="266479"/>
                  <a:pt x="309880" y="259080"/>
                  <a:pt x="312420" y="251460"/>
                </a:cubicBezTo>
                <a:cubicBezTo>
                  <a:pt x="309880" y="200660"/>
                  <a:pt x="309024" y="149748"/>
                  <a:pt x="304800" y="99060"/>
                </a:cubicBezTo>
                <a:cubicBezTo>
                  <a:pt x="303930" y="88623"/>
                  <a:pt x="301864" y="77947"/>
                  <a:pt x="297180" y="68580"/>
                </a:cubicBezTo>
                <a:cubicBezTo>
                  <a:pt x="292935" y="60090"/>
                  <a:pt x="262018" y="21106"/>
                  <a:pt x="251460" y="15240"/>
                </a:cubicBezTo>
                <a:cubicBezTo>
                  <a:pt x="237417" y="7438"/>
                  <a:pt x="205740" y="0"/>
                  <a:pt x="205740" y="0"/>
                </a:cubicBezTo>
                <a:cubicBezTo>
                  <a:pt x="181149" y="3513"/>
                  <a:pt x="129501" y="7646"/>
                  <a:pt x="106680" y="22860"/>
                </a:cubicBezTo>
                <a:lnTo>
                  <a:pt x="60960" y="53340"/>
                </a:lnTo>
                <a:cubicBezTo>
                  <a:pt x="53340" y="58420"/>
                  <a:pt x="43595" y="61254"/>
                  <a:pt x="38100" y="68580"/>
                </a:cubicBezTo>
                <a:lnTo>
                  <a:pt x="15240" y="99060"/>
                </a:lnTo>
                <a:cubicBezTo>
                  <a:pt x="12700" y="109220"/>
                  <a:pt x="10497" y="119470"/>
                  <a:pt x="7620" y="129540"/>
                </a:cubicBezTo>
                <a:cubicBezTo>
                  <a:pt x="5413" y="137263"/>
                  <a:pt x="0" y="144368"/>
                  <a:pt x="0" y="152400"/>
                </a:cubicBezTo>
                <a:cubicBezTo>
                  <a:pt x="0" y="182986"/>
                  <a:pt x="3578" y="213523"/>
                  <a:pt x="7620" y="243840"/>
                </a:cubicBezTo>
                <a:cubicBezTo>
                  <a:pt x="8682" y="251802"/>
                  <a:pt x="15240" y="266700"/>
                  <a:pt x="15240" y="26670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Freeform: Shape 95">
            <a:extLst>
              <a:ext uri="{FF2B5EF4-FFF2-40B4-BE49-F238E27FC236}">
                <a16:creationId xmlns:a16="http://schemas.microsoft.com/office/drawing/2014/main" id="{B49045C8-81CF-4E92-920C-C81AE0955F7A}"/>
              </a:ext>
            </a:extLst>
          </p:cNvPr>
          <p:cNvSpPr/>
          <p:nvPr/>
        </p:nvSpPr>
        <p:spPr>
          <a:xfrm>
            <a:off x="4735423" y="5602198"/>
            <a:ext cx="148997" cy="190155"/>
          </a:xfrm>
          <a:custGeom>
            <a:avLst/>
            <a:gdLst>
              <a:gd name="connsiteX0" fmla="*/ 4217 w 148997"/>
              <a:gd name="connsiteY0" fmla="*/ 107722 h 190155"/>
              <a:gd name="connsiteX1" fmla="*/ 57557 w 148997"/>
              <a:gd name="connsiteY1" fmla="*/ 183922 h 190155"/>
              <a:gd name="connsiteX2" fmla="*/ 133757 w 148997"/>
              <a:gd name="connsiteY2" fmla="*/ 176302 h 190155"/>
              <a:gd name="connsiteX3" fmla="*/ 148997 w 148997"/>
              <a:gd name="connsiteY3" fmla="*/ 130582 h 190155"/>
              <a:gd name="connsiteX4" fmla="*/ 141377 w 148997"/>
              <a:gd name="connsiteY4" fmla="*/ 23902 h 190155"/>
              <a:gd name="connsiteX5" fmla="*/ 118517 w 148997"/>
              <a:gd name="connsiteY5" fmla="*/ 1042 h 190155"/>
              <a:gd name="connsiteX6" fmla="*/ 19457 w 148997"/>
              <a:gd name="connsiteY6" fmla="*/ 8662 h 190155"/>
              <a:gd name="connsiteX7" fmla="*/ 4217 w 148997"/>
              <a:gd name="connsiteY7" fmla="*/ 107722 h 19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997" h="190155">
                <a:moveTo>
                  <a:pt x="4217" y="107722"/>
                </a:moveTo>
                <a:cubicBezTo>
                  <a:pt x="10567" y="136932"/>
                  <a:pt x="30155" y="169415"/>
                  <a:pt x="57557" y="183922"/>
                </a:cubicBezTo>
                <a:cubicBezTo>
                  <a:pt x="80117" y="195866"/>
                  <a:pt x="111708" y="189164"/>
                  <a:pt x="133757" y="176302"/>
                </a:cubicBezTo>
                <a:cubicBezTo>
                  <a:pt x="147633" y="168208"/>
                  <a:pt x="148997" y="130582"/>
                  <a:pt x="148997" y="130582"/>
                </a:cubicBezTo>
                <a:cubicBezTo>
                  <a:pt x="146457" y="95022"/>
                  <a:pt x="149542" y="58605"/>
                  <a:pt x="141377" y="23902"/>
                </a:cubicBezTo>
                <a:cubicBezTo>
                  <a:pt x="138909" y="13412"/>
                  <a:pt x="129210" y="2379"/>
                  <a:pt x="118517" y="1042"/>
                </a:cubicBezTo>
                <a:cubicBezTo>
                  <a:pt x="85655" y="-3066"/>
                  <a:pt x="52477" y="6122"/>
                  <a:pt x="19457" y="8662"/>
                </a:cubicBezTo>
                <a:cubicBezTo>
                  <a:pt x="-4237" y="44202"/>
                  <a:pt x="-2133" y="78512"/>
                  <a:pt x="4217" y="107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Freeform: Shape 96">
            <a:extLst>
              <a:ext uri="{FF2B5EF4-FFF2-40B4-BE49-F238E27FC236}">
                <a16:creationId xmlns:a16="http://schemas.microsoft.com/office/drawing/2014/main" id="{EA568F25-A3A9-41C2-8DA9-67A9174A832B}"/>
              </a:ext>
            </a:extLst>
          </p:cNvPr>
          <p:cNvSpPr/>
          <p:nvPr/>
        </p:nvSpPr>
        <p:spPr>
          <a:xfrm>
            <a:off x="4884420" y="5154263"/>
            <a:ext cx="312420" cy="367795"/>
          </a:xfrm>
          <a:custGeom>
            <a:avLst/>
            <a:gdLst>
              <a:gd name="connsiteX0" fmla="*/ 15240 w 312420"/>
              <a:gd name="connsiteY0" fmla="*/ 335280 h 367795"/>
              <a:gd name="connsiteX1" fmla="*/ 259080 w 312420"/>
              <a:gd name="connsiteY1" fmla="*/ 358140 h 367795"/>
              <a:gd name="connsiteX2" fmla="*/ 281940 w 312420"/>
              <a:gd name="connsiteY2" fmla="*/ 342900 h 367795"/>
              <a:gd name="connsiteX3" fmla="*/ 297180 w 312420"/>
              <a:gd name="connsiteY3" fmla="*/ 320040 h 367795"/>
              <a:gd name="connsiteX4" fmla="*/ 304800 w 312420"/>
              <a:gd name="connsiteY4" fmla="*/ 274320 h 367795"/>
              <a:gd name="connsiteX5" fmla="*/ 312420 w 312420"/>
              <a:gd name="connsiteY5" fmla="*/ 251460 h 367795"/>
              <a:gd name="connsiteX6" fmla="*/ 304800 w 312420"/>
              <a:gd name="connsiteY6" fmla="*/ 99060 h 367795"/>
              <a:gd name="connsiteX7" fmla="*/ 297180 w 312420"/>
              <a:gd name="connsiteY7" fmla="*/ 68580 h 367795"/>
              <a:gd name="connsiteX8" fmla="*/ 251460 w 312420"/>
              <a:gd name="connsiteY8" fmla="*/ 15240 h 367795"/>
              <a:gd name="connsiteX9" fmla="*/ 205740 w 312420"/>
              <a:gd name="connsiteY9" fmla="*/ 0 h 367795"/>
              <a:gd name="connsiteX10" fmla="*/ 106680 w 312420"/>
              <a:gd name="connsiteY10" fmla="*/ 22860 h 367795"/>
              <a:gd name="connsiteX11" fmla="*/ 60960 w 312420"/>
              <a:gd name="connsiteY11" fmla="*/ 53340 h 367795"/>
              <a:gd name="connsiteX12" fmla="*/ 38100 w 312420"/>
              <a:gd name="connsiteY12" fmla="*/ 68580 h 367795"/>
              <a:gd name="connsiteX13" fmla="*/ 15240 w 312420"/>
              <a:gd name="connsiteY13" fmla="*/ 99060 h 367795"/>
              <a:gd name="connsiteX14" fmla="*/ 7620 w 312420"/>
              <a:gd name="connsiteY14" fmla="*/ 129540 h 367795"/>
              <a:gd name="connsiteX15" fmla="*/ 0 w 312420"/>
              <a:gd name="connsiteY15" fmla="*/ 152400 h 367795"/>
              <a:gd name="connsiteX16" fmla="*/ 7620 w 312420"/>
              <a:gd name="connsiteY16" fmla="*/ 243840 h 367795"/>
              <a:gd name="connsiteX17" fmla="*/ 15240 w 312420"/>
              <a:gd name="connsiteY17" fmla="*/ 266700 h 36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420" h="367795">
                <a:moveTo>
                  <a:pt x="15240" y="335280"/>
                </a:moveTo>
                <a:cubicBezTo>
                  <a:pt x="137270" y="365788"/>
                  <a:pt x="133642" y="377946"/>
                  <a:pt x="259080" y="358140"/>
                </a:cubicBezTo>
                <a:cubicBezTo>
                  <a:pt x="268126" y="356712"/>
                  <a:pt x="274320" y="347980"/>
                  <a:pt x="281940" y="342900"/>
                </a:cubicBezTo>
                <a:cubicBezTo>
                  <a:pt x="287020" y="335280"/>
                  <a:pt x="294284" y="328728"/>
                  <a:pt x="297180" y="320040"/>
                </a:cubicBezTo>
                <a:cubicBezTo>
                  <a:pt x="302066" y="305383"/>
                  <a:pt x="301448" y="289402"/>
                  <a:pt x="304800" y="274320"/>
                </a:cubicBezTo>
                <a:cubicBezTo>
                  <a:pt x="306542" y="266479"/>
                  <a:pt x="309880" y="259080"/>
                  <a:pt x="312420" y="251460"/>
                </a:cubicBezTo>
                <a:cubicBezTo>
                  <a:pt x="309880" y="200660"/>
                  <a:pt x="309024" y="149748"/>
                  <a:pt x="304800" y="99060"/>
                </a:cubicBezTo>
                <a:cubicBezTo>
                  <a:pt x="303930" y="88623"/>
                  <a:pt x="301864" y="77947"/>
                  <a:pt x="297180" y="68580"/>
                </a:cubicBezTo>
                <a:cubicBezTo>
                  <a:pt x="292935" y="60090"/>
                  <a:pt x="262018" y="21106"/>
                  <a:pt x="251460" y="15240"/>
                </a:cubicBezTo>
                <a:cubicBezTo>
                  <a:pt x="237417" y="7438"/>
                  <a:pt x="205740" y="0"/>
                  <a:pt x="205740" y="0"/>
                </a:cubicBezTo>
                <a:cubicBezTo>
                  <a:pt x="181149" y="3513"/>
                  <a:pt x="129501" y="7646"/>
                  <a:pt x="106680" y="22860"/>
                </a:cubicBezTo>
                <a:lnTo>
                  <a:pt x="60960" y="53340"/>
                </a:lnTo>
                <a:cubicBezTo>
                  <a:pt x="53340" y="58420"/>
                  <a:pt x="43595" y="61254"/>
                  <a:pt x="38100" y="68580"/>
                </a:cubicBezTo>
                <a:lnTo>
                  <a:pt x="15240" y="99060"/>
                </a:lnTo>
                <a:cubicBezTo>
                  <a:pt x="12700" y="109220"/>
                  <a:pt x="10497" y="119470"/>
                  <a:pt x="7620" y="129540"/>
                </a:cubicBezTo>
                <a:cubicBezTo>
                  <a:pt x="5413" y="137263"/>
                  <a:pt x="0" y="144368"/>
                  <a:pt x="0" y="152400"/>
                </a:cubicBezTo>
                <a:cubicBezTo>
                  <a:pt x="0" y="182986"/>
                  <a:pt x="3578" y="213523"/>
                  <a:pt x="7620" y="243840"/>
                </a:cubicBezTo>
                <a:cubicBezTo>
                  <a:pt x="8682" y="251802"/>
                  <a:pt x="15240" y="266700"/>
                  <a:pt x="15240" y="26670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Object 3">
            <a:extLst>
              <a:ext uri="{FF2B5EF4-FFF2-40B4-BE49-F238E27FC236}">
                <a16:creationId xmlns:a16="http://schemas.microsoft.com/office/drawing/2014/main" id="{E61600C2-03C6-4F42-8D02-455E05440E45}"/>
              </a:ext>
            </a:extLst>
          </p:cNvPr>
          <p:cNvGraphicFramePr>
            <a:graphicFrameLocks noChangeAspect="1"/>
          </p:cNvGraphicFramePr>
          <p:nvPr>
            <p:extLst>
              <p:ext uri="{D42A27DB-BD31-4B8C-83A1-F6EECF244321}">
                <p14:modId xmlns:p14="http://schemas.microsoft.com/office/powerpoint/2010/main" val="1526980552"/>
              </p:ext>
            </p:extLst>
          </p:nvPr>
        </p:nvGraphicFramePr>
        <p:xfrm>
          <a:off x="4552614" y="5638614"/>
          <a:ext cx="114264" cy="159840"/>
        </p:xfrm>
        <a:graphic>
          <a:graphicData uri="http://schemas.openxmlformats.org/presentationml/2006/ole">
            <mc:AlternateContent xmlns:mc="http://schemas.openxmlformats.org/markup-compatibility/2006">
              <mc:Choice xmlns:v="urn:schemas-microsoft-com:vml" Requires="v">
                <p:oleObj spid="_x0000_s27658" name="Equation" r:id="rId20" imgW="190440" imgH="266400" progId="Equation.DSMT4">
                  <p:embed/>
                </p:oleObj>
              </mc:Choice>
              <mc:Fallback>
                <p:oleObj name="Equation" r:id="rId20" imgW="190440" imgH="266400" progId="Equation.DSMT4">
                  <p:embed/>
                  <p:pic>
                    <p:nvPicPr>
                      <p:cNvPr id="4" name="Object 3">
                        <a:extLst>
                          <a:ext uri="{FF2B5EF4-FFF2-40B4-BE49-F238E27FC236}">
                            <a16:creationId xmlns:a16="http://schemas.microsoft.com/office/drawing/2014/main" id="{E61600C2-03C6-4F42-8D02-455E05440E45}"/>
                          </a:ext>
                        </a:extLst>
                      </p:cNvPr>
                      <p:cNvPicPr/>
                      <p:nvPr/>
                    </p:nvPicPr>
                    <p:blipFill>
                      <a:blip r:embed="rId21"/>
                      <a:stretch>
                        <a:fillRect/>
                      </a:stretch>
                    </p:blipFill>
                    <p:spPr>
                      <a:xfrm>
                        <a:off x="4552614" y="5638614"/>
                        <a:ext cx="114264" cy="15984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02F12AE-1989-4FA6-96F2-C10220C5488A}"/>
              </a:ext>
            </a:extLst>
          </p:cNvPr>
          <p:cNvGraphicFramePr>
            <a:graphicFrameLocks noChangeAspect="1"/>
          </p:cNvGraphicFramePr>
          <p:nvPr>
            <p:extLst>
              <p:ext uri="{D42A27DB-BD31-4B8C-83A1-F6EECF244321}">
                <p14:modId xmlns:p14="http://schemas.microsoft.com/office/powerpoint/2010/main" val="1498202728"/>
              </p:ext>
            </p:extLst>
          </p:nvPr>
        </p:nvGraphicFramePr>
        <p:xfrm>
          <a:off x="4898708" y="5638320"/>
          <a:ext cx="106488" cy="167616"/>
        </p:xfrm>
        <a:graphic>
          <a:graphicData uri="http://schemas.openxmlformats.org/presentationml/2006/ole">
            <mc:AlternateContent xmlns:mc="http://schemas.openxmlformats.org/markup-compatibility/2006">
              <mc:Choice xmlns:v="urn:schemas-microsoft-com:vml" Requires="v">
                <p:oleObj spid="_x0000_s27659" name="Equation" r:id="rId22" imgW="177480" imgH="279360" progId="Equation.DSMT4">
                  <p:embed/>
                </p:oleObj>
              </mc:Choice>
              <mc:Fallback>
                <p:oleObj name="Equation" r:id="rId22" imgW="177480" imgH="279360" progId="Equation.DSMT4">
                  <p:embed/>
                  <p:pic>
                    <p:nvPicPr>
                      <p:cNvPr id="7" name="Object 6">
                        <a:extLst>
                          <a:ext uri="{FF2B5EF4-FFF2-40B4-BE49-F238E27FC236}">
                            <a16:creationId xmlns:a16="http://schemas.microsoft.com/office/drawing/2014/main" id="{502F12AE-1989-4FA6-96F2-C10220C5488A}"/>
                          </a:ext>
                        </a:extLst>
                      </p:cNvPr>
                      <p:cNvPicPr/>
                      <p:nvPr/>
                    </p:nvPicPr>
                    <p:blipFill>
                      <a:blip r:embed="rId23"/>
                      <a:stretch>
                        <a:fillRect/>
                      </a:stretch>
                    </p:blipFill>
                    <p:spPr>
                      <a:xfrm>
                        <a:off x="4898708" y="5638320"/>
                        <a:ext cx="106488" cy="167616"/>
                      </a:xfrm>
                      <a:prstGeom prst="rect">
                        <a:avLst/>
                      </a:prstGeom>
                    </p:spPr>
                  </p:pic>
                </p:oleObj>
              </mc:Fallback>
            </mc:AlternateContent>
          </a:graphicData>
        </a:graphic>
      </p:graphicFrame>
    </p:spTree>
    <p:extLst>
      <p:ext uri="{BB962C8B-B14F-4D97-AF65-F5344CB8AC3E}">
        <p14:creationId xmlns:p14="http://schemas.microsoft.com/office/powerpoint/2010/main" val="181119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4"/>
                                        </p:tgtEl>
                                      </p:cBhvr>
                                    </p:animEffect>
                                    <p:set>
                                      <p:cBhvr>
                                        <p:cTn id="7" dur="1" fill="hold">
                                          <p:stCondLst>
                                            <p:cond delay="499"/>
                                          </p:stCondLst>
                                        </p:cTn>
                                        <p:tgtEl>
                                          <p:spTgt spid="5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2"/>
                                        </p:tgtEl>
                                      </p:cBhvr>
                                    </p:animEffect>
                                    <p:set>
                                      <p:cBhvr>
                                        <p:cTn id="12" dur="1" fill="hold">
                                          <p:stCondLst>
                                            <p:cond delay="499"/>
                                          </p:stCondLst>
                                        </p:cTn>
                                        <p:tgtEl>
                                          <p:spTgt spid="5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7"/>
                                        </p:tgtEl>
                                      </p:cBhvr>
                                    </p:animEffect>
                                    <p:set>
                                      <p:cBhvr>
                                        <p:cTn id="17" dur="1" fill="hold">
                                          <p:stCondLst>
                                            <p:cond delay="499"/>
                                          </p:stCondLst>
                                        </p:cTn>
                                        <p:tgtEl>
                                          <p:spTgt spid="5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10" presetClass="entr" presetSubtype="0" fill="hold" nodeType="with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500"/>
                                        <p:tgtEl>
                                          <p:spTgt spid="73"/>
                                        </p:tgtEl>
                                      </p:cBhvr>
                                    </p:animEffect>
                                  </p:childTnLst>
                                </p:cTn>
                              </p:par>
                              <p:par>
                                <p:cTn id="31" presetID="10" presetClass="entr" presetSubtype="0" fill="hold" nodeType="with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fade">
                                      <p:cBhvr>
                                        <p:cTn id="33" dur="500"/>
                                        <p:tgtEl>
                                          <p:spTgt spid="77"/>
                                        </p:tgtEl>
                                      </p:cBhvr>
                                    </p:animEffect>
                                  </p:childTnLst>
                                </p:cTn>
                              </p:par>
                              <p:par>
                                <p:cTn id="34" presetID="10" presetClass="entr" presetSubtype="0" fill="hold"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500"/>
                                        <p:tgtEl>
                                          <p:spTgt spid="75"/>
                                        </p:tgtEl>
                                      </p:cBhvr>
                                    </p:animEffect>
                                  </p:childTnLst>
                                </p:cTn>
                              </p:par>
                              <p:par>
                                <p:cTn id="37" presetID="10" presetClass="entr" presetSubtype="0" fill="hold" nodeType="with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500"/>
                                        <p:tgtEl>
                                          <p:spTgt spid="7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1"/>
                                        </p:tgtEl>
                                        <p:attrNameLst>
                                          <p:attrName>style.visibility</p:attrName>
                                        </p:attrNameLst>
                                      </p:cBhvr>
                                      <p:to>
                                        <p:strVal val="visible"/>
                                      </p:to>
                                    </p:set>
                                    <p:animEffect transition="in" filter="fade">
                                      <p:cBhvr>
                                        <p:cTn id="44" dur="500"/>
                                        <p:tgtEl>
                                          <p:spTgt spid="9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93"/>
                                        </p:tgtEl>
                                      </p:cBhvr>
                                    </p:animEffect>
                                    <p:set>
                                      <p:cBhvr>
                                        <p:cTn id="49" dur="1" fill="hold">
                                          <p:stCondLst>
                                            <p:cond delay="499"/>
                                          </p:stCondLst>
                                        </p:cTn>
                                        <p:tgtEl>
                                          <p:spTgt spid="93"/>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95"/>
                                        </p:tgtEl>
                                      </p:cBhvr>
                                    </p:animEffect>
                                    <p:set>
                                      <p:cBhvr>
                                        <p:cTn id="58" dur="1" fill="hold">
                                          <p:stCondLst>
                                            <p:cond delay="499"/>
                                          </p:stCondLst>
                                        </p:cTn>
                                        <p:tgtEl>
                                          <p:spTgt spid="95"/>
                                        </p:tgtEl>
                                        <p:attrNameLst>
                                          <p:attrName>style.visibility</p:attrName>
                                        </p:attrNameLst>
                                      </p:cBhvr>
                                      <p:to>
                                        <p:strVal val="hidden"/>
                                      </p:to>
                                    </p:se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97"/>
                                        </p:tgtEl>
                                      </p:cBhvr>
                                    </p:animEffect>
                                    <p:set>
                                      <p:cBhvr>
                                        <p:cTn id="67" dur="1" fill="hold">
                                          <p:stCondLst>
                                            <p:cond delay="499"/>
                                          </p:stCondLst>
                                        </p:cTn>
                                        <p:tgtEl>
                                          <p:spTgt spid="9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1"/>
                                        </p:tgtEl>
                                        <p:attrNameLst>
                                          <p:attrName>style.visibility</p:attrName>
                                        </p:attrNameLst>
                                      </p:cBhvr>
                                      <p:to>
                                        <p:strVal val="visible"/>
                                      </p:to>
                                    </p:set>
                                    <p:animEffect transition="in" filter="fade">
                                      <p:cBhvr>
                                        <p:cTn id="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57" grpId="0" animBg="1"/>
      <p:bldP spid="93" grpId="0" animBg="1"/>
      <p:bldP spid="95" grpId="0" animBg="1"/>
      <p:bldP spid="9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D7CF270B-BD75-4C36-A6BB-4DB571830E35}"/>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3:12</a:t>
            </a:r>
          </a:p>
        </p:txBody>
      </p:sp>
      <p:graphicFrame>
        <p:nvGraphicFramePr>
          <p:cNvPr id="22" name="Object 21">
            <a:extLst>
              <a:ext uri="{FF2B5EF4-FFF2-40B4-BE49-F238E27FC236}">
                <a16:creationId xmlns:a16="http://schemas.microsoft.com/office/drawing/2014/main" id="{DF169B0B-1E60-49E9-BCA6-AD4DCB2B1BA9}"/>
              </a:ext>
            </a:extLst>
          </p:cNvPr>
          <p:cNvGraphicFramePr>
            <a:graphicFrameLocks noChangeAspect="1"/>
          </p:cNvGraphicFramePr>
          <p:nvPr>
            <p:extLst>
              <p:ext uri="{D42A27DB-BD31-4B8C-83A1-F6EECF244321}">
                <p14:modId xmlns:p14="http://schemas.microsoft.com/office/powerpoint/2010/main" val="1712033036"/>
              </p:ext>
            </p:extLst>
          </p:nvPr>
        </p:nvGraphicFramePr>
        <p:xfrm>
          <a:off x="3854450" y="958850"/>
          <a:ext cx="1435100" cy="558800"/>
        </p:xfrm>
        <a:graphic>
          <a:graphicData uri="http://schemas.openxmlformats.org/presentationml/2006/ole">
            <mc:AlternateContent xmlns:mc="http://schemas.openxmlformats.org/markup-compatibility/2006">
              <mc:Choice xmlns:v="urn:schemas-microsoft-com:vml" Requires="v">
                <p:oleObj spid="_x0000_s28674" name="Equation" r:id="rId4" imgW="1434960" imgH="558720" progId="Equation.DSMT4">
                  <p:embed/>
                </p:oleObj>
              </mc:Choice>
              <mc:Fallback>
                <p:oleObj name="Equation" r:id="rId4" imgW="1434960" imgH="558720" progId="Equation.DSMT4">
                  <p:embed/>
                  <p:pic>
                    <p:nvPicPr>
                      <p:cNvPr id="22" name="Object 21">
                        <a:extLst>
                          <a:ext uri="{FF2B5EF4-FFF2-40B4-BE49-F238E27FC236}">
                            <a16:creationId xmlns:a16="http://schemas.microsoft.com/office/drawing/2014/main" id="{DF169B0B-1E60-49E9-BCA6-AD4DCB2B1BA9}"/>
                          </a:ext>
                        </a:extLst>
                      </p:cNvPr>
                      <p:cNvPicPr/>
                      <p:nvPr/>
                    </p:nvPicPr>
                    <p:blipFill>
                      <a:blip r:embed="rId5"/>
                      <a:stretch>
                        <a:fillRect/>
                      </a:stretch>
                    </p:blipFill>
                    <p:spPr>
                      <a:xfrm>
                        <a:off x="3854450" y="958850"/>
                        <a:ext cx="1435100" cy="558800"/>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68B03E9A-931A-41DE-9108-33F5F641F5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277" y="2464677"/>
            <a:ext cx="7907446" cy="1928646"/>
          </a:xfrm>
          <a:prstGeom prst="rect">
            <a:avLst/>
          </a:prstGeom>
        </p:spPr>
      </p:pic>
      <p:pic>
        <p:nvPicPr>
          <p:cNvPr id="32" name="Picture 31">
            <a:extLst>
              <a:ext uri="{FF2B5EF4-FFF2-40B4-BE49-F238E27FC236}">
                <a16:creationId xmlns:a16="http://schemas.microsoft.com/office/drawing/2014/main" id="{4975DD65-9D80-4252-969F-DDBE367BFDA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197350" y="3479800"/>
            <a:ext cx="749300" cy="558801"/>
          </a:xfrm>
          <a:prstGeom prst="rect">
            <a:avLst/>
          </a:prstGeom>
        </p:spPr>
      </p:pic>
      <p:pic>
        <p:nvPicPr>
          <p:cNvPr id="36" name="Picture 35">
            <a:extLst>
              <a:ext uri="{FF2B5EF4-FFF2-40B4-BE49-F238E27FC236}">
                <a16:creationId xmlns:a16="http://schemas.microsoft.com/office/drawing/2014/main" id="{1D37AC68-E326-4251-839D-F72065754076}"/>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750050" y="3479799"/>
            <a:ext cx="749300" cy="558801"/>
          </a:xfrm>
          <a:prstGeom prst="rect">
            <a:avLst/>
          </a:prstGeom>
        </p:spPr>
      </p:pic>
      <p:graphicFrame>
        <p:nvGraphicFramePr>
          <p:cNvPr id="11" name="Object 10">
            <a:extLst>
              <a:ext uri="{FF2B5EF4-FFF2-40B4-BE49-F238E27FC236}">
                <a16:creationId xmlns:a16="http://schemas.microsoft.com/office/drawing/2014/main" id="{F1B4B397-B185-4694-8125-14203B1D0126}"/>
              </a:ext>
            </a:extLst>
          </p:cNvPr>
          <p:cNvGraphicFramePr>
            <a:graphicFrameLocks noChangeAspect="1"/>
          </p:cNvGraphicFramePr>
          <p:nvPr>
            <p:extLst>
              <p:ext uri="{D42A27DB-BD31-4B8C-83A1-F6EECF244321}">
                <p14:modId xmlns:p14="http://schemas.microsoft.com/office/powerpoint/2010/main" val="1952240530"/>
              </p:ext>
            </p:extLst>
          </p:nvPr>
        </p:nvGraphicFramePr>
        <p:xfrm>
          <a:off x="3771900" y="4953000"/>
          <a:ext cx="1092200" cy="279400"/>
        </p:xfrm>
        <a:graphic>
          <a:graphicData uri="http://schemas.openxmlformats.org/presentationml/2006/ole">
            <mc:AlternateContent xmlns:mc="http://schemas.openxmlformats.org/markup-compatibility/2006">
              <mc:Choice xmlns:v="urn:schemas-microsoft-com:vml" Requires="v">
                <p:oleObj spid="_x0000_s28675" name="Equation" r:id="rId8" imgW="1091880" imgH="279360" progId="Equation.DSMT4">
                  <p:embed/>
                </p:oleObj>
              </mc:Choice>
              <mc:Fallback>
                <p:oleObj name="Equation" r:id="rId8" imgW="1091880" imgH="279360" progId="Equation.DSMT4">
                  <p:embed/>
                  <p:pic>
                    <p:nvPicPr>
                      <p:cNvPr id="11" name="Object 10">
                        <a:extLst>
                          <a:ext uri="{FF2B5EF4-FFF2-40B4-BE49-F238E27FC236}">
                            <a16:creationId xmlns:a16="http://schemas.microsoft.com/office/drawing/2014/main" id="{F1B4B397-B185-4694-8125-14203B1D0126}"/>
                          </a:ext>
                        </a:extLst>
                      </p:cNvPr>
                      <p:cNvPicPr/>
                      <p:nvPr/>
                    </p:nvPicPr>
                    <p:blipFill>
                      <a:blip r:embed="rId9"/>
                      <a:stretch>
                        <a:fillRect/>
                      </a:stretch>
                    </p:blipFill>
                    <p:spPr>
                      <a:xfrm>
                        <a:off x="3771900" y="4953000"/>
                        <a:ext cx="1092200" cy="2794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AD032EF3-A5BD-4FF3-9B75-E7A70748A2E5}"/>
              </a:ext>
            </a:extLst>
          </p:cNvPr>
          <p:cNvGraphicFramePr>
            <a:graphicFrameLocks noChangeAspect="1"/>
          </p:cNvGraphicFramePr>
          <p:nvPr>
            <p:extLst>
              <p:ext uri="{D42A27DB-BD31-4B8C-83A1-F6EECF244321}">
                <p14:modId xmlns:p14="http://schemas.microsoft.com/office/powerpoint/2010/main" val="271218724"/>
              </p:ext>
            </p:extLst>
          </p:nvPr>
        </p:nvGraphicFramePr>
        <p:xfrm>
          <a:off x="4959350" y="4953000"/>
          <a:ext cx="508000" cy="279400"/>
        </p:xfrm>
        <a:graphic>
          <a:graphicData uri="http://schemas.openxmlformats.org/presentationml/2006/ole">
            <mc:AlternateContent xmlns:mc="http://schemas.openxmlformats.org/markup-compatibility/2006">
              <mc:Choice xmlns:v="urn:schemas-microsoft-com:vml" Requires="v">
                <p:oleObj spid="_x0000_s28676" name="Equation" r:id="rId10" imgW="507960" imgH="279360" progId="Equation.DSMT4">
                  <p:embed/>
                </p:oleObj>
              </mc:Choice>
              <mc:Fallback>
                <p:oleObj name="Equation" r:id="rId10" imgW="507960" imgH="279360" progId="Equation.DSMT4">
                  <p:embed/>
                  <p:pic>
                    <p:nvPicPr>
                      <p:cNvPr id="13" name="Object 12">
                        <a:extLst>
                          <a:ext uri="{FF2B5EF4-FFF2-40B4-BE49-F238E27FC236}">
                            <a16:creationId xmlns:a16="http://schemas.microsoft.com/office/drawing/2014/main" id="{AD032EF3-A5BD-4FF3-9B75-E7A70748A2E5}"/>
                          </a:ext>
                        </a:extLst>
                      </p:cNvPr>
                      <p:cNvPicPr/>
                      <p:nvPr/>
                    </p:nvPicPr>
                    <p:blipFill>
                      <a:blip r:embed="rId11"/>
                      <a:stretch>
                        <a:fillRect/>
                      </a:stretch>
                    </p:blipFill>
                    <p:spPr>
                      <a:xfrm>
                        <a:off x="4959350" y="4953000"/>
                        <a:ext cx="508000" cy="279400"/>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BC7D8397-EC14-403E-9B43-C24CB0E4268E}"/>
              </a:ext>
            </a:extLst>
          </p:cNvPr>
          <p:cNvSpPr/>
          <p:nvPr/>
        </p:nvSpPr>
        <p:spPr>
          <a:xfrm>
            <a:off x="4107180" y="2621280"/>
            <a:ext cx="967740" cy="503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Object 14">
            <a:extLst>
              <a:ext uri="{FF2B5EF4-FFF2-40B4-BE49-F238E27FC236}">
                <a16:creationId xmlns:a16="http://schemas.microsoft.com/office/drawing/2014/main" id="{ED88EDD2-EED7-4EDE-B245-37D724CB6B44}"/>
              </a:ext>
            </a:extLst>
          </p:cNvPr>
          <p:cNvGraphicFramePr>
            <a:graphicFrameLocks noChangeAspect="1"/>
          </p:cNvGraphicFramePr>
          <p:nvPr>
            <p:extLst>
              <p:ext uri="{D42A27DB-BD31-4B8C-83A1-F6EECF244321}">
                <p14:modId xmlns:p14="http://schemas.microsoft.com/office/powerpoint/2010/main" val="822309136"/>
              </p:ext>
            </p:extLst>
          </p:nvPr>
        </p:nvGraphicFramePr>
        <p:xfrm>
          <a:off x="4304574" y="2735580"/>
          <a:ext cx="605927" cy="319908"/>
        </p:xfrm>
        <a:graphic>
          <a:graphicData uri="http://schemas.openxmlformats.org/presentationml/2006/ole">
            <mc:AlternateContent xmlns:mc="http://schemas.openxmlformats.org/markup-compatibility/2006">
              <mc:Choice xmlns:v="urn:schemas-microsoft-com:vml" Requires="v">
                <p:oleObj spid="_x0000_s28677" name="Equation" r:id="rId12" imgW="504939" imgH="266590" progId="Equation.DSMT4">
                  <p:embed/>
                </p:oleObj>
              </mc:Choice>
              <mc:Fallback>
                <p:oleObj name="Equation" r:id="rId12" imgW="504939" imgH="266590" progId="Equation.DSMT4">
                  <p:embed/>
                  <p:pic>
                    <p:nvPicPr>
                      <p:cNvPr id="15" name="Object 14">
                        <a:extLst>
                          <a:ext uri="{FF2B5EF4-FFF2-40B4-BE49-F238E27FC236}">
                            <a16:creationId xmlns:a16="http://schemas.microsoft.com/office/drawing/2014/main" id="{ED88EDD2-EED7-4EDE-B245-37D724CB6B44}"/>
                          </a:ext>
                        </a:extLst>
                      </p:cNvPr>
                      <p:cNvPicPr/>
                      <p:nvPr/>
                    </p:nvPicPr>
                    <p:blipFill>
                      <a:blip r:embed="rId13"/>
                      <a:stretch>
                        <a:fillRect/>
                      </a:stretch>
                    </p:blipFill>
                    <p:spPr>
                      <a:xfrm>
                        <a:off x="4304574" y="2735580"/>
                        <a:ext cx="605927" cy="319908"/>
                      </a:xfrm>
                      <a:prstGeom prst="rect">
                        <a:avLst/>
                      </a:prstGeom>
                    </p:spPr>
                  </p:pic>
                </p:oleObj>
              </mc:Fallback>
            </mc:AlternateContent>
          </a:graphicData>
        </a:graphic>
      </p:graphicFrame>
    </p:spTree>
    <p:extLst>
      <p:ext uri="{BB962C8B-B14F-4D97-AF65-F5344CB8AC3E}">
        <p14:creationId xmlns:p14="http://schemas.microsoft.com/office/powerpoint/2010/main" val="386208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
            <a:extLst>
              <a:ext uri="{FF2B5EF4-FFF2-40B4-BE49-F238E27FC236}">
                <a16:creationId xmlns:a16="http://schemas.microsoft.com/office/drawing/2014/main" id="{A8D59539-538A-480B-A87F-FFB8C602CEFB}"/>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3:12</a:t>
            </a:r>
          </a:p>
        </p:txBody>
      </p:sp>
      <p:pic>
        <p:nvPicPr>
          <p:cNvPr id="4" name="Picture 3">
            <a:extLst>
              <a:ext uri="{FF2B5EF4-FFF2-40B4-BE49-F238E27FC236}">
                <a16:creationId xmlns:a16="http://schemas.microsoft.com/office/drawing/2014/main" id="{34805AB4-56F0-460E-A499-3A65829534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1516763"/>
            <a:ext cx="7907446" cy="1957574"/>
          </a:xfrm>
          <a:prstGeom prst="rect">
            <a:avLst/>
          </a:prstGeom>
        </p:spPr>
      </p:pic>
      <p:graphicFrame>
        <p:nvGraphicFramePr>
          <p:cNvPr id="20" name="Object 19">
            <a:extLst>
              <a:ext uri="{FF2B5EF4-FFF2-40B4-BE49-F238E27FC236}">
                <a16:creationId xmlns:a16="http://schemas.microsoft.com/office/drawing/2014/main" id="{EAAC6CDE-2235-4038-B454-C6A12562549B}"/>
              </a:ext>
            </a:extLst>
          </p:cNvPr>
          <p:cNvGraphicFramePr>
            <a:graphicFrameLocks noChangeAspect="1"/>
          </p:cNvGraphicFramePr>
          <p:nvPr>
            <p:extLst>
              <p:ext uri="{D42A27DB-BD31-4B8C-83A1-F6EECF244321}">
                <p14:modId xmlns:p14="http://schemas.microsoft.com/office/powerpoint/2010/main" val="877355854"/>
              </p:ext>
            </p:extLst>
          </p:nvPr>
        </p:nvGraphicFramePr>
        <p:xfrm>
          <a:off x="3797300" y="3721100"/>
          <a:ext cx="1549400" cy="558800"/>
        </p:xfrm>
        <a:graphic>
          <a:graphicData uri="http://schemas.openxmlformats.org/presentationml/2006/ole">
            <mc:AlternateContent xmlns:mc="http://schemas.openxmlformats.org/markup-compatibility/2006">
              <mc:Choice xmlns:v="urn:schemas-microsoft-com:vml" Requires="v">
                <p:oleObj spid="_x0000_s29698" name="Equation" r:id="rId5" imgW="1549080" imgH="558720" progId="Equation.DSMT4">
                  <p:embed/>
                </p:oleObj>
              </mc:Choice>
              <mc:Fallback>
                <p:oleObj name="Equation" r:id="rId5" imgW="1549080" imgH="558720" progId="Equation.DSMT4">
                  <p:embed/>
                  <p:pic>
                    <p:nvPicPr>
                      <p:cNvPr id="20" name="Object 19">
                        <a:extLst>
                          <a:ext uri="{FF2B5EF4-FFF2-40B4-BE49-F238E27FC236}">
                            <a16:creationId xmlns:a16="http://schemas.microsoft.com/office/drawing/2014/main" id="{EAAC6CDE-2235-4038-B454-C6A12562549B}"/>
                          </a:ext>
                        </a:extLst>
                      </p:cNvPr>
                      <p:cNvPicPr/>
                      <p:nvPr/>
                    </p:nvPicPr>
                    <p:blipFill>
                      <a:blip r:embed="rId6"/>
                      <a:stretch>
                        <a:fillRect/>
                      </a:stretch>
                    </p:blipFill>
                    <p:spPr>
                      <a:xfrm>
                        <a:off x="3797300" y="3721100"/>
                        <a:ext cx="1549400" cy="558800"/>
                      </a:xfrm>
                      <a:prstGeom prst="rect">
                        <a:avLst/>
                      </a:prstGeom>
                    </p:spPr>
                  </p:pic>
                </p:oleObj>
              </mc:Fallback>
            </mc:AlternateContent>
          </a:graphicData>
        </a:graphic>
      </p:graphicFrame>
      <p:sp>
        <p:nvSpPr>
          <p:cNvPr id="21" name="Rectangle 20">
            <a:extLst>
              <a:ext uri="{FF2B5EF4-FFF2-40B4-BE49-F238E27FC236}">
                <a16:creationId xmlns:a16="http://schemas.microsoft.com/office/drawing/2014/main" id="{45E9F8D1-DD72-442A-B630-80FF67A00E14}"/>
              </a:ext>
            </a:extLst>
          </p:cNvPr>
          <p:cNvSpPr/>
          <p:nvPr/>
        </p:nvSpPr>
        <p:spPr>
          <a:xfrm>
            <a:off x="3770892" y="4076431"/>
            <a:ext cx="246116" cy="246116"/>
          </a:xfrm>
          <a:prstGeom prst="rect">
            <a:avLst/>
          </a:prstGeom>
          <a:noFill/>
          <a:ln w="19050">
            <a:solidFill>
              <a:srgbClr val="1616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Object 24">
            <a:extLst>
              <a:ext uri="{FF2B5EF4-FFF2-40B4-BE49-F238E27FC236}">
                <a16:creationId xmlns:a16="http://schemas.microsoft.com/office/drawing/2014/main" id="{B58E55AA-5A13-4E07-A80B-5FC72217503B}"/>
              </a:ext>
            </a:extLst>
          </p:cNvPr>
          <p:cNvGraphicFramePr>
            <a:graphicFrameLocks noChangeAspect="1"/>
          </p:cNvGraphicFramePr>
          <p:nvPr>
            <p:extLst>
              <p:ext uri="{D42A27DB-BD31-4B8C-83A1-F6EECF244321}">
                <p14:modId xmlns:p14="http://schemas.microsoft.com/office/powerpoint/2010/main" val="3896745014"/>
              </p:ext>
            </p:extLst>
          </p:nvPr>
        </p:nvGraphicFramePr>
        <p:xfrm>
          <a:off x="3789369" y="4665663"/>
          <a:ext cx="1689100" cy="279400"/>
        </p:xfrm>
        <a:graphic>
          <a:graphicData uri="http://schemas.openxmlformats.org/presentationml/2006/ole">
            <mc:AlternateContent xmlns:mc="http://schemas.openxmlformats.org/markup-compatibility/2006">
              <mc:Choice xmlns:v="urn:schemas-microsoft-com:vml" Requires="v">
                <p:oleObj spid="_x0000_s29699" name="Equation" r:id="rId7" imgW="1688760" imgH="279360" progId="Equation.DSMT4">
                  <p:embed/>
                </p:oleObj>
              </mc:Choice>
              <mc:Fallback>
                <p:oleObj name="Equation" r:id="rId7" imgW="1688760" imgH="279360" progId="Equation.DSMT4">
                  <p:embed/>
                  <p:pic>
                    <p:nvPicPr>
                      <p:cNvPr id="25" name="Object 24">
                        <a:extLst>
                          <a:ext uri="{FF2B5EF4-FFF2-40B4-BE49-F238E27FC236}">
                            <a16:creationId xmlns:a16="http://schemas.microsoft.com/office/drawing/2014/main" id="{B58E55AA-5A13-4E07-A80B-5FC72217503B}"/>
                          </a:ext>
                        </a:extLst>
                      </p:cNvPr>
                      <p:cNvPicPr/>
                      <p:nvPr/>
                    </p:nvPicPr>
                    <p:blipFill>
                      <a:blip r:embed="rId8"/>
                      <a:stretch>
                        <a:fillRect/>
                      </a:stretch>
                    </p:blipFill>
                    <p:spPr>
                      <a:xfrm>
                        <a:off x="3789369" y="4665663"/>
                        <a:ext cx="1689100" cy="279400"/>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0FA49582-2673-4BEC-9A72-1B7232192869}"/>
              </a:ext>
            </a:extLst>
          </p:cNvPr>
          <p:cNvSpPr/>
          <p:nvPr/>
        </p:nvSpPr>
        <p:spPr>
          <a:xfrm>
            <a:off x="4443413" y="4617722"/>
            <a:ext cx="384808" cy="384808"/>
          </a:xfrm>
          <a:prstGeom prst="rect">
            <a:avLst/>
          </a:prstGeom>
          <a:noFill/>
          <a:ln w="19050">
            <a:solidFill>
              <a:srgbClr val="1616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9" name="Object 28">
            <a:extLst>
              <a:ext uri="{FF2B5EF4-FFF2-40B4-BE49-F238E27FC236}">
                <a16:creationId xmlns:a16="http://schemas.microsoft.com/office/drawing/2014/main" id="{1FED656A-347E-498B-88A3-EC82740712E2}"/>
              </a:ext>
            </a:extLst>
          </p:cNvPr>
          <p:cNvGraphicFramePr>
            <a:graphicFrameLocks noChangeAspect="1"/>
          </p:cNvGraphicFramePr>
          <p:nvPr>
            <p:extLst>
              <p:ext uri="{D42A27DB-BD31-4B8C-83A1-F6EECF244321}">
                <p14:modId xmlns:p14="http://schemas.microsoft.com/office/powerpoint/2010/main" val="2793815932"/>
              </p:ext>
            </p:extLst>
          </p:nvPr>
        </p:nvGraphicFramePr>
        <p:xfrm>
          <a:off x="3814761" y="5343525"/>
          <a:ext cx="1676400" cy="279400"/>
        </p:xfrm>
        <a:graphic>
          <a:graphicData uri="http://schemas.openxmlformats.org/presentationml/2006/ole">
            <mc:AlternateContent xmlns:mc="http://schemas.openxmlformats.org/markup-compatibility/2006">
              <mc:Choice xmlns:v="urn:schemas-microsoft-com:vml" Requires="v">
                <p:oleObj spid="_x0000_s29700" name="Equation" r:id="rId9" imgW="1676160" imgH="279360" progId="Equation.DSMT4">
                  <p:embed/>
                </p:oleObj>
              </mc:Choice>
              <mc:Fallback>
                <p:oleObj name="Equation" r:id="rId9" imgW="1676160" imgH="279360" progId="Equation.DSMT4">
                  <p:embed/>
                  <p:pic>
                    <p:nvPicPr>
                      <p:cNvPr id="29" name="Object 28">
                        <a:extLst>
                          <a:ext uri="{FF2B5EF4-FFF2-40B4-BE49-F238E27FC236}">
                            <a16:creationId xmlns:a16="http://schemas.microsoft.com/office/drawing/2014/main" id="{1FED656A-347E-498B-88A3-EC82740712E2}"/>
                          </a:ext>
                        </a:extLst>
                      </p:cNvPr>
                      <p:cNvPicPr/>
                      <p:nvPr/>
                    </p:nvPicPr>
                    <p:blipFill>
                      <a:blip r:embed="rId10"/>
                      <a:stretch>
                        <a:fillRect/>
                      </a:stretch>
                    </p:blipFill>
                    <p:spPr>
                      <a:xfrm>
                        <a:off x="3814761" y="5343525"/>
                        <a:ext cx="1676400" cy="279400"/>
                      </a:xfrm>
                      <a:prstGeom prst="rect">
                        <a:avLst/>
                      </a:prstGeom>
                    </p:spPr>
                  </p:pic>
                </p:oleObj>
              </mc:Fallback>
            </mc:AlternateContent>
          </a:graphicData>
        </a:graphic>
      </p:graphicFrame>
      <p:sp>
        <p:nvSpPr>
          <p:cNvPr id="30" name="Rectangle 29">
            <a:extLst>
              <a:ext uri="{FF2B5EF4-FFF2-40B4-BE49-F238E27FC236}">
                <a16:creationId xmlns:a16="http://schemas.microsoft.com/office/drawing/2014/main" id="{F53D731E-47EE-4ADD-9FBB-21852DA92903}"/>
              </a:ext>
            </a:extLst>
          </p:cNvPr>
          <p:cNvSpPr/>
          <p:nvPr/>
        </p:nvSpPr>
        <p:spPr>
          <a:xfrm>
            <a:off x="4451356" y="5295585"/>
            <a:ext cx="384808" cy="384808"/>
          </a:xfrm>
          <a:prstGeom prst="rect">
            <a:avLst/>
          </a:prstGeom>
          <a:noFill/>
          <a:ln w="19050">
            <a:solidFill>
              <a:srgbClr val="1616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Object 4">
            <a:extLst>
              <a:ext uri="{FF2B5EF4-FFF2-40B4-BE49-F238E27FC236}">
                <a16:creationId xmlns:a16="http://schemas.microsoft.com/office/drawing/2014/main" id="{082AA712-01C8-46F8-A5E1-D1B8AE558182}"/>
              </a:ext>
            </a:extLst>
          </p:cNvPr>
          <p:cNvGraphicFramePr>
            <a:graphicFrameLocks noChangeAspect="1"/>
          </p:cNvGraphicFramePr>
          <p:nvPr>
            <p:extLst>
              <p:ext uri="{D42A27DB-BD31-4B8C-83A1-F6EECF244321}">
                <p14:modId xmlns:p14="http://schemas.microsoft.com/office/powerpoint/2010/main" val="1189264184"/>
              </p:ext>
            </p:extLst>
          </p:nvPr>
        </p:nvGraphicFramePr>
        <p:xfrm>
          <a:off x="3833177" y="4118774"/>
          <a:ext cx="124236" cy="186480"/>
        </p:xfrm>
        <a:graphic>
          <a:graphicData uri="http://schemas.openxmlformats.org/presentationml/2006/ole">
            <mc:AlternateContent xmlns:mc="http://schemas.openxmlformats.org/markup-compatibility/2006">
              <mc:Choice xmlns:v="urn:schemas-microsoft-com:vml" Requires="v">
                <p:oleObj spid="_x0000_s29701" name="Equation" r:id="rId11" imgW="177480" imgH="266400" progId="Equation.DSMT4">
                  <p:embed/>
                </p:oleObj>
              </mc:Choice>
              <mc:Fallback>
                <p:oleObj name="Equation" r:id="rId11" imgW="177480" imgH="266400" progId="Equation.DSMT4">
                  <p:embed/>
                  <p:pic>
                    <p:nvPicPr>
                      <p:cNvPr id="5" name="Object 4">
                        <a:extLst>
                          <a:ext uri="{FF2B5EF4-FFF2-40B4-BE49-F238E27FC236}">
                            <a16:creationId xmlns:a16="http://schemas.microsoft.com/office/drawing/2014/main" id="{082AA712-01C8-46F8-A5E1-D1B8AE558182}"/>
                          </a:ext>
                        </a:extLst>
                      </p:cNvPr>
                      <p:cNvPicPr/>
                      <p:nvPr/>
                    </p:nvPicPr>
                    <p:blipFill>
                      <a:blip r:embed="rId12"/>
                      <a:stretch>
                        <a:fillRect/>
                      </a:stretch>
                    </p:blipFill>
                    <p:spPr>
                      <a:xfrm>
                        <a:off x="3833177" y="4118774"/>
                        <a:ext cx="124236" cy="18648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747CE4A0-7A6A-445E-897D-B8172F2C1F16}"/>
              </a:ext>
            </a:extLst>
          </p:cNvPr>
          <p:cNvGraphicFramePr>
            <a:graphicFrameLocks noChangeAspect="1"/>
          </p:cNvGraphicFramePr>
          <p:nvPr>
            <p:extLst>
              <p:ext uri="{D42A27DB-BD31-4B8C-83A1-F6EECF244321}">
                <p14:modId xmlns:p14="http://schemas.microsoft.com/office/powerpoint/2010/main" val="3786101970"/>
              </p:ext>
            </p:extLst>
          </p:nvPr>
        </p:nvGraphicFramePr>
        <p:xfrm>
          <a:off x="4546917" y="4675188"/>
          <a:ext cx="177800" cy="266700"/>
        </p:xfrm>
        <a:graphic>
          <a:graphicData uri="http://schemas.openxmlformats.org/presentationml/2006/ole">
            <mc:AlternateContent xmlns:mc="http://schemas.openxmlformats.org/markup-compatibility/2006">
              <mc:Choice xmlns:v="urn:schemas-microsoft-com:vml" Requires="v">
                <p:oleObj spid="_x0000_s29702" name="Equation" r:id="rId13" imgW="177480" imgH="266400" progId="Equation.DSMT4">
                  <p:embed/>
                </p:oleObj>
              </mc:Choice>
              <mc:Fallback>
                <p:oleObj name="Equation" r:id="rId13" imgW="177480" imgH="266400" progId="Equation.DSMT4">
                  <p:embed/>
                  <p:pic>
                    <p:nvPicPr>
                      <p:cNvPr id="9" name="Object 8">
                        <a:extLst>
                          <a:ext uri="{FF2B5EF4-FFF2-40B4-BE49-F238E27FC236}">
                            <a16:creationId xmlns:a16="http://schemas.microsoft.com/office/drawing/2014/main" id="{747CE4A0-7A6A-445E-897D-B8172F2C1F16}"/>
                          </a:ext>
                        </a:extLst>
                      </p:cNvPr>
                      <p:cNvPicPr/>
                      <p:nvPr/>
                    </p:nvPicPr>
                    <p:blipFill>
                      <a:blip r:embed="rId14"/>
                      <a:stretch>
                        <a:fillRect/>
                      </a:stretch>
                    </p:blipFill>
                    <p:spPr>
                      <a:xfrm>
                        <a:off x="4546917" y="4675188"/>
                        <a:ext cx="177800" cy="2667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E43EB0B4-703F-4B7E-8669-DDACB53641D5}"/>
              </a:ext>
            </a:extLst>
          </p:cNvPr>
          <p:cNvGraphicFramePr>
            <a:graphicFrameLocks noChangeAspect="1"/>
          </p:cNvGraphicFramePr>
          <p:nvPr>
            <p:extLst>
              <p:ext uri="{D42A27DB-BD31-4B8C-83A1-F6EECF244321}">
                <p14:modId xmlns:p14="http://schemas.microsoft.com/office/powerpoint/2010/main" val="2210754840"/>
              </p:ext>
            </p:extLst>
          </p:nvPr>
        </p:nvGraphicFramePr>
        <p:xfrm>
          <a:off x="4564385" y="5370512"/>
          <a:ext cx="171450" cy="257175"/>
        </p:xfrm>
        <a:graphic>
          <a:graphicData uri="http://schemas.openxmlformats.org/presentationml/2006/ole">
            <mc:AlternateContent xmlns:mc="http://schemas.openxmlformats.org/markup-compatibility/2006">
              <mc:Choice xmlns:v="urn:schemas-microsoft-com:vml" Requires="v">
                <p:oleObj spid="_x0000_s29703" name="Equation" r:id="rId15" imgW="171339" imgH="257163" progId="Equation.DSMT4">
                  <p:embed/>
                </p:oleObj>
              </mc:Choice>
              <mc:Fallback>
                <p:oleObj name="Equation" r:id="rId15" imgW="171339" imgH="257163" progId="Equation.DSMT4">
                  <p:embed/>
                  <p:pic>
                    <p:nvPicPr>
                      <p:cNvPr id="12" name="Object 11">
                        <a:extLst>
                          <a:ext uri="{FF2B5EF4-FFF2-40B4-BE49-F238E27FC236}">
                            <a16:creationId xmlns:a16="http://schemas.microsoft.com/office/drawing/2014/main" id="{E43EB0B4-703F-4B7E-8669-DDACB53641D5}"/>
                          </a:ext>
                        </a:extLst>
                      </p:cNvPr>
                      <p:cNvPicPr/>
                      <p:nvPr/>
                    </p:nvPicPr>
                    <p:blipFill>
                      <a:blip r:embed="rId16"/>
                      <a:stretch>
                        <a:fillRect/>
                      </a:stretch>
                    </p:blipFill>
                    <p:spPr>
                      <a:xfrm>
                        <a:off x="4564385" y="5370512"/>
                        <a:ext cx="171450" cy="257175"/>
                      </a:xfrm>
                      <a:prstGeom prst="rect">
                        <a:avLst/>
                      </a:prstGeom>
                    </p:spPr>
                  </p:pic>
                </p:oleObj>
              </mc:Fallback>
            </mc:AlternateContent>
          </a:graphicData>
        </a:graphic>
      </p:graphicFrame>
      <p:pic>
        <p:nvPicPr>
          <p:cNvPr id="37" name="Picture 36">
            <a:extLst>
              <a:ext uri="{FF2B5EF4-FFF2-40B4-BE49-F238E27FC236}">
                <a16:creationId xmlns:a16="http://schemas.microsoft.com/office/drawing/2014/main" id="{B054EF70-6D8F-4564-8D3B-8DC2B59D92D9}"/>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2238378" y="2357438"/>
            <a:ext cx="1583531" cy="881063"/>
          </a:xfrm>
          <a:prstGeom prst="rect">
            <a:avLst/>
          </a:prstGeom>
        </p:spPr>
      </p:pic>
      <p:pic>
        <p:nvPicPr>
          <p:cNvPr id="39" name="Picture 38">
            <a:extLst>
              <a:ext uri="{FF2B5EF4-FFF2-40B4-BE49-F238E27FC236}">
                <a16:creationId xmlns:a16="http://schemas.microsoft.com/office/drawing/2014/main" id="{C982FA4A-7EA8-4310-927D-77DA167036C2}"/>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3775869" y="2357438"/>
            <a:ext cx="1583531" cy="881063"/>
          </a:xfrm>
          <a:prstGeom prst="rect">
            <a:avLst/>
          </a:prstGeom>
        </p:spPr>
      </p:pic>
      <p:pic>
        <p:nvPicPr>
          <p:cNvPr id="41" name="Picture 40">
            <a:extLst>
              <a:ext uri="{FF2B5EF4-FFF2-40B4-BE49-F238E27FC236}">
                <a16:creationId xmlns:a16="http://schemas.microsoft.com/office/drawing/2014/main" id="{648B4D03-94DF-4A04-9DEE-E98BB843E92E}"/>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5322091" y="2357438"/>
            <a:ext cx="1583531" cy="881063"/>
          </a:xfrm>
          <a:prstGeom prst="rect">
            <a:avLst/>
          </a:prstGeom>
        </p:spPr>
      </p:pic>
      <p:pic>
        <p:nvPicPr>
          <p:cNvPr id="42" name="Picture 41">
            <a:extLst>
              <a:ext uri="{FF2B5EF4-FFF2-40B4-BE49-F238E27FC236}">
                <a16:creationId xmlns:a16="http://schemas.microsoft.com/office/drawing/2014/main" id="{88B4A3F0-0EB8-4865-A807-FADC32B8574F}"/>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6859582" y="2357438"/>
            <a:ext cx="1583531" cy="881063"/>
          </a:xfrm>
          <a:prstGeom prst="rect">
            <a:avLst/>
          </a:prstGeom>
        </p:spPr>
      </p:pic>
    </p:spTree>
    <p:extLst>
      <p:ext uri="{BB962C8B-B14F-4D97-AF65-F5344CB8AC3E}">
        <p14:creationId xmlns:p14="http://schemas.microsoft.com/office/powerpoint/2010/main" val="175476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par>
                                <p:cTn id="43" presetID="10"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par>
                                <p:cTn id="46" presetID="10" presetClass="entr" presetSubtype="0" fill="hold"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par>
                                <p:cTn id="49" presetID="10"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P spid="3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1">
            <a:extLst>
              <a:ext uri="{FF2B5EF4-FFF2-40B4-BE49-F238E27FC236}">
                <a16:creationId xmlns:a16="http://schemas.microsoft.com/office/drawing/2014/main" id="{18BF9FDD-8CC5-4022-A46A-B82EEA027260}"/>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4:1</a:t>
            </a:r>
          </a:p>
        </p:txBody>
      </p:sp>
      <p:pic>
        <p:nvPicPr>
          <p:cNvPr id="22" name="Picture 21">
            <a:extLst>
              <a:ext uri="{FF2B5EF4-FFF2-40B4-BE49-F238E27FC236}">
                <a16:creationId xmlns:a16="http://schemas.microsoft.com/office/drawing/2014/main" id="{FA2E8551-1FE9-447F-8B37-D82AB88F49D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75477" y="906096"/>
            <a:ext cx="482103" cy="848605"/>
          </a:xfrm>
          <a:prstGeom prst="rect">
            <a:avLst/>
          </a:prstGeom>
        </p:spPr>
      </p:pic>
      <p:pic>
        <p:nvPicPr>
          <p:cNvPr id="24" name="Picture 23">
            <a:extLst>
              <a:ext uri="{FF2B5EF4-FFF2-40B4-BE49-F238E27FC236}">
                <a16:creationId xmlns:a16="http://schemas.microsoft.com/office/drawing/2014/main" id="{C2F7D4B6-A4C7-4111-95BC-9E9184C809E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42082" y="904952"/>
            <a:ext cx="482103" cy="848605"/>
          </a:xfrm>
          <a:prstGeom prst="rect">
            <a:avLst/>
          </a:prstGeom>
        </p:spPr>
      </p:pic>
      <p:pic>
        <p:nvPicPr>
          <p:cNvPr id="28" name="Picture 27">
            <a:extLst>
              <a:ext uri="{FF2B5EF4-FFF2-40B4-BE49-F238E27FC236}">
                <a16:creationId xmlns:a16="http://schemas.microsoft.com/office/drawing/2014/main" id="{DA8F95DB-14C4-46E3-A322-E96152C5B1B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08687" y="904952"/>
            <a:ext cx="482103" cy="848605"/>
          </a:xfrm>
          <a:prstGeom prst="rect">
            <a:avLst/>
          </a:prstGeom>
        </p:spPr>
      </p:pic>
      <p:pic>
        <p:nvPicPr>
          <p:cNvPr id="32" name="Picture 31">
            <a:extLst>
              <a:ext uri="{FF2B5EF4-FFF2-40B4-BE49-F238E27FC236}">
                <a16:creationId xmlns:a16="http://schemas.microsoft.com/office/drawing/2014/main" id="{513967AF-7EDF-411C-A442-DBBAB92DC9E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472494" y="906095"/>
            <a:ext cx="482103" cy="848605"/>
          </a:xfrm>
          <a:prstGeom prst="rect">
            <a:avLst/>
          </a:prstGeom>
        </p:spPr>
      </p:pic>
      <p:pic>
        <p:nvPicPr>
          <p:cNvPr id="33" name="Picture 32">
            <a:extLst>
              <a:ext uri="{FF2B5EF4-FFF2-40B4-BE49-F238E27FC236}">
                <a16:creationId xmlns:a16="http://schemas.microsoft.com/office/drawing/2014/main" id="{F4DE4BE6-EF4E-4AAD-B610-329FB4ADF3A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939099" y="904951"/>
            <a:ext cx="482103" cy="848605"/>
          </a:xfrm>
          <a:prstGeom prst="rect">
            <a:avLst/>
          </a:prstGeom>
        </p:spPr>
      </p:pic>
      <p:pic>
        <p:nvPicPr>
          <p:cNvPr id="34" name="Picture 33">
            <a:extLst>
              <a:ext uri="{FF2B5EF4-FFF2-40B4-BE49-F238E27FC236}">
                <a16:creationId xmlns:a16="http://schemas.microsoft.com/office/drawing/2014/main" id="{84AF5821-9EB3-4E89-A59D-3D5CF379257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405704" y="904951"/>
            <a:ext cx="482103" cy="848605"/>
          </a:xfrm>
          <a:prstGeom prst="rect">
            <a:avLst/>
          </a:prstGeom>
        </p:spPr>
      </p:pic>
      <p:pic>
        <p:nvPicPr>
          <p:cNvPr id="40" name="Picture 39">
            <a:extLst>
              <a:ext uri="{FF2B5EF4-FFF2-40B4-BE49-F238E27FC236}">
                <a16:creationId xmlns:a16="http://schemas.microsoft.com/office/drawing/2014/main" id="{9B4D3939-97FE-4756-AB46-B549B7B4768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854013" y="904951"/>
            <a:ext cx="482103" cy="848605"/>
          </a:xfrm>
          <a:prstGeom prst="rect">
            <a:avLst/>
          </a:prstGeom>
        </p:spPr>
      </p:pic>
      <p:pic>
        <p:nvPicPr>
          <p:cNvPr id="43" name="Picture 42">
            <a:extLst>
              <a:ext uri="{FF2B5EF4-FFF2-40B4-BE49-F238E27FC236}">
                <a16:creationId xmlns:a16="http://schemas.microsoft.com/office/drawing/2014/main" id="{2C530A6B-75DB-4A1F-BD97-A1AB56A1F5B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320618" y="903807"/>
            <a:ext cx="482103" cy="848605"/>
          </a:xfrm>
          <a:prstGeom prst="rect">
            <a:avLst/>
          </a:prstGeom>
        </p:spPr>
      </p:pic>
      <p:pic>
        <p:nvPicPr>
          <p:cNvPr id="44" name="Picture 43">
            <a:extLst>
              <a:ext uri="{FF2B5EF4-FFF2-40B4-BE49-F238E27FC236}">
                <a16:creationId xmlns:a16="http://schemas.microsoft.com/office/drawing/2014/main" id="{35CC6494-BD9C-40B6-8744-9FEB6946F90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787223" y="903807"/>
            <a:ext cx="482103" cy="848605"/>
          </a:xfrm>
          <a:prstGeom prst="rect">
            <a:avLst/>
          </a:prstGeom>
        </p:spPr>
      </p:pic>
      <p:pic>
        <p:nvPicPr>
          <p:cNvPr id="45" name="Picture 44">
            <a:extLst>
              <a:ext uri="{FF2B5EF4-FFF2-40B4-BE49-F238E27FC236}">
                <a16:creationId xmlns:a16="http://schemas.microsoft.com/office/drawing/2014/main" id="{BC6A4C4F-FBC6-4C29-B4C9-BACAA13EBC1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251030" y="904950"/>
            <a:ext cx="482103" cy="848605"/>
          </a:xfrm>
          <a:prstGeom prst="rect">
            <a:avLst/>
          </a:prstGeom>
        </p:spPr>
      </p:pic>
      <p:pic>
        <p:nvPicPr>
          <p:cNvPr id="46" name="Picture 45">
            <a:extLst>
              <a:ext uri="{FF2B5EF4-FFF2-40B4-BE49-F238E27FC236}">
                <a16:creationId xmlns:a16="http://schemas.microsoft.com/office/drawing/2014/main" id="{914A3A7C-2A25-45A0-B7A3-83C8749CBF8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717635" y="903806"/>
            <a:ext cx="482103" cy="848605"/>
          </a:xfrm>
          <a:prstGeom prst="rect">
            <a:avLst/>
          </a:prstGeom>
        </p:spPr>
      </p:pic>
      <p:pic>
        <p:nvPicPr>
          <p:cNvPr id="47" name="Picture 46">
            <a:extLst>
              <a:ext uri="{FF2B5EF4-FFF2-40B4-BE49-F238E27FC236}">
                <a16:creationId xmlns:a16="http://schemas.microsoft.com/office/drawing/2014/main" id="{9E1840E0-328C-42D1-9EC6-62EEF4F23BA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4240" y="903806"/>
            <a:ext cx="482103" cy="848605"/>
          </a:xfrm>
          <a:prstGeom prst="rect">
            <a:avLst/>
          </a:prstGeom>
        </p:spPr>
      </p:pic>
      <p:pic>
        <p:nvPicPr>
          <p:cNvPr id="54" name="Picture 53">
            <a:extLst>
              <a:ext uri="{FF2B5EF4-FFF2-40B4-BE49-F238E27FC236}">
                <a16:creationId xmlns:a16="http://schemas.microsoft.com/office/drawing/2014/main" id="{19F35E6D-7E50-41B1-9D00-3A96D71A770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666180" y="903806"/>
            <a:ext cx="482103" cy="848605"/>
          </a:xfrm>
          <a:prstGeom prst="rect">
            <a:avLst/>
          </a:prstGeom>
        </p:spPr>
      </p:pic>
      <p:pic>
        <p:nvPicPr>
          <p:cNvPr id="55" name="Picture 54">
            <a:extLst>
              <a:ext uri="{FF2B5EF4-FFF2-40B4-BE49-F238E27FC236}">
                <a16:creationId xmlns:a16="http://schemas.microsoft.com/office/drawing/2014/main" id="{059987BF-3926-49FF-91D8-2AAAEA6A02F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132785" y="902662"/>
            <a:ext cx="482103" cy="848605"/>
          </a:xfrm>
          <a:prstGeom prst="rect">
            <a:avLst/>
          </a:prstGeom>
        </p:spPr>
      </p:pic>
      <p:pic>
        <p:nvPicPr>
          <p:cNvPr id="56" name="Picture 55">
            <a:extLst>
              <a:ext uri="{FF2B5EF4-FFF2-40B4-BE49-F238E27FC236}">
                <a16:creationId xmlns:a16="http://schemas.microsoft.com/office/drawing/2014/main" id="{22404205-CA20-43EC-91E6-55C681353D1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599390" y="902662"/>
            <a:ext cx="482103" cy="848605"/>
          </a:xfrm>
          <a:prstGeom prst="rect">
            <a:avLst/>
          </a:prstGeom>
        </p:spPr>
      </p:pic>
      <p:pic>
        <p:nvPicPr>
          <p:cNvPr id="10" name="Picture 9">
            <a:extLst>
              <a:ext uri="{FF2B5EF4-FFF2-40B4-BE49-F238E27FC236}">
                <a16:creationId xmlns:a16="http://schemas.microsoft.com/office/drawing/2014/main" id="{6E27B17D-5B1B-4CD3-B054-3707988595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277" y="1655439"/>
            <a:ext cx="7907446" cy="1745424"/>
          </a:xfrm>
          <a:prstGeom prst="rect">
            <a:avLst/>
          </a:prstGeom>
        </p:spPr>
      </p:pic>
      <p:sp>
        <p:nvSpPr>
          <p:cNvPr id="11" name="Rectangle 10">
            <a:extLst>
              <a:ext uri="{FF2B5EF4-FFF2-40B4-BE49-F238E27FC236}">
                <a16:creationId xmlns:a16="http://schemas.microsoft.com/office/drawing/2014/main" id="{9BCDDD17-22A5-44FF-A284-B6D4646344B6}"/>
              </a:ext>
            </a:extLst>
          </p:cNvPr>
          <p:cNvSpPr/>
          <p:nvPr/>
        </p:nvSpPr>
        <p:spPr>
          <a:xfrm>
            <a:off x="1689100" y="2528151"/>
            <a:ext cx="335085" cy="506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E99FDD1F-BAED-41E4-A0CB-C77D56BD557B}"/>
              </a:ext>
            </a:extLst>
          </p:cNvPr>
          <p:cNvSpPr/>
          <p:nvPr/>
        </p:nvSpPr>
        <p:spPr>
          <a:xfrm>
            <a:off x="3064723" y="2540851"/>
            <a:ext cx="335085" cy="506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3B432411-E409-473B-8DA8-AD68F5C86425}"/>
              </a:ext>
            </a:extLst>
          </p:cNvPr>
          <p:cNvSpPr/>
          <p:nvPr/>
        </p:nvSpPr>
        <p:spPr>
          <a:xfrm>
            <a:off x="4380326" y="2616500"/>
            <a:ext cx="335085" cy="506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52B99E50-B89B-48BB-9917-1C589CD1CB21}"/>
              </a:ext>
            </a:extLst>
          </p:cNvPr>
          <p:cNvSpPr/>
          <p:nvPr/>
        </p:nvSpPr>
        <p:spPr>
          <a:xfrm>
            <a:off x="5678711" y="2540851"/>
            <a:ext cx="335085" cy="506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C5377697-2B37-4906-B8E2-450C891E45DF}"/>
              </a:ext>
            </a:extLst>
          </p:cNvPr>
          <p:cNvSpPr/>
          <p:nvPr/>
        </p:nvSpPr>
        <p:spPr>
          <a:xfrm>
            <a:off x="7102217" y="2540851"/>
            <a:ext cx="335085" cy="506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3" name="Object 12">
            <a:extLst>
              <a:ext uri="{FF2B5EF4-FFF2-40B4-BE49-F238E27FC236}">
                <a16:creationId xmlns:a16="http://schemas.microsoft.com/office/drawing/2014/main" id="{6425AE55-E9C9-4310-BC70-ECE7CB72469B}"/>
              </a:ext>
            </a:extLst>
          </p:cNvPr>
          <p:cNvGraphicFramePr>
            <a:graphicFrameLocks noChangeAspect="1"/>
          </p:cNvGraphicFramePr>
          <p:nvPr>
            <p:extLst>
              <p:ext uri="{D42A27DB-BD31-4B8C-83A1-F6EECF244321}">
                <p14:modId xmlns:p14="http://schemas.microsoft.com/office/powerpoint/2010/main" val="1313082653"/>
              </p:ext>
            </p:extLst>
          </p:nvPr>
        </p:nvGraphicFramePr>
        <p:xfrm>
          <a:off x="3937000" y="3375025"/>
          <a:ext cx="850900" cy="558800"/>
        </p:xfrm>
        <a:graphic>
          <a:graphicData uri="http://schemas.openxmlformats.org/presentationml/2006/ole">
            <mc:AlternateContent xmlns:mc="http://schemas.openxmlformats.org/markup-compatibility/2006">
              <mc:Choice xmlns:v="urn:schemas-microsoft-com:vml" Requires="v">
                <p:oleObj spid="_x0000_s30722" name="Equation" r:id="rId6" imgW="850680" imgH="558720" progId="Equation.DSMT4">
                  <p:embed/>
                </p:oleObj>
              </mc:Choice>
              <mc:Fallback>
                <p:oleObj name="Equation" r:id="rId6" imgW="850680" imgH="558720" progId="Equation.DSMT4">
                  <p:embed/>
                  <p:pic>
                    <p:nvPicPr>
                      <p:cNvPr id="13" name="Object 12">
                        <a:extLst>
                          <a:ext uri="{FF2B5EF4-FFF2-40B4-BE49-F238E27FC236}">
                            <a16:creationId xmlns:a16="http://schemas.microsoft.com/office/drawing/2014/main" id="{6425AE55-E9C9-4310-BC70-ECE7CB72469B}"/>
                          </a:ext>
                        </a:extLst>
                      </p:cNvPr>
                      <p:cNvPicPr/>
                      <p:nvPr/>
                    </p:nvPicPr>
                    <p:blipFill>
                      <a:blip r:embed="rId7"/>
                      <a:stretch>
                        <a:fillRect/>
                      </a:stretch>
                    </p:blipFill>
                    <p:spPr>
                      <a:xfrm>
                        <a:off x="3937000" y="3375025"/>
                        <a:ext cx="850900" cy="5588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0967AC56-9F14-4D1E-BB0F-5BDDACCB2756}"/>
              </a:ext>
            </a:extLst>
          </p:cNvPr>
          <p:cNvGraphicFramePr>
            <a:graphicFrameLocks noChangeAspect="1"/>
          </p:cNvGraphicFramePr>
          <p:nvPr>
            <p:extLst>
              <p:ext uri="{D42A27DB-BD31-4B8C-83A1-F6EECF244321}">
                <p14:modId xmlns:p14="http://schemas.microsoft.com/office/powerpoint/2010/main" val="1038847885"/>
              </p:ext>
            </p:extLst>
          </p:nvPr>
        </p:nvGraphicFramePr>
        <p:xfrm>
          <a:off x="1743075" y="2659329"/>
          <a:ext cx="177800" cy="279400"/>
        </p:xfrm>
        <a:graphic>
          <a:graphicData uri="http://schemas.openxmlformats.org/presentationml/2006/ole">
            <mc:AlternateContent xmlns:mc="http://schemas.openxmlformats.org/markup-compatibility/2006">
              <mc:Choice xmlns:v="urn:schemas-microsoft-com:vml" Requires="v">
                <p:oleObj spid="_x0000_s30723" name="Equation" r:id="rId8" imgW="177480" imgH="279360" progId="Equation.DSMT4">
                  <p:embed/>
                </p:oleObj>
              </mc:Choice>
              <mc:Fallback>
                <p:oleObj name="Equation" r:id="rId8" imgW="177480" imgH="279360" progId="Equation.DSMT4">
                  <p:embed/>
                  <p:pic>
                    <p:nvPicPr>
                      <p:cNvPr id="15" name="Object 14">
                        <a:extLst>
                          <a:ext uri="{FF2B5EF4-FFF2-40B4-BE49-F238E27FC236}">
                            <a16:creationId xmlns:a16="http://schemas.microsoft.com/office/drawing/2014/main" id="{0967AC56-9F14-4D1E-BB0F-5BDDACCB2756}"/>
                          </a:ext>
                        </a:extLst>
                      </p:cNvPr>
                      <p:cNvPicPr/>
                      <p:nvPr/>
                    </p:nvPicPr>
                    <p:blipFill>
                      <a:blip r:embed="rId9"/>
                      <a:stretch>
                        <a:fillRect/>
                      </a:stretch>
                    </p:blipFill>
                    <p:spPr>
                      <a:xfrm>
                        <a:off x="1743075" y="2659329"/>
                        <a:ext cx="177800" cy="2794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C3E52132-7FA5-4694-9AF2-F25AA8DA4EF4}"/>
              </a:ext>
            </a:extLst>
          </p:cNvPr>
          <p:cNvGraphicFramePr>
            <a:graphicFrameLocks noChangeAspect="1"/>
          </p:cNvGraphicFramePr>
          <p:nvPr>
            <p:extLst>
              <p:ext uri="{D42A27DB-BD31-4B8C-83A1-F6EECF244321}">
                <p14:modId xmlns:p14="http://schemas.microsoft.com/office/powerpoint/2010/main" val="3999186097"/>
              </p:ext>
            </p:extLst>
          </p:nvPr>
        </p:nvGraphicFramePr>
        <p:xfrm>
          <a:off x="4917765" y="3513950"/>
          <a:ext cx="431800" cy="279400"/>
        </p:xfrm>
        <a:graphic>
          <a:graphicData uri="http://schemas.openxmlformats.org/presentationml/2006/ole">
            <mc:AlternateContent xmlns:mc="http://schemas.openxmlformats.org/markup-compatibility/2006">
              <mc:Choice xmlns:v="urn:schemas-microsoft-com:vml" Requires="v">
                <p:oleObj spid="_x0000_s30724" name="Equation" r:id="rId10" imgW="431640" imgH="279360" progId="Equation.DSMT4">
                  <p:embed/>
                </p:oleObj>
              </mc:Choice>
              <mc:Fallback>
                <p:oleObj name="Equation" r:id="rId10" imgW="431640" imgH="279360" progId="Equation.DSMT4">
                  <p:embed/>
                  <p:pic>
                    <p:nvPicPr>
                      <p:cNvPr id="17" name="Object 16">
                        <a:extLst>
                          <a:ext uri="{FF2B5EF4-FFF2-40B4-BE49-F238E27FC236}">
                            <a16:creationId xmlns:a16="http://schemas.microsoft.com/office/drawing/2014/main" id="{C3E52132-7FA5-4694-9AF2-F25AA8DA4EF4}"/>
                          </a:ext>
                        </a:extLst>
                      </p:cNvPr>
                      <p:cNvPicPr/>
                      <p:nvPr/>
                    </p:nvPicPr>
                    <p:blipFill>
                      <a:blip r:embed="rId11"/>
                      <a:stretch>
                        <a:fillRect/>
                      </a:stretch>
                    </p:blipFill>
                    <p:spPr>
                      <a:xfrm>
                        <a:off x="4917765" y="3513950"/>
                        <a:ext cx="431800" cy="2794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B4446092-608B-43D6-9E9B-92E70CCBA7DE}"/>
              </a:ext>
            </a:extLst>
          </p:cNvPr>
          <p:cNvGraphicFramePr>
            <a:graphicFrameLocks noChangeAspect="1"/>
          </p:cNvGraphicFramePr>
          <p:nvPr>
            <p:extLst>
              <p:ext uri="{D42A27DB-BD31-4B8C-83A1-F6EECF244321}">
                <p14:modId xmlns:p14="http://schemas.microsoft.com/office/powerpoint/2010/main" val="2052277262"/>
              </p:ext>
            </p:extLst>
          </p:nvPr>
        </p:nvGraphicFramePr>
        <p:xfrm>
          <a:off x="3937000" y="3976688"/>
          <a:ext cx="850900" cy="558800"/>
        </p:xfrm>
        <a:graphic>
          <a:graphicData uri="http://schemas.openxmlformats.org/presentationml/2006/ole">
            <mc:AlternateContent xmlns:mc="http://schemas.openxmlformats.org/markup-compatibility/2006">
              <mc:Choice xmlns:v="urn:schemas-microsoft-com:vml" Requires="v">
                <p:oleObj spid="_x0000_s30725" name="Equation" r:id="rId12" imgW="850680" imgH="558720" progId="Equation.DSMT4">
                  <p:embed/>
                </p:oleObj>
              </mc:Choice>
              <mc:Fallback>
                <p:oleObj name="Equation" r:id="rId12" imgW="850680" imgH="558720" progId="Equation.DSMT4">
                  <p:embed/>
                  <p:pic>
                    <p:nvPicPr>
                      <p:cNvPr id="19" name="Object 18">
                        <a:extLst>
                          <a:ext uri="{FF2B5EF4-FFF2-40B4-BE49-F238E27FC236}">
                            <a16:creationId xmlns:a16="http://schemas.microsoft.com/office/drawing/2014/main" id="{B4446092-608B-43D6-9E9B-92E70CCBA7DE}"/>
                          </a:ext>
                        </a:extLst>
                      </p:cNvPr>
                      <p:cNvPicPr/>
                      <p:nvPr/>
                    </p:nvPicPr>
                    <p:blipFill>
                      <a:blip r:embed="rId13"/>
                      <a:stretch>
                        <a:fillRect/>
                      </a:stretch>
                    </p:blipFill>
                    <p:spPr>
                      <a:xfrm>
                        <a:off x="3937000" y="3976688"/>
                        <a:ext cx="850900" cy="558800"/>
                      </a:xfrm>
                      <a:prstGeom prst="rect">
                        <a:avLst/>
                      </a:prstGeom>
                    </p:spPr>
                  </p:pic>
                </p:oleObj>
              </mc:Fallback>
            </mc:AlternateContent>
          </a:graphicData>
        </a:graphic>
      </p:graphicFrame>
      <p:graphicFrame>
        <p:nvGraphicFramePr>
          <p:cNvPr id="70" name="Object 69">
            <a:extLst>
              <a:ext uri="{FF2B5EF4-FFF2-40B4-BE49-F238E27FC236}">
                <a16:creationId xmlns:a16="http://schemas.microsoft.com/office/drawing/2014/main" id="{F817084B-74F3-424E-A2A3-08335CE1A701}"/>
              </a:ext>
            </a:extLst>
          </p:cNvPr>
          <p:cNvGraphicFramePr>
            <a:graphicFrameLocks noChangeAspect="1"/>
          </p:cNvGraphicFramePr>
          <p:nvPr>
            <p:extLst>
              <p:ext uri="{D42A27DB-BD31-4B8C-83A1-F6EECF244321}">
                <p14:modId xmlns:p14="http://schemas.microsoft.com/office/powerpoint/2010/main" val="1188370798"/>
              </p:ext>
            </p:extLst>
          </p:nvPr>
        </p:nvGraphicFramePr>
        <p:xfrm>
          <a:off x="3118318" y="2662504"/>
          <a:ext cx="171450" cy="276225"/>
        </p:xfrm>
        <a:graphic>
          <a:graphicData uri="http://schemas.openxmlformats.org/presentationml/2006/ole">
            <mc:AlternateContent xmlns:mc="http://schemas.openxmlformats.org/markup-compatibility/2006">
              <mc:Choice xmlns:v="urn:schemas-microsoft-com:vml" Requires="v">
                <p:oleObj spid="_x0000_s30726" name="Equation" r:id="rId14" imgW="171339" imgH="276394" progId="Equation.DSMT4">
                  <p:embed/>
                </p:oleObj>
              </mc:Choice>
              <mc:Fallback>
                <p:oleObj name="Equation" r:id="rId14" imgW="171339" imgH="276394" progId="Equation.DSMT4">
                  <p:embed/>
                  <p:pic>
                    <p:nvPicPr>
                      <p:cNvPr id="70" name="Object 69">
                        <a:extLst>
                          <a:ext uri="{FF2B5EF4-FFF2-40B4-BE49-F238E27FC236}">
                            <a16:creationId xmlns:a16="http://schemas.microsoft.com/office/drawing/2014/main" id="{F817084B-74F3-424E-A2A3-08335CE1A701}"/>
                          </a:ext>
                        </a:extLst>
                      </p:cNvPr>
                      <p:cNvPicPr/>
                      <p:nvPr/>
                    </p:nvPicPr>
                    <p:blipFill>
                      <a:blip r:embed="rId15"/>
                      <a:stretch>
                        <a:fillRect/>
                      </a:stretch>
                    </p:blipFill>
                    <p:spPr>
                      <a:xfrm>
                        <a:off x="3118318" y="2662504"/>
                        <a:ext cx="171450" cy="276225"/>
                      </a:xfrm>
                      <a:prstGeom prst="rect">
                        <a:avLst/>
                      </a:prstGeom>
                    </p:spPr>
                  </p:pic>
                </p:oleObj>
              </mc:Fallback>
            </mc:AlternateContent>
          </a:graphicData>
        </a:graphic>
      </p:graphicFrame>
      <p:graphicFrame>
        <p:nvGraphicFramePr>
          <p:cNvPr id="72" name="Object 71">
            <a:extLst>
              <a:ext uri="{FF2B5EF4-FFF2-40B4-BE49-F238E27FC236}">
                <a16:creationId xmlns:a16="http://schemas.microsoft.com/office/drawing/2014/main" id="{E89DFE6D-5E07-47DE-A21A-BA24EF3AB485}"/>
              </a:ext>
            </a:extLst>
          </p:cNvPr>
          <p:cNvGraphicFramePr>
            <a:graphicFrameLocks noChangeAspect="1"/>
          </p:cNvGraphicFramePr>
          <p:nvPr>
            <p:extLst>
              <p:ext uri="{D42A27DB-BD31-4B8C-83A1-F6EECF244321}">
                <p14:modId xmlns:p14="http://schemas.microsoft.com/office/powerpoint/2010/main" val="1115572839"/>
              </p:ext>
            </p:extLst>
          </p:nvPr>
        </p:nvGraphicFramePr>
        <p:xfrm>
          <a:off x="4919353" y="4099738"/>
          <a:ext cx="431800" cy="279400"/>
        </p:xfrm>
        <a:graphic>
          <a:graphicData uri="http://schemas.openxmlformats.org/presentationml/2006/ole">
            <mc:AlternateContent xmlns:mc="http://schemas.openxmlformats.org/markup-compatibility/2006">
              <mc:Choice xmlns:v="urn:schemas-microsoft-com:vml" Requires="v">
                <p:oleObj spid="_x0000_s30727" name="Equation" r:id="rId16" imgW="431640" imgH="279360" progId="Equation.DSMT4">
                  <p:embed/>
                </p:oleObj>
              </mc:Choice>
              <mc:Fallback>
                <p:oleObj name="Equation" r:id="rId16" imgW="431640" imgH="279360" progId="Equation.DSMT4">
                  <p:embed/>
                  <p:pic>
                    <p:nvPicPr>
                      <p:cNvPr id="72" name="Object 71">
                        <a:extLst>
                          <a:ext uri="{FF2B5EF4-FFF2-40B4-BE49-F238E27FC236}">
                            <a16:creationId xmlns:a16="http://schemas.microsoft.com/office/drawing/2014/main" id="{E89DFE6D-5E07-47DE-A21A-BA24EF3AB485}"/>
                          </a:ext>
                        </a:extLst>
                      </p:cNvPr>
                      <p:cNvPicPr/>
                      <p:nvPr/>
                    </p:nvPicPr>
                    <p:blipFill>
                      <a:blip r:embed="rId17"/>
                      <a:stretch>
                        <a:fillRect/>
                      </a:stretch>
                    </p:blipFill>
                    <p:spPr>
                      <a:xfrm>
                        <a:off x="4919353" y="4099738"/>
                        <a:ext cx="431800" cy="279400"/>
                      </a:xfrm>
                      <a:prstGeom prst="rect">
                        <a:avLst/>
                      </a:prstGeom>
                    </p:spPr>
                  </p:pic>
                </p:oleObj>
              </mc:Fallback>
            </mc:AlternateContent>
          </a:graphicData>
        </a:graphic>
      </p:graphicFrame>
      <p:graphicFrame>
        <p:nvGraphicFramePr>
          <p:cNvPr id="74" name="Object 73">
            <a:extLst>
              <a:ext uri="{FF2B5EF4-FFF2-40B4-BE49-F238E27FC236}">
                <a16:creationId xmlns:a16="http://schemas.microsoft.com/office/drawing/2014/main" id="{193B19EF-0494-4071-99A9-EB58ACC3B81D}"/>
              </a:ext>
            </a:extLst>
          </p:cNvPr>
          <p:cNvGraphicFramePr>
            <a:graphicFrameLocks noChangeAspect="1"/>
          </p:cNvGraphicFramePr>
          <p:nvPr>
            <p:extLst>
              <p:ext uri="{D42A27DB-BD31-4B8C-83A1-F6EECF244321}">
                <p14:modId xmlns:p14="http://schemas.microsoft.com/office/powerpoint/2010/main" val="1802321730"/>
              </p:ext>
            </p:extLst>
          </p:nvPr>
        </p:nvGraphicFramePr>
        <p:xfrm>
          <a:off x="3937000" y="4595813"/>
          <a:ext cx="850900" cy="558800"/>
        </p:xfrm>
        <a:graphic>
          <a:graphicData uri="http://schemas.openxmlformats.org/presentationml/2006/ole">
            <mc:AlternateContent xmlns:mc="http://schemas.openxmlformats.org/markup-compatibility/2006">
              <mc:Choice xmlns:v="urn:schemas-microsoft-com:vml" Requires="v">
                <p:oleObj spid="_x0000_s30728" name="Equation" r:id="rId18" imgW="850680" imgH="558720" progId="Equation.DSMT4">
                  <p:embed/>
                </p:oleObj>
              </mc:Choice>
              <mc:Fallback>
                <p:oleObj name="Equation" r:id="rId18" imgW="850680" imgH="558720" progId="Equation.DSMT4">
                  <p:embed/>
                  <p:pic>
                    <p:nvPicPr>
                      <p:cNvPr id="74" name="Object 73">
                        <a:extLst>
                          <a:ext uri="{FF2B5EF4-FFF2-40B4-BE49-F238E27FC236}">
                            <a16:creationId xmlns:a16="http://schemas.microsoft.com/office/drawing/2014/main" id="{193B19EF-0494-4071-99A9-EB58ACC3B81D}"/>
                          </a:ext>
                        </a:extLst>
                      </p:cNvPr>
                      <p:cNvPicPr/>
                      <p:nvPr/>
                    </p:nvPicPr>
                    <p:blipFill>
                      <a:blip r:embed="rId19"/>
                      <a:stretch>
                        <a:fillRect/>
                      </a:stretch>
                    </p:blipFill>
                    <p:spPr>
                      <a:xfrm>
                        <a:off x="3937000" y="4595813"/>
                        <a:ext cx="850900" cy="558800"/>
                      </a:xfrm>
                      <a:prstGeom prst="rect">
                        <a:avLst/>
                      </a:prstGeom>
                    </p:spPr>
                  </p:pic>
                </p:oleObj>
              </mc:Fallback>
            </mc:AlternateContent>
          </a:graphicData>
        </a:graphic>
      </p:graphicFrame>
      <p:graphicFrame>
        <p:nvGraphicFramePr>
          <p:cNvPr id="75" name="Object 74">
            <a:extLst>
              <a:ext uri="{FF2B5EF4-FFF2-40B4-BE49-F238E27FC236}">
                <a16:creationId xmlns:a16="http://schemas.microsoft.com/office/drawing/2014/main" id="{4C2AB99B-45A2-43A5-AF41-03EB1FD74D6C}"/>
              </a:ext>
            </a:extLst>
          </p:cNvPr>
          <p:cNvGraphicFramePr>
            <a:graphicFrameLocks noChangeAspect="1"/>
          </p:cNvGraphicFramePr>
          <p:nvPr>
            <p:extLst>
              <p:ext uri="{D42A27DB-BD31-4B8C-83A1-F6EECF244321}">
                <p14:modId xmlns:p14="http://schemas.microsoft.com/office/powerpoint/2010/main" val="3907398786"/>
              </p:ext>
            </p:extLst>
          </p:nvPr>
        </p:nvGraphicFramePr>
        <p:xfrm>
          <a:off x="4919353" y="4718868"/>
          <a:ext cx="431800" cy="279400"/>
        </p:xfrm>
        <a:graphic>
          <a:graphicData uri="http://schemas.openxmlformats.org/presentationml/2006/ole">
            <mc:AlternateContent xmlns:mc="http://schemas.openxmlformats.org/markup-compatibility/2006">
              <mc:Choice xmlns:v="urn:schemas-microsoft-com:vml" Requires="v">
                <p:oleObj spid="_x0000_s30729" name="Equation" r:id="rId20" imgW="431640" imgH="279360" progId="Equation.DSMT4">
                  <p:embed/>
                </p:oleObj>
              </mc:Choice>
              <mc:Fallback>
                <p:oleObj name="Equation" r:id="rId20" imgW="431640" imgH="279360" progId="Equation.DSMT4">
                  <p:embed/>
                  <p:pic>
                    <p:nvPicPr>
                      <p:cNvPr id="75" name="Object 74">
                        <a:extLst>
                          <a:ext uri="{FF2B5EF4-FFF2-40B4-BE49-F238E27FC236}">
                            <a16:creationId xmlns:a16="http://schemas.microsoft.com/office/drawing/2014/main" id="{4C2AB99B-45A2-43A5-AF41-03EB1FD74D6C}"/>
                          </a:ext>
                        </a:extLst>
                      </p:cNvPr>
                      <p:cNvPicPr/>
                      <p:nvPr/>
                    </p:nvPicPr>
                    <p:blipFill>
                      <a:blip r:embed="rId21"/>
                      <a:stretch>
                        <a:fillRect/>
                      </a:stretch>
                    </p:blipFill>
                    <p:spPr>
                      <a:xfrm>
                        <a:off x="4919353" y="4718868"/>
                        <a:ext cx="431800" cy="279400"/>
                      </a:xfrm>
                      <a:prstGeom prst="rect">
                        <a:avLst/>
                      </a:prstGeom>
                    </p:spPr>
                  </p:pic>
                </p:oleObj>
              </mc:Fallback>
            </mc:AlternateContent>
          </a:graphicData>
        </a:graphic>
      </p:graphicFrame>
      <p:graphicFrame>
        <p:nvGraphicFramePr>
          <p:cNvPr id="78" name="Object 77">
            <a:extLst>
              <a:ext uri="{FF2B5EF4-FFF2-40B4-BE49-F238E27FC236}">
                <a16:creationId xmlns:a16="http://schemas.microsoft.com/office/drawing/2014/main" id="{85C13FBA-1AB4-48F7-8608-D19EF20892AC}"/>
              </a:ext>
            </a:extLst>
          </p:cNvPr>
          <p:cNvGraphicFramePr>
            <a:graphicFrameLocks noChangeAspect="1"/>
          </p:cNvGraphicFramePr>
          <p:nvPr>
            <p:extLst>
              <p:ext uri="{D42A27DB-BD31-4B8C-83A1-F6EECF244321}">
                <p14:modId xmlns:p14="http://schemas.microsoft.com/office/powerpoint/2010/main" val="645656653"/>
              </p:ext>
            </p:extLst>
          </p:nvPr>
        </p:nvGraphicFramePr>
        <p:xfrm>
          <a:off x="4445000" y="2653835"/>
          <a:ext cx="177800" cy="279400"/>
        </p:xfrm>
        <a:graphic>
          <a:graphicData uri="http://schemas.openxmlformats.org/presentationml/2006/ole">
            <mc:AlternateContent xmlns:mc="http://schemas.openxmlformats.org/markup-compatibility/2006">
              <mc:Choice xmlns:v="urn:schemas-microsoft-com:vml" Requires="v">
                <p:oleObj spid="_x0000_s30730" name="Equation" r:id="rId22" imgW="177480" imgH="279360" progId="Equation.DSMT4">
                  <p:embed/>
                </p:oleObj>
              </mc:Choice>
              <mc:Fallback>
                <p:oleObj name="Equation" r:id="rId22" imgW="177480" imgH="279360" progId="Equation.DSMT4">
                  <p:embed/>
                  <p:pic>
                    <p:nvPicPr>
                      <p:cNvPr id="78" name="Object 77">
                        <a:extLst>
                          <a:ext uri="{FF2B5EF4-FFF2-40B4-BE49-F238E27FC236}">
                            <a16:creationId xmlns:a16="http://schemas.microsoft.com/office/drawing/2014/main" id="{85C13FBA-1AB4-48F7-8608-D19EF20892AC}"/>
                          </a:ext>
                        </a:extLst>
                      </p:cNvPr>
                      <p:cNvPicPr/>
                      <p:nvPr/>
                    </p:nvPicPr>
                    <p:blipFill>
                      <a:blip r:embed="rId23"/>
                      <a:stretch>
                        <a:fillRect/>
                      </a:stretch>
                    </p:blipFill>
                    <p:spPr>
                      <a:xfrm>
                        <a:off x="4445000" y="2653835"/>
                        <a:ext cx="177800" cy="279400"/>
                      </a:xfrm>
                      <a:prstGeom prst="rect">
                        <a:avLst/>
                      </a:prstGeom>
                    </p:spPr>
                  </p:pic>
                </p:oleObj>
              </mc:Fallback>
            </mc:AlternateContent>
          </a:graphicData>
        </a:graphic>
      </p:graphicFrame>
      <p:graphicFrame>
        <p:nvGraphicFramePr>
          <p:cNvPr id="80" name="Object 79">
            <a:extLst>
              <a:ext uri="{FF2B5EF4-FFF2-40B4-BE49-F238E27FC236}">
                <a16:creationId xmlns:a16="http://schemas.microsoft.com/office/drawing/2014/main" id="{7F6ED868-C440-436C-8E04-22F1172A2275}"/>
              </a:ext>
            </a:extLst>
          </p:cNvPr>
          <p:cNvGraphicFramePr>
            <a:graphicFrameLocks noChangeAspect="1"/>
          </p:cNvGraphicFramePr>
          <p:nvPr>
            <p:extLst>
              <p:ext uri="{D42A27DB-BD31-4B8C-83A1-F6EECF244321}">
                <p14:modId xmlns:p14="http://schemas.microsoft.com/office/powerpoint/2010/main" val="1100451625"/>
              </p:ext>
            </p:extLst>
          </p:nvPr>
        </p:nvGraphicFramePr>
        <p:xfrm>
          <a:off x="3930650" y="5195888"/>
          <a:ext cx="863600" cy="558800"/>
        </p:xfrm>
        <a:graphic>
          <a:graphicData uri="http://schemas.openxmlformats.org/presentationml/2006/ole">
            <mc:AlternateContent xmlns:mc="http://schemas.openxmlformats.org/markup-compatibility/2006">
              <mc:Choice xmlns:v="urn:schemas-microsoft-com:vml" Requires="v">
                <p:oleObj spid="_x0000_s30731" name="Equation" r:id="rId24" imgW="863280" imgH="558720" progId="Equation.DSMT4">
                  <p:embed/>
                </p:oleObj>
              </mc:Choice>
              <mc:Fallback>
                <p:oleObj name="Equation" r:id="rId24" imgW="863280" imgH="558720" progId="Equation.DSMT4">
                  <p:embed/>
                  <p:pic>
                    <p:nvPicPr>
                      <p:cNvPr id="80" name="Object 79">
                        <a:extLst>
                          <a:ext uri="{FF2B5EF4-FFF2-40B4-BE49-F238E27FC236}">
                            <a16:creationId xmlns:a16="http://schemas.microsoft.com/office/drawing/2014/main" id="{7F6ED868-C440-436C-8E04-22F1172A2275}"/>
                          </a:ext>
                        </a:extLst>
                      </p:cNvPr>
                      <p:cNvPicPr/>
                      <p:nvPr/>
                    </p:nvPicPr>
                    <p:blipFill>
                      <a:blip r:embed="rId25"/>
                      <a:stretch>
                        <a:fillRect/>
                      </a:stretch>
                    </p:blipFill>
                    <p:spPr>
                      <a:xfrm>
                        <a:off x="3930650" y="5195888"/>
                        <a:ext cx="863600" cy="558800"/>
                      </a:xfrm>
                      <a:prstGeom prst="rect">
                        <a:avLst/>
                      </a:prstGeom>
                    </p:spPr>
                  </p:pic>
                </p:oleObj>
              </mc:Fallback>
            </mc:AlternateContent>
          </a:graphicData>
        </a:graphic>
      </p:graphicFrame>
      <p:graphicFrame>
        <p:nvGraphicFramePr>
          <p:cNvPr id="81" name="Object 80">
            <a:extLst>
              <a:ext uri="{FF2B5EF4-FFF2-40B4-BE49-F238E27FC236}">
                <a16:creationId xmlns:a16="http://schemas.microsoft.com/office/drawing/2014/main" id="{3CEA7C02-EFCC-4ED2-BF0F-C8A26CA6AB49}"/>
              </a:ext>
            </a:extLst>
          </p:cNvPr>
          <p:cNvGraphicFramePr>
            <a:graphicFrameLocks noChangeAspect="1"/>
          </p:cNvGraphicFramePr>
          <p:nvPr>
            <p:extLst>
              <p:ext uri="{D42A27DB-BD31-4B8C-83A1-F6EECF244321}">
                <p14:modId xmlns:p14="http://schemas.microsoft.com/office/powerpoint/2010/main" val="3169944417"/>
              </p:ext>
            </p:extLst>
          </p:nvPr>
        </p:nvGraphicFramePr>
        <p:xfrm>
          <a:off x="4919353" y="5325288"/>
          <a:ext cx="584200" cy="266700"/>
        </p:xfrm>
        <a:graphic>
          <a:graphicData uri="http://schemas.openxmlformats.org/presentationml/2006/ole">
            <mc:AlternateContent xmlns:mc="http://schemas.openxmlformats.org/markup-compatibility/2006">
              <mc:Choice xmlns:v="urn:schemas-microsoft-com:vml" Requires="v">
                <p:oleObj spid="_x0000_s30732" name="Equation" r:id="rId26" imgW="583920" imgH="266400" progId="Equation.DSMT4">
                  <p:embed/>
                </p:oleObj>
              </mc:Choice>
              <mc:Fallback>
                <p:oleObj name="Equation" r:id="rId26" imgW="583920" imgH="266400" progId="Equation.DSMT4">
                  <p:embed/>
                  <p:pic>
                    <p:nvPicPr>
                      <p:cNvPr id="81" name="Object 80">
                        <a:extLst>
                          <a:ext uri="{FF2B5EF4-FFF2-40B4-BE49-F238E27FC236}">
                            <a16:creationId xmlns:a16="http://schemas.microsoft.com/office/drawing/2014/main" id="{3CEA7C02-EFCC-4ED2-BF0F-C8A26CA6AB49}"/>
                          </a:ext>
                        </a:extLst>
                      </p:cNvPr>
                      <p:cNvPicPr/>
                      <p:nvPr/>
                    </p:nvPicPr>
                    <p:blipFill>
                      <a:blip r:embed="rId27"/>
                      <a:stretch>
                        <a:fillRect/>
                      </a:stretch>
                    </p:blipFill>
                    <p:spPr>
                      <a:xfrm>
                        <a:off x="4919353" y="5325288"/>
                        <a:ext cx="584200" cy="266700"/>
                      </a:xfrm>
                      <a:prstGeom prst="rect">
                        <a:avLst/>
                      </a:prstGeom>
                    </p:spPr>
                  </p:pic>
                </p:oleObj>
              </mc:Fallback>
            </mc:AlternateContent>
          </a:graphicData>
        </a:graphic>
      </p:graphicFrame>
      <p:graphicFrame>
        <p:nvGraphicFramePr>
          <p:cNvPr id="84" name="Object 83">
            <a:extLst>
              <a:ext uri="{FF2B5EF4-FFF2-40B4-BE49-F238E27FC236}">
                <a16:creationId xmlns:a16="http://schemas.microsoft.com/office/drawing/2014/main" id="{B52B9C59-E5F4-473E-922E-D0FBA7A3ADA0}"/>
              </a:ext>
            </a:extLst>
          </p:cNvPr>
          <p:cNvGraphicFramePr>
            <a:graphicFrameLocks noChangeAspect="1"/>
          </p:cNvGraphicFramePr>
          <p:nvPr>
            <p:extLst>
              <p:ext uri="{D42A27DB-BD31-4B8C-83A1-F6EECF244321}">
                <p14:modId xmlns:p14="http://schemas.microsoft.com/office/powerpoint/2010/main" val="1742176258"/>
              </p:ext>
            </p:extLst>
          </p:nvPr>
        </p:nvGraphicFramePr>
        <p:xfrm>
          <a:off x="5827851" y="2674155"/>
          <a:ext cx="161925" cy="266700"/>
        </p:xfrm>
        <a:graphic>
          <a:graphicData uri="http://schemas.openxmlformats.org/presentationml/2006/ole">
            <mc:AlternateContent xmlns:mc="http://schemas.openxmlformats.org/markup-compatibility/2006">
              <mc:Choice xmlns:v="urn:schemas-microsoft-com:vml" Requires="v">
                <p:oleObj spid="_x0000_s30733" name="Equation" r:id="rId28" imgW="161883" imgH="266590" progId="Equation.DSMT4">
                  <p:embed/>
                </p:oleObj>
              </mc:Choice>
              <mc:Fallback>
                <p:oleObj name="Equation" r:id="rId28" imgW="161883" imgH="266590" progId="Equation.DSMT4">
                  <p:embed/>
                  <p:pic>
                    <p:nvPicPr>
                      <p:cNvPr id="84" name="Object 83">
                        <a:extLst>
                          <a:ext uri="{FF2B5EF4-FFF2-40B4-BE49-F238E27FC236}">
                            <a16:creationId xmlns:a16="http://schemas.microsoft.com/office/drawing/2014/main" id="{B52B9C59-E5F4-473E-922E-D0FBA7A3ADA0}"/>
                          </a:ext>
                        </a:extLst>
                      </p:cNvPr>
                      <p:cNvPicPr/>
                      <p:nvPr/>
                    </p:nvPicPr>
                    <p:blipFill>
                      <a:blip r:embed="rId29"/>
                      <a:stretch>
                        <a:fillRect/>
                      </a:stretch>
                    </p:blipFill>
                    <p:spPr>
                      <a:xfrm>
                        <a:off x="5827851" y="2674155"/>
                        <a:ext cx="161925" cy="266700"/>
                      </a:xfrm>
                      <a:prstGeom prst="rect">
                        <a:avLst/>
                      </a:prstGeom>
                    </p:spPr>
                  </p:pic>
                </p:oleObj>
              </mc:Fallback>
            </mc:AlternateContent>
          </a:graphicData>
        </a:graphic>
      </p:graphicFrame>
      <p:graphicFrame>
        <p:nvGraphicFramePr>
          <p:cNvPr id="86" name="Object 85">
            <a:extLst>
              <a:ext uri="{FF2B5EF4-FFF2-40B4-BE49-F238E27FC236}">
                <a16:creationId xmlns:a16="http://schemas.microsoft.com/office/drawing/2014/main" id="{1DE7768E-BDF6-440E-B6F5-B18CA41000D5}"/>
              </a:ext>
            </a:extLst>
          </p:cNvPr>
          <p:cNvGraphicFramePr>
            <a:graphicFrameLocks noChangeAspect="1"/>
          </p:cNvGraphicFramePr>
          <p:nvPr>
            <p:extLst>
              <p:ext uri="{D42A27DB-BD31-4B8C-83A1-F6EECF244321}">
                <p14:modId xmlns:p14="http://schemas.microsoft.com/office/powerpoint/2010/main" val="503314809"/>
              </p:ext>
            </p:extLst>
          </p:nvPr>
        </p:nvGraphicFramePr>
        <p:xfrm>
          <a:off x="3957638" y="5816600"/>
          <a:ext cx="850900" cy="558800"/>
        </p:xfrm>
        <a:graphic>
          <a:graphicData uri="http://schemas.openxmlformats.org/presentationml/2006/ole">
            <mc:AlternateContent xmlns:mc="http://schemas.openxmlformats.org/markup-compatibility/2006">
              <mc:Choice xmlns:v="urn:schemas-microsoft-com:vml" Requires="v">
                <p:oleObj spid="_x0000_s30734" name="Equation" r:id="rId30" imgW="850680" imgH="558720" progId="Equation.DSMT4">
                  <p:embed/>
                </p:oleObj>
              </mc:Choice>
              <mc:Fallback>
                <p:oleObj name="Equation" r:id="rId30" imgW="850680" imgH="558720" progId="Equation.DSMT4">
                  <p:embed/>
                  <p:pic>
                    <p:nvPicPr>
                      <p:cNvPr id="86" name="Object 85">
                        <a:extLst>
                          <a:ext uri="{FF2B5EF4-FFF2-40B4-BE49-F238E27FC236}">
                            <a16:creationId xmlns:a16="http://schemas.microsoft.com/office/drawing/2014/main" id="{1DE7768E-BDF6-440E-B6F5-B18CA41000D5}"/>
                          </a:ext>
                        </a:extLst>
                      </p:cNvPr>
                      <p:cNvPicPr/>
                      <p:nvPr/>
                    </p:nvPicPr>
                    <p:blipFill>
                      <a:blip r:embed="rId31"/>
                      <a:stretch>
                        <a:fillRect/>
                      </a:stretch>
                    </p:blipFill>
                    <p:spPr>
                      <a:xfrm>
                        <a:off x="3957638" y="5816600"/>
                        <a:ext cx="850900" cy="558800"/>
                      </a:xfrm>
                      <a:prstGeom prst="rect">
                        <a:avLst/>
                      </a:prstGeom>
                    </p:spPr>
                  </p:pic>
                </p:oleObj>
              </mc:Fallback>
            </mc:AlternateContent>
          </a:graphicData>
        </a:graphic>
      </p:graphicFrame>
      <p:graphicFrame>
        <p:nvGraphicFramePr>
          <p:cNvPr id="87" name="Object 86">
            <a:extLst>
              <a:ext uri="{FF2B5EF4-FFF2-40B4-BE49-F238E27FC236}">
                <a16:creationId xmlns:a16="http://schemas.microsoft.com/office/drawing/2014/main" id="{9BDAD13D-1004-451F-9C6B-8E862D7F587C}"/>
              </a:ext>
            </a:extLst>
          </p:cNvPr>
          <p:cNvGraphicFramePr>
            <a:graphicFrameLocks noChangeAspect="1"/>
          </p:cNvGraphicFramePr>
          <p:nvPr>
            <p:extLst>
              <p:ext uri="{D42A27DB-BD31-4B8C-83A1-F6EECF244321}">
                <p14:modId xmlns:p14="http://schemas.microsoft.com/office/powerpoint/2010/main" val="486400612"/>
              </p:ext>
            </p:extLst>
          </p:nvPr>
        </p:nvGraphicFramePr>
        <p:xfrm>
          <a:off x="4939671" y="5945991"/>
          <a:ext cx="584200" cy="266700"/>
        </p:xfrm>
        <a:graphic>
          <a:graphicData uri="http://schemas.openxmlformats.org/presentationml/2006/ole">
            <mc:AlternateContent xmlns:mc="http://schemas.openxmlformats.org/markup-compatibility/2006">
              <mc:Choice xmlns:v="urn:schemas-microsoft-com:vml" Requires="v">
                <p:oleObj spid="_x0000_s30735" name="Equation" r:id="rId32" imgW="583920" imgH="266400" progId="Equation.DSMT4">
                  <p:embed/>
                </p:oleObj>
              </mc:Choice>
              <mc:Fallback>
                <p:oleObj name="Equation" r:id="rId32" imgW="583920" imgH="266400" progId="Equation.DSMT4">
                  <p:embed/>
                  <p:pic>
                    <p:nvPicPr>
                      <p:cNvPr id="87" name="Object 86">
                        <a:extLst>
                          <a:ext uri="{FF2B5EF4-FFF2-40B4-BE49-F238E27FC236}">
                            <a16:creationId xmlns:a16="http://schemas.microsoft.com/office/drawing/2014/main" id="{9BDAD13D-1004-451F-9C6B-8E862D7F587C}"/>
                          </a:ext>
                        </a:extLst>
                      </p:cNvPr>
                      <p:cNvPicPr/>
                      <p:nvPr/>
                    </p:nvPicPr>
                    <p:blipFill>
                      <a:blip r:embed="rId33"/>
                      <a:stretch>
                        <a:fillRect/>
                      </a:stretch>
                    </p:blipFill>
                    <p:spPr>
                      <a:xfrm>
                        <a:off x="4939671" y="5945991"/>
                        <a:ext cx="584200" cy="266700"/>
                      </a:xfrm>
                      <a:prstGeom prst="rect">
                        <a:avLst/>
                      </a:prstGeom>
                    </p:spPr>
                  </p:pic>
                </p:oleObj>
              </mc:Fallback>
            </mc:AlternateContent>
          </a:graphicData>
        </a:graphic>
      </p:graphicFrame>
      <p:graphicFrame>
        <p:nvGraphicFramePr>
          <p:cNvPr id="90" name="Object 89">
            <a:extLst>
              <a:ext uri="{FF2B5EF4-FFF2-40B4-BE49-F238E27FC236}">
                <a16:creationId xmlns:a16="http://schemas.microsoft.com/office/drawing/2014/main" id="{E9D0D197-B22D-4239-8538-BACC965B9D2F}"/>
              </a:ext>
            </a:extLst>
          </p:cNvPr>
          <p:cNvGraphicFramePr>
            <a:graphicFrameLocks noChangeAspect="1"/>
          </p:cNvGraphicFramePr>
          <p:nvPr>
            <p:extLst>
              <p:ext uri="{D42A27DB-BD31-4B8C-83A1-F6EECF244321}">
                <p14:modId xmlns:p14="http://schemas.microsoft.com/office/powerpoint/2010/main" val="449167458"/>
              </p:ext>
            </p:extLst>
          </p:nvPr>
        </p:nvGraphicFramePr>
        <p:xfrm>
          <a:off x="7137400" y="2676060"/>
          <a:ext cx="177800" cy="279400"/>
        </p:xfrm>
        <a:graphic>
          <a:graphicData uri="http://schemas.openxmlformats.org/presentationml/2006/ole">
            <mc:AlternateContent xmlns:mc="http://schemas.openxmlformats.org/markup-compatibility/2006">
              <mc:Choice xmlns:v="urn:schemas-microsoft-com:vml" Requires="v">
                <p:oleObj spid="_x0000_s30736" name="Equation" r:id="rId34" imgW="177480" imgH="279360" progId="Equation.DSMT4">
                  <p:embed/>
                </p:oleObj>
              </mc:Choice>
              <mc:Fallback>
                <p:oleObj name="Equation" r:id="rId34" imgW="177480" imgH="279360" progId="Equation.DSMT4">
                  <p:embed/>
                  <p:pic>
                    <p:nvPicPr>
                      <p:cNvPr id="90" name="Object 89">
                        <a:extLst>
                          <a:ext uri="{FF2B5EF4-FFF2-40B4-BE49-F238E27FC236}">
                            <a16:creationId xmlns:a16="http://schemas.microsoft.com/office/drawing/2014/main" id="{E9D0D197-B22D-4239-8538-BACC965B9D2F}"/>
                          </a:ext>
                        </a:extLst>
                      </p:cNvPr>
                      <p:cNvPicPr/>
                      <p:nvPr/>
                    </p:nvPicPr>
                    <p:blipFill>
                      <a:blip r:embed="rId35"/>
                      <a:stretch>
                        <a:fillRect/>
                      </a:stretch>
                    </p:blipFill>
                    <p:spPr>
                      <a:xfrm>
                        <a:off x="7137400" y="2676060"/>
                        <a:ext cx="177800" cy="279400"/>
                      </a:xfrm>
                      <a:prstGeom prst="rect">
                        <a:avLst/>
                      </a:prstGeom>
                    </p:spPr>
                  </p:pic>
                </p:oleObj>
              </mc:Fallback>
            </mc:AlternateContent>
          </a:graphicData>
        </a:graphic>
      </p:graphicFrame>
    </p:spTree>
    <p:extLst>
      <p:ext uri="{BB962C8B-B14F-4D97-AF65-F5344CB8AC3E}">
        <p14:creationId xmlns:p14="http://schemas.microsoft.com/office/powerpoint/2010/main" val="306930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61111E-6 -1.48148E-6 L -0.05069 -1.48148E-6 " pathEditMode="relative" rAng="0" ptsTypes="AA">
                                      <p:cBhvr>
                                        <p:cTn id="6" dur="2000" fill="hold"/>
                                        <p:tgtEl>
                                          <p:spTgt spid="22"/>
                                        </p:tgtEl>
                                        <p:attrNameLst>
                                          <p:attrName>ppt_x</p:attrName>
                                          <p:attrName>ppt_y</p:attrName>
                                        </p:attrNameLst>
                                      </p:cBhvr>
                                      <p:rCtr x="-2535" y="0"/>
                                    </p:animMotion>
                                  </p:childTnLst>
                                </p:cTn>
                              </p:par>
                              <p:par>
                                <p:cTn id="7" presetID="35" presetClass="path" presetSubtype="0" accel="50000" decel="50000" fill="hold" nodeType="withEffect">
                                  <p:stCondLst>
                                    <p:cond delay="0"/>
                                  </p:stCondLst>
                                  <p:childTnLst>
                                    <p:animMotion origin="layout" path="M 4.72222E-6 2.77556E-17 L -0.05105 0.00023 " pathEditMode="relative" rAng="0" ptsTypes="AA">
                                      <p:cBhvr>
                                        <p:cTn id="8" dur="2000" fill="hold"/>
                                        <p:tgtEl>
                                          <p:spTgt spid="24"/>
                                        </p:tgtEl>
                                        <p:attrNameLst>
                                          <p:attrName>ppt_x</p:attrName>
                                          <p:attrName>ppt_y</p:attrName>
                                        </p:attrNameLst>
                                      </p:cBhvr>
                                      <p:rCtr x="-2552" y="0"/>
                                    </p:animMotion>
                                  </p:childTnLst>
                                </p:cTn>
                              </p:par>
                              <p:par>
                                <p:cTn id="9" presetID="35" presetClass="path" presetSubtype="0" accel="50000" decel="50000" fill="hold" nodeType="withEffect">
                                  <p:stCondLst>
                                    <p:cond delay="0"/>
                                  </p:stCondLst>
                                  <p:childTnLst>
                                    <p:animMotion origin="layout" path="M 3.05556E-6 2.77556E-17 L -0.05104 2.77556E-17 " pathEditMode="relative" rAng="0" ptsTypes="AA">
                                      <p:cBhvr>
                                        <p:cTn id="10" dur="2000" fill="hold"/>
                                        <p:tgtEl>
                                          <p:spTgt spid="28"/>
                                        </p:tgtEl>
                                        <p:attrNameLst>
                                          <p:attrName>ppt_x</p:attrName>
                                          <p:attrName>ppt_y</p:attrName>
                                        </p:attrNameLst>
                                      </p:cBhvr>
                                      <p:rCtr x="-2552" y="0"/>
                                    </p:animMotion>
                                  </p:childTnLst>
                                </p:cTn>
                              </p:par>
                              <p:par>
                                <p:cTn id="11" presetID="35" presetClass="path" presetSubtype="0" accel="50000" decel="50000" fill="hold" nodeType="withEffect">
                                  <p:stCondLst>
                                    <p:cond delay="0"/>
                                  </p:stCondLst>
                                  <p:childTnLst>
                                    <p:animMotion origin="layout" path="M -1.38889E-6 -1.48148E-6 L -0.02882 -0.00023 " pathEditMode="relative" rAng="0" ptsTypes="AA">
                                      <p:cBhvr>
                                        <p:cTn id="12" dur="2000" fill="hold"/>
                                        <p:tgtEl>
                                          <p:spTgt spid="32"/>
                                        </p:tgtEl>
                                        <p:attrNameLst>
                                          <p:attrName>ppt_x</p:attrName>
                                          <p:attrName>ppt_y</p:attrName>
                                        </p:attrNameLst>
                                      </p:cBhvr>
                                      <p:rCtr x="-1441" y="-23"/>
                                    </p:animMotion>
                                  </p:childTnLst>
                                </p:cTn>
                              </p:par>
                              <p:par>
                                <p:cTn id="13" presetID="35" presetClass="path" presetSubtype="0" accel="50000" decel="50000" fill="hold" nodeType="withEffect">
                                  <p:stCondLst>
                                    <p:cond delay="0"/>
                                  </p:stCondLst>
                                  <p:childTnLst>
                                    <p:animMotion origin="layout" path="M -3.05556E-6 2.77556E-17 L -0.0276 0.00023 " pathEditMode="relative" rAng="0" ptsTypes="AA">
                                      <p:cBhvr>
                                        <p:cTn id="14" dur="2000" fill="hold"/>
                                        <p:tgtEl>
                                          <p:spTgt spid="33"/>
                                        </p:tgtEl>
                                        <p:attrNameLst>
                                          <p:attrName>ppt_x</p:attrName>
                                          <p:attrName>ppt_y</p:attrName>
                                        </p:attrNameLst>
                                      </p:cBhvr>
                                      <p:rCtr x="-1389" y="0"/>
                                    </p:animMotion>
                                  </p:childTnLst>
                                </p:cTn>
                              </p:par>
                              <p:par>
                                <p:cTn id="15" presetID="35" presetClass="path" presetSubtype="0" accel="50000" decel="50000" fill="hold" nodeType="withEffect">
                                  <p:stCondLst>
                                    <p:cond delay="0"/>
                                  </p:stCondLst>
                                  <p:childTnLst>
                                    <p:animMotion origin="layout" path="M -4.72222E-6 2.77556E-17 L -0.02934 2.77556E-17 " pathEditMode="relative" rAng="0" ptsTypes="AA">
                                      <p:cBhvr>
                                        <p:cTn id="16" dur="2000" fill="hold"/>
                                        <p:tgtEl>
                                          <p:spTgt spid="34"/>
                                        </p:tgtEl>
                                        <p:attrNameLst>
                                          <p:attrName>ppt_x</p:attrName>
                                          <p:attrName>ppt_y</p:attrName>
                                        </p:attrNameLst>
                                      </p:cBhvr>
                                      <p:rCtr x="-1476" y="0"/>
                                    </p:animMotion>
                                  </p:childTnLst>
                                </p:cTn>
                              </p:par>
                              <p:par>
                                <p:cTn id="17" presetID="63" presetClass="path" presetSubtype="0" accel="50000" decel="50000" fill="hold" nodeType="withEffect">
                                  <p:stCondLst>
                                    <p:cond delay="0"/>
                                  </p:stCondLst>
                                  <p:childTnLst>
                                    <p:animMotion origin="layout" path="M -8.33333E-7 2.77556E-17 L 0.02188 2.77556E-17 " pathEditMode="relative" rAng="0" ptsTypes="AA">
                                      <p:cBhvr>
                                        <p:cTn id="18" dur="2000" fill="hold"/>
                                        <p:tgtEl>
                                          <p:spTgt spid="45"/>
                                        </p:tgtEl>
                                        <p:attrNameLst>
                                          <p:attrName>ppt_x</p:attrName>
                                          <p:attrName>ppt_y</p:attrName>
                                        </p:attrNameLst>
                                      </p:cBhvr>
                                      <p:rCtr x="1094" y="0"/>
                                    </p:animMotion>
                                  </p:childTnLst>
                                </p:cTn>
                              </p:par>
                              <p:par>
                                <p:cTn id="19" presetID="63" presetClass="path" presetSubtype="0" accel="50000" decel="50000" fill="hold" nodeType="withEffect">
                                  <p:stCondLst>
                                    <p:cond delay="0"/>
                                  </p:stCondLst>
                                  <p:childTnLst>
                                    <p:animMotion origin="layout" path="M -2.5E-6 1.48148E-6 L 0.02101 1.48148E-6 " pathEditMode="relative" rAng="0" ptsTypes="AA">
                                      <p:cBhvr>
                                        <p:cTn id="20" dur="2000" fill="hold"/>
                                        <p:tgtEl>
                                          <p:spTgt spid="46"/>
                                        </p:tgtEl>
                                        <p:attrNameLst>
                                          <p:attrName>ppt_x</p:attrName>
                                          <p:attrName>ppt_y</p:attrName>
                                        </p:attrNameLst>
                                      </p:cBhvr>
                                      <p:rCtr x="1042" y="0"/>
                                    </p:animMotion>
                                  </p:childTnLst>
                                </p:cTn>
                              </p:par>
                              <p:par>
                                <p:cTn id="21" presetID="63" presetClass="path" presetSubtype="0" accel="50000" decel="50000" fill="hold" nodeType="withEffect">
                                  <p:stCondLst>
                                    <p:cond delay="0"/>
                                  </p:stCondLst>
                                  <p:childTnLst>
                                    <p:animMotion origin="layout" path="M -4.16667E-6 1.48148E-6 L 0.02153 1.48148E-6 " pathEditMode="relative" rAng="0" ptsTypes="AA">
                                      <p:cBhvr>
                                        <p:cTn id="22" dur="2000" fill="hold"/>
                                        <p:tgtEl>
                                          <p:spTgt spid="47"/>
                                        </p:tgtEl>
                                        <p:attrNameLst>
                                          <p:attrName>ppt_x</p:attrName>
                                          <p:attrName>ppt_y</p:attrName>
                                        </p:attrNameLst>
                                      </p:cBhvr>
                                      <p:rCtr x="1076" y="0"/>
                                    </p:animMotion>
                                  </p:childTnLst>
                                </p:cTn>
                              </p:par>
                              <p:par>
                                <p:cTn id="23" presetID="63" presetClass="path" presetSubtype="0" accel="50000" decel="50000" fill="hold" nodeType="withEffect">
                                  <p:stCondLst>
                                    <p:cond delay="0"/>
                                  </p:stCondLst>
                                  <p:childTnLst>
                                    <p:animMotion origin="layout" path="M -1.94444E-6 1.48148E-6 L 0.04393 1.48148E-6 " pathEditMode="relative" rAng="0" ptsTypes="AA">
                                      <p:cBhvr>
                                        <p:cTn id="24" dur="2000" fill="hold"/>
                                        <p:tgtEl>
                                          <p:spTgt spid="54"/>
                                        </p:tgtEl>
                                        <p:attrNameLst>
                                          <p:attrName>ppt_x</p:attrName>
                                          <p:attrName>ppt_y</p:attrName>
                                        </p:attrNameLst>
                                      </p:cBhvr>
                                      <p:rCtr x="2187" y="0"/>
                                    </p:animMotion>
                                  </p:childTnLst>
                                </p:cTn>
                              </p:par>
                              <p:par>
                                <p:cTn id="25" presetID="63" presetClass="path" presetSubtype="0" accel="50000" decel="50000" fill="hold" nodeType="withEffect">
                                  <p:stCondLst>
                                    <p:cond delay="0"/>
                                  </p:stCondLst>
                                  <p:childTnLst>
                                    <p:animMotion origin="layout" path="M 0.0007 1.48148E-6 L 0.04514 1.48148E-6 " pathEditMode="relative" rAng="0" ptsTypes="AA">
                                      <p:cBhvr>
                                        <p:cTn id="26" dur="2000" fill="hold"/>
                                        <p:tgtEl>
                                          <p:spTgt spid="55"/>
                                        </p:tgtEl>
                                        <p:attrNameLst>
                                          <p:attrName>ppt_x</p:attrName>
                                          <p:attrName>ppt_y</p:attrName>
                                        </p:attrNameLst>
                                      </p:cBhvr>
                                      <p:rCtr x="2222" y="0"/>
                                    </p:animMotion>
                                  </p:childTnLst>
                                </p:cTn>
                              </p:par>
                              <p:par>
                                <p:cTn id="27" presetID="63" presetClass="path" presetSubtype="0" accel="50000" decel="50000" fill="hold" nodeType="withEffect">
                                  <p:stCondLst>
                                    <p:cond delay="0"/>
                                  </p:stCondLst>
                                  <p:childTnLst>
                                    <p:animMotion origin="layout" path="M 4.72222E-6 1.48148E-6 L 0.04392 1.48148E-6 " pathEditMode="relative" rAng="0" ptsTypes="AA">
                                      <p:cBhvr>
                                        <p:cTn id="28" dur="2000" fill="hold"/>
                                        <p:tgtEl>
                                          <p:spTgt spid="56"/>
                                        </p:tgtEl>
                                        <p:attrNameLst>
                                          <p:attrName>ppt_x</p:attrName>
                                          <p:attrName>ppt_y</p:attrName>
                                        </p:attrNameLst>
                                      </p:cBhvr>
                                      <p:rCtr x="2187" y="0"/>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mph" presetSubtype="0" fill="hold" nodeType="clickEffect">
                                  <p:stCondLst>
                                    <p:cond delay="0"/>
                                  </p:stCondLst>
                                  <p:childTnLst>
                                    <p:animEffect transition="out" filter="fade">
                                      <p:cBhvr>
                                        <p:cTn id="42" dur="500" tmFilter="0, 0; .2, .5; .8, .5; 1, 0"/>
                                        <p:tgtEl>
                                          <p:spTgt spid="22"/>
                                        </p:tgtEl>
                                      </p:cBhvr>
                                    </p:animEffect>
                                    <p:animScale>
                                      <p:cBhvr>
                                        <p:cTn id="43" dur="250" autoRev="1" fill="hold"/>
                                        <p:tgtEl>
                                          <p:spTgt spid="22"/>
                                        </p:tgtEl>
                                      </p:cBhvr>
                                      <p:by x="105000" y="105000"/>
                                    </p:animScale>
                                  </p:childTnLst>
                                </p:cTn>
                              </p:par>
                              <p:par>
                                <p:cTn id="44" presetID="26" presetClass="emph" presetSubtype="0" fill="hold" nodeType="withEffect">
                                  <p:stCondLst>
                                    <p:cond delay="0"/>
                                  </p:stCondLst>
                                  <p:childTnLst>
                                    <p:animEffect transition="out" filter="fade">
                                      <p:cBhvr>
                                        <p:cTn id="45" dur="500" tmFilter="0, 0; .2, .5; .8, .5; 1, 0"/>
                                        <p:tgtEl>
                                          <p:spTgt spid="24"/>
                                        </p:tgtEl>
                                      </p:cBhvr>
                                    </p:animEffect>
                                    <p:animScale>
                                      <p:cBhvr>
                                        <p:cTn id="46" dur="250" autoRev="1" fill="hold"/>
                                        <p:tgtEl>
                                          <p:spTgt spid="24"/>
                                        </p:tgtEl>
                                      </p:cBhvr>
                                      <p:by x="105000" y="105000"/>
                                    </p:animScale>
                                  </p:childTnLst>
                                </p:cTn>
                              </p:par>
                              <p:par>
                                <p:cTn id="47" presetID="26" presetClass="emph" presetSubtype="0" fill="hold" nodeType="withEffect">
                                  <p:stCondLst>
                                    <p:cond delay="0"/>
                                  </p:stCondLst>
                                  <p:childTnLst>
                                    <p:animEffect transition="out" filter="fade">
                                      <p:cBhvr>
                                        <p:cTn id="48" dur="500" tmFilter="0, 0; .2, .5; .8, .5; 1, 0"/>
                                        <p:tgtEl>
                                          <p:spTgt spid="28"/>
                                        </p:tgtEl>
                                      </p:cBhvr>
                                    </p:animEffect>
                                    <p:animScale>
                                      <p:cBhvr>
                                        <p:cTn id="49" dur="250" autoRev="1" fill="hold"/>
                                        <p:tgtEl>
                                          <p:spTgt spid="28"/>
                                        </p:tgtEl>
                                      </p:cBhvr>
                                      <p:by x="105000" y="105000"/>
                                    </p:animScale>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22"/>
                                        </p:tgtEl>
                                      </p:cBhvr>
                                    </p:animEffect>
                                    <p:animScale>
                                      <p:cBhvr>
                                        <p:cTn id="67" dur="250" autoRev="1" fill="hold"/>
                                        <p:tgtEl>
                                          <p:spTgt spid="22"/>
                                        </p:tgtEl>
                                      </p:cBhvr>
                                      <p:by x="105000" y="105000"/>
                                    </p:animScale>
                                  </p:childTnLst>
                                </p:cTn>
                              </p:par>
                              <p:par>
                                <p:cTn id="68" presetID="26" presetClass="emph" presetSubtype="0" fill="hold" nodeType="withEffect">
                                  <p:stCondLst>
                                    <p:cond delay="0"/>
                                  </p:stCondLst>
                                  <p:childTnLst>
                                    <p:animEffect transition="out" filter="fade">
                                      <p:cBhvr>
                                        <p:cTn id="69" dur="500" tmFilter="0, 0; .2, .5; .8, .5; 1, 0"/>
                                        <p:tgtEl>
                                          <p:spTgt spid="24"/>
                                        </p:tgtEl>
                                      </p:cBhvr>
                                    </p:animEffect>
                                    <p:animScale>
                                      <p:cBhvr>
                                        <p:cTn id="70" dur="250" autoRev="1" fill="hold"/>
                                        <p:tgtEl>
                                          <p:spTgt spid="24"/>
                                        </p:tgtEl>
                                      </p:cBhvr>
                                      <p:by x="105000" y="105000"/>
                                    </p:animScale>
                                  </p:childTnLst>
                                </p:cTn>
                              </p:par>
                              <p:par>
                                <p:cTn id="71" presetID="26" presetClass="emph" presetSubtype="0" fill="hold" nodeType="withEffect">
                                  <p:stCondLst>
                                    <p:cond delay="0"/>
                                  </p:stCondLst>
                                  <p:childTnLst>
                                    <p:animEffect transition="out" filter="fade">
                                      <p:cBhvr>
                                        <p:cTn id="72" dur="500" tmFilter="0, 0; .2, .5; .8, .5; 1, 0"/>
                                        <p:tgtEl>
                                          <p:spTgt spid="28"/>
                                        </p:tgtEl>
                                      </p:cBhvr>
                                    </p:animEffect>
                                    <p:animScale>
                                      <p:cBhvr>
                                        <p:cTn id="73" dur="250" autoRev="1" fill="hold"/>
                                        <p:tgtEl>
                                          <p:spTgt spid="28"/>
                                        </p:tgtEl>
                                      </p:cBhvr>
                                      <p:by x="105000" y="105000"/>
                                    </p:animScale>
                                  </p:childTnLst>
                                </p:cTn>
                              </p:par>
                              <p:par>
                                <p:cTn id="74" presetID="26" presetClass="emph" presetSubtype="0" fill="hold" nodeType="withEffect">
                                  <p:stCondLst>
                                    <p:cond delay="0"/>
                                  </p:stCondLst>
                                  <p:childTnLst>
                                    <p:animEffect transition="out" filter="fade">
                                      <p:cBhvr>
                                        <p:cTn id="75" dur="500" tmFilter="0, 0; .2, .5; .8, .5; 1, 0"/>
                                        <p:tgtEl>
                                          <p:spTgt spid="32"/>
                                        </p:tgtEl>
                                      </p:cBhvr>
                                    </p:animEffect>
                                    <p:animScale>
                                      <p:cBhvr>
                                        <p:cTn id="76" dur="250" autoRev="1" fill="hold"/>
                                        <p:tgtEl>
                                          <p:spTgt spid="32"/>
                                        </p:tgtEl>
                                      </p:cBhvr>
                                      <p:by x="105000" y="105000"/>
                                    </p:animScale>
                                  </p:childTnLst>
                                </p:cTn>
                              </p:par>
                              <p:par>
                                <p:cTn id="77" presetID="26" presetClass="emph" presetSubtype="0" fill="hold" nodeType="withEffect">
                                  <p:stCondLst>
                                    <p:cond delay="0"/>
                                  </p:stCondLst>
                                  <p:childTnLst>
                                    <p:animEffect transition="out" filter="fade">
                                      <p:cBhvr>
                                        <p:cTn id="78" dur="500" tmFilter="0, 0; .2, .5; .8, .5; 1, 0"/>
                                        <p:tgtEl>
                                          <p:spTgt spid="33"/>
                                        </p:tgtEl>
                                      </p:cBhvr>
                                    </p:animEffect>
                                    <p:animScale>
                                      <p:cBhvr>
                                        <p:cTn id="79" dur="250" autoRev="1" fill="hold"/>
                                        <p:tgtEl>
                                          <p:spTgt spid="33"/>
                                        </p:tgtEl>
                                      </p:cBhvr>
                                      <p:by x="105000" y="105000"/>
                                    </p:animScale>
                                  </p:childTnLst>
                                </p:cTn>
                              </p:par>
                              <p:par>
                                <p:cTn id="80" presetID="26" presetClass="emph" presetSubtype="0" fill="hold" nodeType="withEffect">
                                  <p:stCondLst>
                                    <p:cond delay="0"/>
                                  </p:stCondLst>
                                  <p:childTnLst>
                                    <p:animEffect transition="out" filter="fade">
                                      <p:cBhvr>
                                        <p:cTn id="81" dur="500" tmFilter="0, 0; .2, .5; .8, .5; 1, 0"/>
                                        <p:tgtEl>
                                          <p:spTgt spid="34"/>
                                        </p:tgtEl>
                                      </p:cBhvr>
                                    </p:animEffect>
                                    <p:animScale>
                                      <p:cBhvr>
                                        <p:cTn id="82" dur="250" autoRev="1" fill="hold"/>
                                        <p:tgtEl>
                                          <p:spTgt spid="34"/>
                                        </p:tgtEl>
                                      </p:cBhvr>
                                      <p:by x="105000" y="105000"/>
                                    </p:animScale>
                                  </p:childTnLst>
                                </p:cTn>
                              </p:par>
                            </p:childTnLst>
                          </p:cTn>
                        </p:par>
                        <p:par>
                          <p:cTn id="83" fill="hold">
                            <p:stCondLst>
                              <p:cond delay="500"/>
                            </p:stCondLst>
                            <p:childTnLst>
                              <p:par>
                                <p:cTn id="84" presetID="10" presetClass="entr" presetSubtype="0"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Effect transition="in" filter="fade">
                                      <p:cBhvr>
                                        <p:cTn id="86" dur="500"/>
                                        <p:tgtEl>
                                          <p:spTgt spid="70"/>
                                        </p:tgtEl>
                                      </p:cBhvr>
                                    </p:animEffect>
                                  </p:childTnLst>
                                </p:cTn>
                              </p:par>
                            </p:childTnLst>
                          </p:cTn>
                        </p:par>
                        <p:par>
                          <p:cTn id="87" fill="hold">
                            <p:stCondLst>
                              <p:cond delay="1000"/>
                            </p:stCondLst>
                            <p:childTnLst>
                              <p:par>
                                <p:cTn id="88" presetID="10" presetClass="entr" presetSubtype="0"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fade">
                                      <p:cBhvr>
                                        <p:cTn id="90" dur="500"/>
                                        <p:tgtEl>
                                          <p:spTgt spid="7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fade">
                                      <p:cBhvr>
                                        <p:cTn id="95" dur="500"/>
                                        <p:tgtEl>
                                          <p:spTgt spid="74"/>
                                        </p:tgtEl>
                                      </p:cBhvr>
                                    </p:animEffect>
                                  </p:childTnLst>
                                </p:cTn>
                              </p:par>
                            </p:childTnLst>
                          </p:cTn>
                        </p:par>
                      </p:childTnLst>
                    </p:cTn>
                  </p:par>
                  <p:par>
                    <p:cTn id="96" fill="hold">
                      <p:stCondLst>
                        <p:cond delay="indefinite"/>
                      </p:stCondLst>
                      <p:childTnLst>
                        <p:par>
                          <p:cTn id="97" fill="hold">
                            <p:stCondLst>
                              <p:cond delay="0"/>
                            </p:stCondLst>
                            <p:childTnLst>
                              <p:par>
                                <p:cTn id="98" presetID="26" presetClass="emph" presetSubtype="0" fill="hold" nodeType="clickEffect">
                                  <p:stCondLst>
                                    <p:cond delay="0"/>
                                  </p:stCondLst>
                                  <p:childTnLst>
                                    <p:animEffect transition="out" filter="fade">
                                      <p:cBhvr>
                                        <p:cTn id="99" dur="500" tmFilter="0, 0; .2, .5; .8, .5; 1, 0"/>
                                        <p:tgtEl>
                                          <p:spTgt spid="22"/>
                                        </p:tgtEl>
                                      </p:cBhvr>
                                    </p:animEffect>
                                    <p:animScale>
                                      <p:cBhvr>
                                        <p:cTn id="100" dur="250" autoRev="1" fill="hold"/>
                                        <p:tgtEl>
                                          <p:spTgt spid="22"/>
                                        </p:tgtEl>
                                      </p:cBhvr>
                                      <p:by x="105000" y="105000"/>
                                    </p:animScale>
                                  </p:childTnLst>
                                </p:cTn>
                              </p:par>
                              <p:par>
                                <p:cTn id="101" presetID="26" presetClass="emph" presetSubtype="0" fill="hold" nodeType="withEffect">
                                  <p:stCondLst>
                                    <p:cond delay="0"/>
                                  </p:stCondLst>
                                  <p:childTnLst>
                                    <p:animEffect transition="out" filter="fade">
                                      <p:cBhvr>
                                        <p:cTn id="102" dur="500" tmFilter="0, 0; .2, .5; .8, .5; 1, 0"/>
                                        <p:tgtEl>
                                          <p:spTgt spid="24"/>
                                        </p:tgtEl>
                                      </p:cBhvr>
                                    </p:animEffect>
                                    <p:animScale>
                                      <p:cBhvr>
                                        <p:cTn id="103" dur="250" autoRev="1" fill="hold"/>
                                        <p:tgtEl>
                                          <p:spTgt spid="24"/>
                                        </p:tgtEl>
                                      </p:cBhvr>
                                      <p:by x="105000" y="105000"/>
                                    </p:animScale>
                                  </p:childTnLst>
                                </p:cTn>
                              </p:par>
                              <p:par>
                                <p:cTn id="104" presetID="26" presetClass="emph" presetSubtype="0" fill="hold" nodeType="withEffect">
                                  <p:stCondLst>
                                    <p:cond delay="0"/>
                                  </p:stCondLst>
                                  <p:childTnLst>
                                    <p:animEffect transition="out" filter="fade">
                                      <p:cBhvr>
                                        <p:cTn id="105" dur="500" tmFilter="0, 0; .2, .5; .8, .5; 1, 0"/>
                                        <p:tgtEl>
                                          <p:spTgt spid="28"/>
                                        </p:tgtEl>
                                      </p:cBhvr>
                                    </p:animEffect>
                                    <p:animScale>
                                      <p:cBhvr>
                                        <p:cTn id="106" dur="250" autoRev="1" fill="hold"/>
                                        <p:tgtEl>
                                          <p:spTgt spid="28"/>
                                        </p:tgtEl>
                                      </p:cBhvr>
                                      <p:by x="105000" y="105000"/>
                                    </p:animScale>
                                  </p:childTnLst>
                                </p:cTn>
                              </p:par>
                              <p:par>
                                <p:cTn id="107" presetID="26" presetClass="emph" presetSubtype="0" fill="hold" nodeType="withEffect">
                                  <p:stCondLst>
                                    <p:cond delay="0"/>
                                  </p:stCondLst>
                                  <p:childTnLst>
                                    <p:animEffect transition="out" filter="fade">
                                      <p:cBhvr>
                                        <p:cTn id="108" dur="500" tmFilter="0, 0; .2, .5; .8, .5; 1, 0"/>
                                        <p:tgtEl>
                                          <p:spTgt spid="32"/>
                                        </p:tgtEl>
                                      </p:cBhvr>
                                    </p:animEffect>
                                    <p:animScale>
                                      <p:cBhvr>
                                        <p:cTn id="109" dur="250" autoRev="1" fill="hold"/>
                                        <p:tgtEl>
                                          <p:spTgt spid="32"/>
                                        </p:tgtEl>
                                      </p:cBhvr>
                                      <p:by x="105000" y="105000"/>
                                    </p:animScale>
                                  </p:childTnLst>
                                </p:cTn>
                              </p:par>
                              <p:par>
                                <p:cTn id="110" presetID="26" presetClass="emph" presetSubtype="0" fill="hold" nodeType="withEffect">
                                  <p:stCondLst>
                                    <p:cond delay="0"/>
                                  </p:stCondLst>
                                  <p:childTnLst>
                                    <p:animEffect transition="out" filter="fade">
                                      <p:cBhvr>
                                        <p:cTn id="111" dur="500" tmFilter="0, 0; .2, .5; .8, .5; 1, 0"/>
                                        <p:tgtEl>
                                          <p:spTgt spid="33"/>
                                        </p:tgtEl>
                                      </p:cBhvr>
                                    </p:animEffect>
                                    <p:animScale>
                                      <p:cBhvr>
                                        <p:cTn id="112" dur="250" autoRev="1" fill="hold"/>
                                        <p:tgtEl>
                                          <p:spTgt spid="33"/>
                                        </p:tgtEl>
                                      </p:cBhvr>
                                      <p:by x="105000" y="105000"/>
                                    </p:animScale>
                                  </p:childTnLst>
                                </p:cTn>
                              </p:par>
                              <p:par>
                                <p:cTn id="113" presetID="26" presetClass="emph" presetSubtype="0" fill="hold" nodeType="withEffect">
                                  <p:stCondLst>
                                    <p:cond delay="0"/>
                                  </p:stCondLst>
                                  <p:childTnLst>
                                    <p:animEffect transition="out" filter="fade">
                                      <p:cBhvr>
                                        <p:cTn id="114" dur="500" tmFilter="0, 0; .2, .5; .8, .5; 1, 0"/>
                                        <p:tgtEl>
                                          <p:spTgt spid="34"/>
                                        </p:tgtEl>
                                      </p:cBhvr>
                                    </p:animEffect>
                                    <p:animScale>
                                      <p:cBhvr>
                                        <p:cTn id="115" dur="250" autoRev="1" fill="hold"/>
                                        <p:tgtEl>
                                          <p:spTgt spid="34"/>
                                        </p:tgtEl>
                                      </p:cBhvr>
                                      <p:by x="105000" y="105000"/>
                                    </p:animScale>
                                  </p:childTnLst>
                                </p:cTn>
                              </p:par>
                              <p:par>
                                <p:cTn id="116" presetID="26" presetClass="emph" presetSubtype="0" fill="hold" nodeType="withEffect">
                                  <p:stCondLst>
                                    <p:cond delay="0"/>
                                  </p:stCondLst>
                                  <p:childTnLst>
                                    <p:animEffect transition="out" filter="fade">
                                      <p:cBhvr>
                                        <p:cTn id="117" dur="500" tmFilter="0, 0; .2, .5; .8, .5; 1, 0"/>
                                        <p:tgtEl>
                                          <p:spTgt spid="40"/>
                                        </p:tgtEl>
                                      </p:cBhvr>
                                    </p:animEffect>
                                    <p:animScale>
                                      <p:cBhvr>
                                        <p:cTn id="118" dur="250" autoRev="1" fill="hold"/>
                                        <p:tgtEl>
                                          <p:spTgt spid="40"/>
                                        </p:tgtEl>
                                      </p:cBhvr>
                                      <p:by x="105000" y="105000"/>
                                    </p:animScale>
                                  </p:childTnLst>
                                </p:cTn>
                              </p:par>
                              <p:par>
                                <p:cTn id="119" presetID="26" presetClass="emph" presetSubtype="0" fill="hold" nodeType="withEffect">
                                  <p:stCondLst>
                                    <p:cond delay="0"/>
                                  </p:stCondLst>
                                  <p:childTnLst>
                                    <p:animEffect transition="out" filter="fade">
                                      <p:cBhvr>
                                        <p:cTn id="120" dur="500" tmFilter="0, 0; .2, .5; .8, .5; 1, 0"/>
                                        <p:tgtEl>
                                          <p:spTgt spid="43"/>
                                        </p:tgtEl>
                                      </p:cBhvr>
                                    </p:animEffect>
                                    <p:animScale>
                                      <p:cBhvr>
                                        <p:cTn id="121" dur="250" autoRev="1" fill="hold"/>
                                        <p:tgtEl>
                                          <p:spTgt spid="43"/>
                                        </p:tgtEl>
                                      </p:cBhvr>
                                      <p:by x="105000" y="105000"/>
                                    </p:animScale>
                                  </p:childTnLst>
                                </p:cTn>
                              </p:par>
                              <p:par>
                                <p:cTn id="122" presetID="26" presetClass="emph" presetSubtype="0" fill="hold" nodeType="withEffect">
                                  <p:stCondLst>
                                    <p:cond delay="0"/>
                                  </p:stCondLst>
                                  <p:childTnLst>
                                    <p:animEffect transition="out" filter="fade">
                                      <p:cBhvr>
                                        <p:cTn id="123" dur="500" tmFilter="0, 0; .2, .5; .8, .5; 1, 0"/>
                                        <p:tgtEl>
                                          <p:spTgt spid="44"/>
                                        </p:tgtEl>
                                      </p:cBhvr>
                                    </p:animEffect>
                                    <p:animScale>
                                      <p:cBhvr>
                                        <p:cTn id="124" dur="250" autoRev="1" fill="hold"/>
                                        <p:tgtEl>
                                          <p:spTgt spid="44"/>
                                        </p:tgtEl>
                                      </p:cBhvr>
                                      <p:by x="105000" y="105000"/>
                                    </p:animScale>
                                  </p:childTnLst>
                                </p:cTn>
                              </p:par>
                            </p:childTnLst>
                          </p:cTn>
                        </p:par>
                        <p:par>
                          <p:cTn id="125" fill="hold">
                            <p:stCondLst>
                              <p:cond delay="500"/>
                            </p:stCondLst>
                            <p:childTnLst>
                              <p:par>
                                <p:cTn id="126" presetID="10" presetClass="entr" presetSubtype="0"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Effect transition="in" filter="fade">
                                      <p:cBhvr>
                                        <p:cTn id="128" dur="500"/>
                                        <p:tgtEl>
                                          <p:spTgt spid="78"/>
                                        </p:tgtEl>
                                      </p:cBhvr>
                                    </p:animEffect>
                                  </p:childTnLst>
                                </p:cTn>
                              </p:par>
                            </p:childTnLst>
                          </p:cTn>
                        </p:par>
                        <p:par>
                          <p:cTn id="129" fill="hold">
                            <p:stCondLst>
                              <p:cond delay="1000"/>
                            </p:stCondLst>
                            <p:childTnLst>
                              <p:par>
                                <p:cTn id="130" presetID="10" presetClass="entr" presetSubtype="0" fill="hold" nodeType="afterEffect">
                                  <p:stCondLst>
                                    <p:cond delay="0"/>
                                  </p:stCondLst>
                                  <p:childTnLst>
                                    <p:set>
                                      <p:cBhvr>
                                        <p:cTn id="131" dur="1" fill="hold">
                                          <p:stCondLst>
                                            <p:cond delay="0"/>
                                          </p:stCondLst>
                                        </p:cTn>
                                        <p:tgtEl>
                                          <p:spTgt spid="75"/>
                                        </p:tgtEl>
                                        <p:attrNameLst>
                                          <p:attrName>style.visibility</p:attrName>
                                        </p:attrNameLst>
                                      </p:cBhvr>
                                      <p:to>
                                        <p:strVal val="visible"/>
                                      </p:to>
                                    </p:set>
                                    <p:animEffect transition="in" filter="fade">
                                      <p:cBhvr>
                                        <p:cTn id="132" dur="500"/>
                                        <p:tgtEl>
                                          <p:spTgt spid="75"/>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80"/>
                                        </p:tgtEl>
                                        <p:attrNameLst>
                                          <p:attrName>style.visibility</p:attrName>
                                        </p:attrNameLst>
                                      </p:cBhvr>
                                      <p:to>
                                        <p:strVal val="visible"/>
                                      </p:to>
                                    </p:set>
                                    <p:animEffect transition="in" filter="fade">
                                      <p:cBhvr>
                                        <p:cTn id="137" dur="500"/>
                                        <p:tgtEl>
                                          <p:spTgt spid="80"/>
                                        </p:tgtEl>
                                      </p:cBhvr>
                                    </p:animEffect>
                                  </p:childTnLst>
                                </p:cTn>
                              </p:par>
                            </p:childTnLst>
                          </p:cTn>
                        </p:par>
                      </p:childTnLst>
                    </p:cTn>
                  </p:par>
                  <p:par>
                    <p:cTn id="138" fill="hold">
                      <p:stCondLst>
                        <p:cond delay="indefinite"/>
                      </p:stCondLst>
                      <p:childTnLst>
                        <p:par>
                          <p:cTn id="139" fill="hold">
                            <p:stCondLst>
                              <p:cond delay="0"/>
                            </p:stCondLst>
                            <p:childTnLst>
                              <p:par>
                                <p:cTn id="140" presetID="26" presetClass="emph" presetSubtype="0" fill="hold" nodeType="clickEffect">
                                  <p:stCondLst>
                                    <p:cond delay="0"/>
                                  </p:stCondLst>
                                  <p:childTnLst>
                                    <p:animEffect transition="out" filter="fade">
                                      <p:cBhvr>
                                        <p:cTn id="141" dur="500" tmFilter="0, 0; .2, .5; .8, .5; 1, 0"/>
                                        <p:tgtEl>
                                          <p:spTgt spid="22"/>
                                        </p:tgtEl>
                                      </p:cBhvr>
                                    </p:animEffect>
                                    <p:animScale>
                                      <p:cBhvr>
                                        <p:cTn id="142" dur="250" autoRev="1" fill="hold"/>
                                        <p:tgtEl>
                                          <p:spTgt spid="22"/>
                                        </p:tgtEl>
                                      </p:cBhvr>
                                      <p:by x="105000" y="105000"/>
                                    </p:animScale>
                                  </p:childTnLst>
                                </p:cTn>
                              </p:par>
                              <p:par>
                                <p:cTn id="143" presetID="26" presetClass="emph" presetSubtype="0" fill="hold" nodeType="withEffect">
                                  <p:stCondLst>
                                    <p:cond delay="0"/>
                                  </p:stCondLst>
                                  <p:childTnLst>
                                    <p:animEffect transition="out" filter="fade">
                                      <p:cBhvr>
                                        <p:cTn id="144" dur="500" tmFilter="0, 0; .2, .5; .8, .5; 1, 0"/>
                                        <p:tgtEl>
                                          <p:spTgt spid="24"/>
                                        </p:tgtEl>
                                      </p:cBhvr>
                                    </p:animEffect>
                                    <p:animScale>
                                      <p:cBhvr>
                                        <p:cTn id="145" dur="250" autoRev="1" fill="hold"/>
                                        <p:tgtEl>
                                          <p:spTgt spid="24"/>
                                        </p:tgtEl>
                                      </p:cBhvr>
                                      <p:by x="105000" y="105000"/>
                                    </p:animScale>
                                  </p:childTnLst>
                                </p:cTn>
                              </p:par>
                              <p:par>
                                <p:cTn id="146" presetID="26" presetClass="emph" presetSubtype="0" fill="hold" nodeType="withEffect">
                                  <p:stCondLst>
                                    <p:cond delay="0"/>
                                  </p:stCondLst>
                                  <p:childTnLst>
                                    <p:animEffect transition="out" filter="fade">
                                      <p:cBhvr>
                                        <p:cTn id="147" dur="500" tmFilter="0, 0; .2, .5; .8, .5; 1, 0"/>
                                        <p:tgtEl>
                                          <p:spTgt spid="28"/>
                                        </p:tgtEl>
                                      </p:cBhvr>
                                    </p:animEffect>
                                    <p:animScale>
                                      <p:cBhvr>
                                        <p:cTn id="148" dur="250" autoRev="1" fill="hold"/>
                                        <p:tgtEl>
                                          <p:spTgt spid="28"/>
                                        </p:tgtEl>
                                      </p:cBhvr>
                                      <p:by x="105000" y="105000"/>
                                    </p:animScale>
                                  </p:childTnLst>
                                </p:cTn>
                              </p:par>
                              <p:par>
                                <p:cTn id="149" presetID="26" presetClass="emph" presetSubtype="0" fill="hold" nodeType="withEffect">
                                  <p:stCondLst>
                                    <p:cond delay="0"/>
                                  </p:stCondLst>
                                  <p:childTnLst>
                                    <p:animEffect transition="out" filter="fade">
                                      <p:cBhvr>
                                        <p:cTn id="150" dur="500" tmFilter="0, 0; .2, .5; .8, .5; 1, 0"/>
                                        <p:tgtEl>
                                          <p:spTgt spid="32"/>
                                        </p:tgtEl>
                                      </p:cBhvr>
                                    </p:animEffect>
                                    <p:animScale>
                                      <p:cBhvr>
                                        <p:cTn id="151" dur="250" autoRev="1" fill="hold"/>
                                        <p:tgtEl>
                                          <p:spTgt spid="32"/>
                                        </p:tgtEl>
                                      </p:cBhvr>
                                      <p:by x="105000" y="105000"/>
                                    </p:animScale>
                                  </p:childTnLst>
                                </p:cTn>
                              </p:par>
                              <p:par>
                                <p:cTn id="152" presetID="26" presetClass="emph" presetSubtype="0" fill="hold" nodeType="withEffect">
                                  <p:stCondLst>
                                    <p:cond delay="0"/>
                                  </p:stCondLst>
                                  <p:childTnLst>
                                    <p:animEffect transition="out" filter="fade">
                                      <p:cBhvr>
                                        <p:cTn id="153" dur="500" tmFilter="0, 0; .2, .5; .8, .5; 1, 0"/>
                                        <p:tgtEl>
                                          <p:spTgt spid="33"/>
                                        </p:tgtEl>
                                      </p:cBhvr>
                                    </p:animEffect>
                                    <p:animScale>
                                      <p:cBhvr>
                                        <p:cTn id="154" dur="250" autoRev="1" fill="hold"/>
                                        <p:tgtEl>
                                          <p:spTgt spid="33"/>
                                        </p:tgtEl>
                                      </p:cBhvr>
                                      <p:by x="105000" y="105000"/>
                                    </p:animScale>
                                  </p:childTnLst>
                                </p:cTn>
                              </p:par>
                              <p:par>
                                <p:cTn id="155" presetID="26" presetClass="emph" presetSubtype="0" fill="hold" nodeType="withEffect">
                                  <p:stCondLst>
                                    <p:cond delay="0"/>
                                  </p:stCondLst>
                                  <p:childTnLst>
                                    <p:animEffect transition="out" filter="fade">
                                      <p:cBhvr>
                                        <p:cTn id="156" dur="500" tmFilter="0, 0; .2, .5; .8, .5; 1, 0"/>
                                        <p:tgtEl>
                                          <p:spTgt spid="34"/>
                                        </p:tgtEl>
                                      </p:cBhvr>
                                    </p:animEffect>
                                    <p:animScale>
                                      <p:cBhvr>
                                        <p:cTn id="157" dur="250" autoRev="1" fill="hold"/>
                                        <p:tgtEl>
                                          <p:spTgt spid="34"/>
                                        </p:tgtEl>
                                      </p:cBhvr>
                                      <p:by x="105000" y="105000"/>
                                    </p:animScale>
                                  </p:childTnLst>
                                </p:cTn>
                              </p:par>
                              <p:par>
                                <p:cTn id="158" presetID="26" presetClass="emph" presetSubtype="0" fill="hold" nodeType="withEffect">
                                  <p:stCondLst>
                                    <p:cond delay="0"/>
                                  </p:stCondLst>
                                  <p:childTnLst>
                                    <p:animEffect transition="out" filter="fade">
                                      <p:cBhvr>
                                        <p:cTn id="159" dur="500" tmFilter="0, 0; .2, .5; .8, .5; 1, 0"/>
                                        <p:tgtEl>
                                          <p:spTgt spid="45"/>
                                        </p:tgtEl>
                                      </p:cBhvr>
                                    </p:animEffect>
                                    <p:animScale>
                                      <p:cBhvr>
                                        <p:cTn id="160" dur="250" autoRev="1" fill="hold"/>
                                        <p:tgtEl>
                                          <p:spTgt spid="45"/>
                                        </p:tgtEl>
                                      </p:cBhvr>
                                      <p:by x="105000" y="105000"/>
                                    </p:animScale>
                                  </p:childTnLst>
                                </p:cTn>
                              </p:par>
                              <p:par>
                                <p:cTn id="161" presetID="26" presetClass="emph" presetSubtype="0" fill="hold" nodeType="withEffect">
                                  <p:stCondLst>
                                    <p:cond delay="0"/>
                                  </p:stCondLst>
                                  <p:childTnLst>
                                    <p:animEffect transition="out" filter="fade">
                                      <p:cBhvr>
                                        <p:cTn id="162" dur="500" tmFilter="0, 0; .2, .5; .8, .5; 1, 0"/>
                                        <p:tgtEl>
                                          <p:spTgt spid="46"/>
                                        </p:tgtEl>
                                      </p:cBhvr>
                                    </p:animEffect>
                                    <p:animScale>
                                      <p:cBhvr>
                                        <p:cTn id="163" dur="250" autoRev="1" fill="hold"/>
                                        <p:tgtEl>
                                          <p:spTgt spid="46"/>
                                        </p:tgtEl>
                                      </p:cBhvr>
                                      <p:by x="105000" y="105000"/>
                                    </p:animScale>
                                  </p:childTnLst>
                                </p:cTn>
                              </p:par>
                              <p:par>
                                <p:cTn id="164" presetID="26" presetClass="emph" presetSubtype="0" fill="hold" nodeType="withEffect">
                                  <p:stCondLst>
                                    <p:cond delay="0"/>
                                  </p:stCondLst>
                                  <p:childTnLst>
                                    <p:animEffect transition="out" filter="fade">
                                      <p:cBhvr>
                                        <p:cTn id="165" dur="500" tmFilter="0, 0; .2, .5; .8, .5; 1, 0"/>
                                        <p:tgtEl>
                                          <p:spTgt spid="47"/>
                                        </p:tgtEl>
                                      </p:cBhvr>
                                    </p:animEffect>
                                    <p:animScale>
                                      <p:cBhvr>
                                        <p:cTn id="166" dur="250" autoRev="1" fill="hold"/>
                                        <p:tgtEl>
                                          <p:spTgt spid="47"/>
                                        </p:tgtEl>
                                      </p:cBhvr>
                                      <p:by x="105000" y="105000"/>
                                    </p:animScale>
                                  </p:childTnLst>
                                </p:cTn>
                              </p:par>
                              <p:par>
                                <p:cTn id="167" presetID="26" presetClass="emph" presetSubtype="0" fill="hold" nodeType="withEffect">
                                  <p:stCondLst>
                                    <p:cond delay="0"/>
                                  </p:stCondLst>
                                  <p:childTnLst>
                                    <p:animEffect transition="out" filter="fade">
                                      <p:cBhvr>
                                        <p:cTn id="168" dur="500" tmFilter="0, 0; .2, .5; .8, .5; 1, 0"/>
                                        <p:tgtEl>
                                          <p:spTgt spid="40"/>
                                        </p:tgtEl>
                                      </p:cBhvr>
                                    </p:animEffect>
                                    <p:animScale>
                                      <p:cBhvr>
                                        <p:cTn id="169" dur="250" autoRev="1" fill="hold"/>
                                        <p:tgtEl>
                                          <p:spTgt spid="40"/>
                                        </p:tgtEl>
                                      </p:cBhvr>
                                      <p:by x="105000" y="105000"/>
                                    </p:animScale>
                                  </p:childTnLst>
                                </p:cTn>
                              </p:par>
                              <p:par>
                                <p:cTn id="170" presetID="26" presetClass="emph" presetSubtype="0" fill="hold" nodeType="withEffect">
                                  <p:stCondLst>
                                    <p:cond delay="0"/>
                                  </p:stCondLst>
                                  <p:childTnLst>
                                    <p:animEffect transition="out" filter="fade">
                                      <p:cBhvr>
                                        <p:cTn id="171" dur="500" tmFilter="0, 0; .2, .5; .8, .5; 1, 0"/>
                                        <p:tgtEl>
                                          <p:spTgt spid="43"/>
                                        </p:tgtEl>
                                      </p:cBhvr>
                                    </p:animEffect>
                                    <p:animScale>
                                      <p:cBhvr>
                                        <p:cTn id="172" dur="250" autoRev="1" fill="hold"/>
                                        <p:tgtEl>
                                          <p:spTgt spid="43"/>
                                        </p:tgtEl>
                                      </p:cBhvr>
                                      <p:by x="105000" y="105000"/>
                                    </p:animScale>
                                  </p:childTnLst>
                                </p:cTn>
                              </p:par>
                              <p:par>
                                <p:cTn id="173" presetID="26" presetClass="emph" presetSubtype="0" fill="hold" nodeType="withEffect">
                                  <p:stCondLst>
                                    <p:cond delay="0"/>
                                  </p:stCondLst>
                                  <p:childTnLst>
                                    <p:animEffect transition="out" filter="fade">
                                      <p:cBhvr>
                                        <p:cTn id="174" dur="500" tmFilter="0, 0; .2, .5; .8, .5; 1, 0"/>
                                        <p:tgtEl>
                                          <p:spTgt spid="44"/>
                                        </p:tgtEl>
                                      </p:cBhvr>
                                    </p:animEffect>
                                    <p:animScale>
                                      <p:cBhvr>
                                        <p:cTn id="175" dur="250" autoRev="1" fill="hold"/>
                                        <p:tgtEl>
                                          <p:spTgt spid="44"/>
                                        </p:tgtEl>
                                      </p:cBhvr>
                                      <p:by x="105000" y="105000"/>
                                    </p:animScale>
                                  </p:childTnLst>
                                </p:cTn>
                              </p:par>
                            </p:childTnLst>
                          </p:cTn>
                        </p:par>
                        <p:par>
                          <p:cTn id="176" fill="hold">
                            <p:stCondLst>
                              <p:cond delay="500"/>
                            </p:stCondLst>
                            <p:childTnLst>
                              <p:par>
                                <p:cTn id="177" presetID="10" presetClass="entr" presetSubtype="0" fill="hold" nodeType="afterEffect">
                                  <p:stCondLst>
                                    <p:cond delay="0"/>
                                  </p:stCondLst>
                                  <p:childTnLst>
                                    <p:set>
                                      <p:cBhvr>
                                        <p:cTn id="178" dur="1" fill="hold">
                                          <p:stCondLst>
                                            <p:cond delay="0"/>
                                          </p:stCondLst>
                                        </p:cTn>
                                        <p:tgtEl>
                                          <p:spTgt spid="84"/>
                                        </p:tgtEl>
                                        <p:attrNameLst>
                                          <p:attrName>style.visibility</p:attrName>
                                        </p:attrNameLst>
                                      </p:cBhvr>
                                      <p:to>
                                        <p:strVal val="visible"/>
                                      </p:to>
                                    </p:set>
                                    <p:animEffect transition="in" filter="fade">
                                      <p:cBhvr>
                                        <p:cTn id="179" dur="500"/>
                                        <p:tgtEl>
                                          <p:spTgt spid="84"/>
                                        </p:tgtEl>
                                      </p:cBhvr>
                                    </p:animEffect>
                                  </p:childTnLst>
                                </p:cTn>
                              </p:par>
                            </p:childTnLst>
                          </p:cTn>
                        </p:par>
                        <p:par>
                          <p:cTn id="180" fill="hold">
                            <p:stCondLst>
                              <p:cond delay="1000"/>
                            </p:stCondLst>
                            <p:childTnLst>
                              <p:par>
                                <p:cTn id="181" presetID="10" presetClass="entr" presetSubtype="0" fill="hold" nodeType="afterEffect">
                                  <p:stCondLst>
                                    <p:cond delay="0"/>
                                  </p:stCondLst>
                                  <p:childTnLst>
                                    <p:set>
                                      <p:cBhvr>
                                        <p:cTn id="182" dur="1" fill="hold">
                                          <p:stCondLst>
                                            <p:cond delay="0"/>
                                          </p:stCondLst>
                                        </p:cTn>
                                        <p:tgtEl>
                                          <p:spTgt spid="81"/>
                                        </p:tgtEl>
                                        <p:attrNameLst>
                                          <p:attrName>style.visibility</p:attrName>
                                        </p:attrNameLst>
                                      </p:cBhvr>
                                      <p:to>
                                        <p:strVal val="visible"/>
                                      </p:to>
                                    </p:set>
                                    <p:animEffect transition="in" filter="fade">
                                      <p:cBhvr>
                                        <p:cTn id="183" dur="500"/>
                                        <p:tgtEl>
                                          <p:spTgt spid="81"/>
                                        </p:tgtEl>
                                      </p:cBhvr>
                                    </p:animEffect>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nodeType="clickEffect">
                                  <p:stCondLst>
                                    <p:cond delay="0"/>
                                  </p:stCondLst>
                                  <p:childTnLst>
                                    <p:set>
                                      <p:cBhvr>
                                        <p:cTn id="187" dur="1" fill="hold">
                                          <p:stCondLst>
                                            <p:cond delay="0"/>
                                          </p:stCondLst>
                                        </p:cTn>
                                        <p:tgtEl>
                                          <p:spTgt spid="86"/>
                                        </p:tgtEl>
                                        <p:attrNameLst>
                                          <p:attrName>style.visibility</p:attrName>
                                        </p:attrNameLst>
                                      </p:cBhvr>
                                      <p:to>
                                        <p:strVal val="visible"/>
                                      </p:to>
                                    </p:set>
                                    <p:animEffect transition="in" filter="fade">
                                      <p:cBhvr>
                                        <p:cTn id="188" dur="500"/>
                                        <p:tgtEl>
                                          <p:spTgt spid="86"/>
                                        </p:tgtEl>
                                      </p:cBhvr>
                                    </p:animEffect>
                                  </p:childTnLst>
                                </p:cTn>
                              </p:par>
                            </p:childTnLst>
                          </p:cTn>
                        </p:par>
                      </p:childTnLst>
                    </p:cTn>
                  </p:par>
                  <p:par>
                    <p:cTn id="189" fill="hold">
                      <p:stCondLst>
                        <p:cond delay="indefinite"/>
                      </p:stCondLst>
                      <p:childTnLst>
                        <p:par>
                          <p:cTn id="190" fill="hold">
                            <p:stCondLst>
                              <p:cond delay="0"/>
                            </p:stCondLst>
                            <p:childTnLst>
                              <p:par>
                                <p:cTn id="191" presetID="26" presetClass="emph" presetSubtype="0" fill="hold" nodeType="clickEffect">
                                  <p:stCondLst>
                                    <p:cond delay="0"/>
                                  </p:stCondLst>
                                  <p:childTnLst>
                                    <p:animEffect transition="out" filter="fade">
                                      <p:cBhvr>
                                        <p:cTn id="192" dur="500" tmFilter="0, 0; .2, .5; .8, .5; 1, 0"/>
                                        <p:tgtEl>
                                          <p:spTgt spid="22"/>
                                        </p:tgtEl>
                                      </p:cBhvr>
                                    </p:animEffect>
                                    <p:animScale>
                                      <p:cBhvr>
                                        <p:cTn id="193" dur="250" autoRev="1" fill="hold"/>
                                        <p:tgtEl>
                                          <p:spTgt spid="22"/>
                                        </p:tgtEl>
                                      </p:cBhvr>
                                      <p:by x="105000" y="105000"/>
                                    </p:animScale>
                                  </p:childTnLst>
                                </p:cTn>
                              </p:par>
                              <p:par>
                                <p:cTn id="194" presetID="26" presetClass="emph" presetSubtype="0" fill="hold" nodeType="withEffect">
                                  <p:stCondLst>
                                    <p:cond delay="0"/>
                                  </p:stCondLst>
                                  <p:childTnLst>
                                    <p:animEffect transition="out" filter="fade">
                                      <p:cBhvr>
                                        <p:cTn id="195" dur="500" tmFilter="0, 0; .2, .5; .8, .5; 1, 0"/>
                                        <p:tgtEl>
                                          <p:spTgt spid="24"/>
                                        </p:tgtEl>
                                      </p:cBhvr>
                                    </p:animEffect>
                                    <p:animScale>
                                      <p:cBhvr>
                                        <p:cTn id="196" dur="250" autoRev="1" fill="hold"/>
                                        <p:tgtEl>
                                          <p:spTgt spid="24"/>
                                        </p:tgtEl>
                                      </p:cBhvr>
                                      <p:by x="105000" y="105000"/>
                                    </p:animScale>
                                  </p:childTnLst>
                                </p:cTn>
                              </p:par>
                              <p:par>
                                <p:cTn id="197" presetID="26" presetClass="emph" presetSubtype="0" fill="hold" nodeType="withEffect">
                                  <p:stCondLst>
                                    <p:cond delay="0"/>
                                  </p:stCondLst>
                                  <p:childTnLst>
                                    <p:animEffect transition="out" filter="fade">
                                      <p:cBhvr>
                                        <p:cTn id="198" dur="500" tmFilter="0, 0; .2, .5; .8, .5; 1, 0"/>
                                        <p:tgtEl>
                                          <p:spTgt spid="28"/>
                                        </p:tgtEl>
                                      </p:cBhvr>
                                    </p:animEffect>
                                    <p:animScale>
                                      <p:cBhvr>
                                        <p:cTn id="199" dur="250" autoRev="1" fill="hold"/>
                                        <p:tgtEl>
                                          <p:spTgt spid="28"/>
                                        </p:tgtEl>
                                      </p:cBhvr>
                                      <p:by x="105000" y="105000"/>
                                    </p:animScale>
                                  </p:childTnLst>
                                </p:cTn>
                              </p:par>
                              <p:par>
                                <p:cTn id="200" presetID="26" presetClass="emph" presetSubtype="0" fill="hold" nodeType="withEffect">
                                  <p:stCondLst>
                                    <p:cond delay="0"/>
                                  </p:stCondLst>
                                  <p:childTnLst>
                                    <p:animEffect transition="out" filter="fade">
                                      <p:cBhvr>
                                        <p:cTn id="201" dur="500" tmFilter="0, 0; .2, .5; .8, .5; 1, 0"/>
                                        <p:tgtEl>
                                          <p:spTgt spid="32"/>
                                        </p:tgtEl>
                                      </p:cBhvr>
                                    </p:animEffect>
                                    <p:animScale>
                                      <p:cBhvr>
                                        <p:cTn id="202" dur="250" autoRev="1" fill="hold"/>
                                        <p:tgtEl>
                                          <p:spTgt spid="32"/>
                                        </p:tgtEl>
                                      </p:cBhvr>
                                      <p:by x="105000" y="105000"/>
                                    </p:animScale>
                                  </p:childTnLst>
                                </p:cTn>
                              </p:par>
                              <p:par>
                                <p:cTn id="203" presetID="26" presetClass="emph" presetSubtype="0" fill="hold" nodeType="withEffect">
                                  <p:stCondLst>
                                    <p:cond delay="0"/>
                                  </p:stCondLst>
                                  <p:childTnLst>
                                    <p:animEffect transition="out" filter="fade">
                                      <p:cBhvr>
                                        <p:cTn id="204" dur="500" tmFilter="0, 0; .2, .5; .8, .5; 1, 0"/>
                                        <p:tgtEl>
                                          <p:spTgt spid="33"/>
                                        </p:tgtEl>
                                      </p:cBhvr>
                                    </p:animEffect>
                                    <p:animScale>
                                      <p:cBhvr>
                                        <p:cTn id="205" dur="250" autoRev="1" fill="hold"/>
                                        <p:tgtEl>
                                          <p:spTgt spid="33"/>
                                        </p:tgtEl>
                                      </p:cBhvr>
                                      <p:by x="105000" y="105000"/>
                                    </p:animScale>
                                  </p:childTnLst>
                                </p:cTn>
                              </p:par>
                              <p:par>
                                <p:cTn id="206" presetID="26" presetClass="emph" presetSubtype="0" fill="hold" nodeType="withEffect">
                                  <p:stCondLst>
                                    <p:cond delay="0"/>
                                  </p:stCondLst>
                                  <p:childTnLst>
                                    <p:animEffect transition="out" filter="fade">
                                      <p:cBhvr>
                                        <p:cTn id="207" dur="500" tmFilter="0, 0; .2, .5; .8, .5; 1, 0"/>
                                        <p:tgtEl>
                                          <p:spTgt spid="34"/>
                                        </p:tgtEl>
                                      </p:cBhvr>
                                    </p:animEffect>
                                    <p:animScale>
                                      <p:cBhvr>
                                        <p:cTn id="208" dur="250" autoRev="1" fill="hold"/>
                                        <p:tgtEl>
                                          <p:spTgt spid="34"/>
                                        </p:tgtEl>
                                      </p:cBhvr>
                                      <p:by x="105000" y="105000"/>
                                    </p:animScale>
                                  </p:childTnLst>
                                </p:cTn>
                              </p:par>
                              <p:par>
                                <p:cTn id="209" presetID="26" presetClass="emph" presetSubtype="0" fill="hold" nodeType="withEffect">
                                  <p:stCondLst>
                                    <p:cond delay="0"/>
                                  </p:stCondLst>
                                  <p:childTnLst>
                                    <p:animEffect transition="out" filter="fade">
                                      <p:cBhvr>
                                        <p:cTn id="210" dur="500" tmFilter="0, 0; .2, .5; .8, .5; 1, 0"/>
                                        <p:tgtEl>
                                          <p:spTgt spid="45"/>
                                        </p:tgtEl>
                                      </p:cBhvr>
                                    </p:animEffect>
                                    <p:animScale>
                                      <p:cBhvr>
                                        <p:cTn id="211" dur="250" autoRev="1" fill="hold"/>
                                        <p:tgtEl>
                                          <p:spTgt spid="45"/>
                                        </p:tgtEl>
                                      </p:cBhvr>
                                      <p:by x="105000" y="105000"/>
                                    </p:animScale>
                                  </p:childTnLst>
                                </p:cTn>
                              </p:par>
                              <p:par>
                                <p:cTn id="212" presetID="26" presetClass="emph" presetSubtype="0" fill="hold" nodeType="withEffect">
                                  <p:stCondLst>
                                    <p:cond delay="0"/>
                                  </p:stCondLst>
                                  <p:childTnLst>
                                    <p:animEffect transition="out" filter="fade">
                                      <p:cBhvr>
                                        <p:cTn id="213" dur="500" tmFilter="0, 0; .2, .5; .8, .5; 1, 0"/>
                                        <p:tgtEl>
                                          <p:spTgt spid="46"/>
                                        </p:tgtEl>
                                      </p:cBhvr>
                                    </p:animEffect>
                                    <p:animScale>
                                      <p:cBhvr>
                                        <p:cTn id="214" dur="250" autoRev="1" fill="hold"/>
                                        <p:tgtEl>
                                          <p:spTgt spid="46"/>
                                        </p:tgtEl>
                                      </p:cBhvr>
                                      <p:by x="105000" y="105000"/>
                                    </p:animScale>
                                  </p:childTnLst>
                                </p:cTn>
                              </p:par>
                              <p:par>
                                <p:cTn id="215" presetID="26" presetClass="emph" presetSubtype="0" fill="hold" nodeType="withEffect">
                                  <p:stCondLst>
                                    <p:cond delay="0"/>
                                  </p:stCondLst>
                                  <p:childTnLst>
                                    <p:animEffect transition="out" filter="fade">
                                      <p:cBhvr>
                                        <p:cTn id="216" dur="500" tmFilter="0, 0; .2, .5; .8, .5; 1, 0"/>
                                        <p:tgtEl>
                                          <p:spTgt spid="47"/>
                                        </p:tgtEl>
                                      </p:cBhvr>
                                    </p:animEffect>
                                    <p:animScale>
                                      <p:cBhvr>
                                        <p:cTn id="217" dur="250" autoRev="1" fill="hold"/>
                                        <p:tgtEl>
                                          <p:spTgt spid="47"/>
                                        </p:tgtEl>
                                      </p:cBhvr>
                                      <p:by x="105000" y="105000"/>
                                    </p:animScale>
                                  </p:childTnLst>
                                </p:cTn>
                              </p:par>
                              <p:par>
                                <p:cTn id="218" presetID="26" presetClass="emph" presetSubtype="0" fill="hold" nodeType="withEffect">
                                  <p:stCondLst>
                                    <p:cond delay="0"/>
                                  </p:stCondLst>
                                  <p:childTnLst>
                                    <p:animEffect transition="out" filter="fade">
                                      <p:cBhvr>
                                        <p:cTn id="219" dur="500" tmFilter="0, 0; .2, .5; .8, .5; 1, 0"/>
                                        <p:tgtEl>
                                          <p:spTgt spid="54"/>
                                        </p:tgtEl>
                                      </p:cBhvr>
                                    </p:animEffect>
                                    <p:animScale>
                                      <p:cBhvr>
                                        <p:cTn id="220" dur="250" autoRev="1" fill="hold"/>
                                        <p:tgtEl>
                                          <p:spTgt spid="54"/>
                                        </p:tgtEl>
                                      </p:cBhvr>
                                      <p:by x="105000" y="105000"/>
                                    </p:animScale>
                                  </p:childTnLst>
                                </p:cTn>
                              </p:par>
                              <p:par>
                                <p:cTn id="221" presetID="26" presetClass="emph" presetSubtype="0" fill="hold" nodeType="withEffect">
                                  <p:stCondLst>
                                    <p:cond delay="0"/>
                                  </p:stCondLst>
                                  <p:childTnLst>
                                    <p:animEffect transition="out" filter="fade">
                                      <p:cBhvr>
                                        <p:cTn id="222" dur="500" tmFilter="0, 0; .2, .5; .8, .5; 1, 0"/>
                                        <p:tgtEl>
                                          <p:spTgt spid="55"/>
                                        </p:tgtEl>
                                      </p:cBhvr>
                                    </p:animEffect>
                                    <p:animScale>
                                      <p:cBhvr>
                                        <p:cTn id="223" dur="250" autoRev="1" fill="hold"/>
                                        <p:tgtEl>
                                          <p:spTgt spid="55"/>
                                        </p:tgtEl>
                                      </p:cBhvr>
                                      <p:by x="105000" y="105000"/>
                                    </p:animScale>
                                  </p:childTnLst>
                                </p:cTn>
                              </p:par>
                              <p:par>
                                <p:cTn id="224" presetID="26" presetClass="emph" presetSubtype="0" fill="hold" nodeType="withEffect">
                                  <p:stCondLst>
                                    <p:cond delay="0"/>
                                  </p:stCondLst>
                                  <p:childTnLst>
                                    <p:animEffect transition="out" filter="fade">
                                      <p:cBhvr>
                                        <p:cTn id="225" dur="500" tmFilter="0, 0; .2, .5; .8, .5; 1, 0"/>
                                        <p:tgtEl>
                                          <p:spTgt spid="56"/>
                                        </p:tgtEl>
                                      </p:cBhvr>
                                    </p:animEffect>
                                    <p:animScale>
                                      <p:cBhvr>
                                        <p:cTn id="226" dur="250" autoRev="1" fill="hold"/>
                                        <p:tgtEl>
                                          <p:spTgt spid="56"/>
                                        </p:tgtEl>
                                      </p:cBhvr>
                                      <p:by x="105000" y="105000"/>
                                    </p:animScale>
                                  </p:childTnLst>
                                </p:cTn>
                              </p:par>
                              <p:par>
                                <p:cTn id="227" presetID="26" presetClass="emph" presetSubtype="0" fill="hold" nodeType="withEffect">
                                  <p:stCondLst>
                                    <p:cond delay="0"/>
                                  </p:stCondLst>
                                  <p:childTnLst>
                                    <p:animEffect transition="out" filter="fade">
                                      <p:cBhvr>
                                        <p:cTn id="228" dur="500" tmFilter="0, 0; .2, .5; .8, .5; 1, 0"/>
                                        <p:tgtEl>
                                          <p:spTgt spid="40"/>
                                        </p:tgtEl>
                                      </p:cBhvr>
                                    </p:animEffect>
                                    <p:animScale>
                                      <p:cBhvr>
                                        <p:cTn id="229" dur="250" autoRev="1" fill="hold"/>
                                        <p:tgtEl>
                                          <p:spTgt spid="40"/>
                                        </p:tgtEl>
                                      </p:cBhvr>
                                      <p:by x="105000" y="105000"/>
                                    </p:animScale>
                                  </p:childTnLst>
                                </p:cTn>
                              </p:par>
                              <p:par>
                                <p:cTn id="230" presetID="26" presetClass="emph" presetSubtype="0" fill="hold" nodeType="withEffect">
                                  <p:stCondLst>
                                    <p:cond delay="0"/>
                                  </p:stCondLst>
                                  <p:childTnLst>
                                    <p:animEffect transition="out" filter="fade">
                                      <p:cBhvr>
                                        <p:cTn id="231" dur="500" tmFilter="0, 0; .2, .5; .8, .5; 1, 0"/>
                                        <p:tgtEl>
                                          <p:spTgt spid="43"/>
                                        </p:tgtEl>
                                      </p:cBhvr>
                                    </p:animEffect>
                                    <p:animScale>
                                      <p:cBhvr>
                                        <p:cTn id="232" dur="250" autoRev="1" fill="hold"/>
                                        <p:tgtEl>
                                          <p:spTgt spid="43"/>
                                        </p:tgtEl>
                                      </p:cBhvr>
                                      <p:by x="105000" y="105000"/>
                                    </p:animScale>
                                  </p:childTnLst>
                                </p:cTn>
                              </p:par>
                              <p:par>
                                <p:cTn id="233" presetID="26" presetClass="emph" presetSubtype="0" fill="hold" nodeType="withEffect">
                                  <p:stCondLst>
                                    <p:cond delay="0"/>
                                  </p:stCondLst>
                                  <p:childTnLst>
                                    <p:animEffect transition="out" filter="fade">
                                      <p:cBhvr>
                                        <p:cTn id="234" dur="500" tmFilter="0, 0; .2, .5; .8, .5; 1, 0"/>
                                        <p:tgtEl>
                                          <p:spTgt spid="44"/>
                                        </p:tgtEl>
                                      </p:cBhvr>
                                    </p:animEffect>
                                    <p:animScale>
                                      <p:cBhvr>
                                        <p:cTn id="235" dur="250" autoRev="1" fill="hold"/>
                                        <p:tgtEl>
                                          <p:spTgt spid="44"/>
                                        </p:tgtEl>
                                      </p:cBhvr>
                                      <p:by x="105000" y="105000"/>
                                    </p:animScale>
                                  </p:childTnLst>
                                </p:cTn>
                              </p:par>
                            </p:childTnLst>
                          </p:cTn>
                        </p:par>
                        <p:par>
                          <p:cTn id="236" fill="hold">
                            <p:stCondLst>
                              <p:cond delay="500"/>
                            </p:stCondLst>
                            <p:childTnLst>
                              <p:par>
                                <p:cTn id="237" presetID="10" presetClass="entr" presetSubtype="0" fill="hold" nodeType="afterEffect">
                                  <p:stCondLst>
                                    <p:cond delay="0"/>
                                  </p:stCondLst>
                                  <p:childTnLst>
                                    <p:set>
                                      <p:cBhvr>
                                        <p:cTn id="238" dur="1" fill="hold">
                                          <p:stCondLst>
                                            <p:cond delay="0"/>
                                          </p:stCondLst>
                                        </p:cTn>
                                        <p:tgtEl>
                                          <p:spTgt spid="87"/>
                                        </p:tgtEl>
                                        <p:attrNameLst>
                                          <p:attrName>style.visibility</p:attrName>
                                        </p:attrNameLst>
                                      </p:cBhvr>
                                      <p:to>
                                        <p:strVal val="visible"/>
                                      </p:to>
                                    </p:set>
                                    <p:animEffect transition="in" filter="fade">
                                      <p:cBhvr>
                                        <p:cTn id="239" dur="500"/>
                                        <p:tgtEl>
                                          <p:spTgt spid="87"/>
                                        </p:tgtEl>
                                      </p:cBhvr>
                                    </p:animEffect>
                                  </p:childTnLst>
                                </p:cTn>
                              </p:par>
                            </p:childTnLst>
                          </p:cTn>
                        </p:par>
                        <p:par>
                          <p:cTn id="240" fill="hold">
                            <p:stCondLst>
                              <p:cond delay="1000"/>
                            </p:stCondLst>
                            <p:childTnLst>
                              <p:par>
                                <p:cTn id="241" presetID="10" presetClass="entr" presetSubtype="0" fill="hold" nodeType="afterEffect">
                                  <p:stCondLst>
                                    <p:cond delay="0"/>
                                  </p:stCondLst>
                                  <p:childTnLst>
                                    <p:set>
                                      <p:cBhvr>
                                        <p:cTn id="242" dur="1" fill="hold">
                                          <p:stCondLst>
                                            <p:cond delay="0"/>
                                          </p:stCondLst>
                                        </p:cTn>
                                        <p:tgtEl>
                                          <p:spTgt spid="90"/>
                                        </p:tgtEl>
                                        <p:attrNameLst>
                                          <p:attrName>style.visibility</p:attrName>
                                        </p:attrNameLst>
                                      </p:cBhvr>
                                      <p:to>
                                        <p:strVal val="visible"/>
                                      </p:to>
                                    </p:set>
                                    <p:animEffect transition="in" filter="fade">
                                      <p:cBhvr>
                                        <p:cTn id="24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97F76379-F2D1-4073-BF5F-8592C0FF7D18}"/>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1:2</a:t>
            </a:r>
          </a:p>
        </p:txBody>
      </p:sp>
      <p:pic>
        <p:nvPicPr>
          <p:cNvPr id="12" name="Picture 11">
            <a:extLst>
              <a:ext uri="{FF2B5EF4-FFF2-40B4-BE49-F238E27FC236}">
                <a16:creationId xmlns:a16="http://schemas.microsoft.com/office/drawing/2014/main" id="{E0A8917A-FEE4-4517-8DD7-CAD89F743A4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86133" y="1164387"/>
            <a:ext cx="4771735" cy="666298"/>
          </a:xfrm>
          <a:prstGeom prst="rect">
            <a:avLst/>
          </a:prstGeom>
        </p:spPr>
      </p:pic>
      <p:pic>
        <p:nvPicPr>
          <p:cNvPr id="13" name="Picture 12">
            <a:extLst>
              <a:ext uri="{FF2B5EF4-FFF2-40B4-BE49-F238E27FC236}">
                <a16:creationId xmlns:a16="http://schemas.microsoft.com/office/drawing/2014/main" id="{489BB634-7157-4CFF-A4FE-80BDD55967BF}"/>
              </a:ext>
            </a:extLst>
          </p:cNvPr>
          <p:cNvPicPr>
            <a:picLocks noChangeAspect="1"/>
          </p:cNvPicPr>
          <p:nvPr/>
        </p:nvPicPr>
        <p:blipFill rotWithShape="1">
          <a:blip r:embed="rId5">
            <a:extLst>
              <a:ext uri="{28A0092B-C50C-407E-A947-70E740481C1C}">
                <a14:useLocalDpi xmlns:a14="http://schemas.microsoft.com/office/drawing/2010/main" val="0"/>
              </a:ext>
            </a:extLst>
          </a:blip>
          <a:srcRect t="-4293"/>
          <a:stretch/>
        </p:blipFill>
        <p:spPr>
          <a:xfrm>
            <a:off x="2186133" y="2229897"/>
            <a:ext cx="4771735" cy="666298"/>
          </a:xfrm>
          <a:prstGeom prst="rect">
            <a:avLst/>
          </a:prstGeom>
        </p:spPr>
      </p:pic>
      <p:graphicFrame>
        <p:nvGraphicFramePr>
          <p:cNvPr id="15" name="Object 14">
            <a:extLst>
              <a:ext uri="{FF2B5EF4-FFF2-40B4-BE49-F238E27FC236}">
                <a16:creationId xmlns:a16="http://schemas.microsoft.com/office/drawing/2014/main" id="{18B394F9-5491-4EC5-8092-DB03E81A8B52}"/>
              </a:ext>
            </a:extLst>
          </p:cNvPr>
          <p:cNvGraphicFramePr>
            <a:graphicFrameLocks noChangeAspect="1"/>
          </p:cNvGraphicFramePr>
          <p:nvPr>
            <p:extLst>
              <p:ext uri="{D42A27DB-BD31-4B8C-83A1-F6EECF244321}">
                <p14:modId xmlns:p14="http://schemas.microsoft.com/office/powerpoint/2010/main" val="583854053"/>
              </p:ext>
            </p:extLst>
          </p:nvPr>
        </p:nvGraphicFramePr>
        <p:xfrm>
          <a:off x="3358395" y="2464742"/>
          <a:ext cx="203200" cy="215900"/>
        </p:xfrm>
        <a:graphic>
          <a:graphicData uri="http://schemas.openxmlformats.org/presentationml/2006/ole">
            <mc:AlternateContent xmlns:mc="http://schemas.openxmlformats.org/markup-compatibility/2006">
              <mc:Choice xmlns:v="urn:schemas-microsoft-com:vml" Requires="v">
                <p:oleObj spid="_x0000_s2050" name="Equation" r:id="rId6" imgW="203040" imgH="215640" progId="Equation.DSMT4">
                  <p:embed/>
                </p:oleObj>
              </mc:Choice>
              <mc:Fallback>
                <p:oleObj name="Equation" r:id="rId6" imgW="203040" imgH="215640" progId="Equation.DSMT4">
                  <p:embed/>
                  <p:pic>
                    <p:nvPicPr>
                      <p:cNvPr id="15" name="Object 14">
                        <a:extLst>
                          <a:ext uri="{FF2B5EF4-FFF2-40B4-BE49-F238E27FC236}">
                            <a16:creationId xmlns:a16="http://schemas.microsoft.com/office/drawing/2014/main" id="{18B394F9-5491-4EC5-8092-DB03E81A8B52}"/>
                          </a:ext>
                        </a:extLst>
                      </p:cNvPr>
                      <p:cNvPicPr/>
                      <p:nvPr/>
                    </p:nvPicPr>
                    <p:blipFill>
                      <a:blip r:embed="rId7"/>
                      <a:stretch>
                        <a:fillRect/>
                      </a:stretch>
                    </p:blipFill>
                    <p:spPr>
                      <a:xfrm>
                        <a:off x="3358395" y="2464742"/>
                        <a:ext cx="203200" cy="2159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6758076B-4C09-40AE-B265-45F4EB98AC7B}"/>
              </a:ext>
            </a:extLst>
          </p:cNvPr>
          <p:cNvGraphicFramePr>
            <a:graphicFrameLocks noChangeAspect="1"/>
          </p:cNvGraphicFramePr>
          <p:nvPr>
            <p:extLst>
              <p:ext uri="{D42A27DB-BD31-4B8C-83A1-F6EECF244321}">
                <p14:modId xmlns:p14="http://schemas.microsoft.com/office/powerpoint/2010/main" val="1472295483"/>
              </p:ext>
            </p:extLst>
          </p:nvPr>
        </p:nvGraphicFramePr>
        <p:xfrm>
          <a:off x="4500760" y="2471092"/>
          <a:ext cx="190500" cy="209550"/>
        </p:xfrm>
        <a:graphic>
          <a:graphicData uri="http://schemas.openxmlformats.org/presentationml/2006/ole">
            <mc:AlternateContent xmlns:mc="http://schemas.openxmlformats.org/markup-compatibility/2006">
              <mc:Choice xmlns:v="urn:schemas-microsoft-com:vml" Requires="v">
                <p:oleObj spid="_x0000_s2051" name="Equation" r:id="rId8" imgW="190628" imgH="209652" progId="Equation.DSMT4">
                  <p:embed/>
                </p:oleObj>
              </mc:Choice>
              <mc:Fallback>
                <p:oleObj name="Equation" r:id="rId8" imgW="190628" imgH="209652" progId="Equation.DSMT4">
                  <p:embed/>
                  <p:pic>
                    <p:nvPicPr>
                      <p:cNvPr id="17" name="Object 16">
                        <a:extLst>
                          <a:ext uri="{FF2B5EF4-FFF2-40B4-BE49-F238E27FC236}">
                            <a16:creationId xmlns:a16="http://schemas.microsoft.com/office/drawing/2014/main" id="{6758076B-4C09-40AE-B265-45F4EB98AC7B}"/>
                          </a:ext>
                        </a:extLst>
                      </p:cNvPr>
                      <p:cNvPicPr/>
                      <p:nvPr/>
                    </p:nvPicPr>
                    <p:blipFill>
                      <a:blip r:embed="rId9"/>
                      <a:stretch>
                        <a:fillRect/>
                      </a:stretch>
                    </p:blipFill>
                    <p:spPr>
                      <a:xfrm>
                        <a:off x="4500760" y="2471092"/>
                        <a:ext cx="190500" cy="20955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A3B1C5A0-68AF-4AF0-8139-F99EA6FBA043}"/>
              </a:ext>
            </a:extLst>
          </p:cNvPr>
          <p:cNvGraphicFramePr>
            <a:graphicFrameLocks noChangeAspect="1"/>
          </p:cNvGraphicFramePr>
          <p:nvPr>
            <p:extLst>
              <p:ext uri="{D42A27DB-BD31-4B8C-83A1-F6EECF244321}">
                <p14:modId xmlns:p14="http://schemas.microsoft.com/office/powerpoint/2010/main" val="1358793457"/>
              </p:ext>
            </p:extLst>
          </p:nvPr>
        </p:nvGraphicFramePr>
        <p:xfrm>
          <a:off x="5544549" y="2464742"/>
          <a:ext cx="180975" cy="200025"/>
        </p:xfrm>
        <a:graphic>
          <a:graphicData uri="http://schemas.openxmlformats.org/presentationml/2006/ole">
            <mc:AlternateContent xmlns:mc="http://schemas.openxmlformats.org/markup-compatibility/2006">
              <mc:Choice xmlns:v="urn:schemas-microsoft-com:vml" Requires="v">
                <p:oleObj spid="_x0000_s2052" name="Equation" r:id="rId10" imgW="180794" imgH="199848" progId="Equation.DSMT4">
                  <p:embed/>
                </p:oleObj>
              </mc:Choice>
              <mc:Fallback>
                <p:oleObj name="Equation" r:id="rId10" imgW="180794" imgH="199848" progId="Equation.DSMT4">
                  <p:embed/>
                  <p:pic>
                    <p:nvPicPr>
                      <p:cNvPr id="19" name="Object 18">
                        <a:extLst>
                          <a:ext uri="{FF2B5EF4-FFF2-40B4-BE49-F238E27FC236}">
                            <a16:creationId xmlns:a16="http://schemas.microsoft.com/office/drawing/2014/main" id="{A3B1C5A0-68AF-4AF0-8139-F99EA6FBA043}"/>
                          </a:ext>
                        </a:extLst>
                      </p:cNvPr>
                      <p:cNvPicPr/>
                      <p:nvPr/>
                    </p:nvPicPr>
                    <p:blipFill>
                      <a:blip r:embed="rId11"/>
                      <a:stretch>
                        <a:fillRect/>
                      </a:stretch>
                    </p:blipFill>
                    <p:spPr>
                      <a:xfrm>
                        <a:off x="5544549" y="2464742"/>
                        <a:ext cx="180975" cy="200025"/>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81BF3005-74F7-47A2-AADE-22F4A5131807}"/>
              </a:ext>
            </a:extLst>
          </p:cNvPr>
          <p:cNvGraphicFramePr>
            <a:graphicFrameLocks noChangeAspect="1"/>
          </p:cNvGraphicFramePr>
          <p:nvPr>
            <p:extLst>
              <p:ext uri="{D42A27DB-BD31-4B8C-83A1-F6EECF244321}">
                <p14:modId xmlns:p14="http://schemas.microsoft.com/office/powerpoint/2010/main" val="2546197740"/>
              </p:ext>
            </p:extLst>
          </p:nvPr>
        </p:nvGraphicFramePr>
        <p:xfrm>
          <a:off x="4197350" y="3413125"/>
          <a:ext cx="749300" cy="736600"/>
        </p:xfrm>
        <a:graphic>
          <a:graphicData uri="http://schemas.openxmlformats.org/presentationml/2006/ole">
            <mc:AlternateContent xmlns:mc="http://schemas.openxmlformats.org/markup-compatibility/2006">
              <mc:Choice xmlns:v="urn:schemas-microsoft-com:vml" Requires="v">
                <p:oleObj spid="_x0000_s2053" name="Equation" r:id="rId12" imgW="749160" imgH="736560" progId="Equation.DSMT4">
                  <p:embed/>
                </p:oleObj>
              </mc:Choice>
              <mc:Fallback>
                <p:oleObj name="Equation" r:id="rId12" imgW="749160" imgH="736560" progId="Equation.DSMT4">
                  <p:embed/>
                  <p:pic>
                    <p:nvPicPr>
                      <p:cNvPr id="21" name="Object 20">
                        <a:extLst>
                          <a:ext uri="{FF2B5EF4-FFF2-40B4-BE49-F238E27FC236}">
                            <a16:creationId xmlns:a16="http://schemas.microsoft.com/office/drawing/2014/main" id="{81BF3005-74F7-47A2-AADE-22F4A5131807}"/>
                          </a:ext>
                        </a:extLst>
                      </p:cNvPr>
                      <p:cNvPicPr/>
                      <p:nvPr/>
                    </p:nvPicPr>
                    <p:blipFill>
                      <a:blip r:embed="rId13"/>
                      <a:stretch>
                        <a:fillRect/>
                      </a:stretch>
                    </p:blipFill>
                    <p:spPr>
                      <a:xfrm>
                        <a:off x="4197350" y="3413125"/>
                        <a:ext cx="749300" cy="73660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BEA53F1C-4581-4AB4-B08F-5D1743D0EE14}"/>
              </a:ext>
            </a:extLst>
          </p:cNvPr>
          <p:cNvGraphicFramePr>
            <a:graphicFrameLocks noChangeAspect="1"/>
          </p:cNvGraphicFramePr>
          <p:nvPr>
            <p:extLst>
              <p:ext uri="{D42A27DB-BD31-4B8C-83A1-F6EECF244321}">
                <p14:modId xmlns:p14="http://schemas.microsoft.com/office/powerpoint/2010/main" val="2342245619"/>
              </p:ext>
            </p:extLst>
          </p:nvPr>
        </p:nvGraphicFramePr>
        <p:xfrm>
          <a:off x="4129088" y="4232275"/>
          <a:ext cx="749300" cy="736600"/>
        </p:xfrm>
        <a:graphic>
          <a:graphicData uri="http://schemas.openxmlformats.org/presentationml/2006/ole">
            <mc:AlternateContent xmlns:mc="http://schemas.openxmlformats.org/markup-compatibility/2006">
              <mc:Choice xmlns:v="urn:schemas-microsoft-com:vml" Requires="v">
                <p:oleObj spid="_x0000_s2054" name="Equation" r:id="rId14" imgW="749160" imgH="736560" progId="Equation.DSMT4">
                  <p:embed/>
                </p:oleObj>
              </mc:Choice>
              <mc:Fallback>
                <p:oleObj name="Equation" r:id="rId14" imgW="749160" imgH="736560" progId="Equation.DSMT4">
                  <p:embed/>
                  <p:pic>
                    <p:nvPicPr>
                      <p:cNvPr id="22" name="Object 21">
                        <a:extLst>
                          <a:ext uri="{FF2B5EF4-FFF2-40B4-BE49-F238E27FC236}">
                            <a16:creationId xmlns:a16="http://schemas.microsoft.com/office/drawing/2014/main" id="{BEA53F1C-4581-4AB4-B08F-5D1743D0EE14}"/>
                          </a:ext>
                        </a:extLst>
                      </p:cNvPr>
                      <p:cNvPicPr/>
                      <p:nvPr/>
                    </p:nvPicPr>
                    <p:blipFill>
                      <a:blip r:embed="rId15"/>
                      <a:stretch>
                        <a:fillRect/>
                      </a:stretch>
                    </p:blipFill>
                    <p:spPr>
                      <a:xfrm>
                        <a:off x="4129088" y="4232275"/>
                        <a:ext cx="749300" cy="73660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B14F5DFB-A92A-4BAF-8A5D-F4FBB551D412}"/>
              </a:ext>
            </a:extLst>
          </p:cNvPr>
          <p:cNvGraphicFramePr>
            <a:graphicFrameLocks noChangeAspect="1"/>
          </p:cNvGraphicFramePr>
          <p:nvPr>
            <p:extLst>
              <p:ext uri="{D42A27DB-BD31-4B8C-83A1-F6EECF244321}">
                <p14:modId xmlns:p14="http://schemas.microsoft.com/office/powerpoint/2010/main" val="1958953514"/>
              </p:ext>
            </p:extLst>
          </p:nvPr>
        </p:nvGraphicFramePr>
        <p:xfrm>
          <a:off x="2484438" y="5168900"/>
          <a:ext cx="4152900" cy="736600"/>
        </p:xfrm>
        <a:graphic>
          <a:graphicData uri="http://schemas.openxmlformats.org/presentationml/2006/ole">
            <mc:AlternateContent xmlns:mc="http://schemas.openxmlformats.org/markup-compatibility/2006">
              <mc:Choice xmlns:v="urn:schemas-microsoft-com:vml" Requires="v">
                <p:oleObj spid="_x0000_s2055" name="Equation" r:id="rId16" imgW="4152600" imgH="736560" progId="Equation.DSMT4">
                  <p:embed/>
                </p:oleObj>
              </mc:Choice>
              <mc:Fallback>
                <p:oleObj name="Equation" r:id="rId16" imgW="4152600" imgH="736560" progId="Equation.DSMT4">
                  <p:embed/>
                  <p:pic>
                    <p:nvPicPr>
                      <p:cNvPr id="23" name="Object 22">
                        <a:extLst>
                          <a:ext uri="{FF2B5EF4-FFF2-40B4-BE49-F238E27FC236}">
                            <a16:creationId xmlns:a16="http://schemas.microsoft.com/office/drawing/2014/main" id="{B14F5DFB-A92A-4BAF-8A5D-F4FBB551D412}"/>
                          </a:ext>
                        </a:extLst>
                      </p:cNvPr>
                      <p:cNvPicPr/>
                      <p:nvPr/>
                    </p:nvPicPr>
                    <p:blipFill>
                      <a:blip r:embed="rId17"/>
                      <a:stretch>
                        <a:fillRect/>
                      </a:stretch>
                    </p:blipFill>
                    <p:spPr>
                      <a:xfrm>
                        <a:off x="2484438" y="5168900"/>
                        <a:ext cx="4152900" cy="736600"/>
                      </a:xfrm>
                      <a:prstGeom prst="rect">
                        <a:avLst/>
                      </a:prstGeom>
                    </p:spPr>
                  </p:pic>
                </p:oleObj>
              </mc:Fallback>
            </mc:AlternateContent>
          </a:graphicData>
        </a:graphic>
      </p:graphicFrame>
    </p:spTree>
    <p:extLst>
      <p:ext uri="{BB962C8B-B14F-4D97-AF65-F5344CB8AC3E}">
        <p14:creationId xmlns:p14="http://schemas.microsoft.com/office/powerpoint/2010/main" val="65567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1">
            <a:extLst>
              <a:ext uri="{FF2B5EF4-FFF2-40B4-BE49-F238E27FC236}">
                <a16:creationId xmlns:a16="http://schemas.microsoft.com/office/drawing/2014/main" id="{681669D6-BEA9-4B4C-85E9-CBE95340D823}"/>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4:2</a:t>
            </a:r>
          </a:p>
        </p:txBody>
      </p:sp>
      <p:pic>
        <p:nvPicPr>
          <p:cNvPr id="4" name="Picture 3">
            <a:extLst>
              <a:ext uri="{FF2B5EF4-FFF2-40B4-BE49-F238E27FC236}">
                <a16:creationId xmlns:a16="http://schemas.microsoft.com/office/drawing/2014/main" id="{177432F7-6496-4430-8358-9E74B6BC319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2042735"/>
            <a:ext cx="7907446" cy="2085444"/>
          </a:xfrm>
          <a:prstGeom prst="rect">
            <a:avLst/>
          </a:prstGeom>
        </p:spPr>
      </p:pic>
      <p:graphicFrame>
        <p:nvGraphicFramePr>
          <p:cNvPr id="8" name="Object 7">
            <a:extLst>
              <a:ext uri="{FF2B5EF4-FFF2-40B4-BE49-F238E27FC236}">
                <a16:creationId xmlns:a16="http://schemas.microsoft.com/office/drawing/2014/main" id="{5CF09856-6C96-4F49-9891-B8E0F0A3094F}"/>
              </a:ext>
            </a:extLst>
          </p:cNvPr>
          <p:cNvGraphicFramePr>
            <a:graphicFrameLocks noChangeAspect="1"/>
          </p:cNvGraphicFramePr>
          <p:nvPr>
            <p:extLst>
              <p:ext uri="{D42A27DB-BD31-4B8C-83A1-F6EECF244321}">
                <p14:modId xmlns:p14="http://schemas.microsoft.com/office/powerpoint/2010/main" val="4005934366"/>
              </p:ext>
            </p:extLst>
          </p:nvPr>
        </p:nvGraphicFramePr>
        <p:xfrm>
          <a:off x="3857625" y="738188"/>
          <a:ext cx="889000" cy="558800"/>
        </p:xfrm>
        <a:graphic>
          <a:graphicData uri="http://schemas.openxmlformats.org/presentationml/2006/ole">
            <mc:AlternateContent xmlns:mc="http://schemas.openxmlformats.org/markup-compatibility/2006">
              <mc:Choice xmlns:v="urn:schemas-microsoft-com:vml" Requires="v">
                <p:oleObj spid="_x0000_s32770" name="Equation" r:id="rId5" imgW="888840" imgH="558720" progId="Equation.DSMT4">
                  <p:embed/>
                </p:oleObj>
              </mc:Choice>
              <mc:Fallback>
                <p:oleObj name="Equation" r:id="rId5" imgW="888840" imgH="558720" progId="Equation.DSMT4">
                  <p:embed/>
                  <p:pic>
                    <p:nvPicPr>
                      <p:cNvPr id="8" name="Object 7">
                        <a:extLst>
                          <a:ext uri="{FF2B5EF4-FFF2-40B4-BE49-F238E27FC236}">
                            <a16:creationId xmlns:a16="http://schemas.microsoft.com/office/drawing/2014/main" id="{5CF09856-6C96-4F49-9891-B8E0F0A3094F}"/>
                          </a:ext>
                        </a:extLst>
                      </p:cNvPr>
                      <p:cNvPicPr/>
                      <p:nvPr/>
                    </p:nvPicPr>
                    <p:blipFill>
                      <a:blip r:embed="rId6"/>
                      <a:stretch>
                        <a:fillRect/>
                      </a:stretch>
                    </p:blipFill>
                    <p:spPr>
                      <a:xfrm>
                        <a:off x="3857625" y="738188"/>
                        <a:ext cx="889000" cy="558800"/>
                      </a:xfrm>
                      <a:prstGeom prst="rect">
                        <a:avLst/>
                      </a:prstGeom>
                    </p:spPr>
                  </p:pic>
                </p:oleObj>
              </mc:Fallback>
            </mc:AlternateContent>
          </a:graphicData>
        </a:graphic>
      </p:graphicFrame>
      <p:pic>
        <p:nvPicPr>
          <p:cNvPr id="94" name="Picture 93">
            <a:extLst>
              <a:ext uri="{FF2B5EF4-FFF2-40B4-BE49-F238E27FC236}">
                <a16:creationId xmlns:a16="http://schemas.microsoft.com/office/drawing/2014/main" id="{2DA440FC-DC81-4698-9A0D-0D70944EC34A}"/>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315321" y="1430753"/>
            <a:ext cx="482103" cy="848605"/>
          </a:xfrm>
          <a:prstGeom prst="rect">
            <a:avLst/>
          </a:prstGeom>
        </p:spPr>
      </p:pic>
      <p:pic>
        <p:nvPicPr>
          <p:cNvPr id="95" name="Picture 94">
            <a:extLst>
              <a:ext uri="{FF2B5EF4-FFF2-40B4-BE49-F238E27FC236}">
                <a16:creationId xmlns:a16="http://schemas.microsoft.com/office/drawing/2014/main" id="{722ECB40-C666-4968-87B2-DD0D319D7787}"/>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781926" y="1429609"/>
            <a:ext cx="482103" cy="848605"/>
          </a:xfrm>
          <a:prstGeom prst="rect">
            <a:avLst/>
          </a:prstGeom>
        </p:spPr>
      </p:pic>
      <p:pic>
        <p:nvPicPr>
          <p:cNvPr id="96" name="Picture 95">
            <a:extLst>
              <a:ext uri="{FF2B5EF4-FFF2-40B4-BE49-F238E27FC236}">
                <a16:creationId xmlns:a16="http://schemas.microsoft.com/office/drawing/2014/main" id="{866A6909-95B1-4600-B748-43CB09BC4552}"/>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248531" y="1429609"/>
            <a:ext cx="482103" cy="848605"/>
          </a:xfrm>
          <a:prstGeom prst="rect">
            <a:avLst/>
          </a:prstGeom>
        </p:spPr>
      </p:pic>
      <p:pic>
        <p:nvPicPr>
          <p:cNvPr id="97" name="Picture 96">
            <a:extLst>
              <a:ext uri="{FF2B5EF4-FFF2-40B4-BE49-F238E27FC236}">
                <a16:creationId xmlns:a16="http://schemas.microsoft.com/office/drawing/2014/main" id="{0BD6499E-9981-4226-B962-C5AA9C20793A}"/>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712338" y="1430752"/>
            <a:ext cx="482103" cy="848605"/>
          </a:xfrm>
          <a:prstGeom prst="rect">
            <a:avLst/>
          </a:prstGeom>
        </p:spPr>
      </p:pic>
      <p:pic>
        <p:nvPicPr>
          <p:cNvPr id="98" name="Picture 97">
            <a:extLst>
              <a:ext uri="{FF2B5EF4-FFF2-40B4-BE49-F238E27FC236}">
                <a16:creationId xmlns:a16="http://schemas.microsoft.com/office/drawing/2014/main" id="{3D774E50-8CE5-4FD9-96CF-6AED7E6169EF}"/>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178943" y="1429608"/>
            <a:ext cx="482103" cy="848605"/>
          </a:xfrm>
          <a:prstGeom prst="rect">
            <a:avLst/>
          </a:prstGeom>
        </p:spPr>
      </p:pic>
      <p:pic>
        <p:nvPicPr>
          <p:cNvPr id="99" name="Picture 98">
            <a:extLst>
              <a:ext uri="{FF2B5EF4-FFF2-40B4-BE49-F238E27FC236}">
                <a16:creationId xmlns:a16="http://schemas.microsoft.com/office/drawing/2014/main" id="{BC334478-0AC8-4CA5-848C-F1F394FE82C5}"/>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645548" y="1429608"/>
            <a:ext cx="482103" cy="848605"/>
          </a:xfrm>
          <a:prstGeom prst="rect">
            <a:avLst/>
          </a:prstGeom>
        </p:spPr>
      </p:pic>
      <p:pic>
        <p:nvPicPr>
          <p:cNvPr id="100" name="Picture 99">
            <a:extLst>
              <a:ext uri="{FF2B5EF4-FFF2-40B4-BE49-F238E27FC236}">
                <a16:creationId xmlns:a16="http://schemas.microsoft.com/office/drawing/2014/main" id="{42BD26C5-9E58-478B-B496-4082BCC03A2C}"/>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093857" y="1429608"/>
            <a:ext cx="482103" cy="848605"/>
          </a:xfrm>
          <a:prstGeom prst="rect">
            <a:avLst/>
          </a:prstGeom>
        </p:spPr>
      </p:pic>
      <p:pic>
        <p:nvPicPr>
          <p:cNvPr id="101" name="Picture 100">
            <a:extLst>
              <a:ext uri="{FF2B5EF4-FFF2-40B4-BE49-F238E27FC236}">
                <a16:creationId xmlns:a16="http://schemas.microsoft.com/office/drawing/2014/main" id="{6BCB2226-E0FE-41BA-B567-22F5CD003D3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560462" y="1428464"/>
            <a:ext cx="482103" cy="848605"/>
          </a:xfrm>
          <a:prstGeom prst="rect">
            <a:avLst/>
          </a:prstGeom>
        </p:spPr>
      </p:pic>
      <p:pic>
        <p:nvPicPr>
          <p:cNvPr id="102" name="Picture 101">
            <a:extLst>
              <a:ext uri="{FF2B5EF4-FFF2-40B4-BE49-F238E27FC236}">
                <a16:creationId xmlns:a16="http://schemas.microsoft.com/office/drawing/2014/main" id="{166F4D45-9282-46C6-9670-3C0416CF21D1}"/>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027067" y="1428464"/>
            <a:ext cx="482103" cy="848605"/>
          </a:xfrm>
          <a:prstGeom prst="rect">
            <a:avLst/>
          </a:prstGeom>
        </p:spPr>
      </p:pic>
      <p:pic>
        <p:nvPicPr>
          <p:cNvPr id="103" name="Picture 102">
            <a:extLst>
              <a:ext uri="{FF2B5EF4-FFF2-40B4-BE49-F238E27FC236}">
                <a16:creationId xmlns:a16="http://schemas.microsoft.com/office/drawing/2014/main" id="{4522A7D6-36E7-46A4-AD07-1B6D41C71310}"/>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490874" y="1429607"/>
            <a:ext cx="482103" cy="848605"/>
          </a:xfrm>
          <a:prstGeom prst="rect">
            <a:avLst/>
          </a:prstGeom>
        </p:spPr>
      </p:pic>
      <p:pic>
        <p:nvPicPr>
          <p:cNvPr id="104" name="Picture 103">
            <a:extLst>
              <a:ext uri="{FF2B5EF4-FFF2-40B4-BE49-F238E27FC236}">
                <a16:creationId xmlns:a16="http://schemas.microsoft.com/office/drawing/2014/main" id="{A2439F1D-0934-4387-9D77-03EB6B5CC4EC}"/>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957479" y="1428463"/>
            <a:ext cx="482103" cy="848605"/>
          </a:xfrm>
          <a:prstGeom prst="rect">
            <a:avLst/>
          </a:prstGeom>
        </p:spPr>
      </p:pic>
      <p:pic>
        <p:nvPicPr>
          <p:cNvPr id="105" name="Picture 104">
            <a:extLst>
              <a:ext uri="{FF2B5EF4-FFF2-40B4-BE49-F238E27FC236}">
                <a16:creationId xmlns:a16="http://schemas.microsoft.com/office/drawing/2014/main" id="{726AE3BD-C9B3-4139-93F3-F44CE944BD3D}"/>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424084" y="1428463"/>
            <a:ext cx="482103" cy="848605"/>
          </a:xfrm>
          <a:prstGeom prst="rect">
            <a:avLst/>
          </a:prstGeom>
        </p:spPr>
      </p:pic>
      <p:pic>
        <p:nvPicPr>
          <p:cNvPr id="106" name="Picture 105">
            <a:extLst>
              <a:ext uri="{FF2B5EF4-FFF2-40B4-BE49-F238E27FC236}">
                <a16:creationId xmlns:a16="http://schemas.microsoft.com/office/drawing/2014/main" id="{BD0A958B-D933-45CD-A62A-24C7FF3DC602}"/>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906024" y="1428463"/>
            <a:ext cx="482103" cy="848605"/>
          </a:xfrm>
          <a:prstGeom prst="rect">
            <a:avLst/>
          </a:prstGeom>
        </p:spPr>
      </p:pic>
      <p:pic>
        <p:nvPicPr>
          <p:cNvPr id="107" name="Picture 106">
            <a:extLst>
              <a:ext uri="{FF2B5EF4-FFF2-40B4-BE49-F238E27FC236}">
                <a16:creationId xmlns:a16="http://schemas.microsoft.com/office/drawing/2014/main" id="{C4054055-E1ED-401C-96B2-807A65234E8E}"/>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7372629" y="1427319"/>
            <a:ext cx="482103" cy="848605"/>
          </a:xfrm>
          <a:prstGeom prst="rect">
            <a:avLst/>
          </a:prstGeom>
        </p:spPr>
      </p:pic>
      <p:sp>
        <p:nvSpPr>
          <p:cNvPr id="12" name="Rectangle 11">
            <a:extLst>
              <a:ext uri="{FF2B5EF4-FFF2-40B4-BE49-F238E27FC236}">
                <a16:creationId xmlns:a16="http://schemas.microsoft.com/office/drawing/2014/main" id="{6FB3E721-2FAC-436A-AE3B-9A3DD8CDA05F}"/>
              </a:ext>
            </a:extLst>
          </p:cNvPr>
          <p:cNvSpPr/>
          <p:nvPr/>
        </p:nvSpPr>
        <p:spPr>
          <a:xfrm>
            <a:off x="404734" y="3009915"/>
            <a:ext cx="8379502" cy="995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056FA2B-F43F-4E14-853F-1CD8C4EF1AA3}"/>
              </a:ext>
            </a:extLst>
          </p:cNvPr>
          <p:cNvSpPr/>
          <p:nvPr/>
        </p:nvSpPr>
        <p:spPr>
          <a:xfrm>
            <a:off x="1066800" y="3109621"/>
            <a:ext cx="482103" cy="530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Rectangle 124">
            <a:extLst>
              <a:ext uri="{FF2B5EF4-FFF2-40B4-BE49-F238E27FC236}">
                <a16:creationId xmlns:a16="http://schemas.microsoft.com/office/drawing/2014/main" id="{C39D624B-B2F0-49AD-9058-6480A6CCBDCF}"/>
              </a:ext>
            </a:extLst>
          </p:cNvPr>
          <p:cNvSpPr/>
          <p:nvPr/>
        </p:nvSpPr>
        <p:spPr>
          <a:xfrm>
            <a:off x="2137659" y="3148298"/>
            <a:ext cx="482103" cy="530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126">
            <a:extLst>
              <a:ext uri="{FF2B5EF4-FFF2-40B4-BE49-F238E27FC236}">
                <a16:creationId xmlns:a16="http://schemas.microsoft.com/office/drawing/2014/main" id="{5FA09EDC-314C-4839-88CB-E16B7D1EB921}"/>
              </a:ext>
            </a:extLst>
          </p:cNvPr>
          <p:cNvSpPr/>
          <p:nvPr/>
        </p:nvSpPr>
        <p:spPr>
          <a:xfrm>
            <a:off x="3243299" y="3159630"/>
            <a:ext cx="482103" cy="530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127">
            <a:extLst>
              <a:ext uri="{FF2B5EF4-FFF2-40B4-BE49-F238E27FC236}">
                <a16:creationId xmlns:a16="http://schemas.microsoft.com/office/drawing/2014/main" id="{F1E7EA82-7F1B-4E79-BD9C-E6F5FCB2BA4E}"/>
              </a:ext>
            </a:extLst>
          </p:cNvPr>
          <p:cNvSpPr/>
          <p:nvPr/>
        </p:nvSpPr>
        <p:spPr>
          <a:xfrm>
            <a:off x="4314158" y="3198307"/>
            <a:ext cx="482103" cy="530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Rectangle 130">
            <a:extLst>
              <a:ext uri="{FF2B5EF4-FFF2-40B4-BE49-F238E27FC236}">
                <a16:creationId xmlns:a16="http://schemas.microsoft.com/office/drawing/2014/main" id="{748C3986-02C4-4355-9E3F-AD2DA278C2D1}"/>
              </a:ext>
            </a:extLst>
          </p:cNvPr>
          <p:cNvSpPr/>
          <p:nvPr/>
        </p:nvSpPr>
        <p:spPr>
          <a:xfrm>
            <a:off x="5490874" y="3116288"/>
            <a:ext cx="482103" cy="530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Rectangle 131">
            <a:extLst>
              <a:ext uri="{FF2B5EF4-FFF2-40B4-BE49-F238E27FC236}">
                <a16:creationId xmlns:a16="http://schemas.microsoft.com/office/drawing/2014/main" id="{864E56B2-633E-4842-863F-5C8B53014C26}"/>
              </a:ext>
            </a:extLst>
          </p:cNvPr>
          <p:cNvSpPr/>
          <p:nvPr/>
        </p:nvSpPr>
        <p:spPr>
          <a:xfrm>
            <a:off x="6561733" y="3154965"/>
            <a:ext cx="482103" cy="530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138">
            <a:extLst>
              <a:ext uri="{FF2B5EF4-FFF2-40B4-BE49-F238E27FC236}">
                <a16:creationId xmlns:a16="http://schemas.microsoft.com/office/drawing/2014/main" id="{3C44F9F4-4D2B-4519-8357-840935B948C4}"/>
              </a:ext>
            </a:extLst>
          </p:cNvPr>
          <p:cNvSpPr/>
          <p:nvPr/>
        </p:nvSpPr>
        <p:spPr>
          <a:xfrm>
            <a:off x="7632592" y="3219324"/>
            <a:ext cx="482103" cy="530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1" name="Object 140">
            <a:extLst>
              <a:ext uri="{FF2B5EF4-FFF2-40B4-BE49-F238E27FC236}">
                <a16:creationId xmlns:a16="http://schemas.microsoft.com/office/drawing/2014/main" id="{8D93F5F2-AB0E-4284-B664-E97C5683A92E}"/>
              </a:ext>
            </a:extLst>
          </p:cNvPr>
          <p:cNvGraphicFramePr>
            <a:graphicFrameLocks noChangeAspect="1"/>
          </p:cNvGraphicFramePr>
          <p:nvPr>
            <p:extLst>
              <p:ext uri="{D42A27DB-BD31-4B8C-83A1-F6EECF244321}">
                <p14:modId xmlns:p14="http://schemas.microsoft.com/office/powerpoint/2010/main" val="1004846031"/>
              </p:ext>
            </p:extLst>
          </p:nvPr>
        </p:nvGraphicFramePr>
        <p:xfrm>
          <a:off x="3911600" y="4008438"/>
          <a:ext cx="1320800" cy="558800"/>
        </p:xfrm>
        <a:graphic>
          <a:graphicData uri="http://schemas.openxmlformats.org/presentationml/2006/ole">
            <mc:AlternateContent xmlns:mc="http://schemas.openxmlformats.org/markup-compatibility/2006">
              <mc:Choice xmlns:v="urn:schemas-microsoft-com:vml" Requires="v">
                <p:oleObj spid="_x0000_s32771" name="Equation" r:id="rId8" imgW="1320480" imgH="558720" progId="Equation.DSMT4">
                  <p:embed/>
                </p:oleObj>
              </mc:Choice>
              <mc:Fallback>
                <p:oleObj name="Equation" r:id="rId8" imgW="1320480" imgH="558720" progId="Equation.DSMT4">
                  <p:embed/>
                  <p:pic>
                    <p:nvPicPr>
                      <p:cNvPr id="141" name="Object 140">
                        <a:extLst>
                          <a:ext uri="{FF2B5EF4-FFF2-40B4-BE49-F238E27FC236}">
                            <a16:creationId xmlns:a16="http://schemas.microsoft.com/office/drawing/2014/main" id="{8D93F5F2-AB0E-4284-B664-E97C5683A92E}"/>
                          </a:ext>
                        </a:extLst>
                      </p:cNvPr>
                      <p:cNvPicPr/>
                      <p:nvPr/>
                    </p:nvPicPr>
                    <p:blipFill>
                      <a:blip r:embed="rId9"/>
                      <a:stretch>
                        <a:fillRect/>
                      </a:stretch>
                    </p:blipFill>
                    <p:spPr>
                      <a:xfrm>
                        <a:off x="3911600" y="4008438"/>
                        <a:ext cx="1320800" cy="5588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DCD3D6CE-7CEC-4E86-B9FF-3BDB1EDAF5B2}"/>
              </a:ext>
            </a:extLst>
          </p:cNvPr>
          <p:cNvGraphicFramePr>
            <a:graphicFrameLocks noChangeAspect="1"/>
          </p:cNvGraphicFramePr>
          <p:nvPr>
            <p:extLst>
              <p:ext uri="{D42A27DB-BD31-4B8C-83A1-F6EECF244321}">
                <p14:modId xmlns:p14="http://schemas.microsoft.com/office/powerpoint/2010/main" val="1543338518"/>
              </p:ext>
            </p:extLst>
          </p:nvPr>
        </p:nvGraphicFramePr>
        <p:xfrm>
          <a:off x="3898900" y="4641850"/>
          <a:ext cx="1346200" cy="558800"/>
        </p:xfrm>
        <a:graphic>
          <a:graphicData uri="http://schemas.openxmlformats.org/presentationml/2006/ole">
            <mc:AlternateContent xmlns:mc="http://schemas.openxmlformats.org/markup-compatibility/2006">
              <mc:Choice xmlns:v="urn:schemas-microsoft-com:vml" Requires="v">
                <p:oleObj spid="_x0000_s32772" name="Equation" r:id="rId10" imgW="1346040" imgH="558720" progId="Equation.DSMT4">
                  <p:embed/>
                </p:oleObj>
              </mc:Choice>
              <mc:Fallback>
                <p:oleObj name="Equation" r:id="rId10" imgW="1346040" imgH="558720" progId="Equation.DSMT4">
                  <p:embed/>
                  <p:pic>
                    <p:nvPicPr>
                      <p:cNvPr id="16" name="Object 15">
                        <a:extLst>
                          <a:ext uri="{FF2B5EF4-FFF2-40B4-BE49-F238E27FC236}">
                            <a16:creationId xmlns:a16="http://schemas.microsoft.com/office/drawing/2014/main" id="{DCD3D6CE-7CEC-4E86-B9FF-3BDB1EDAF5B2}"/>
                          </a:ext>
                        </a:extLst>
                      </p:cNvPr>
                      <p:cNvPicPr/>
                      <p:nvPr/>
                    </p:nvPicPr>
                    <p:blipFill>
                      <a:blip r:embed="rId11"/>
                      <a:stretch>
                        <a:fillRect/>
                      </a:stretch>
                    </p:blipFill>
                    <p:spPr>
                      <a:xfrm>
                        <a:off x="3898900" y="4641850"/>
                        <a:ext cx="1346200" cy="5588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3B43FD7D-F178-42BB-90D1-2DE63D137759}"/>
              </a:ext>
            </a:extLst>
          </p:cNvPr>
          <p:cNvGraphicFramePr>
            <a:graphicFrameLocks noChangeAspect="1"/>
          </p:cNvGraphicFramePr>
          <p:nvPr>
            <p:extLst>
              <p:ext uri="{D42A27DB-BD31-4B8C-83A1-F6EECF244321}">
                <p14:modId xmlns:p14="http://schemas.microsoft.com/office/powerpoint/2010/main" val="1455046388"/>
              </p:ext>
            </p:extLst>
          </p:nvPr>
        </p:nvGraphicFramePr>
        <p:xfrm>
          <a:off x="3905250" y="5275263"/>
          <a:ext cx="1333500" cy="558800"/>
        </p:xfrm>
        <a:graphic>
          <a:graphicData uri="http://schemas.openxmlformats.org/presentationml/2006/ole">
            <mc:AlternateContent xmlns:mc="http://schemas.openxmlformats.org/markup-compatibility/2006">
              <mc:Choice xmlns:v="urn:schemas-microsoft-com:vml" Requires="v">
                <p:oleObj spid="_x0000_s32773" name="Equation" r:id="rId12" imgW="1333440" imgH="558720" progId="Equation.DSMT4">
                  <p:embed/>
                </p:oleObj>
              </mc:Choice>
              <mc:Fallback>
                <p:oleObj name="Equation" r:id="rId12" imgW="1333440" imgH="558720" progId="Equation.DSMT4">
                  <p:embed/>
                  <p:pic>
                    <p:nvPicPr>
                      <p:cNvPr id="20" name="Object 19">
                        <a:extLst>
                          <a:ext uri="{FF2B5EF4-FFF2-40B4-BE49-F238E27FC236}">
                            <a16:creationId xmlns:a16="http://schemas.microsoft.com/office/drawing/2014/main" id="{3B43FD7D-F178-42BB-90D1-2DE63D137759}"/>
                          </a:ext>
                        </a:extLst>
                      </p:cNvPr>
                      <p:cNvPicPr/>
                      <p:nvPr/>
                    </p:nvPicPr>
                    <p:blipFill>
                      <a:blip r:embed="rId13"/>
                      <a:stretch>
                        <a:fillRect/>
                      </a:stretch>
                    </p:blipFill>
                    <p:spPr>
                      <a:xfrm>
                        <a:off x="3905250" y="5275263"/>
                        <a:ext cx="1333500" cy="55880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2686EE13-334A-4697-8A6F-841A3C61213F}"/>
              </a:ext>
            </a:extLst>
          </p:cNvPr>
          <p:cNvGraphicFramePr>
            <a:graphicFrameLocks noChangeAspect="1"/>
          </p:cNvGraphicFramePr>
          <p:nvPr>
            <p:extLst>
              <p:ext uri="{D42A27DB-BD31-4B8C-83A1-F6EECF244321}">
                <p14:modId xmlns:p14="http://schemas.microsoft.com/office/powerpoint/2010/main" val="3244306388"/>
              </p:ext>
            </p:extLst>
          </p:nvPr>
        </p:nvGraphicFramePr>
        <p:xfrm>
          <a:off x="3898900" y="5886450"/>
          <a:ext cx="1346200" cy="558800"/>
        </p:xfrm>
        <a:graphic>
          <a:graphicData uri="http://schemas.openxmlformats.org/presentationml/2006/ole">
            <mc:AlternateContent xmlns:mc="http://schemas.openxmlformats.org/markup-compatibility/2006">
              <mc:Choice xmlns:v="urn:schemas-microsoft-com:vml" Requires="v">
                <p:oleObj spid="_x0000_s32774" name="Equation" r:id="rId14" imgW="1346040" imgH="558720" progId="Equation.DSMT4">
                  <p:embed/>
                </p:oleObj>
              </mc:Choice>
              <mc:Fallback>
                <p:oleObj name="Equation" r:id="rId14" imgW="1346040" imgH="558720" progId="Equation.DSMT4">
                  <p:embed/>
                  <p:pic>
                    <p:nvPicPr>
                      <p:cNvPr id="23" name="Object 22">
                        <a:extLst>
                          <a:ext uri="{FF2B5EF4-FFF2-40B4-BE49-F238E27FC236}">
                            <a16:creationId xmlns:a16="http://schemas.microsoft.com/office/drawing/2014/main" id="{2686EE13-334A-4697-8A6F-841A3C61213F}"/>
                          </a:ext>
                        </a:extLst>
                      </p:cNvPr>
                      <p:cNvPicPr/>
                      <p:nvPr/>
                    </p:nvPicPr>
                    <p:blipFill>
                      <a:blip r:embed="rId15"/>
                      <a:stretch>
                        <a:fillRect/>
                      </a:stretch>
                    </p:blipFill>
                    <p:spPr>
                      <a:xfrm>
                        <a:off x="3898900" y="5886450"/>
                        <a:ext cx="1346200" cy="55880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20FAC13D-A1CD-4B18-81E9-2939D5B71A81}"/>
              </a:ext>
            </a:extLst>
          </p:cNvPr>
          <p:cNvGraphicFramePr>
            <a:graphicFrameLocks noChangeAspect="1"/>
          </p:cNvGraphicFramePr>
          <p:nvPr>
            <p:extLst>
              <p:ext uri="{D42A27DB-BD31-4B8C-83A1-F6EECF244321}">
                <p14:modId xmlns:p14="http://schemas.microsoft.com/office/powerpoint/2010/main" val="2949112579"/>
              </p:ext>
            </p:extLst>
          </p:nvPr>
        </p:nvGraphicFramePr>
        <p:xfrm>
          <a:off x="4847751" y="870077"/>
          <a:ext cx="431800" cy="279400"/>
        </p:xfrm>
        <a:graphic>
          <a:graphicData uri="http://schemas.openxmlformats.org/presentationml/2006/ole">
            <mc:AlternateContent xmlns:mc="http://schemas.openxmlformats.org/markup-compatibility/2006">
              <mc:Choice xmlns:v="urn:schemas-microsoft-com:vml" Requires="v">
                <p:oleObj spid="_x0000_s32775" name="Equation" r:id="rId16" imgW="431640" imgH="279360" progId="Equation.DSMT4">
                  <p:embed/>
                </p:oleObj>
              </mc:Choice>
              <mc:Fallback>
                <p:oleObj name="Equation" r:id="rId16" imgW="431640" imgH="279360" progId="Equation.DSMT4">
                  <p:embed/>
                  <p:pic>
                    <p:nvPicPr>
                      <p:cNvPr id="26" name="Object 25">
                        <a:extLst>
                          <a:ext uri="{FF2B5EF4-FFF2-40B4-BE49-F238E27FC236}">
                            <a16:creationId xmlns:a16="http://schemas.microsoft.com/office/drawing/2014/main" id="{20FAC13D-A1CD-4B18-81E9-2939D5B71A81}"/>
                          </a:ext>
                        </a:extLst>
                      </p:cNvPr>
                      <p:cNvPicPr/>
                      <p:nvPr/>
                    </p:nvPicPr>
                    <p:blipFill>
                      <a:blip r:embed="rId17"/>
                      <a:stretch>
                        <a:fillRect/>
                      </a:stretch>
                    </p:blipFill>
                    <p:spPr>
                      <a:xfrm>
                        <a:off x="4847751" y="870077"/>
                        <a:ext cx="431800" cy="279400"/>
                      </a:xfrm>
                      <a:prstGeom prst="rect">
                        <a:avLst/>
                      </a:prstGeom>
                    </p:spPr>
                  </p:pic>
                </p:oleObj>
              </mc:Fallback>
            </mc:AlternateContent>
          </a:graphicData>
        </a:graphic>
      </p:graphicFrame>
    </p:spTree>
    <p:extLst>
      <p:ext uri="{BB962C8B-B14F-4D97-AF65-F5344CB8AC3E}">
        <p14:creationId xmlns:p14="http://schemas.microsoft.com/office/powerpoint/2010/main" val="258621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par>
                                <p:cTn id="8" presetID="10" presetClass="entr" presetSubtype="0" fill="hold"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500"/>
                                        <p:tgtEl>
                                          <p:spTgt spid="95"/>
                                        </p:tgtEl>
                                      </p:cBhvr>
                                    </p:animEffect>
                                  </p:childTnLst>
                                </p:cTn>
                              </p:par>
                              <p:par>
                                <p:cTn id="11" presetID="10" presetClass="entr" presetSubtype="0"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childTnLst>
                                </p:cTn>
                              </p:par>
                              <p:par>
                                <p:cTn id="14" presetID="10"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500"/>
                                        <p:tgtEl>
                                          <p:spTgt spid="97"/>
                                        </p:tgtEl>
                                      </p:cBhvr>
                                    </p:animEffect>
                                  </p:childTnLst>
                                </p:cTn>
                              </p:par>
                              <p:par>
                                <p:cTn id="17" presetID="10" presetClass="entr" presetSubtype="0" fill="hold"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fade">
                                      <p:cBhvr>
                                        <p:cTn id="19" dur="500"/>
                                        <p:tgtEl>
                                          <p:spTgt spid="98"/>
                                        </p:tgtEl>
                                      </p:cBhvr>
                                    </p:animEffect>
                                  </p:childTnLst>
                                </p:cTn>
                              </p:par>
                              <p:par>
                                <p:cTn id="20" presetID="10" presetClass="entr" presetSubtype="0" fill="hold"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fade">
                                      <p:cBhvr>
                                        <p:cTn id="22" dur="500"/>
                                        <p:tgtEl>
                                          <p:spTgt spid="99"/>
                                        </p:tgtEl>
                                      </p:cBhvr>
                                    </p:animEffect>
                                  </p:childTnLst>
                                </p:cTn>
                              </p:par>
                              <p:par>
                                <p:cTn id="23" presetID="10" presetClass="entr" presetSubtype="0" fill="hold" nodeType="withEffect">
                                  <p:stCondLst>
                                    <p:cond delay="0"/>
                                  </p:stCondLst>
                                  <p:childTnLst>
                                    <p:set>
                                      <p:cBhvr>
                                        <p:cTn id="24" dur="1" fill="hold">
                                          <p:stCondLst>
                                            <p:cond delay="0"/>
                                          </p:stCondLst>
                                        </p:cTn>
                                        <p:tgtEl>
                                          <p:spTgt spid="103"/>
                                        </p:tgtEl>
                                        <p:attrNameLst>
                                          <p:attrName>style.visibility</p:attrName>
                                        </p:attrNameLst>
                                      </p:cBhvr>
                                      <p:to>
                                        <p:strVal val="visible"/>
                                      </p:to>
                                    </p:set>
                                    <p:animEffect transition="in" filter="fade">
                                      <p:cBhvr>
                                        <p:cTn id="25" dur="500"/>
                                        <p:tgtEl>
                                          <p:spTgt spid="103"/>
                                        </p:tgtEl>
                                      </p:cBhvr>
                                    </p:animEffect>
                                  </p:childTnLst>
                                </p:cTn>
                              </p:par>
                              <p:par>
                                <p:cTn id="26" presetID="10" presetClass="entr" presetSubtype="0" fill="hold" nodeType="withEffect">
                                  <p:stCondLst>
                                    <p:cond delay="0"/>
                                  </p:stCondLst>
                                  <p:childTnLst>
                                    <p:set>
                                      <p:cBhvr>
                                        <p:cTn id="27" dur="1" fill="hold">
                                          <p:stCondLst>
                                            <p:cond delay="0"/>
                                          </p:stCondLst>
                                        </p:cTn>
                                        <p:tgtEl>
                                          <p:spTgt spid="104"/>
                                        </p:tgtEl>
                                        <p:attrNameLst>
                                          <p:attrName>style.visibility</p:attrName>
                                        </p:attrNameLst>
                                      </p:cBhvr>
                                      <p:to>
                                        <p:strVal val="visible"/>
                                      </p:to>
                                    </p:set>
                                    <p:animEffect transition="in" filter="fade">
                                      <p:cBhvr>
                                        <p:cTn id="28" dur="500"/>
                                        <p:tgtEl>
                                          <p:spTgt spid="104"/>
                                        </p:tgtEl>
                                      </p:cBhvr>
                                    </p:animEffect>
                                  </p:childTnLst>
                                </p:cTn>
                              </p:par>
                              <p:par>
                                <p:cTn id="29" presetID="10" presetClass="entr" presetSubtype="0" fill="hold" nodeType="with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fade">
                                      <p:cBhvr>
                                        <p:cTn id="31" dur="500"/>
                                        <p:tgtEl>
                                          <p:spTgt spid="105"/>
                                        </p:tgtEl>
                                      </p:cBhvr>
                                    </p:animEffect>
                                  </p:childTnLst>
                                </p:cTn>
                              </p:par>
                              <p:par>
                                <p:cTn id="32" presetID="10" presetClass="entr" presetSubtype="0" fill="hold" nodeType="withEffect">
                                  <p:stCondLst>
                                    <p:cond delay="0"/>
                                  </p:stCondLst>
                                  <p:childTnLst>
                                    <p:set>
                                      <p:cBhvr>
                                        <p:cTn id="33" dur="1" fill="hold">
                                          <p:stCondLst>
                                            <p:cond delay="0"/>
                                          </p:stCondLst>
                                        </p:cTn>
                                        <p:tgtEl>
                                          <p:spTgt spid="106"/>
                                        </p:tgtEl>
                                        <p:attrNameLst>
                                          <p:attrName>style.visibility</p:attrName>
                                        </p:attrNameLst>
                                      </p:cBhvr>
                                      <p:to>
                                        <p:strVal val="visible"/>
                                      </p:to>
                                    </p:set>
                                    <p:animEffect transition="in" filter="fade">
                                      <p:cBhvr>
                                        <p:cTn id="34" dur="500"/>
                                        <p:tgtEl>
                                          <p:spTgt spid="106"/>
                                        </p:tgtEl>
                                      </p:cBhvr>
                                    </p:animEffect>
                                  </p:childTnLst>
                                </p:cTn>
                              </p:par>
                              <p:par>
                                <p:cTn id="35" presetID="10" presetClass="entr" presetSubtype="0" fill="hold" nodeType="with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fade">
                                      <p:cBhvr>
                                        <p:cTn id="37" dur="500"/>
                                        <p:tgtEl>
                                          <p:spTgt spid="107"/>
                                        </p:tgtEl>
                                      </p:cBhvr>
                                    </p:animEffect>
                                  </p:childTnLst>
                                </p:cTn>
                              </p:par>
                              <p:par>
                                <p:cTn id="38" presetID="10" presetClass="entr" presetSubtype="0" fill="hold" nodeType="withEffect">
                                  <p:stCondLst>
                                    <p:cond delay="0"/>
                                  </p:stCondLst>
                                  <p:childTnLst>
                                    <p:set>
                                      <p:cBhvr>
                                        <p:cTn id="39" dur="1" fill="hold">
                                          <p:stCondLst>
                                            <p:cond delay="0"/>
                                          </p:stCondLst>
                                        </p:cTn>
                                        <p:tgtEl>
                                          <p:spTgt spid="100"/>
                                        </p:tgtEl>
                                        <p:attrNameLst>
                                          <p:attrName>style.visibility</p:attrName>
                                        </p:attrNameLst>
                                      </p:cBhvr>
                                      <p:to>
                                        <p:strVal val="visible"/>
                                      </p:to>
                                    </p:set>
                                    <p:animEffect transition="in" filter="fade">
                                      <p:cBhvr>
                                        <p:cTn id="40" dur="500"/>
                                        <p:tgtEl>
                                          <p:spTgt spid="100"/>
                                        </p:tgtEl>
                                      </p:cBhvr>
                                    </p:animEffect>
                                  </p:childTnLst>
                                </p:cTn>
                              </p:par>
                              <p:par>
                                <p:cTn id="41" presetID="10" presetClass="entr" presetSubtype="0" fill="hold" nodeType="withEffect">
                                  <p:stCondLst>
                                    <p:cond delay="0"/>
                                  </p:stCondLst>
                                  <p:childTnLst>
                                    <p:set>
                                      <p:cBhvr>
                                        <p:cTn id="42" dur="1" fill="hold">
                                          <p:stCondLst>
                                            <p:cond delay="0"/>
                                          </p:stCondLst>
                                        </p:cTn>
                                        <p:tgtEl>
                                          <p:spTgt spid="101"/>
                                        </p:tgtEl>
                                        <p:attrNameLst>
                                          <p:attrName>style.visibility</p:attrName>
                                        </p:attrNameLst>
                                      </p:cBhvr>
                                      <p:to>
                                        <p:strVal val="visible"/>
                                      </p:to>
                                    </p:set>
                                    <p:animEffect transition="in" filter="fade">
                                      <p:cBhvr>
                                        <p:cTn id="43" dur="500"/>
                                        <p:tgtEl>
                                          <p:spTgt spid="101"/>
                                        </p:tgtEl>
                                      </p:cBhvr>
                                    </p:animEffect>
                                  </p:childTnLst>
                                </p:cTn>
                              </p:par>
                              <p:par>
                                <p:cTn id="44" presetID="10" presetClass="entr" presetSubtype="0" fill="hold" nodeType="withEffect">
                                  <p:stCondLst>
                                    <p:cond delay="0"/>
                                  </p:stCondLst>
                                  <p:childTnLst>
                                    <p:set>
                                      <p:cBhvr>
                                        <p:cTn id="45" dur="1" fill="hold">
                                          <p:stCondLst>
                                            <p:cond delay="0"/>
                                          </p:stCondLst>
                                        </p:cTn>
                                        <p:tgtEl>
                                          <p:spTgt spid="102"/>
                                        </p:tgtEl>
                                        <p:attrNameLst>
                                          <p:attrName>style.visibility</p:attrName>
                                        </p:attrNameLst>
                                      </p:cBhvr>
                                      <p:to>
                                        <p:strVal val="visible"/>
                                      </p:to>
                                    </p:set>
                                    <p:animEffect transition="in" filter="fade">
                                      <p:cBhvr>
                                        <p:cTn id="46" dur="500"/>
                                        <p:tgtEl>
                                          <p:spTgt spid="102"/>
                                        </p:tgtEl>
                                      </p:cBhvr>
                                    </p:animEffect>
                                  </p:childTnLst>
                                </p:cTn>
                              </p:par>
                              <p:par>
                                <p:cTn id="47" presetID="10" presetClass="entr" presetSubtype="0"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5" presetClass="path" presetSubtype="0" accel="50000" decel="50000" fill="hold" nodeType="clickEffect">
                                  <p:stCondLst>
                                    <p:cond delay="0"/>
                                  </p:stCondLst>
                                  <p:childTnLst>
                                    <p:animMotion origin="layout" path="M 1.11111E-6 -3.7037E-7 L -0.07153 -3.7037E-7 " pathEditMode="relative" rAng="0" ptsTypes="AA">
                                      <p:cBhvr>
                                        <p:cTn id="58" dur="2000" fill="hold"/>
                                        <p:tgtEl>
                                          <p:spTgt spid="94"/>
                                        </p:tgtEl>
                                        <p:attrNameLst>
                                          <p:attrName>ppt_x</p:attrName>
                                          <p:attrName>ppt_y</p:attrName>
                                        </p:attrNameLst>
                                      </p:cBhvr>
                                      <p:rCtr x="-3576" y="0"/>
                                    </p:animMotion>
                                  </p:childTnLst>
                                </p:cTn>
                              </p:par>
                              <p:par>
                                <p:cTn id="59" presetID="35" presetClass="path" presetSubtype="0" accel="50000" decel="50000" fill="hold" nodeType="withEffect">
                                  <p:stCondLst>
                                    <p:cond delay="0"/>
                                  </p:stCondLst>
                                  <p:childTnLst>
                                    <p:animMotion origin="layout" path="M -5.55556E-7 -3.7037E-7 L -0.07292 -3.7037E-7 " pathEditMode="relative" rAng="0" ptsTypes="AA">
                                      <p:cBhvr>
                                        <p:cTn id="60" dur="2000" fill="hold"/>
                                        <p:tgtEl>
                                          <p:spTgt spid="95"/>
                                        </p:tgtEl>
                                        <p:attrNameLst>
                                          <p:attrName>ppt_x</p:attrName>
                                          <p:attrName>ppt_y</p:attrName>
                                        </p:attrNameLst>
                                      </p:cBhvr>
                                      <p:rCtr x="-3646" y="0"/>
                                    </p:animMotion>
                                  </p:childTnLst>
                                </p:cTn>
                              </p:par>
                              <p:par>
                                <p:cTn id="61" presetID="63" presetClass="path" presetSubtype="0" accel="50000" decel="50000" fill="hold" nodeType="withEffect">
                                  <p:stCondLst>
                                    <p:cond delay="0"/>
                                  </p:stCondLst>
                                  <p:childTnLst>
                                    <p:animMotion origin="layout" path="M 3.33333E-6 -3.7037E-7 L -0.0507 -3.7037E-7 " pathEditMode="relative" rAng="0" ptsTypes="AA">
                                      <p:cBhvr>
                                        <p:cTn id="62" dur="2000" fill="hold"/>
                                        <p:tgtEl>
                                          <p:spTgt spid="97"/>
                                        </p:tgtEl>
                                        <p:attrNameLst>
                                          <p:attrName>ppt_x</p:attrName>
                                          <p:attrName>ppt_y</p:attrName>
                                        </p:attrNameLst>
                                      </p:cBhvr>
                                      <p:rCtr x="-2535" y="0"/>
                                    </p:animMotion>
                                  </p:childTnLst>
                                </p:cTn>
                              </p:par>
                              <p:par>
                                <p:cTn id="63" presetID="63" presetClass="path" presetSubtype="0" accel="50000" decel="50000" fill="hold" nodeType="withEffect">
                                  <p:stCondLst>
                                    <p:cond delay="0"/>
                                  </p:stCondLst>
                                  <p:childTnLst>
                                    <p:animMotion origin="layout" path="M 1.66667E-6 -3.7037E-7 L -0.02535 -3.7037E-7 " pathEditMode="relative" rAng="0" ptsTypes="AA">
                                      <p:cBhvr>
                                        <p:cTn id="64" dur="2000" fill="hold"/>
                                        <p:tgtEl>
                                          <p:spTgt spid="98"/>
                                        </p:tgtEl>
                                        <p:attrNameLst>
                                          <p:attrName>ppt_x</p:attrName>
                                          <p:attrName>ppt_y</p:attrName>
                                        </p:attrNameLst>
                                      </p:cBhvr>
                                      <p:rCtr x="-1267" y="0"/>
                                    </p:animMotion>
                                  </p:childTnLst>
                                </p:cTn>
                              </p:par>
                              <p:par>
                                <p:cTn id="65" presetID="63" presetClass="path" presetSubtype="0" accel="50000" decel="50000" fill="hold" nodeType="withEffect">
                                  <p:stCondLst>
                                    <p:cond delay="0"/>
                                  </p:stCondLst>
                                  <p:childTnLst>
                                    <p:animMotion origin="layout" path="M 0.02274 1.11111E-6 L -1.66667E-6 1.11111E-6 " pathEditMode="relative" rAng="0" ptsTypes="AA">
                                      <p:cBhvr>
                                        <p:cTn id="66" dur="2000" spd="-100000" fill="hold"/>
                                        <p:tgtEl>
                                          <p:spTgt spid="102"/>
                                        </p:tgtEl>
                                        <p:attrNameLst>
                                          <p:attrName>ppt_x</p:attrName>
                                          <p:attrName>ppt_y</p:attrName>
                                        </p:attrNameLst>
                                      </p:cBhvr>
                                      <p:rCtr x="-1146" y="0"/>
                                    </p:animMotion>
                                  </p:childTnLst>
                                </p:cTn>
                              </p:par>
                              <p:par>
                                <p:cTn id="67" presetID="63" presetClass="path" presetSubtype="0" accel="50000" decel="50000" fill="hold" nodeType="withEffect">
                                  <p:stCondLst>
                                    <p:cond delay="0"/>
                                  </p:stCondLst>
                                  <p:childTnLst>
                                    <p:animMotion origin="layout" path="M 2.77778E-7 -3.7037E-7 L 0.0217 -3.7037E-7 " pathEditMode="relative" rAng="0" ptsTypes="AA">
                                      <p:cBhvr>
                                        <p:cTn id="68" dur="2000" fill="hold"/>
                                        <p:tgtEl>
                                          <p:spTgt spid="103"/>
                                        </p:tgtEl>
                                        <p:attrNameLst>
                                          <p:attrName>ppt_x</p:attrName>
                                          <p:attrName>ppt_y</p:attrName>
                                        </p:attrNameLst>
                                      </p:cBhvr>
                                      <p:rCtr x="1076" y="0"/>
                                    </p:animMotion>
                                  </p:childTnLst>
                                </p:cTn>
                              </p:par>
                              <p:par>
                                <p:cTn id="69" presetID="63" presetClass="path" presetSubtype="0" accel="50000" decel="50000" fill="hold" nodeType="withEffect">
                                  <p:stCondLst>
                                    <p:cond delay="0"/>
                                  </p:stCondLst>
                                  <p:childTnLst>
                                    <p:animMotion origin="layout" path="M 2.22222E-6 1.11111E-6 L 0.04444 1.11111E-6 " pathEditMode="relative" rAng="0" ptsTypes="AA">
                                      <p:cBhvr>
                                        <p:cTn id="70" dur="2000" fill="hold"/>
                                        <p:tgtEl>
                                          <p:spTgt spid="104"/>
                                        </p:tgtEl>
                                        <p:attrNameLst>
                                          <p:attrName>ppt_x</p:attrName>
                                          <p:attrName>ppt_y</p:attrName>
                                        </p:attrNameLst>
                                      </p:cBhvr>
                                      <p:rCtr x="2222" y="0"/>
                                    </p:animMotion>
                                  </p:childTnLst>
                                </p:cTn>
                              </p:par>
                              <p:par>
                                <p:cTn id="71" presetID="63" presetClass="path" presetSubtype="0" accel="50000" decel="50000" fill="hold" nodeType="withEffect">
                                  <p:stCondLst>
                                    <p:cond delay="0"/>
                                  </p:stCondLst>
                                  <p:childTnLst>
                                    <p:animMotion origin="layout" path="M 5.55556E-7 1.11111E-6 L 0.04427 1.11111E-6 " pathEditMode="relative" rAng="0" ptsTypes="AA">
                                      <p:cBhvr>
                                        <p:cTn id="72" dur="2000" fill="hold"/>
                                        <p:tgtEl>
                                          <p:spTgt spid="105"/>
                                        </p:tgtEl>
                                        <p:attrNameLst>
                                          <p:attrName>ppt_x</p:attrName>
                                          <p:attrName>ppt_y</p:attrName>
                                        </p:attrNameLst>
                                      </p:cBhvr>
                                      <p:rCtr x="2205" y="0"/>
                                    </p:animMotion>
                                  </p:childTnLst>
                                </p:cTn>
                              </p:par>
                              <p:par>
                                <p:cTn id="73" presetID="63" presetClass="path" presetSubtype="0" accel="50000" decel="50000" fill="hold" nodeType="withEffect">
                                  <p:stCondLst>
                                    <p:cond delay="0"/>
                                  </p:stCondLst>
                                  <p:childTnLst>
                                    <p:animMotion origin="layout" path="M 2.77778E-6 1.11111E-6 L 0.06423 1.11111E-6 " pathEditMode="relative" rAng="0" ptsTypes="AA">
                                      <p:cBhvr>
                                        <p:cTn id="74" dur="2000" fill="hold"/>
                                        <p:tgtEl>
                                          <p:spTgt spid="106"/>
                                        </p:tgtEl>
                                        <p:attrNameLst>
                                          <p:attrName>ppt_x</p:attrName>
                                          <p:attrName>ppt_y</p:attrName>
                                        </p:attrNameLst>
                                      </p:cBhvr>
                                      <p:rCtr x="3212" y="0"/>
                                    </p:animMotion>
                                  </p:childTnLst>
                                </p:cTn>
                              </p:par>
                              <p:par>
                                <p:cTn id="75" presetID="63" presetClass="path" presetSubtype="0" accel="50000" decel="50000" fill="hold" nodeType="withEffect">
                                  <p:stCondLst>
                                    <p:cond delay="0"/>
                                  </p:stCondLst>
                                  <p:childTnLst>
                                    <p:animMotion origin="layout" path="M 1.11111E-6 2.59259E-6 L 0.06424 2.59259E-6 " pathEditMode="relative" rAng="0" ptsTypes="AA">
                                      <p:cBhvr>
                                        <p:cTn id="76" dur="2000" fill="hold"/>
                                        <p:tgtEl>
                                          <p:spTgt spid="107"/>
                                        </p:tgtEl>
                                        <p:attrNameLst>
                                          <p:attrName>ppt_x</p:attrName>
                                          <p:attrName>ppt_y</p:attrName>
                                        </p:attrNameLst>
                                      </p:cBhvr>
                                      <p:rCtr x="3212" y="0"/>
                                    </p:animMotion>
                                  </p:childTnLst>
                                </p:cTn>
                              </p:par>
                              <p:par>
                                <p:cTn id="77" presetID="35" presetClass="path" presetSubtype="0" accel="50000" decel="50000" fill="hold" nodeType="withEffect">
                                  <p:stCondLst>
                                    <p:cond delay="0"/>
                                  </p:stCondLst>
                                  <p:childTnLst>
                                    <p:animMotion origin="layout" path="M -2.22222E-6 -3.7037E-7 L -0.05104 -3.7037E-7 " pathEditMode="relative" rAng="0" ptsTypes="AA">
                                      <p:cBhvr>
                                        <p:cTn id="78" dur="2000" fill="hold"/>
                                        <p:tgtEl>
                                          <p:spTgt spid="96"/>
                                        </p:tgtEl>
                                        <p:attrNameLst>
                                          <p:attrName>ppt_x</p:attrName>
                                          <p:attrName>ppt_y</p:attrName>
                                        </p:attrNameLst>
                                      </p:cBhvr>
                                      <p:rCtr x="-2552" y="0"/>
                                    </p:animMotion>
                                  </p:childTnLst>
                                </p:cTn>
                              </p:par>
                              <p:par>
                                <p:cTn id="79" presetID="35" presetClass="path" presetSubtype="0" accel="50000" decel="50000" fill="hold" nodeType="withEffect">
                                  <p:stCondLst>
                                    <p:cond delay="0"/>
                                  </p:stCondLst>
                                  <p:childTnLst>
                                    <p:animMotion origin="layout" path="M 5.55112E-17 -3.7037E-7 L -0.02639 -3.7037E-7 " pathEditMode="relative" rAng="0" ptsTypes="AA">
                                      <p:cBhvr>
                                        <p:cTn id="80" dur="2000" fill="hold"/>
                                        <p:tgtEl>
                                          <p:spTgt spid="99"/>
                                        </p:tgtEl>
                                        <p:attrNameLst>
                                          <p:attrName>ppt_x</p:attrName>
                                          <p:attrName>ppt_y</p:attrName>
                                        </p:attrNameLst>
                                      </p:cBhvr>
                                      <p:rCtr x="-1319" y="0"/>
                                    </p:animMotion>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139"/>
                                        </p:tgtEl>
                                      </p:cBhvr>
                                    </p:animEffect>
                                    <p:set>
                                      <p:cBhvr>
                                        <p:cTn id="85" dur="1" fill="hold">
                                          <p:stCondLst>
                                            <p:cond delay="499"/>
                                          </p:stCondLst>
                                        </p:cTn>
                                        <p:tgtEl>
                                          <p:spTgt spid="139"/>
                                        </p:tgtEl>
                                        <p:attrNameLst>
                                          <p:attrName>style.visibility</p:attrName>
                                        </p:attrNameLst>
                                      </p:cBhvr>
                                      <p:to>
                                        <p:strVal val="hidden"/>
                                      </p:to>
                                    </p:set>
                                  </p:childTnLst>
                                </p:cTn>
                              </p:par>
                              <p:par>
                                <p:cTn id="86" presetID="10" presetClass="exit" presetSubtype="0" fill="hold" grpId="0" nodeType="withEffect">
                                  <p:stCondLst>
                                    <p:cond delay="0"/>
                                  </p:stCondLst>
                                  <p:childTnLst>
                                    <p:animEffect transition="out" filter="fade">
                                      <p:cBhvr>
                                        <p:cTn id="87" dur="500"/>
                                        <p:tgtEl>
                                          <p:spTgt spid="132"/>
                                        </p:tgtEl>
                                      </p:cBhvr>
                                    </p:animEffect>
                                    <p:set>
                                      <p:cBhvr>
                                        <p:cTn id="88" dur="1" fill="hold">
                                          <p:stCondLst>
                                            <p:cond delay="499"/>
                                          </p:stCondLst>
                                        </p:cTn>
                                        <p:tgtEl>
                                          <p:spTgt spid="132"/>
                                        </p:tgtEl>
                                        <p:attrNameLst>
                                          <p:attrName>style.visibility</p:attrName>
                                        </p:attrNameLst>
                                      </p:cBhvr>
                                      <p:to>
                                        <p:strVal val="hidden"/>
                                      </p:to>
                                    </p:set>
                                  </p:childTnLst>
                                </p:cTn>
                              </p:par>
                              <p:par>
                                <p:cTn id="89" presetID="10" presetClass="exit" presetSubtype="0" fill="hold" grpId="0" nodeType="withEffect">
                                  <p:stCondLst>
                                    <p:cond delay="0"/>
                                  </p:stCondLst>
                                  <p:childTnLst>
                                    <p:animEffect transition="out" filter="fade">
                                      <p:cBhvr>
                                        <p:cTn id="90" dur="500"/>
                                        <p:tgtEl>
                                          <p:spTgt spid="131"/>
                                        </p:tgtEl>
                                      </p:cBhvr>
                                    </p:animEffect>
                                    <p:set>
                                      <p:cBhvr>
                                        <p:cTn id="91" dur="1" fill="hold">
                                          <p:stCondLst>
                                            <p:cond delay="499"/>
                                          </p:stCondLst>
                                        </p:cTn>
                                        <p:tgtEl>
                                          <p:spTgt spid="131"/>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128"/>
                                        </p:tgtEl>
                                      </p:cBhvr>
                                    </p:animEffect>
                                    <p:set>
                                      <p:cBhvr>
                                        <p:cTn id="94" dur="1" fill="hold">
                                          <p:stCondLst>
                                            <p:cond delay="499"/>
                                          </p:stCondLst>
                                        </p:cTn>
                                        <p:tgtEl>
                                          <p:spTgt spid="128"/>
                                        </p:tgtEl>
                                        <p:attrNameLst>
                                          <p:attrName>style.visibility</p:attrName>
                                        </p:attrNameLst>
                                      </p:cBhvr>
                                      <p:to>
                                        <p:strVal val="hidden"/>
                                      </p:to>
                                    </p:set>
                                  </p:childTnLst>
                                </p:cTn>
                              </p:par>
                              <p:par>
                                <p:cTn id="95" presetID="10" presetClass="exit" presetSubtype="0" fill="hold" grpId="0" nodeType="withEffect">
                                  <p:stCondLst>
                                    <p:cond delay="0"/>
                                  </p:stCondLst>
                                  <p:childTnLst>
                                    <p:animEffect transition="out" filter="fade">
                                      <p:cBhvr>
                                        <p:cTn id="96" dur="500"/>
                                        <p:tgtEl>
                                          <p:spTgt spid="127"/>
                                        </p:tgtEl>
                                      </p:cBhvr>
                                    </p:animEffect>
                                    <p:set>
                                      <p:cBhvr>
                                        <p:cTn id="97" dur="1" fill="hold">
                                          <p:stCondLst>
                                            <p:cond delay="499"/>
                                          </p:stCondLst>
                                        </p:cTn>
                                        <p:tgtEl>
                                          <p:spTgt spid="127"/>
                                        </p:tgtEl>
                                        <p:attrNameLst>
                                          <p:attrName>style.visibility</p:attrName>
                                        </p:attrNameLst>
                                      </p:cBhvr>
                                      <p:to>
                                        <p:strVal val="hidden"/>
                                      </p:to>
                                    </p:set>
                                  </p:childTnLst>
                                </p:cTn>
                              </p:par>
                              <p:par>
                                <p:cTn id="98" presetID="10" presetClass="exit" presetSubtype="0" fill="hold" grpId="0" nodeType="withEffect">
                                  <p:stCondLst>
                                    <p:cond delay="0"/>
                                  </p:stCondLst>
                                  <p:childTnLst>
                                    <p:animEffect transition="out" filter="fade">
                                      <p:cBhvr>
                                        <p:cTn id="99" dur="500"/>
                                        <p:tgtEl>
                                          <p:spTgt spid="125"/>
                                        </p:tgtEl>
                                      </p:cBhvr>
                                    </p:animEffect>
                                    <p:set>
                                      <p:cBhvr>
                                        <p:cTn id="100" dur="1" fill="hold">
                                          <p:stCondLst>
                                            <p:cond delay="499"/>
                                          </p:stCondLst>
                                        </p:cTn>
                                        <p:tgtEl>
                                          <p:spTgt spid="125"/>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500"/>
                                        <p:tgtEl>
                                          <p:spTgt spid="14"/>
                                        </p:tgtEl>
                                      </p:cBhvr>
                                    </p:animEffect>
                                    <p:set>
                                      <p:cBhvr>
                                        <p:cTn id="103" dur="1" fill="hold">
                                          <p:stCondLst>
                                            <p:cond delay="499"/>
                                          </p:stCondLst>
                                        </p:cTn>
                                        <p:tgtEl>
                                          <p:spTgt spid="14"/>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141"/>
                                        </p:tgtEl>
                                        <p:attrNameLst>
                                          <p:attrName>style.visibility</p:attrName>
                                        </p:attrNameLst>
                                      </p:cBhvr>
                                      <p:to>
                                        <p:strVal val="visible"/>
                                      </p:to>
                                    </p:set>
                                    <p:animEffect transition="in" filter="fade">
                                      <p:cBhvr>
                                        <p:cTn id="108" dur="500"/>
                                        <p:tgtEl>
                                          <p:spTgt spid="141"/>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16"/>
                                        </p:tgtEl>
                                        <p:attrNameLst>
                                          <p:attrName>style.visibility</p:attrName>
                                        </p:attrNameLst>
                                      </p:cBhvr>
                                      <p:to>
                                        <p:strVal val="visible"/>
                                      </p:to>
                                    </p:set>
                                    <p:animEffect transition="in" filter="fade">
                                      <p:cBhvr>
                                        <p:cTn id="113" dur="500"/>
                                        <p:tgtEl>
                                          <p:spTgt spid="16"/>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fade">
                                      <p:cBhvr>
                                        <p:cTn id="118" dur="500"/>
                                        <p:tgtEl>
                                          <p:spTgt spid="20"/>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fade">
                                      <p:cBhvr>
                                        <p:cTn id="123" dur="500"/>
                                        <p:tgtEl>
                                          <p:spTgt spid="23"/>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26"/>
                                        </p:tgtEl>
                                        <p:attrNameLst>
                                          <p:attrName>style.visibility</p:attrName>
                                        </p:attrNameLst>
                                      </p:cBhvr>
                                      <p:to>
                                        <p:strVal val="visible"/>
                                      </p:to>
                                    </p:set>
                                    <p:animEffect transition="in" filter="fade">
                                      <p:cBhvr>
                                        <p:cTn id="1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25" grpId="0" animBg="1"/>
      <p:bldP spid="127" grpId="0" animBg="1"/>
      <p:bldP spid="128" grpId="0" animBg="1"/>
      <p:bldP spid="131" grpId="0" animBg="1"/>
      <p:bldP spid="132" grpId="0" animBg="1"/>
      <p:bldP spid="13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EE563004-F747-4C5D-8C2E-177DDCD34466}"/>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4:3</a:t>
            </a:r>
          </a:p>
        </p:txBody>
      </p:sp>
      <p:graphicFrame>
        <p:nvGraphicFramePr>
          <p:cNvPr id="8" name="Object 7">
            <a:extLst>
              <a:ext uri="{FF2B5EF4-FFF2-40B4-BE49-F238E27FC236}">
                <a16:creationId xmlns:a16="http://schemas.microsoft.com/office/drawing/2014/main" id="{5CF09856-6C96-4F49-9891-B8E0F0A3094F}"/>
              </a:ext>
            </a:extLst>
          </p:cNvPr>
          <p:cNvGraphicFramePr>
            <a:graphicFrameLocks noChangeAspect="1"/>
          </p:cNvGraphicFramePr>
          <p:nvPr>
            <p:extLst>
              <p:ext uri="{D42A27DB-BD31-4B8C-83A1-F6EECF244321}">
                <p14:modId xmlns:p14="http://schemas.microsoft.com/office/powerpoint/2010/main" val="18630479"/>
              </p:ext>
            </p:extLst>
          </p:nvPr>
        </p:nvGraphicFramePr>
        <p:xfrm>
          <a:off x="3813628" y="738188"/>
          <a:ext cx="889000" cy="558800"/>
        </p:xfrm>
        <a:graphic>
          <a:graphicData uri="http://schemas.openxmlformats.org/presentationml/2006/ole">
            <mc:AlternateContent xmlns:mc="http://schemas.openxmlformats.org/markup-compatibility/2006">
              <mc:Choice xmlns:v="urn:schemas-microsoft-com:vml" Requires="v">
                <p:oleObj spid="_x0000_s34818" name="Equation" r:id="rId4" imgW="888840" imgH="558720" progId="Equation.DSMT4">
                  <p:embed/>
                </p:oleObj>
              </mc:Choice>
              <mc:Fallback>
                <p:oleObj name="Equation" r:id="rId4" imgW="888840" imgH="558720" progId="Equation.DSMT4">
                  <p:embed/>
                  <p:pic>
                    <p:nvPicPr>
                      <p:cNvPr id="8" name="Object 7">
                        <a:extLst>
                          <a:ext uri="{FF2B5EF4-FFF2-40B4-BE49-F238E27FC236}">
                            <a16:creationId xmlns:a16="http://schemas.microsoft.com/office/drawing/2014/main" id="{5CF09856-6C96-4F49-9891-B8E0F0A3094F}"/>
                          </a:ext>
                        </a:extLst>
                      </p:cNvPr>
                      <p:cNvPicPr/>
                      <p:nvPr/>
                    </p:nvPicPr>
                    <p:blipFill>
                      <a:blip r:embed="rId5"/>
                      <a:stretch>
                        <a:fillRect/>
                      </a:stretch>
                    </p:blipFill>
                    <p:spPr>
                      <a:xfrm>
                        <a:off x="3813628" y="738188"/>
                        <a:ext cx="889000" cy="55880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20FAC13D-A1CD-4B18-81E9-2939D5B71A81}"/>
              </a:ext>
            </a:extLst>
          </p:cNvPr>
          <p:cNvGraphicFramePr>
            <a:graphicFrameLocks noChangeAspect="1"/>
          </p:cNvGraphicFramePr>
          <p:nvPr>
            <p:extLst>
              <p:ext uri="{D42A27DB-BD31-4B8C-83A1-F6EECF244321}">
                <p14:modId xmlns:p14="http://schemas.microsoft.com/office/powerpoint/2010/main" val="2372639922"/>
              </p:ext>
            </p:extLst>
          </p:nvPr>
        </p:nvGraphicFramePr>
        <p:xfrm>
          <a:off x="4751161" y="869950"/>
          <a:ext cx="596900" cy="279400"/>
        </p:xfrm>
        <a:graphic>
          <a:graphicData uri="http://schemas.openxmlformats.org/presentationml/2006/ole">
            <mc:AlternateContent xmlns:mc="http://schemas.openxmlformats.org/markup-compatibility/2006">
              <mc:Choice xmlns:v="urn:schemas-microsoft-com:vml" Requires="v">
                <p:oleObj spid="_x0000_s34819" name="Equation" r:id="rId6" imgW="596880" imgH="279360" progId="Equation.DSMT4">
                  <p:embed/>
                </p:oleObj>
              </mc:Choice>
              <mc:Fallback>
                <p:oleObj name="Equation" r:id="rId6" imgW="596880" imgH="279360" progId="Equation.DSMT4">
                  <p:embed/>
                  <p:pic>
                    <p:nvPicPr>
                      <p:cNvPr id="26" name="Object 25">
                        <a:extLst>
                          <a:ext uri="{FF2B5EF4-FFF2-40B4-BE49-F238E27FC236}">
                            <a16:creationId xmlns:a16="http://schemas.microsoft.com/office/drawing/2014/main" id="{20FAC13D-A1CD-4B18-81E9-2939D5B71A81}"/>
                          </a:ext>
                        </a:extLst>
                      </p:cNvPr>
                      <p:cNvPicPr/>
                      <p:nvPr/>
                    </p:nvPicPr>
                    <p:blipFill>
                      <a:blip r:embed="rId7"/>
                      <a:stretch>
                        <a:fillRect/>
                      </a:stretch>
                    </p:blipFill>
                    <p:spPr>
                      <a:xfrm>
                        <a:off x="4751161" y="869950"/>
                        <a:ext cx="596900" cy="279400"/>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C2665352-EBB5-4D0B-826B-7766177D23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8277" y="1700481"/>
            <a:ext cx="7907446" cy="2324018"/>
          </a:xfrm>
          <a:prstGeom prst="rect">
            <a:avLst/>
          </a:prstGeom>
        </p:spPr>
      </p:pic>
      <p:sp>
        <p:nvSpPr>
          <p:cNvPr id="7" name="Rectangle 6">
            <a:extLst>
              <a:ext uri="{FF2B5EF4-FFF2-40B4-BE49-F238E27FC236}">
                <a16:creationId xmlns:a16="http://schemas.microsoft.com/office/drawing/2014/main" id="{7BDE0FD1-0206-40E6-BEE5-7B1C02CE1F3B}"/>
              </a:ext>
            </a:extLst>
          </p:cNvPr>
          <p:cNvSpPr/>
          <p:nvPr/>
        </p:nvSpPr>
        <p:spPr>
          <a:xfrm>
            <a:off x="4277532" y="1851226"/>
            <a:ext cx="681926" cy="516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93980B3E-7FC8-4C82-A4DD-DEDF06144869}"/>
              </a:ext>
            </a:extLst>
          </p:cNvPr>
          <p:cNvSpPr/>
          <p:nvPr/>
        </p:nvSpPr>
        <p:spPr>
          <a:xfrm>
            <a:off x="370304" y="1445686"/>
            <a:ext cx="8386238" cy="1130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7AA8F84-59D3-447E-B049-BA90B93ABA00}"/>
              </a:ext>
            </a:extLst>
          </p:cNvPr>
          <p:cNvSpPr/>
          <p:nvPr/>
        </p:nvSpPr>
        <p:spPr>
          <a:xfrm>
            <a:off x="1456841" y="2672636"/>
            <a:ext cx="526942" cy="519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97A2699D-A236-4F21-92D7-C941074C9BF8}"/>
              </a:ext>
            </a:extLst>
          </p:cNvPr>
          <p:cNvSpPr/>
          <p:nvPr/>
        </p:nvSpPr>
        <p:spPr>
          <a:xfrm>
            <a:off x="3335029" y="2728774"/>
            <a:ext cx="526942" cy="519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0FA2950F-9B27-4A9E-BA2F-B3B2006C99C7}"/>
              </a:ext>
            </a:extLst>
          </p:cNvPr>
          <p:cNvSpPr/>
          <p:nvPr/>
        </p:nvSpPr>
        <p:spPr>
          <a:xfrm>
            <a:off x="5403434" y="2728774"/>
            <a:ext cx="526942" cy="519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E0B5F3A8-F7E1-4FF9-9F13-9B3A7A72392B}"/>
              </a:ext>
            </a:extLst>
          </p:cNvPr>
          <p:cNvSpPr/>
          <p:nvPr/>
        </p:nvSpPr>
        <p:spPr>
          <a:xfrm>
            <a:off x="7161664" y="2759631"/>
            <a:ext cx="526942" cy="519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6DC3A079-DE25-4910-8C77-DB04DCF49881}"/>
              </a:ext>
            </a:extLst>
          </p:cNvPr>
          <p:cNvSpPr/>
          <p:nvPr/>
        </p:nvSpPr>
        <p:spPr>
          <a:xfrm>
            <a:off x="425376" y="2575071"/>
            <a:ext cx="8386238" cy="869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Object 9">
            <a:extLst>
              <a:ext uri="{FF2B5EF4-FFF2-40B4-BE49-F238E27FC236}">
                <a16:creationId xmlns:a16="http://schemas.microsoft.com/office/drawing/2014/main" id="{D7F47DC6-30AF-47F1-AED1-E406F215F6B2}"/>
              </a:ext>
            </a:extLst>
          </p:cNvPr>
          <p:cNvGraphicFramePr>
            <a:graphicFrameLocks noChangeAspect="1"/>
          </p:cNvGraphicFramePr>
          <p:nvPr>
            <p:extLst>
              <p:ext uri="{D42A27DB-BD31-4B8C-83A1-F6EECF244321}">
                <p14:modId xmlns:p14="http://schemas.microsoft.com/office/powerpoint/2010/main" val="1347109838"/>
              </p:ext>
            </p:extLst>
          </p:nvPr>
        </p:nvGraphicFramePr>
        <p:xfrm>
          <a:off x="3950153" y="4862513"/>
          <a:ext cx="1066800" cy="266700"/>
        </p:xfrm>
        <a:graphic>
          <a:graphicData uri="http://schemas.openxmlformats.org/presentationml/2006/ole">
            <mc:AlternateContent xmlns:mc="http://schemas.openxmlformats.org/markup-compatibility/2006">
              <mc:Choice xmlns:v="urn:schemas-microsoft-com:vml" Requires="v">
                <p:oleObj spid="_x0000_s34820" name="Equation" r:id="rId9" imgW="1066680" imgH="266400" progId="Equation.DSMT4">
                  <p:embed/>
                </p:oleObj>
              </mc:Choice>
              <mc:Fallback>
                <p:oleObj name="Equation" r:id="rId9" imgW="1066680" imgH="266400" progId="Equation.DSMT4">
                  <p:embed/>
                  <p:pic>
                    <p:nvPicPr>
                      <p:cNvPr id="10" name="Object 9">
                        <a:extLst>
                          <a:ext uri="{FF2B5EF4-FFF2-40B4-BE49-F238E27FC236}">
                            <a16:creationId xmlns:a16="http://schemas.microsoft.com/office/drawing/2014/main" id="{D7F47DC6-30AF-47F1-AED1-E406F215F6B2}"/>
                          </a:ext>
                        </a:extLst>
                      </p:cNvPr>
                      <p:cNvPicPr/>
                      <p:nvPr/>
                    </p:nvPicPr>
                    <p:blipFill>
                      <a:blip r:embed="rId10"/>
                      <a:stretch>
                        <a:fillRect/>
                      </a:stretch>
                    </p:blipFill>
                    <p:spPr>
                      <a:xfrm>
                        <a:off x="3950153" y="4862513"/>
                        <a:ext cx="1066800" cy="2667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C7B76E6A-2774-44E3-93A5-17D29504E171}"/>
              </a:ext>
            </a:extLst>
          </p:cNvPr>
          <p:cNvGraphicFramePr>
            <a:graphicFrameLocks noChangeAspect="1"/>
          </p:cNvGraphicFramePr>
          <p:nvPr>
            <p:extLst>
              <p:ext uri="{D42A27DB-BD31-4B8C-83A1-F6EECF244321}">
                <p14:modId xmlns:p14="http://schemas.microsoft.com/office/powerpoint/2010/main" val="4003715154"/>
              </p:ext>
            </p:extLst>
          </p:nvPr>
        </p:nvGraphicFramePr>
        <p:xfrm>
          <a:off x="5070909" y="4856390"/>
          <a:ext cx="190500" cy="279400"/>
        </p:xfrm>
        <a:graphic>
          <a:graphicData uri="http://schemas.openxmlformats.org/presentationml/2006/ole">
            <mc:AlternateContent xmlns:mc="http://schemas.openxmlformats.org/markup-compatibility/2006">
              <mc:Choice xmlns:v="urn:schemas-microsoft-com:vml" Requires="v">
                <p:oleObj spid="_x0000_s34821" name="Equation" r:id="rId11" imgW="190440" imgH="279360" progId="Equation.DSMT4">
                  <p:embed/>
                </p:oleObj>
              </mc:Choice>
              <mc:Fallback>
                <p:oleObj name="Equation" r:id="rId11" imgW="190440" imgH="279360" progId="Equation.DSMT4">
                  <p:embed/>
                  <p:pic>
                    <p:nvPicPr>
                      <p:cNvPr id="13" name="Object 12">
                        <a:extLst>
                          <a:ext uri="{FF2B5EF4-FFF2-40B4-BE49-F238E27FC236}">
                            <a16:creationId xmlns:a16="http://schemas.microsoft.com/office/drawing/2014/main" id="{C7B76E6A-2774-44E3-93A5-17D29504E171}"/>
                          </a:ext>
                        </a:extLst>
                      </p:cNvPr>
                      <p:cNvPicPr/>
                      <p:nvPr/>
                    </p:nvPicPr>
                    <p:blipFill>
                      <a:blip r:embed="rId12"/>
                      <a:stretch>
                        <a:fillRect/>
                      </a:stretch>
                    </p:blipFill>
                    <p:spPr>
                      <a:xfrm>
                        <a:off x="5070909" y="4856390"/>
                        <a:ext cx="190500" cy="27940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859F125A-D884-4EFD-AD71-2345E06DF356}"/>
              </a:ext>
            </a:extLst>
          </p:cNvPr>
          <p:cNvGraphicFramePr>
            <a:graphicFrameLocks noChangeAspect="1"/>
          </p:cNvGraphicFramePr>
          <p:nvPr>
            <p:extLst>
              <p:ext uri="{D42A27DB-BD31-4B8C-83A1-F6EECF244321}">
                <p14:modId xmlns:p14="http://schemas.microsoft.com/office/powerpoint/2010/main" val="640931706"/>
              </p:ext>
            </p:extLst>
          </p:nvPr>
        </p:nvGraphicFramePr>
        <p:xfrm>
          <a:off x="3898900" y="5237163"/>
          <a:ext cx="1346200" cy="558800"/>
        </p:xfrm>
        <a:graphic>
          <a:graphicData uri="http://schemas.openxmlformats.org/presentationml/2006/ole">
            <mc:AlternateContent xmlns:mc="http://schemas.openxmlformats.org/markup-compatibility/2006">
              <mc:Choice xmlns:v="urn:schemas-microsoft-com:vml" Requires="v">
                <p:oleObj spid="_x0000_s34822" name="Equation" r:id="rId13" imgW="1346040" imgH="558720" progId="Equation.DSMT4">
                  <p:embed/>
                </p:oleObj>
              </mc:Choice>
              <mc:Fallback>
                <p:oleObj name="Equation" r:id="rId13" imgW="1346040" imgH="558720" progId="Equation.DSMT4">
                  <p:embed/>
                  <p:pic>
                    <p:nvPicPr>
                      <p:cNvPr id="17" name="Object 16">
                        <a:extLst>
                          <a:ext uri="{FF2B5EF4-FFF2-40B4-BE49-F238E27FC236}">
                            <a16:creationId xmlns:a16="http://schemas.microsoft.com/office/drawing/2014/main" id="{859F125A-D884-4EFD-AD71-2345E06DF356}"/>
                          </a:ext>
                        </a:extLst>
                      </p:cNvPr>
                      <p:cNvPicPr/>
                      <p:nvPr/>
                    </p:nvPicPr>
                    <p:blipFill>
                      <a:blip r:embed="rId14"/>
                      <a:stretch>
                        <a:fillRect/>
                      </a:stretch>
                    </p:blipFill>
                    <p:spPr>
                      <a:xfrm>
                        <a:off x="3898900" y="5237163"/>
                        <a:ext cx="1346200" cy="5588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680A48A5-B5BA-4876-B2B6-4E8996924779}"/>
              </a:ext>
            </a:extLst>
          </p:cNvPr>
          <p:cNvGraphicFramePr>
            <a:graphicFrameLocks noChangeAspect="1"/>
          </p:cNvGraphicFramePr>
          <p:nvPr>
            <p:extLst>
              <p:ext uri="{D42A27DB-BD31-4B8C-83A1-F6EECF244321}">
                <p14:modId xmlns:p14="http://schemas.microsoft.com/office/powerpoint/2010/main" val="1678573254"/>
              </p:ext>
            </p:extLst>
          </p:nvPr>
        </p:nvGraphicFramePr>
        <p:xfrm>
          <a:off x="3825875" y="5884863"/>
          <a:ext cx="889000" cy="558800"/>
        </p:xfrm>
        <a:graphic>
          <a:graphicData uri="http://schemas.openxmlformats.org/presentationml/2006/ole">
            <mc:AlternateContent xmlns:mc="http://schemas.openxmlformats.org/markup-compatibility/2006">
              <mc:Choice xmlns:v="urn:schemas-microsoft-com:vml" Requires="v">
                <p:oleObj spid="_x0000_s34823" name="Equation" r:id="rId15" imgW="888840" imgH="558720" progId="Equation.DSMT4">
                  <p:embed/>
                </p:oleObj>
              </mc:Choice>
              <mc:Fallback>
                <p:oleObj name="Equation" r:id="rId15" imgW="888840" imgH="558720" progId="Equation.DSMT4">
                  <p:embed/>
                  <p:pic>
                    <p:nvPicPr>
                      <p:cNvPr id="19" name="Object 18">
                        <a:extLst>
                          <a:ext uri="{FF2B5EF4-FFF2-40B4-BE49-F238E27FC236}">
                            <a16:creationId xmlns:a16="http://schemas.microsoft.com/office/drawing/2014/main" id="{680A48A5-B5BA-4876-B2B6-4E8996924779}"/>
                          </a:ext>
                        </a:extLst>
                      </p:cNvPr>
                      <p:cNvPicPr/>
                      <p:nvPr/>
                    </p:nvPicPr>
                    <p:blipFill>
                      <a:blip r:embed="rId16"/>
                      <a:stretch>
                        <a:fillRect/>
                      </a:stretch>
                    </p:blipFill>
                    <p:spPr>
                      <a:xfrm>
                        <a:off x="3825875" y="5884863"/>
                        <a:ext cx="889000" cy="558800"/>
                      </a:xfrm>
                      <a:prstGeom prst="rect">
                        <a:avLst/>
                      </a:prstGeom>
                    </p:spPr>
                  </p:pic>
                </p:oleObj>
              </mc:Fallback>
            </mc:AlternateContent>
          </a:graphicData>
        </a:graphic>
      </p:graphicFrame>
      <p:sp>
        <p:nvSpPr>
          <p:cNvPr id="57" name="Rectangle 56">
            <a:extLst>
              <a:ext uri="{FF2B5EF4-FFF2-40B4-BE49-F238E27FC236}">
                <a16:creationId xmlns:a16="http://schemas.microsoft.com/office/drawing/2014/main" id="{5D8C4CC8-6041-4B45-88D0-12937B54E27B}"/>
              </a:ext>
            </a:extLst>
          </p:cNvPr>
          <p:cNvSpPr/>
          <p:nvPr/>
        </p:nvSpPr>
        <p:spPr>
          <a:xfrm>
            <a:off x="566739" y="3505305"/>
            <a:ext cx="7958984" cy="376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Object 10">
            <a:extLst>
              <a:ext uri="{FF2B5EF4-FFF2-40B4-BE49-F238E27FC236}">
                <a16:creationId xmlns:a16="http://schemas.microsoft.com/office/drawing/2014/main" id="{B7EA35E9-6F3D-43EB-BE88-12F99458461D}"/>
              </a:ext>
            </a:extLst>
          </p:cNvPr>
          <p:cNvGraphicFramePr>
            <a:graphicFrameLocks noChangeAspect="1"/>
          </p:cNvGraphicFramePr>
          <p:nvPr>
            <p:extLst>
              <p:ext uri="{D42A27DB-BD31-4B8C-83A1-F6EECF244321}">
                <p14:modId xmlns:p14="http://schemas.microsoft.com/office/powerpoint/2010/main" val="1583406314"/>
              </p:ext>
            </p:extLst>
          </p:nvPr>
        </p:nvGraphicFramePr>
        <p:xfrm>
          <a:off x="3478984" y="2817302"/>
          <a:ext cx="216953" cy="319908"/>
        </p:xfrm>
        <a:graphic>
          <a:graphicData uri="http://schemas.openxmlformats.org/presentationml/2006/ole">
            <mc:AlternateContent xmlns:mc="http://schemas.openxmlformats.org/markup-compatibility/2006">
              <mc:Choice xmlns:v="urn:schemas-microsoft-com:vml" Requires="v">
                <p:oleObj spid="_x0000_s34824" name="Equation" r:id="rId17" imgW="180794" imgH="266590" progId="Equation.DSMT4">
                  <p:embed/>
                </p:oleObj>
              </mc:Choice>
              <mc:Fallback>
                <p:oleObj name="Equation" r:id="rId17" imgW="180794" imgH="266590" progId="Equation.DSMT4">
                  <p:embed/>
                  <p:pic>
                    <p:nvPicPr>
                      <p:cNvPr id="11" name="Object 10">
                        <a:extLst>
                          <a:ext uri="{FF2B5EF4-FFF2-40B4-BE49-F238E27FC236}">
                            <a16:creationId xmlns:a16="http://schemas.microsoft.com/office/drawing/2014/main" id="{B7EA35E9-6F3D-43EB-BE88-12F99458461D}"/>
                          </a:ext>
                        </a:extLst>
                      </p:cNvPr>
                      <p:cNvPicPr/>
                      <p:nvPr/>
                    </p:nvPicPr>
                    <p:blipFill>
                      <a:blip r:embed="rId18"/>
                      <a:stretch>
                        <a:fillRect/>
                      </a:stretch>
                    </p:blipFill>
                    <p:spPr>
                      <a:xfrm>
                        <a:off x="3478984" y="2817302"/>
                        <a:ext cx="216953" cy="319908"/>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3A9CD189-704F-4EA3-B4CB-74C09991917F}"/>
              </a:ext>
            </a:extLst>
          </p:cNvPr>
          <p:cNvGraphicFramePr>
            <a:graphicFrameLocks noChangeAspect="1"/>
          </p:cNvGraphicFramePr>
          <p:nvPr>
            <p:extLst>
              <p:ext uri="{D42A27DB-BD31-4B8C-83A1-F6EECF244321}">
                <p14:modId xmlns:p14="http://schemas.microsoft.com/office/powerpoint/2010/main" val="2913721247"/>
              </p:ext>
            </p:extLst>
          </p:nvPr>
        </p:nvGraphicFramePr>
        <p:xfrm>
          <a:off x="1536314" y="2817302"/>
          <a:ext cx="216953" cy="319908"/>
        </p:xfrm>
        <a:graphic>
          <a:graphicData uri="http://schemas.openxmlformats.org/presentationml/2006/ole">
            <mc:AlternateContent xmlns:mc="http://schemas.openxmlformats.org/markup-compatibility/2006">
              <mc:Choice xmlns:v="urn:schemas-microsoft-com:vml" Requires="v">
                <p:oleObj spid="_x0000_s34825" name="Equation" r:id="rId19" imgW="180794" imgH="266590" progId="Equation.DSMT4">
                  <p:embed/>
                </p:oleObj>
              </mc:Choice>
              <mc:Fallback>
                <p:oleObj name="Equation" r:id="rId19" imgW="180794" imgH="266590" progId="Equation.DSMT4">
                  <p:embed/>
                  <p:pic>
                    <p:nvPicPr>
                      <p:cNvPr id="12" name="Object 11">
                        <a:extLst>
                          <a:ext uri="{FF2B5EF4-FFF2-40B4-BE49-F238E27FC236}">
                            <a16:creationId xmlns:a16="http://schemas.microsoft.com/office/drawing/2014/main" id="{3A9CD189-704F-4EA3-B4CB-74C09991917F}"/>
                          </a:ext>
                        </a:extLst>
                      </p:cNvPr>
                      <p:cNvPicPr/>
                      <p:nvPr/>
                    </p:nvPicPr>
                    <p:blipFill>
                      <a:blip r:embed="rId20"/>
                      <a:stretch>
                        <a:fillRect/>
                      </a:stretch>
                    </p:blipFill>
                    <p:spPr>
                      <a:xfrm>
                        <a:off x="1536314" y="2817302"/>
                        <a:ext cx="216953" cy="319908"/>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819985A0-1F8C-4181-9751-F4C910A858F4}"/>
              </a:ext>
            </a:extLst>
          </p:cNvPr>
          <p:cNvGraphicFramePr>
            <a:graphicFrameLocks noChangeAspect="1"/>
          </p:cNvGraphicFramePr>
          <p:nvPr>
            <p:extLst>
              <p:ext uri="{D42A27DB-BD31-4B8C-83A1-F6EECF244321}">
                <p14:modId xmlns:p14="http://schemas.microsoft.com/office/powerpoint/2010/main" val="1551637921"/>
              </p:ext>
            </p:extLst>
          </p:nvPr>
        </p:nvGraphicFramePr>
        <p:xfrm>
          <a:off x="7308445" y="2841142"/>
          <a:ext cx="216953" cy="319908"/>
        </p:xfrm>
        <a:graphic>
          <a:graphicData uri="http://schemas.openxmlformats.org/presentationml/2006/ole">
            <mc:AlternateContent xmlns:mc="http://schemas.openxmlformats.org/markup-compatibility/2006">
              <mc:Choice xmlns:v="urn:schemas-microsoft-com:vml" Requires="v">
                <p:oleObj spid="_x0000_s34826" name="Equation" r:id="rId21" imgW="180794" imgH="266590" progId="Equation.DSMT4">
                  <p:embed/>
                </p:oleObj>
              </mc:Choice>
              <mc:Fallback>
                <p:oleObj name="Equation" r:id="rId21" imgW="180794" imgH="266590" progId="Equation.DSMT4">
                  <p:embed/>
                  <p:pic>
                    <p:nvPicPr>
                      <p:cNvPr id="25" name="Object 24">
                        <a:extLst>
                          <a:ext uri="{FF2B5EF4-FFF2-40B4-BE49-F238E27FC236}">
                            <a16:creationId xmlns:a16="http://schemas.microsoft.com/office/drawing/2014/main" id="{819985A0-1F8C-4181-9751-F4C910A858F4}"/>
                          </a:ext>
                        </a:extLst>
                      </p:cNvPr>
                      <p:cNvPicPr/>
                      <p:nvPr/>
                    </p:nvPicPr>
                    <p:blipFill>
                      <a:blip r:embed="rId18"/>
                      <a:stretch>
                        <a:fillRect/>
                      </a:stretch>
                    </p:blipFill>
                    <p:spPr>
                      <a:xfrm>
                        <a:off x="7308445" y="2841142"/>
                        <a:ext cx="216953" cy="319908"/>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FAA82367-66F5-4774-9A37-98F943E07000}"/>
              </a:ext>
            </a:extLst>
          </p:cNvPr>
          <p:cNvGraphicFramePr>
            <a:graphicFrameLocks noChangeAspect="1"/>
          </p:cNvGraphicFramePr>
          <p:nvPr>
            <p:extLst>
              <p:ext uri="{D42A27DB-BD31-4B8C-83A1-F6EECF244321}">
                <p14:modId xmlns:p14="http://schemas.microsoft.com/office/powerpoint/2010/main" val="2782921856"/>
              </p:ext>
            </p:extLst>
          </p:nvPr>
        </p:nvGraphicFramePr>
        <p:xfrm>
          <a:off x="5365775" y="2841142"/>
          <a:ext cx="216953" cy="319908"/>
        </p:xfrm>
        <a:graphic>
          <a:graphicData uri="http://schemas.openxmlformats.org/presentationml/2006/ole">
            <mc:AlternateContent xmlns:mc="http://schemas.openxmlformats.org/markup-compatibility/2006">
              <mc:Choice xmlns:v="urn:schemas-microsoft-com:vml" Requires="v">
                <p:oleObj spid="_x0000_s34827" name="Equation" r:id="rId22" imgW="180794" imgH="266590" progId="Equation.DSMT4">
                  <p:embed/>
                </p:oleObj>
              </mc:Choice>
              <mc:Fallback>
                <p:oleObj name="Equation" r:id="rId22" imgW="180794" imgH="266590" progId="Equation.DSMT4">
                  <p:embed/>
                  <p:pic>
                    <p:nvPicPr>
                      <p:cNvPr id="27" name="Object 26">
                        <a:extLst>
                          <a:ext uri="{FF2B5EF4-FFF2-40B4-BE49-F238E27FC236}">
                            <a16:creationId xmlns:a16="http://schemas.microsoft.com/office/drawing/2014/main" id="{FAA82367-66F5-4774-9A37-98F943E07000}"/>
                          </a:ext>
                        </a:extLst>
                      </p:cNvPr>
                      <p:cNvPicPr/>
                      <p:nvPr/>
                    </p:nvPicPr>
                    <p:blipFill>
                      <a:blip r:embed="rId20"/>
                      <a:stretch>
                        <a:fillRect/>
                      </a:stretch>
                    </p:blipFill>
                    <p:spPr>
                      <a:xfrm>
                        <a:off x="5365775" y="2841142"/>
                        <a:ext cx="216953" cy="319908"/>
                      </a:xfrm>
                      <a:prstGeom prst="rect">
                        <a:avLst/>
                      </a:prstGeom>
                    </p:spPr>
                  </p:pic>
                </p:oleObj>
              </mc:Fallback>
            </mc:AlternateContent>
          </a:graphicData>
        </a:graphic>
      </p:graphicFrame>
      <p:pic>
        <p:nvPicPr>
          <p:cNvPr id="30" name="Picture 29">
            <a:extLst>
              <a:ext uri="{FF2B5EF4-FFF2-40B4-BE49-F238E27FC236}">
                <a16:creationId xmlns:a16="http://schemas.microsoft.com/office/drawing/2014/main" id="{7449CD7A-3FE1-43A5-A99A-8DBDEDE70A34}"/>
              </a:ext>
            </a:extLst>
          </p:cNvPr>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688127" y="3431807"/>
            <a:ext cx="1953473" cy="587925"/>
          </a:xfrm>
          <a:prstGeom prst="rect">
            <a:avLst/>
          </a:prstGeom>
        </p:spPr>
      </p:pic>
      <p:graphicFrame>
        <p:nvGraphicFramePr>
          <p:cNvPr id="14" name="Object 13">
            <a:extLst>
              <a:ext uri="{FF2B5EF4-FFF2-40B4-BE49-F238E27FC236}">
                <a16:creationId xmlns:a16="http://schemas.microsoft.com/office/drawing/2014/main" id="{66CA23B3-0A0A-40D4-A996-107D6E2E792F}"/>
              </a:ext>
            </a:extLst>
          </p:cNvPr>
          <p:cNvGraphicFramePr>
            <a:graphicFrameLocks noChangeAspect="1"/>
          </p:cNvGraphicFramePr>
          <p:nvPr>
            <p:extLst>
              <p:ext uri="{D42A27DB-BD31-4B8C-83A1-F6EECF244321}">
                <p14:modId xmlns:p14="http://schemas.microsoft.com/office/powerpoint/2010/main" val="4284289495"/>
              </p:ext>
            </p:extLst>
          </p:nvPr>
        </p:nvGraphicFramePr>
        <p:xfrm>
          <a:off x="1539950" y="3926552"/>
          <a:ext cx="254000" cy="723900"/>
        </p:xfrm>
        <a:graphic>
          <a:graphicData uri="http://schemas.openxmlformats.org/presentationml/2006/ole">
            <mc:AlternateContent xmlns:mc="http://schemas.openxmlformats.org/markup-compatibility/2006">
              <mc:Choice xmlns:v="urn:schemas-microsoft-com:vml" Requires="v">
                <p:oleObj spid="_x0000_s34828" name="Equation" r:id="rId24" imgW="253800" imgH="723600" progId="Equation.DSMT4">
                  <p:embed/>
                </p:oleObj>
              </mc:Choice>
              <mc:Fallback>
                <p:oleObj name="Equation" r:id="rId24" imgW="253800" imgH="723600" progId="Equation.DSMT4">
                  <p:embed/>
                  <p:pic>
                    <p:nvPicPr>
                      <p:cNvPr id="14" name="Object 13">
                        <a:extLst>
                          <a:ext uri="{FF2B5EF4-FFF2-40B4-BE49-F238E27FC236}">
                            <a16:creationId xmlns:a16="http://schemas.microsoft.com/office/drawing/2014/main" id="{66CA23B3-0A0A-40D4-A996-107D6E2E792F}"/>
                          </a:ext>
                        </a:extLst>
                      </p:cNvPr>
                      <p:cNvPicPr/>
                      <p:nvPr/>
                    </p:nvPicPr>
                    <p:blipFill>
                      <a:blip r:embed="rId25"/>
                      <a:stretch>
                        <a:fillRect/>
                      </a:stretch>
                    </p:blipFill>
                    <p:spPr>
                      <a:xfrm>
                        <a:off x="1539950" y="3926552"/>
                        <a:ext cx="254000" cy="7239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9C4FF344-F268-410D-874F-79D340C68A5E}"/>
              </a:ext>
            </a:extLst>
          </p:cNvPr>
          <p:cNvGraphicFramePr>
            <a:graphicFrameLocks noChangeAspect="1"/>
          </p:cNvGraphicFramePr>
          <p:nvPr>
            <p:extLst>
              <p:ext uri="{D42A27DB-BD31-4B8C-83A1-F6EECF244321}">
                <p14:modId xmlns:p14="http://schemas.microsoft.com/office/powerpoint/2010/main" val="1375074301"/>
              </p:ext>
            </p:extLst>
          </p:nvPr>
        </p:nvGraphicFramePr>
        <p:xfrm>
          <a:off x="4793776" y="6008504"/>
          <a:ext cx="590550" cy="276225"/>
        </p:xfrm>
        <a:graphic>
          <a:graphicData uri="http://schemas.openxmlformats.org/presentationml/2006/ole">
            <mc:AlternateContent xmlns:mc="http://schemas.openxmlformats.org/markup-compatibility/2006">
              <mc:Choice xmlns:v="urn:schemas-microsoft-com:vml" Requires="v">
                <p:oleObj spid="_x0000_s34829" name="Equation" r:id="rId26" imgW="590419" imgH="276394" progId="Equation.DSMT4">
                  <p:embed/>
                </p:oleObj>
              </mc:Choice>
              <mc:Fallback>
                <p:oleObj name="Equation" r:id="rId26" imgW="590419" imgH="276394" progId="Equation.DSMT4">
                  <p:embed/>
                  <p:pic>
                    <p:nvPicPr>
                      <p:cNvPr id="20" name="Object 19">
                        <a:extLst>
                          <a:ext uri="{FF2B5EF4-FFF2-40B4-BE49-F238E27FC236}">
                            <a16:creationId xmlns:a16="http://schemas.microsoft.com/office/drawing/2014/main" id="{9C4FF344-F268-410D-874F-79D340C68A5E}"/>
                          </a:ext>
                        </a:extLst>
                      </p:cNvPr>
                      <p:cNvPicPr/>
                      <p:nvPr/>
                    </p:nvPicPr>
                    <p:blipFill>
                      <a:blip r:embed="rId27"/>
                      <a:stretch>
                        <a:fillRect/>
                      </a:stretch>
                    </p:blipFill>
                    <p:spPr>
                      <a:xfrm>
                        <a:off x="4793776" y="6008504"/>
                        <a:ext cx="590550" cy="276225"/>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2A03D6FE-ECCC-4AD2-9935-4827C94E2ECD}"/>
              </a:ext>
            </a:extLst>
          </p:cNvPr>
          <p:cNvGraphicFramePr>
            <a:graphicFrameLocks noChangeAspect="1"/>
          </p:cNvGraphicFramePr>
          <p:nvPr>
            <p:extLst>
              <p:ext uri="{D42A27DB-BD31-4B8C-83A1-F6EECF244321}">
                <p14:modId xmlns:p14="http://schemas.microsoft.com/office/powerpoint/2010/main" val="1778454385"/>
              </p:ext>
            </p:extLst>
          </p:nvPr>
        </p:nvGraphicFramePr>
        <p:xfrm>
          <a:off x="3463925" y="3908425"/>
          <a:ext cx="254000" cy="723900"/>
        </p:xfrm>
        <a:graphic>
          <a:graphicData uri="http://schemas.openxmlformats.org/presentationml/2006/ole">
            <mc:AlternateContent xmlns:mc="http://schemas.openxmlformats.org/markup-compatibility/2006">
              <mc:Choice xmlns:v="urn:schemas-microsoft-com:vml" Requires="v">
                <p:oleObj spid="_x0000_s34830" name="Equation" r:id="rId28" imgW="253800" imgH="723600" progId="Equation.DSMT4">
                  <p:embed/>
                </p:oleObj>
              </mc:Choice>
              <mc:Fallback>
                <p:oleObj name="Equation" r:id="rId28" imgW="253800" imgH="723600" progId="Equation.DSMT4">
                  <p:embed/>
                  <p:pic>
                    <p:nvPicPr>
                      <p:cNvPr id="24" name="Object 23">
                        <a:extLst>
                          <a:ext uri="{FF2B5EF4-FFF2-40B4-BE49-F238E27FC236}">
                            <a16:creationId xmlns:a16="http://schemas.microsoft.com/office/drawing/2014/main" id="{2A03D6FE-ECCC-4AD2-9935-4827C94E2ECD}"/>
                          </a:ext>
                        </a:extLst>
                      </p:cNvPr>
                      <p:cNvPicPr/>
                      <p:nvPr/>
                    </p:nvPicPr>
                    <p:blipFill>
                      <a:blip r:embed="rId29"/>
                      <a:stretch>
                        <a:fillRect/>
                      </a:stretch>
                    </p:blipFill>
                    <p:spPr>
                      <a:xfrm>
                        <a:off x="3463925" y="3908425"/>
                        <a:ext cx="254000" cy="723900"/>
                      </a:xfrm>
                      <a:prstGeom prst="rect">
                        <a:avLst/>
                      </a:prstGeom>
                    </p:spPr>
                  </p:pic>
                </p:oleObj>
              </mc:Fallback>
            </mc:AlternateContent>
          </a:graphicData>
        </a:graphic>
      </p:graphicFrame>
    </p:spTree>
    <p:extLst>
      <p:ext uri="{BB962C8B-B14F-4D97-AF65-F5344CB8AC3E}">
        <p14:creationId xmlns:p14="http://schemas.microsoft.com/office/powerpoint/2010/main" val="390680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47"/>
                                        </p:tgtEl>
                                      </p:cBhvr>
                                    </p:animEffect>
                                    <p:set>
                                      <p:cBhvr>
                                        <p:cTn id="16" dur="1" fill="hold">
                                          <p:stCondLst>
                                            <p:cond delay="499"/>
                                          </p:stCondLst>
                                        </p:cTn>
                                        <p:tgtEl>
                                          <p:spTgt spid="4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xit" presetSubtype="0" fill="hold" nodeType="withEffect">
                                  <p:stCondLst>
                                    <p:cond delay="0"/>
                                  </p:stCondLst>
                                  <p:childTnLst>
                                    <p:animEffect transition="out" filter="fade">
                                      <p:cBhvr>
                                        <p:cTn id="56" dur="500"/>
                                        <p:tgtEl>
                                          <p:spTgt spid="30"/>
                                        </p:tgtEl>
                                      </p:cBhvr>
                                    </p:animEffect>
                                    <p:set>
                                      <p:cBhvr>
                                        <p:cTn id="57" dur="1" fill="hold">
                                          <p:stCondLst>
                                            <p:cond delay="499"/>
                                          </p:stCondLst>
                                        </p:cTn>
                                        <p:tgtEl>
                                          <p:spTgt spid="30"/>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childTnLst>
                          </p:cTn>
                        </p:par>
                        <p:par>
                          <p:cTn id="61" fill="hold">
                            <p:stCondLst>
                              <p:cond delay="500"/>
                            </p:stCondLst>
                            <p:childTnLst>
                              <p:par>
                                <p:cTn id="62" presetID="10" presetClass="exit" presetSubtype="0" fill="hold" grpId="0" nodeType="afterEffect">
                                  <p:stCondLst>
                                    <p:cond delay="0"/>
                                  </p:stCondLst>
                                  <p:childTnLst>
                                    <p:animEffect transition="out" filter="fade">
                                      <p:cBhvr>
                                        <p:cTn id="63" dur="500"/>
                                        <p:tgtEl>
                                          <p:spTgt spid="57"/>
                                        </p:tgtEl>
                                      </p:cBhvr>
                                    </p:animEffect>
                                    <p:set>
                                      <p:cBhvr>
                                        <p:cTn id="64" dur="1" fill="hold">
                                          <p:stCondLst>
                                            <p:cond delay="499"/>
                                          </p:stCondLst>
                                        </p:cTn>
                                        <p:tgtEl>
                                          <p:spTgt spid="57"/>
                                        </p:tgtEl>
                                        <p:attrNameLst>
                                          <p:attrName>style.visibility</p:attrName>
                                        </p:attrNameLst>
                                      </p:cBhvr>
                                      <p:to>
                                        <p:strVal val="hidden"/>
                                      </p:to>
                                    </p:set>
                                  </p:childTnLst>
                                </p:cTn>
                              </p:par>
                              <p:par>
                                <p:cTn id="65" presetID="10" presetClass="entr" presetSubtype="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par>
                                <p:cTn id="73" presetID="10" presetClass="entr" presetSubtype="0"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6" grpId="0" animBg="1"/>
      <p:bldP spid="47" grpId="0" animBg="1"/>
      <p:bldP spid="5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F6678013-B0B5-421D-B8F2-D2180BE6C776}"/>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4:5</a:t>
            </a:r>
          </a:p>
        </p:txBody>
      </p:sp>
      <p:pic>
        <p:nvPicPr>
          <p:cNvPr id="4" name="Picture 3">
            <a:extLst>
              <a:ext uri="{FF2B5EF4-FFF2-40B4-BE49-F238E27FC236}">
                <a16:creationId xmlns:a16="http://schemas.microsoft.com/office/drawing/2014/main" id="{18CB3B53-2A71-4B8F-8FA1-EBF7DF096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1673933"/>
            <a:ext cx="7907446" cy="3510134"/>
          </a:xfrm>
          <a:prstGeom prst="rect">
            <a:avLst/>
          </a:prstGeom>
        </p:spPr>
      </p:pic>
      <p:graphicFrame>
        <p:nvGraphicFramePr>
          <p:cNvPr id="8" name="Object 7">
            <a:extLst>
              <a:ext uri="{FF2B5EF4-FFF2-40B4-BE49-F238E27FC236}">
                <a16:creationId xmlns:a16="http://schemas.microsoft.com/office/drawing/2014/main" id="{75F38AA1-90AE-4ACD-9C0C-503F4AD0A973}"/>
              </a:ext>
            </a:extLst>
          </p:cNvPr>
          <p:cNvGraphicFramePr>
            <a:graphicFrameLocks noChangeAspect="1"/>
          </p:cNvGraphicFramePr>
          <p:nvPr>
            <p:extLst>
              <p:ext uri="{D42A27DB-BD31-4B8C-83A1-F6EECF244321}">
                <p14:modId xmlns:p14="http://schemas.microsoft.com/office/powerpoint/2010/main" val="3939072392"/>
              </p:ext>
            </p:extLst>
          </p:nvPr>
        </p:nvGraphicFramePr>
        <p:xfrm>
          <a:off x="1069975" y="2782434"/>
          <a:ext cx="563760" cy="335232"/>
        </p:xfrm>
        <a:graphic>
          <a:graphicData uri="http://schemas.openxmlformats.org/presentationml/2006/ole">
            <mc:AlternateContent xmlns:mc="http://schemas.openxmlformats.org/markup-compatibility/2006">
              <mc:Choice xmlns:v="urn:schemas-microsoft-com:vml" Requires="v">
                <p:oleObj spid="_x0000_s36866" name="Equation" r:id="rId5" imgW="469800" imgH="279360" progId="Equation.DSMT4">
                  <p:embed/>
                </p:oleObj>
              </mc:Choice>
              <mc:Fallback>
                <p:oleObj name="Equation" r:id="rId5" imgW="469800" imgH="279360" progId="Equation.DSMT4">
                  <p:embed/>
                  <p:pic>
                    <p:nvPicPr>
                      <p:cNvPr id="8" name="Object 7">
                        <a:extLst>
                          <a:ext uri="{FF2B5EF4-FFF2-40B4-BE49-F238E27FC236}">
                            <a16:creationId xmlns:a16="http://schemas.microsoft.com/office/drawing/2014/main" id="{75F38AA1-90AE-4ACD-9C0C-503F4AD0A973}"/>
                          </a:ext>
                        </a:extLst>
                      </p:cNvPr>
                      <p:cNvPicPr/>
                      <p:nvPr/>
                    </p:nvPicPr>
                    <p:blipFill>
                      <a:blip r:embed="rId6"/>
                      <a:stretch>
                        <a:fillRect/>
                      </a:stretch>
                    </p:blipFill>
                    <p:spPr>
                      <a:xfrm>
                        <a:off x="1069975" y="2782434"/>
                        <a:ext cx="563760" cy="33523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E6CC4373-2D66-463A-B40D-74344934C25F}"/>
              </a:ext>
            </a:extLst>
          </p:cNvPr>
          <p:cNvGraphicFramePr>
            <a:graphicFrameLocks noChangeAspect="1"/>
          </p:cNvGraphicFramePr>
          <p:nvPr>
            <p:extLst>
              <p:ext uri="{D42A27DB-BD31-4B8C-83A1-F6EECF244321}">
                <p14:modId xmlns:p14="http://schemas.microsoft.com/office/powerpoint/2010/main" val="1911535496"/>
              </p:ext>
            </p:extLst>
          </p:nvPr>
        </p:nvGraphicFramePr>
        <p:xfrm>
          <a:off x="2360613" y="2797445"/>
          <a:ext cx="561975" cy="323850"/>
        </p:xfrm>
        <a:graphic>
          <a:graphicData uri="http://schemas.openxmlformats.org/presentationml/2006/ole">
            <mc:AlternateContent xmlns:mc="http://schemas.openxmlformats.org/markup-compatibility/2006">
              <mc:Choice xmlns:v="urn:schemas-microsoft-com:vml" Requires="v">
                <p:oleObj spid="_x0000_s36867" name="Equation" r:id="rId7" imgW="562051" imgH="323905" progId="Equation.DSMT4">
                  <p:embed/>
                </p:oleObj>
              </mc:Choice>
              <mc:Fallback>
                <p:oleObj name="Equation" r:id="rId7" imgW="562051" imgH="323905" progId="Equation.DSMT4">
                  <p:embed/>
                  <p:pic>
                    <p:nvPicPr>
                      <p:cNvPr id="9" name="Object 8">
                        <a:extLst>
                          <a:ext uri="{FF2B5EF4-FFF2-40B4-BE49-F238E27FC236}">
                            <a16:creationId xmlns:a16="http://schemas.microsoft.com/office/drawing/2014/main" id="{E6CC4373-2D66-463A-B40D-74344934C25F}"/>
                          </a:ext>
                        </a:extLst>
                      </p:cNvPr>
                      <p:cNvPicPr/>
                      <p:nvPr/>
                    </p:nvPicPr>
                    <p:blipFill>
                      <a:blip r:embed="rId8"/>
                      <a:stretch>
                        <a:fillRect/>
                      </a:stretch>
                    </p:blipFill>
                    <p:spPr>
                      <a:xfrm>
                        <a:off x="2360613" y="2797445"/>
                        <a:ext cx="561975" cy="32385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A167773-8766-4C2A-8D90-9EA625873408}"/>
              </a:ext>
            </a:extLst>
          </p:cNvPr>
          <p:cNvGraphicFramePr>
            <a:graphicFrameLocks noChangeAspect="1"/>
          </p:cNvGraphicFramePr>
          <p:nvPr>
            <p:extLst>
              <p:ext uri="{D42A27DB-BD31-4B8C-83A1-F6EECF244321}">
                <p14:modId xmlns:p14="http://schemas.microsoft.com/office/powerpoint/2010/main" val="2367698487"/>
              </p:ext>
            </p:extLst>
          </p:nvPr>
        </p:nvGraphicFramePr>
        <p:xfrm>
          <a:off x="3651492" y="2797445"/>
          <a:ext cx="563760" cy="335232"/>
        </p:xfrm>
        <a:graphic>
          <a:graphicData uri="http://schemas.openxmlformats.org/presentationml/2006/ole">
            <mc:AlternateContent xmlns:mc="http://schemas.openxmlformats.org/markup-compatibility/2006">
              <mc:Choice xmlns:v="urn:schemas-microsoft-com:vml" Requires="v">
                <p:oleObj spid="_x0000_s36868" name="Equation" r:id="rId9" imgW="469800" imgH="279360" progId="Equation.DSMT4">
                  <p:embed/>
                </p:oleObj>
              </mc:Choice>
              <mc:Fallback>
                <p:oleObj name="Equation" r:id="rId9" imgW="469800" imgH="279360" progId="Equation.DSMT4">
                  <p:embed/>
                  <p:pic>
                    <p:nvPicPr>
                      <p:cNvPr id="11" name="Object 10">
                        <a:extLst>
                          <a:ext uri="{FF2B5EF4-FFF2-40B4-BE49-F238E27FC236}">
                            <a16:creationId xmlns:a16="http://schemas.microsoft.com/office/drawing/2014/main" id="{DA167773-8766-4C2A-8D90-9EA625873408}"/>
                          </a:ext>
                        </a:extLst>
                      </p:cNvPr>
                      <p:cNvPicPr/>
                      <p:nvPr/>
                    </p:nvPicPr>
                    <p:blipFill>
                      <a:blip r:embed="rId6"/>
                      <a:stretch>
                        <a:fillRect/>
                      </a:stretch>
                    </p:blipFill>
                    <p:spPr>
                      <a:xfrm>
                        <a:off x="3651492" y="2797445"/>
                        <a:ext cx="563760" cy="335232"/>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A8EB0A4B-D9BE-4752-A804-06C83BE96608}"/>
              </a:ext>
            </a:extLst>
          </p:cNvPr>
          <p:cNvGraphicFramePr>
            <a:graphicFrameLocks noChangeAspect="1"/>
          </p:cNvGraphicFramePr>
          <p:nvPr>
            <p:extLst>
              <p:ext uri="{D42A27DB-BD31-4B8C-83A1-F6EECF244321}">
                <p14:modId xmlns:p14="http://schemas.microsoft.com/office/powerpoint/2010/main" val="2064471387"/>
              </p:ext>
            </p:extLst>
          </p:nvPr>
        </p:nvGraphicFramePr>
        <p:xfrm>
          <a:off x="4942130" y="2812456"/>
          <a:ext cx="561975" cy="323850"/>
        </p:xfrm>
        <a:graphic>
          <a:graphicData uri="http://schemas.openxmlformats.org/presentationml/2006/ole">
            <mc:AlternateContent xmlns:mc="http://schemas.openxmlformats.org/markup-compatibility/2006">
              <mc:Choice xmlns:v="urn:schemas-microsoft-com:vml" Requires="v">
                <p:oleObj spid="_x0000_s36869" name="Equation" r:id="rId10" imgW="562051" imgH="323905" progId="Equation.DSMT4">
                  <p:embed/>
                </p:oleObj>
              </mc:Choice>
              <mc:Fallback>
                <p:oleObj name="Equation" r:id="rId10" imgW="562051" imgH="323905" progId="Equation.DSMT4">
                  <p:embed/>
                  <p:pic>
                    <p:nvPicPr>
                      <p:cNvPr id="12" name="Object 11">
                        <a:extLst>
                          <a:ext uri="{FF2B5EF4-FFF2-40B4-BE49-F238E27FC236}">
                            <a16:creationId xmlns:a16="http://schemas.microsoft.com/office/drawing/2014/main" id="{A8EB0A4B-D9BE-4752-A804-06C83BE96608}"/>
                          </a:ext>
                        </a:extLst>
                      </p:cNvPr>
                      <p:cNvPicPr/>
                      <p:nvPr/>
                    </p:nvPicPr>
                    <p:blipFill>
                      <a:blip r:embed="rId8"/>
                      <a:stretch>
                        <a:fillRect/>
                      </a:stretch>
                    </p:blipFill>
                    <p:spPr>
                      <a:xfrm>
                        <a:off x="4942130" y="2812456"/>
                        <a:ext cx="561975" cy="3238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EE96407E-287C-43CD-9E0B-B6651AC35FDB}"/>
              </a:ext>
            </a:extLst>
          </p:cNvPr>
          <p:cNvGraphicFramePr>
            <a:graphicFrameLocks noChangeAspect="1"/>
          </p:cNvGraphicFramePr>
          <p:nvPr>
            <p:extLst>
              <p:ext uri="{D42A27DB-BD31-4B8C-83A1-F6EECF244321}">
                <p14:modId xmlns:p14="http://schemas.microsoft.com/office/powerpoint/2010/main" val="3968834656"/>
              </p:ext>
            </p:extLst>
          </p:nvPr>
        </p:nvGraphicFramePr>
        <p:xfrm>
          <a:off x="6230983" y="2790413"/>
          <a:ext cx="563760" cy="335232"/>
        </p:xfrm>
        <a:graphic>
          <a:graphicData uri="http://schemas.openxmlformats.org/presentationml/2006/ole">
            <mc:AlternateContent xmlns:mc="http://schemas.openxmlformats.org/markup-compatibility/2006">
              <mc:Choice xmlns:v="urn:schemas-microsoft-com:vml" Requires="v">
                <p:oleObj spid="_x0000_s36870" name="Equation" r:id="rId11" imgW="469800" imgH="279360" progId="Equation.DSMT4">
                  <p:embed/>
                </p:oleObj>
              </mc:Choice>
              <mc:Fallback>
                <p:oleObj name="Equation" r:id="rId11" imgW="469800" imgH="279360" progId="Equation.DSMT4">
                  <p:embed/>
                  <p:pic>
                    <p:nvPicPr>
                      <p:cNvPr id="15" name="Object 14">
                        <a:extLst>
                          <a:ext uri="{FF2B5EF4-FFF2-40B4-BE49-F238E27FC236}">
                            <a16:creationId xmlns:a16="http://schemas.microsoft.com/office/drawing/2014/main" id="{EE96407E-287C-43CD-9E0B-B6651AC35FDB}"/>
                          </a:ext>
                        </a:extLst>
                      </p:cNvPr>
                      <p:cNvPicPr/>
                      <p:nvPr/>
                    </p:nvPicPr>
                    <p:blipFill>
                      <a:blip r:embed="rId6"/>
                      <a:stretch>
                        <a:fillRect/>
                      </a:stretch>
                    </p:blipFill>
                    <p:spPr>
                      <a:xfrm>
                        <a:off x="6230983" y="2790413"/>
                        <a:ext cx="563760" cy="335232"/>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1179B205-3AB0-4FBC-90C5-13677E09A559}"/>
              </a:ext>
            </a:extLst>
          </p:cNvPr>
          <p:cNvGraphicFramePr>
            <a:graphicFrameLocks noChangeAspect="1"/>
          </p:cNvGraphicFramePr>
          <p:nvPr>
            <p:extLst>
              <p:ext uri="{D42A27DB-BD31-4B8C-83A1-F6EECF244321}">
                <p14:modId xmlns:p14="http://schemas.microsoft.com/office/powerpoint/2010/main" val="1927575448"/>
              </p:ext>
            </p:extLst>
          </p:nvPr>
        </p:nvGraphicFramePr>
        <p:xfrm>
          <a:off x="7521621" y="2805424"/>
          <a:ext cx="561975" cy="323850"/>
        </p:xfrm>
        <a:graphic>
          <a:graphicData uri="http://schemas.openxmlformats.org/presentationml/2006/ole">
            <mc:AlternateContent xmlns:mc="http://schemas.openxmlformats.org/markup-compatibility/2006">
              <mc:Choice xmlns:v="urn:schemas-microsoft-com:vml" Requires="v">
                <p:oleObj spid="_x0000_s36871" name="Equation" r:id="rId12" imgW="562051" imgH="323905" progId="Equation.DSMT4">
                  <p:embed/>
                </p:oleObj>
              </mc:Choice>
              <mc:Fallback>
                <p:oleObj name="Equation" r:id="rId12" imgW="562051" imgH="323905" progId="Equation.DSMT4">
                  <p:embed/>
                  <p:pic>
                    <p:nvPicPr>
                      <p:cNvPr id="16" name="Object 15">
                        <a:extLst>
                          <a:ext uri="{FF2B5EF4-FFF2-40B4-BE49-F238E27FC236}">
                            <a16:creationId xmlns:a16="http://schemas.microsoft.com/office/drawing/2014/main" id="{1179B205-3AB0-4FBC-90C5-13677E09A559}"/>
                          </a:ext>
                        </a:extLst>
                      </p:cNvPr>
                      <p:cNvPicPr/>
                      <p:nvPr/>
                    </p:nvPicPr>
                    <p:blipFill>
                      <a:blip r:embed="rId8"/>
                      <a:stretch>
                        <a:fillRect/>
                      </a:stretch>
                    </p:blipFill>
                    <p:spPr>
                      <a:xfrm>
                        <a:off x="7521621" y="2805424"/>
                        <a:ext cx="561975" cy="323850"/>
                      </a:xfrm>
                      <a:prstGeom prst="rect">
                        <a:avLst/>
                      </a:prstGeom>
                    </p:spPr>
                  </p:pic>
                </p:oleObj>
              </mc:Fallback>
            </mc:AlternateContent>
          </a:graphicData>
        </a:graphic>
      </p:graphicFrame>
    </p:spTree>
    <p:extLst>
      <p:ext uri="{BB962C8B-B14F-4D97-AF65-F5344CB8AC3E}">
        <p14:creationId xmlns:p14="http://schemas.microsoft.com/office/powerpoint/2010/main" val="407292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313F6D48-FB31-4276-8270-C821B57C36F9}"/>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4:6</a:t>
            </a:r>
          </a:p>
        </p:txBody>
      </p:sp>
      <p:pic>
        <p:nvPicPr>
          <p:cNvPr id="5" name="Picture 4">
            <a:extLst>
              <a:ext uri="{FF2B5EF4-FFF2-40B4-BE49-F238E27FC236}">
                <a16:creationId xmlns:a16="http://schemas.microsoft.com/office/drawing/2014/main" id="{0BDDC4ED-C2EC-4D56-8603-D3C36A1BB8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1317201"/>
            <a:ext cx="7907446" cy="1755068"/>
          </a:xfrm>
          <a:prstGeom prst="rect">
            <a:avLst/>
          </a:prstGeom>
        </p:spPr>
      </p:pic>
      <p:graphicFrame>
        <p:nvGraphicFramePr>
          <p:cNvPr id="7" name="Object 6">
            <a:extLst>
              <a:ext uri="{FF2B5EF4-FFF2-40B4-BE49-F238E27FC236}">
                <a16:creationId xmlns:a16="http://schemas.microsoft.com/office/drawing/2014/main" id="{6C3CA7BE-81BF-4AEC-9814-5141F49E543D}"/>
              </a:ext>
            </a:extLst>
          </p:cNvPr>
          <p:cNvGraphicFramePr>
            <a:graphicFrameLocks noChangeAspect="1"/>
          </p:cNvGraphicFramePr>
          <p:nvPr>
            <p:extLst>
              <p:ext uri="{D42A27DB-BD31-4B8C-83A1-F6EECF244321}">
                <p14:modId xmlns:p14="http://schemas.microsoft.com/office/powerpoint/2010/main" val="3059126771"/>
              </p:ext>
            </p:extLst>
          </p:nvPr>
        </p:nvGraphicFramePr>
        <p:xfrm>
          <a:off x="3790950" y="3149600"/>
          <a:ext cx="1562100" cy="558800"/>
        </p:xfrm>
        <a:graphic>
          <a:graphicData uri="http://schemas.openxmlformats.org/presentationml/2006/ole">
            <mc:AlternateContent xmlns:mc="http://schemas.openxmlformats.org/markup-compatibility/2006">
              <mc:Choice xmlns:v="urn:schemas-microsoft-com:vml" Requires="v">
                <p:oleObj spid="_x0000_s38914" name="Equation" r:id="rId5" imgW="1562040" imgH="558720" progId="Equation.DSMT4">
                  <p:embed/>
                </p:oleObj>
              </mc:Choice>
              <mc:Fallback>
                <p:oleObj name="Equation" r:id="rId5" imgW="1562040" imgH="558720" progId="Equation.DSMT4">
                  <p:embed/>
                  <p:pic>
                    <p:nvPicPr>
                      <p:cNvPr id="7" name="Object 6">
                        <a:extLst>
                          <a:ext uri="{FF2B5EF4-FFF2-40B4-BE49-F238E27FC236}">
                            <a16:creationId xmlns:a16="http://schemas.microsoft.com/office/drawing/2014/main" id="{6C3CA7BE-81BF-4AEC-9814-5141F49E543D}"/>
                          </a:ext>
                        </a:extLst>
                      </p:cNvPr>
                      <p:cNvPicPr/>
                      <p:nvPr/>
                    </p:nvPicPr>
                    <p:blipFill>
                      <a:blip r:embed="rId6"/>
                      <a:stretch>
                        <a:fillRect/>
                      </a:stretch>
                    </p:blipFill>
                    <p:spPr>
                      <a:xfrm>
                        <a:off x="3790950" y="3149600"/>
                        <a:ext cx="1562100" cy="5588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113FA9C3-E195-4649-9CA2-B611CB304D10}"/>
              </a:ext>
            </a:extLst>
          </p:cNvPr>
          <p:cNvGraphicFramePr>
            <a:graphicFrameLocks noChangeAspect="1"/>
          </p:cNvGraphicFramePr>
          <p:nvPr>
            <p:extLst>
              <p:ext uri="{D42A27DB-BD31-4B8C-83A1-F6EECF244321}">
                <p14:modId xmlns:p14="http://schemas.microsoft.com/office/powerpoint/2010/main" val="1353492376"/>
              </p:ext>
            </p:extLst>
          </p:nvPr>
        </p:nvGraphicFramePr>
        <p:xfrm>
          <a:off x="3792085" y="3778250"/>
          <a:ext cx="1485900" cy="558800"/>
        </p:xfrm>
        <a:graphic>
          <a:graphicData uri="http://schemas.openxmlformats.org/presentationml/2006/ole">
            <mc:AlternateContent xmlns:mc="http://schemas.openxmlformats.org/markup-compatibility/2006">
              <mc:Choice xmlns:v="urn:schemas-microsoft-com:vml" Requires="v">
                <p:oleObj spid="_x0000_s38915" name="Equation" r:id="rId7" imgW="1485720" imgH="558720" progId="Equation.DSMT4">
                  <p:embed/>
                </p:oleObj>
              </mc:Choice>
              <mc:Fallback>
                <p:oleObj name="Equation" r:id="rId7" imgW="1485720" imgH="558720" progId="Equation.DSMT4">
                  <p:embed/>
                  <p:pic>
                    <p:nvPicPr>
                      <p:cNvPr id="9" name="Object 8">
                        <a:extLst>
                          <a:ext uri="{FF2B5EF4-FFF2-40B4-BE49-F238E27FC236}">
                            <a16:creationId xmlns:a16="http://schemas.microsoft.com/office/drawing/2014/main" id="{113FA9C3-E195-4649-9CA2-B611CB304D10}"/>
                          </a:ext>
                        </a:extLst>
                      </p:cNvPr>
                      <p:cNvPicPr/>
                      <p:nvPr/>
                    </p:nvPicPr>
                    <p:blipFill>
                      <a:blip r:embed="rId8"/>
                      <a:stretch>
                        <a:fillRect/>
                      </a:stretch>
                    </p:blipFill>
                    <p:spPr>
                      <a:xfrm>
                        <a:off x="3792085" y="3778250"/>
                        <a:ext cx="1485900" cy="558800"/>
                      </a:xfrm>
                      <a:prstGeom prst="rect">
                        <a:avLst/>
                      </a:prstGeom>
                    </p:spPr>
                  </p:pic>
                </p:oleObj>
              </mc:Fallback>
            </mc:AlternateContent>
          </a:graphicData>
        </a:graphic>
      </p:graphicFrame>
    </p:spTree>
    <p:extLst>
      <p:ext uri="{BB962C8B-B14F-4D97-AF65-F5344CB8AC3E}">
        <p14:creationId xmlns:p14="http://schemas.microsoft.com/office/powerpoint/2010/main" val="3610129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55A08A67-84E4-494D-867F-51A7E80BC6F0}"/>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4:6</a:t>
            </a:r>
          </a:p>
        </p:txBody>
      </p:sp>
      <p:pic>
        <p:nvPicPr>
          <p:cNvPr id="12" name="Picture 11">
            <a:extLst>
              <a:ext uri="{FF2B5EF4-FFF2-40B4-BE49-F238E27FC236}">
                <a16:creationId xmlns:a16="http://schemas.microsoft.com/office/drawing/2014/main" id="{151EF2CF-EF58-4505-BCFD-7DC988358F1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09106" y="2071832"/>
            <a:ext cx="7907446" cy="771381"/>
          </a:xfrm>
          <a:prstGeom prst="rect">
            <a:avLst/>
          </a:prstGeom>
        </p:spPr>
      </p:pic>
      <p:pic>
        <p:nvPicPr>
          <p:cNvPr id="10" name="Picture 9">
            <a:extLst>
              <a:ext uri="{FF2B5EF4-FFF2-40B4-BE49-F238E27FC236}">
                <a16:creationId xmlns:a16="http://schemas.microsoft.com/office/drawing/2014/main" id="{0E914F19-4134-4440-BFF8-ED05F3135ED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09106" y="2089137"/>
            <a:ext cx="7907446" cy="771381"/>
          </a:xfrm>
          <a:prstGeom prst="rect">
            <a:avLst/>
          </a:prstGeom>
        </p:spPr>
      </p:pic>
      <p:graphicFrame>
        <p:nvGraphicFramePr>
          <p:cNvPr id="8" name="Object 7">
            <a:extLst>
              <a:ext uri="{FF2B5EF4-FFF2-40B4-BE49-F238E27FC236}">
                <a16:creationId xmlns:a16="http://schemas.microsoft.com/office/drawing/2014/main" id="{2ED23C87-4FF6-4D2F-ACB6-768FB5F93B77}"/>
              </a:ext>
            </a:extLst>
          </p:cNvPr>
          <p:cNvGraphicFramePr>
            <a:graphicFrameLocks noChangeAspect="1"/>
          </p:cNvGraphicFramePr>
          <p:nvPr>
            <p:extLst>
              <p:ext uri="{D42A27DB-BD31-4B8C-83A1-F6EECF244321}">
                <p14:modId xmlns:p14="http://schemas.microsoft.com/office/powerpoint/2010/main" val="444625359"/>
              </p:ext>
            </p:extLst>
          </p:nvPr>
        </p:nvGraphicFramePr>
        <p:xfrm>
          <a:off x="3784600" y="4051300"/>
          <a:ext cx="1574800" cy="558800"/>
        </p:xfrm>
        <a:graphic>
          <a:graphicData uri="http://schemas.openxmlformats.org/presentationml/2006/ole">
            <mc:AlternateContent xmlns:mc="http://schemas.openxmlformats.org/markup-compatibility/2006">
              <mc:Choice xmlns:v="urn:schemas-microsoft-com:vml" Requires="v">
                <p:oleObj spid="_x0000_s40962" name="Equation" r:id="rId6" imgW="1574640" imgH="558720" progId="Equation.DSMT4">
                  <p:embed/>
                </p:oleObj>
              </mc:Choice>
              <mc:Fallback>
                <p:oleObj name="Equation" r:id="rId6" imgW="1574640" imgH="558720" progId="Equation.DSMT4">
                  <p:embed/>
                  <p:pic>
                    <p:nvPicPr>
                      <p:cNvPr id="8" name="Object 7">
                        <a:extLst>
                          <a:ext uri="{FF2B5EF4-FFF2-40B4-BE49-F238E27FC236}">
                            <a16:creationId xmlns:a16="http://schemas.microsoft.com/office/drawing/2014/main" id="{2ED23C87-4FF6-4D2F-ACB6-768FB5F93B77}"/>
                          </a:ext>
                        </a:extLst>
                      </p:cNvPr>
                      <p:cNvPicPr/>
                      <p:nvPr/>
                    </p:nvPicPr>
                    <p:blipFill>
                      <a:blip r:embed="rId7"/>
                      <a:stretch>
                        <a:fillRect/>
                      </a:stretch>
                    </p:blipFill>
                    <p:spPr>
                      <a:xfrm>
                        <a:off x="3784600" y="4051300"/>
                        <a:ext cx="1574800" cy="5588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D3F099DD-971F-45E2-931B-E3305A9912C7}"/>
              </a:ext>
            </a:extLst>
          </p:cNvPr>
          <p:cNvGraphicFramePr>
            <a:graphicFrameLocks noChangeAspect="1"/>
          </p:cNvGraphicFramePr>
          <p:nvPr>
            <p:extLst>
              <p:ext uri="{D42A27DB-BD31-4B8C-83A1-F6EECF244321}">
                <p14:modId xmlns:p14="http://schemas.microsoft.com/office/powerpoint/2010/main" val="950786611"/>
              </p:ext>
            </p:extLst>
          </p:nvPr>
        </p:nvGraphicFramePr>
        <p:xfrm>
          <a:off x="3793672" y="4686300"/>
          <a:ext cx="1498600" cy="558800"/>
        </p:xfrm>
        <a:graphic>
          <a:graphicData uri="http://schemas.openxmlformats.org/presentationml/2006/ole">
            <mc:AlternateContent xmlns:mc="http://schemas.openxmlformats.org/markup-compatibility/2006">
              <mc:Choice xmlns:v="urn:schemas-microsoft-com:vml" Requires="v">
                <p:oleObj spid="_x0000_s40963" name="Equation" r:id="rId8" imgW="1498320" imgH="558720" progId="Equation.DSMT4">
                  <p:embed/>
                </p:oleObj>
              </mc:Choice>
              <mc:Fallback>
                <p:oleObj name="Equation" r:id="rId8" imgW="1498320" imgH="558720" progId="Equation.DSMT4">
                  <p:embed/>
                  <p:pic>
                    <p:nvPicPr>
                      <p:cNvPr id="15" name="Object 14">
                        <a:extLst>
                          <a:ext uri="{FF2B5EF4-FFF2-40B4-BE49-F238E27FC236}">
                            <a16:creationId xmlns:a16="http://schemas.microsoft.com/office/drawing/2014/main" id="{D3F099DD-971F-45E2-931B-E3305A9912C7}"/>
                          </a:ext>
                        </a:extLst>
                      </p:cNvPr>
                      <p:cNvPicPr/>
                      <p:nvPr/>
                    </p:nvPicPr>
                    <p:blipFill>
                      <a:blip r:embed="rId9"/>
                      <a:stretch>
                        <a:fillRect/>
                      </a:stretch>
                    </p:blipFill>
                    <p:spPr>
                      <a:xfrm>
                        <a:off x="3793672" y="4686300"/>
                        <a:ext cx="1498600" cy="558800"/>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35D14856-8CE6-4AD0-A086-7F14A29FEA78}"/>
              </a:ext>
            </a:extLst>
          </p:cNvPr>
          <p:cNvSpPr/>
          <p:nvPr/>
        </p:nvSpPr>
        <p:spPr>
          <a:xfrm>
            <a:off x="5698333" y="990600"/>
            <a:ext cx="3149600" cy="199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8367E10-BD4E-4C68-B693-22075722BDA2}"/>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609106" y="1324758"/>
            <a:ext cx="7907446" cy="771381"/>
          </a:xfrm>
          <a:prstGeom prst="rect">
            <a:avLst/>
          </a:prstGeom>
        </p:spPr>
      </p:pic>
    </p:spTree>
    <p:extLst>
      <p:ext uri="{BB962C8B-B14F-4D97-AF65-F5344CB8AC3E}">
        <p14:creationId xmlns:p14="http://schemas.microsoft.com/office/powerpoint/2010/main" val="221252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3.7037E-7 L 1.66667E-6 0.10741 " pathEditMode="relative" rAng="0" ptsTypes="AA">
                                      <p:cBhvr>
                                        <p:cTn id="6" dur="2000" fill="hold"/>
                                        <p:tgtEl>
                                          <p:spTgt spid="10"/>
                                        </p:tgtEl>
                                        <p:attrNameLst>
                                          <p:attrName>ppt_x</p:attrName>
                                          <p:attrName>ppt_y</p:attrName>
                                        </p:attrNameLst>
                                      </p:cBhvr>
                                      <p:rCtr x="0" y="5509"/>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144AF1F8-A3DC-4768-8BAA-849952D6519F}"/>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4:7</a:t>
            </a:r>
          </a:p>
        </p:txBody>
      </p:sp>
      <p:graphicFrame>
        <p:nvGraphicFramePr>
          <p:cNvPr id="3" name="Object 2">
            <a:extLst>
              <a:ext uri="{FF2B5EF4-FFF2-40B4-BE49-F238E27FC236}">
                <a16:creationId xmlns:a16="http://schemas.microsoft.com/office/drawing/2014/main" id="{4D1D484E-D5C0-4EA2-8046-D58DAC318865}"/>
              </a:ext>
            </a:extLst>
          </p:cNvPr>
          <p:cNvGraphicFramePr>
            <a:graphicFrameLocks noChangeAspect="1"/>
          </p:cNvGraphicFramePr>
          <p:nvPr>
            <p:extLst>
              <p:ext uri="{D42A27DB-BD31-4B8C-83A1-F6EECF244321}">
                <p14:modId xmlns:p14="http://schemas.microsoft.com/office/powerpoint/2010/main" val="371302261"/>
              </p:ext>
            </p:extLst>
          </p:nvPr>
        </p:nvGraphicFramePr>
        <p:xfrm>
          <a:off x="4203700" y="784223"/>
          <a:ext cx="736600" cy="558800"/>
        </p:xfrm>
        <a:graphic>
          <a:graphicData uri="http://schemas.openxmlformats.org/presentationml/2006/ole">
            <mc:AlternateContent xmlns:mc="http://schemas.openxmlformats.org/markup-compatibility/2006">
              <mc:Choice xmlns:v="urn:schemas-microsoft-com:vml" Requires="v">
                <p:oleObj spid="_x0000_s43010" name="Equation" r:id="rId4" imgW="736560" imgH="558720" progId="Equation.DSMT4">
                  <p:embed/>
                </p:oleObj>
              </mc:Choice>
              <mc:Fallback>
                <p:oleObj name="Equation" r:id="rId4" imgW="736560" imgH="558720" progId="Equation.DSMT4">
                  <p:embed/>
                  <p:pic>
                    <p:nvPicPr>
                      <p:cNvPr id="3" name="Object 2">
                        <a:extLst>
                          <a:ext uri="{FF2B5EF4-FFF2-40B4-BE49-F238E27FC236}">
                            <a16:creationId xmlns:a16="http://schemas.microsoft.com/office/drawing/2014/main" id="{4D1D484E-D5C0-4EA2-8046-D58DAC318865}"/>
                          </a:ext>
                        </a:extLst>
                      </p:cNvPr>
                      <p:cNvPicPr/>
                      <p:nvPr/>
                    </p:nvPicPr>
                    <p:blipFill>
                      <a:blip r:embed="rId5"/>
                      <a:stretch>
                        <a:fillRect/>
                      </a:stretch>
                    </p:blipFill>
                    <p:spPr>
                      <a:xfrm>
                        <a:off x="4203700" y="784223"/>
                        <a:ext cx="736600" cy="558800"/>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492826B2-5F28-4B71-9248-D20EADA288C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281068" y="1606551"/>
            <a:ext cx="6581865" cy="4544786"/>
          </a:xfrm>
          <a:prstGeom prst="rect">
            <a:avLst/>
          </a:prstGeom>
        </p:spPr>
      </p:pic>
    </p:spTree>
    <p:extLst>
      <p:ext uri="{BB962C8B-B14F-4D97-AF65-F5344CB8AC3E}">
        <p14:creationId xmlns:p14="http://schemas.microsoft.com/office/powerpoint/2010/main" val="2412709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964C450D-7E76-41DE-B1CF-6CD5E8A201A9}"/>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5:1</a:t>
            </a:r>
          </a:p>
        </p:txBody>
      </p:sp>
      <p:pic>
        <p:nvPicPr>
          <p:cNvPr id="5" name="Picture 4">
            <a:extLst>
              <a:ext uri="{FF2B5EF4-FFF2-40B4-BE49-F238E27FC236}">
                <a16:creationId xmlns:a16="http://schemas.microsoft.com/office/drawing/2014/main" id="{E7B0C19A-7C33-477F-89A1-4A2532A18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2054840"/>
            <a:ext cx="7907446" cy="2748321"/>
          </a:xfrm>
          <a:prstGeom prst="rect">
            <a:avLst/>
          </a:prstGeom>
        </p:spPr>
      </p:pic>
    </p:spTree>
    <p:extLst>
      <p:ext uri="{BB962C8B-B14F-4D97-AF65-F5344CB8AC3E}">
        <p14:creationId xmlns:p14="http://schemas.microsoft.com/office/powerpoint/2010/main" val="23044631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66766A-AC35-460E-B03B-3549DA46AB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0933" y="1029380"/>
            <a:ext cx="6842134" cy="5031465"/>
          </a:xfrm>
          <a:prstGeom prst="rect">
            <a:avLst/>
          </a:prstGeom>
        </p:spPr>
      </p:pic>
      <p:sp>
        <p:nvSpPr>
          <p:cNvPr id="8" name="Text Placeholder 1">
            <a:extLst>
              <a:ext uri="{FF2B5EF4-FFF2-40B4-BE49-F238E27FC236}">
                <a16:creationId xmlns:a16="http://schemas.microsoft.com/office/drawing/2014/main" id="{9323AB32-8B69-4665-A5D9-262F9135EB3F}"/>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5:1</a:t>
            </a:r>
          </a:p>
        </p:txBody>
      </p:sp>
      <p:grpSp>
        <p:nvGrpSpPr>
          <p:cNvPr id="18" name="Group 17">
            <a:extLst>
              <a:ext uri="{FF2B5EF4-FFF2-40B4-BE49-F238E27FC236}">
                <a16:creationId xmlns:a16="http://schemas.microsoft.com/office/drawing/2014/main" id="{DB91A106-2A25-4347-BD15-B0D4EED5EC3F}"/>
              </a:ext>
            </a:extLst>
          </p:cNvPr>
          <p:cNvGrpSpPr>
            <a:grpSpLocks noChangeAspect="1"/>
          </p:cNvGrpSpPr>
          <p:nvPr/>
        </p:nvGrpSpPr>
        <p:grpSpPr>
          <a:xfrm>
            <a:off x="6241142" y="1999342"/>
            <a:ext cx="1300245" cy="815970"/>
            <a:chOff x="5921827" y="1868714"/>
            <a:chExt cx="2337603" cy="1466965"/>
          </a:xfrm>
        </p:grpSpPr>
        <p:pic>
          <p:nvPicPr>
            <p:cNvPr id="5" name="Picture 4">
              <a:extLst>
                <a:ext uri="{FF2B5EF4-FFF2-40B4-BE49-F238E27FC236}">
                  <a16:creationId xmlns:a16="http://schemas.microsoft.com/office/drawing/2014/main" id="{E8549D2C-EA64-48C8-9A21-C9590AAA44A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921827" y="1872343"/>
              <a:ext cx="769257" cy="740229"/>
            </a:xfrm>
            <a:prstGeom prst="rect">
              <a:avLst/>
            </a:prstGeom>
          </p:spPr>
        </p:pic>
        <p:pic>
          <p:nvPicPr>
            <p:cNvPr id="10" name="Picture 9">
              <a:extLst>
                <a:ext uri="{FF2B5EF4-FFF2-40B4-BE49-F238E27FC236}">
                  <a16:creationId xmlns:a16="http://schemas.microsoft.com/office/drawing/2014/main" id="{180704C3-A487-4D51-8A4A-CD12B72785F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921827" y="2576286"/>
              <a:ext cx="769257" cy="740229"/>
            </a:xfrm>
            <a:prstGeom prst="rect">
              <a:avLst/>
            </a:prstGeom>
          </p:spPr>
        </p:pic>
        <p:pic>
          <p:nvPicPr>
            <p:cNvPr id="12" name="Picture 11">
              <a:extLst>
                <a:ext uri="{FF2B5EF4-FFF2-40B4-BE49-F238E27FC236}">
                  <a16:creationId xmlns:a16="http://schemas.microsoft.com/office/drawing/2014/main" id="{9925B9B7-71F8-4827-9905-9B2058F0A2C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691084" y="1872343"/>
              <a:ext cx="769257" cy="740229"/>
            </a:xfrm>
            <a:prstGeom prst="rect">
              <a:avLst/>
            </a:prstGeom>
          </p:spPr>
        </p:pic>
        <p:pic>
          <p:nvPicPr>
            <p:cNvPr id="14" name="Picture 13">
              <a:extLst>
                <a:ext uri="{FF2B5EF4-FFF2-40B4-BE49-F238E27FC236}">
                  <a16:creationId xmlns:a16="http://schemas.microsoft.com/office/drawing/2014/main" id="{73FD6F9B-0BFD-45C5-AE9B-258C78B3AE8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460341" y="1868714"/>
              <a:ext cx="769257" cy="740229"/>
            </a:xfrm>
            <a:prstGeom prst="rect">
              <a:avLst/>
            </a:prstGeom>
          </p:spPr>
        </p:pic>
        <p:pic>
          <p:nvPicPr>
            <p:cNvPr id="15" name="Picture 14">
              <a:extLst>
                <a:ext uri="{FF2B5EF4-FFF2-40B4-BE49-F238E27FC236}">
                  <a16:creationId xmlns:a16="http://schemas.microsoft.com/office/drawing/2014/main" id="{EE3489F5-10A1-4B5B-A065-003269BAFBA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691084" y="2595449"/>
              <a:ext cx="769257" cy="740230"/>
            </a:xfrm>
            <a:prstGeom prst="rect">
              <a:avLst/>
            </a:prstGeom>
          </p:spPr>
        </p:pic>
        <p:pic>
          <p:nvPicPr>
            <p:cNvPr id="16" name="Picture 15">
              <a:extLst>
                <a:ext uri="{FF2B5EF4-FFF2-40B4-BE49-F238E27FC236}">
                  <a16:creationId xmlns:a16="http://schemas.microsoft.com/office/drawing/2014/main" id="{5A390A05-CC56-437F-B1D2-52FB4A4742E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490173" y="2576285"/>
              <a:ext cx="769257" cy="740229"/>
            </a:xfrm>
            <a:prstGeom prst="rect">
              <a:avLst/>
            </a:prstGeom>
          </p:spPr>
        </p:pic>
      </p:grpSp>
      <p:graphicFrame>
        <p:nvGraphicFramePr>
          <p:cNvPr id="19" name="Object 18">
            <a:extLst>
              <a:ext uri="{FF2B5EF4-FFF2-40B4-BE49-F238E27FC236}">
                <a16:creationId xmlns:a16="http://schemas.microsoft.com/office/drawing/2014/main" id="{0130B33B-CBD3-4A8E-AE25-62585022C3FF}"/>
              </a:ext>
            </a:extLst>
          </p:cNvPr>
          <p:cNvGraphicFramePr>
            <a:graphicFrameLocks noChangeAspect="1"/>
          </p:cNvGraphicFramePr>
          <p:nvPr>
            <p:extLst>
              <p:ext uri="{D42A27DB-BD31-4B8C-83A1-F6EECF244321}">
                <p14:modId xmlns:p14="http://schemas.microsoft.com/office/powerpoint/2010/main" val="4169881157"/>
              </p:ext>
            </p:extLst>
          </p:nvPr>
        </p:nvGraphicFramePr>
        <p:xfrm>
          <a:off x="3425528" y="2078712"/>
          <a:ext cx="217080" cy="662904"/>
        </p:xfrm>
        <a:graphic>
          <a:graphicData uri="http://schemas.openxmlformats.org/presentationml/2006/ole">
            <mc:AlternateContent xmlns:mc="http://schemas.openxmlformats.org/markup-compatibility/2006">
              <mc:Choice xmlns:v="urn:schemas-microsoft-com:vml" Requires="v">
                <p:oleObj spid="_x0000_s46082" name="Equation" r:id="rId6" imgW="241200" imgH="736560" progId="Equation.DSMT4">
                  <p:embed/>
                </p:oleObj>
              </mc:Choice>
              <mc:Fallback>
                <p:oleObj name="Equation" r:id="rId6" imgW="241200" imgH="736560" progId="Equation.DSMT4">
                  <p:embed/>
                  <p:pic>
                    <p:nvPicPr>
                      <p:cNvPr id="19" name="Object 18">
                        <a:extLst>
                          <a:ext uri="{FF2B5EF4-FFF2-40B4-BE49-F238E27FC236}">
                            <a16:creationId xmlns:a16="http://schemas.microsoft.com/office/drawing/2014/main" id="{0130B33B-CBD3-4A8E-AE25-62585022C3FF}"/>
                          </a:ext>
                        </a:extLst>
                      </p:cNvPr>
                      <p:cNvPicPr/>
                      <p:nvPr/>
                    </p:nvPicPr>
                    <p:blipFill>
                      <a:blip r:embed="rId7"/>
                      <a:stretch>
                        <a:fillRect/>
                      </a:stretch>
                    </p:blipFill>
                    <p:spPr>
                      <a:xfrm>
                        <a:off x="3425528" y="2078712"/>
                        <a:ext cx="217080" cy="662904"/>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5E009FC1-2803-4B41-B7AB-4EBE75A55B57}"/>
              </a:ext>
            </a:extLst>
          </p:cNvPr>
          <p:cNvGraphicFramePr>
            <a:graphicFrameLocks noChangeAspect="1"/>
          </p:cNvGraphicFramePr>
          <p:nvPr>
            <p:extLst>
              <p:ext uri="{D42A27DB-BD31-4B8C-83A1-F6EECF244321}">
                <p14:modId xmlns:p14="http://schemas.microsoft.com/office/powerpoint/2010/main" val="2250632654"/>
              </p:ext>
            </p:extLst>
          </p:nvPr>
        </p:nvGraphicFramePr>
        <p:xfrm>
          <a:off x="3436868" y="3103380"/>
          <a:ext cx="205740" cy="651240"/>
        </p:xfrm>
        <a:graphic>
          <a:graphicData uri="http://schemas.openxmlformats.org/presentationml/2006/ole">
            <mc:AlternateContent xmlns:mc="http://schemas.openxmlformats.org/markup-compatibility/2006">
              <mc:Choice xmlns:v="urn:schemas-microsoft-com:vml" Requires="v">
                <p:oleObj spid="_x0000_s46083" name="Equation" r:id="rId8" imgW="228600" imgH="723600" progId="Equation.DSMT4">
                  <p:embed/>
                </p:oleObj>
              </mc:Choice>
              <mc:Fallback>
                <p:oleObj name="Equation" r:id="rId8" imgW="228600" imgH="723600" progId="Equation.DSMT4">
                  <p:embed/>
                  <p:pic>
                    <p:nvPicPr>
                      <p:cNvPr id="21" name="Object 20">
                        <a:extLst>
                          <a:ext uri="{FF2B5EF4-FFF2-40B4-BE49-F238E27FC236}">
                            <a16:creationId xmlns:a16="http://schemas.microsoft.com/office/drawing/2014/main" id="{5E009FC1-2803-4B41-B7AB-4EBE75A55B57}"/>
                          </a:ext>
                        </a:extLst>
                      </p:cNvPr>
                      <p:cNvPicPr/>
                      <p:nvPr/>
                    </p:nvPicPr>
                    <p:blipFill>
                      <a:blip r:embed="rId9"/>
                      <a:stretch>
                        <a:fillRect/>
                      </a:stretch>
                    </p:blipFill>
                    <p:spPr>
                      <a:xfrm>
                        <a:off x="3436868" y="3103380"/>
                        <a:ext cx="205740" cy="65124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E0053F57-A3E9-4A7A-BFE3-9B22AEDF2613}"/>
              </a:ext>
            </a:extLst>
          </p:cNvPr>
          <p:cNvGraphicFramePr>
            <a:graphicFrameLocks noChangeAspect="1"/>
          </p:cNvGraphicFramePr>
          <p:nvPr>
            <p:extLst>
              <p:ext uri="{D42A27DB-BD31-4B8C-83A1-F6EECF244321}">
                <p14:modId xmlns:p14="http://schemas.microsoft.com/office/powerpoint/2010/main" val="1364887908"/>
              </p:ext>
            </p:extLst>
          </p:nvPr>
        </p:nvGraphicFramePr>
        <p:xfrm>
          <a:off x="4933950" y="4356100"/>
          <a:ext cx="171396" cy="251424"/>
        </p:xfrm>
        <a:graphic>
          <a:graphicData uri="http://schemas.openxmlformats.org/presentationml/2006/ole">
            <mc:AlternateContent xmlns:mc="http://schemas.openxmlformats.org/markup-compatibility/2006">
              <mc:Choice xmlns:v="urn:schemas-microsoft-com:vml" Requires="v">
                <p:oleObj spid="_x0000_s46084" name="Equation" r:id="rId10" imgW="190440" imgH="279360" progId="Equation.DSMT4">
                  <p:embed/>
                </p:oleObj>
              </mc:Choice>
              <mc:Fallback>
                <p:oleObj name="Equation" r:id="rId10" imgW="190440" imgH="279360" progId="Equation.DSMT4">
                  <p:embed/>
                  <p:pic>
                    <p:nvPicPr>
                      <p:cNvPr id="23" name="Object 22">
                        <a:extLst>
                          <a:ext uri="{FF2B5EF4-FFF2-40B4-BE49-F238E27FC236}">
                            <a16:creationId xmlns:a16="http://schemas.microsoft.com/office/drawing/2014/main" id="{E0053F57-A3E9-4A7A-BFE3-9B22AEDF2613}"/>
                          </a:ext>
                        </a:extLst>
                      </p:cNvPr>
                      <p:cNvPicPr/>
                      <p:nvPr/>
                    </p:nvPicPr>
                    <p:blipFill>
                      <a:blip r:embed="rId11"/>
                      <a:stretch>
                        <a:fillRect/>
                      </a:stretch>
                    </p:blipFill>
                    <p:spPr>
                      <a:xfrm>
                        <a:off x="4933950" y="4356100"/>
                        <a:ext cx="171396" cy="251424"/>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6AB368E3-309D-43F6-881D-5DF82112638D}"/>
              </a:ext>
            </a:extLst>
          </p:cNvPr>
          <p:cNvGraphicFramePr>
            <a:graphicFrameLocks noChangeAspect="1"/>
          </p:cNvGraphicFramePr>
          <p:nvPr>
            <p:extLst>
              <p:ext uri="{D42A27DB-BD31-4B8C-83A1-F6EECF244321}">
                <p14:modId xmlns:p14="http://schemas.microsoft.com/office/powerpoint/2010/main" val="3374521854"/>
              </p:ext>
            </p:extLst>
          </p:nvPr>
        </p:nvGraphicFramePr>
        <p:xfrm>
          <a:off x="4871094" y="5384984"/>
          <a:ext cx="297108" cy="251424"/>
        </p:xfrm>
        <a:graphic>
          <a:graphicData uri="http://schemas.openxmlformats.org/presentationml/2006/ole">
            <mc:AlternateContent xmlns:mc="http://schemas.openxmlformats.org/markup-compatibility/2006">
              <mc:Choice xmlns:v="urn:schemas-microsoft-com:vml" Requires="v">
                <p:oleObj spid="_x0000_s46085" name="Equation" r:id="rId12" imgW="330120" imgH="279360" progId="Equation.DSMT4">
                  <p:embed/>
                </p:oleObj>
              </mc:Choice>
              <mc:Fallback>
                <p:oleObj name="Equation" r:id="rId12" imgW="330120" imgH="279360" progId="Equation.DSMT4">
                  <p:embed/>
                  <p:pic>
                    <p:nvPicPr>
                      <p:cNvPr id="25" name="Object 24">
                        <a:extLst>
                          <a:ext uri="{FF2B5EF4-FFF2-40B4-BE49-F238E27FC236}">
                            <a16:creationId xmlns:a16="http://schemas.microsoft.com/office/drawing/2014/main" id="{6AB368E3-309D-43F6-881D-5DF82112638D}"/>
                          </a:ext>
                        </a:extLst>
                      </p:cNvPr>
                      <p:cNvPicPr/>
                      <p:nvPr/>
                    </p:nvPicPr>
                    <p:blipFill>
                      <a:blip r:embed="rId13"/>
                      <a:stretch>
                        <a:fillRect/>
                      </a:stretch>
                    </p:blipFill>
                    <p:spPr>
                      <a:xfrm>
                        <a:off x="4871094" y="5384984"/>
                        <a:ext cx="297108" cy="251424"/>
                      </a:xfrm>
                      <a:prstGeom prst="rect">
                        <a:avLst/>
                      </a:prstGeom>
                    </p:spPr>
                  </p:pic>
                </p:oleObj>
              </mc:Fallback>
            </mc:AlternateContent>
          </a:graphicData>
        </a:graphic>
      </p:graphicFrame>
      <p:pic>
        <p:nvPicPr>
          <p:cNvPr id="35" name="Picture 34">
            <a:extLst>
              <a:ext uri="{FF2B5EF4-FFF2-40B4-BE49-F238E27FC236}">
                <a16:creationId xmlns:a16="http://schemas.microsoft.com/office/drawing/2014/main" id="{85DAA61D-5E48-4AF0-A8CF-2516B420DE64}"/>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1619206" y="2060659"/>
            <a:ext cx="756702" cy="728185"/>
          </a:xfrm>
          <a:prstGeom prst="rect">
            <a:avLst/>
          </a:prstGeom>
        </p:spPr>
      </p:pic>
      <p:pic>
        <p:nvPicPr>
          <p:cNvPr id="36" name="Picture 35">
            <a:extLst>
              <a:ext uri="{FF2B5EF4-FFF2-40B4-BE49-F238E27FC236}">
                <a16:creationId xmlns:a16="http://schemas.microsoft.com/office/drawing/2014/main" id="{CD554259-65BF-42D1-A64E-62F875E539B8}"/>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1906315" y="3320082"/>
            <a:ext cx="182484" cy="325620"/>
          </a:xfrm>
          <a:prstGeom prst="rect">
            <a:avLst/>
          </a:prstGeom>
        </p:spPr>
      </p:pic>
      <p:pic>
        <p:nvPicPr>
          <p:cNvPr id="41" name="Picture 40">
            <a:extLst>
              <a:ext uri="{FF2B5EF4-FFF2-40B4-BE49-F238E27FC236}">
                <a16:creationId xmlns:a16="http://schemas.microsoft.com/office/drawing/2014/main" id="{81D629E1-D4ED-487B-9D97-D77FA2CBEFE1}"/>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6289950" y="3320082"/>
            <a:ext cx="1189975" cy="297899"/>
          </a:xfrm>
          <a:prstGeom prst="rect">
            <a:avLst/>
          </a:prstGeom>
        </p:spPr>
      </p:pic>
      <p:pic>
        <p:nvPicPr>
          <p:cNvPr id="43" name="Picture 42">
            <a:extLst>
              <a:ext uri="{FF2B5EF4-FFF2-40B4-BE49-F238E27FC236}">
                <a16:creationId xmlns:a16="http://schemas.microsoft.com/office/drawing/2014/main" id="{516FE6F7-52E8-4556-AB1B-AAF94502C1BE}"/>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1587500" y="4176938"/>
            <a:ext cx="850262" cy="750670"/>
          </a:xfrm>
          <a:prstGeom prst="rect">
            <a:avLst/>
          </a:prstGeom>
        </p:spPr>
      </p:pic>
      <p:grpSp>
        <p:nvGrpSpPr>
          <p:cNvPr id="61" name="Group 60">
            <a:extLst>
              <a:ext uri="{FF2B5EF4-FFF2-40B4-BE49-F238E27FC236}">
                <a16:creationId xmlns:a16="http://schemas.microsoft.com/office/drawing/2014/main" id="{ADD8CF42-6595-4F16-AFC9-2BC3E3FC20C0}"/>
              </a:ext>
            </a:extLst>
          </p:cNvPr>
          <p:cNvGrpSpPr>
            <a:grpSpLocks noChangeAspect="1"/>
          </p:cNvGrpSpPr>
          <p:nvPr/>
        </p:nvGrpSpPr>
        <p:grpSpPr>
          <a:xfrm>
            <a:off x="6029919" y="4133410"/>
            <a:ext cx="1745982" cy="750816"/>
            <a:chOff x="5814019" y="3980765"/>
            <a:chExt cx="3462099" cy="1488789"/>
          </a:xfrm>
        </p:grpSpPr>
        <p:pic>
          <p:nvPicPr>
            <p:cNvPr id="45" name="Picture 44">
              <a:extLst>
                <a:ext uri="{FF2B5EF4-FFF2-40B4-BE49-F238E27FC236}">
                  <a16:creationId xmlns:a16="http://schemas.microsoft.com/office/drawing/2014/main" id="{26B19A04-7EA8-4438-8386-09424988ADE0}"/>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5814019" y="4017361"/>
              <a:ext cx="850262" cy="750670"/>
            </a:xfrm>
            <a:prstGeom prst="rect">
              <a:avLst/>
            </a:prstGeom>
          </p:spPr>
        </p:pic>
        <p:pic>
          <p:nvPicPr>
            <p:cNvPr id="47" name="Picture 46">
              <a:extLst>
                <a:ext uri="{FF2B5EF4-FFF2-40B4-BE49-F238E27FC236}">
                  <a16:creationId xmlns:a16="http://schemas.microsoft.com/office/drawing/2014/main" id="{CA27DFB9-C7C7-46FC-A985-4576DB025624}"/>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6674532" y="3980765"/>
              <a:ext cx="850262" cy="750670"/>
            </a:xfrm>
            <a:prstGeom prst="rect">
              <a:avLst/>
            </a:prstGeom>
          </p:spPr>
        </p:pic>
        <p:pic>
          <p:nvPicPr>
            <p:cNvPr id="49" name="Picture 48">
              <a:extLst>
                <a:ext uri="{FF2B5EF4-FFF2-40B4-BE49-F238E27FC236}">
                  <a16:creationId xmlns:a16="http://schemas.microsoft.com/office/drawing/2014/main" id="{49417829-3351-4F7E-AFF1-66E5FDD75844}"/>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7524794" y="3980765"/>
              <a:ext cx="850262" cy="750670"/>
            </a:xfrm>
            <a:prstGeom prst="rect">
              <a:avLst/>
            </a:prstGeom>
          </p:spPr>
        </p:pic>
        <p:pic>
          <p:nvPicPr>
            <p:cNvPr id="51" name="Picture 50">
              <a:extLst>
                <a:ext uri="{FF2B5EF4-FFF2-40B4-BE49-F238E27FC236}">
                  <a16:creationId xmlns:a16="http://schemas.microsoft.com/office/drawing/2014/main" id="{781E29BE-5E58-4B81-A239-01A3B43C38F7}"/>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8375056" y="3980765"/>
              <a:ext cx="850262" cy="750670"/>
            </a:xfrm>
            <a:prstGeom prst="rect">
              <a:avLst/>
            </a:prstGeom>
          </p:spPr>
        </p:pic>
        <p:pic>
          <p:nvPicPr>
            <p:cNvPr id="53" name="Picture 52">
              <a:extLst>
                <a:ext uri="{FF2B5EF4-FFF2-40B4-BE49-F238E27FC236}">
                  <a16:creationId xmlns:a16="http://schemas.microsoft.com/office/drawing/2014/main" id="{44518E3C-A964-490D-ABA9-4137D9E3667C}"/>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5864819" y="4718884"/>
              <a:ext cx="850262" cy="750670"/>
            </a:xfrm>
            <a:prstGeom prst="rect">
              <a:avLst/>
            </a:prstGeom>
          </p:spPr>
        </p:pic>
        <p:pic>
          <p:nvPicPr>
            <p:cNvPr id="54" name="Picture 53">
              <a:extLst>
                <a:ext uri="{FF2B5EF4-FFF2-40B4-BE49-F238E27FC236}">
                  <a16:creationId xmlns:a16="http://schemas.microsoft.com/office/drawing/2014/main" id="{430FD7F1-B871-4EF9-AF82-55D999FB5047}"/>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6725332" y="4682288"/>
              <a:ext cx="850262" cy="750670"/>
            </a:xfrm>
            <a:prstGeom prst="rect">
              <a:avLst/>
            </a:prstGeom>
          </p:spPr>
        </p:pic>
        <p:pic>
          <p:nvPicPr>
            <p:cNvPr id="55" name="Picture 54">
              <a:extLst>
                <a:ext uri="{FF2B5EF4-FFF2-40B4-BE49-F238E27FC236}">
                  <a16:creationId xmlns:a16="http://schemas.microsoft.com/office/drawing/2014/main" id="{3E81D96D-1918-490F-8BA7-0196DA37497F}"/>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7575594" y="4682288"/>
              <a:ext cx="850262" cy="750670"/>
            </a:xfrm>
            <a:prstGeom prst="rect">
              <a:avLst/>
            </a:prstGeom>
          </p:spPr>
        </p:pic>
        <p:pic>
          <p:nvPicPr>
            <p:cNvPr id="56" name="Picture 55">
              <a:extLst>
                <a:ext uri="{FF2B5EF4-FFF2-40B4-BE49-F238E27FC236}">
                  <a16:creationId xmlns:a16="http://schemas.microsoft.com/office/drawing/2014/main" id="{EAD61517-2525-48C8-9F0F-C1E3CC894261}"/>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8425856" y="4682288"/>
              <a:ext cx="850262" cy="750670"/>
            </a:xfrm>
            <a:prstGeom prst="rect">
              <a:avLst/>
            </a:prstGeom>
          </p:spPr>
        </p:pic>
      </p:grpSp>
      <p:pic>
        <p:nvPicPr>
          <p:cNvPr id="62" name="Picture 61">
            <a:extLst>
              <a:ext uri="{FF2B5EF4-FFF2-40B4-BE49-F238E27FC236}">
                <a16:creationId xmlns:a16="http://schemas.microsoft.com/office/drawing/2014/main" id="{7F728960-CD7C-4C71-A8C2-AFAE99F7E7B2}"/>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6289950" y="5117957"/>
            <a:ext cx="1057152" cy="841287"/>
          </a:xfrm>
          <a:prstGeom prst="rect">
            <a:avLst/>
          </a:prstGeom>
        </p:spPr>
      </p:pic>
      <p:sp>
        <p:nvSpPr>
          <p:cNvPr id="67" name="Diamond 66">
            <a:extLst>
              <a:ext uri="{FF2B5EF4-FFF2-40B4-BE49-F238E27FC236}">
                <a16:creationId xmlns:a16="http://schemas.microsoft.com/office/drawing/2014/main" id="{B3543628-38EA-4CA0-8316-7B7E6A34A098}"/>
              </a:ext>
            </a:extLst>
          </p:cNvPr>
          <p:cNvSpPr/>
          <p:nvPr/>
        </p:nvSpPr>
        <p:spPr>
          <a:xfrm>
            <a:off x="1933359" y="5352891"/>
            <a:ext cx="128395" cy="371417"/>
          </a:xfrm>
          <a:prstGeom prst="diamond">
            <a:avLst/>
          </a:prstGeom>
          <a:solidFill>
            <a:srgbClr val="36A9E1"/>
          </a:solidFill>
          <a:ln>
            <a:solidFill>
              <a:srgbClr val="212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CCAB23E7-02DA-4763-894A-51A2D3FA2406}"/>
              </a:ext>
            </a:extLst>
          </p:cNvPr>
          <p:cNvSpPr/>
          <p:nvPr/>
        </p:nvSpPr>
        <p:spPr>
          <a:xfrm>
            <a:off x="3294743" y="4133410"/>
            <a:ext cx="428798" cy="732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DB5E0960-DB47-4891-BD79-C04F86BD6441}"/>
              </a:ext>
            </a:extLst>
          </p:cNvPr>
          <p:cNvSpPr/>
          <p:nvPr/>
        </p:nvSpPr>
        <p:spPr>
          <a:xfrm>
            <a:off x="3320548" y="5170570"/>
            <a:ext cx="428798" cy="732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FEA15853-102F-4688-83BB-60DED9F651F7}"/>
              </a:ext>
            </a:extLst>
          </p:cNvPr>
          <p:cNvSpPr/>
          <p:nvPr/>
        </p:nvSpPr>
        <p:spPr>
          <a:xfrm>
            <a:off x="4808851" y="2026734"/>
            <a:ext cx="428798" cy="732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119FFCD5-0A49-43A3-A1D1-00A56846AA03}"/>
              </a:ext>
            </a:extLst>
          </p:cNvPr>
          <p:cNvSpPr/>
          <p:nvPr/>
        </p:nvSpPr>
        <p:spPr>
          <a:xfrm>
            <a:off x="4834656" y="3063894"/>
            <a:ext cx="428798" cy="732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49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7"/>
                                        </p:tgtEl>
                                      </p:cBhvr>
                                    </p:animEffect>
                                    <p:set>
                                      <p:cBhvr>
                                        <p:cTn id="22" dur="1" fill="hold">
                                          <p:stCondLst>
                                            <p:cond delay="499"/>
                                          </p:stCondLst>
                                        </p:cTn>
                                        <p:tgtEl>
                                          <p:spTgt spid="3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500"/>
                                        <p:tgtEl>
                                          <p:spTgt spid="6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32"/>
                                        </p:tgtEl>
                                      </p:cBhvr>
                                    </p:animEffect>
                                    <p:set>
                                      <p:cBhvr>
                                        <p:cTn id="42"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3" grpId="0" animBg="1"/>
      <p:bldP spid="32" grpId="0" animBg="1"/>
      <p:bldP spid="34" grpId="0" animBg="1"/>
      <p:bldP spid="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5B86DAC5-2FDC-4CC6-B09A-4E888599DFE0}"/>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5:2</a:t>
            </a:r>
          </a:p>
        </p:txBody>
      </p:sp>
      <p:graphicFrame>
        <p:nvGraphicFramePr>
          <p:cNvPr id="8" name="Object 7">
            <a:extLst>
              <a:ext uri="{FF2B5EF4-FFF2-40B4-BE49-F238E27FC236}">
                <a16:creationId xmlns:a16="http://schemas.microsoft.com/office/drawing/2014/main" id="{12D494AE-95AC-491F-A53E-647038D8B19A}"/>
              </a:ext>
            </a:extLst>
          </p:cNvPr>
          <p:cNvGraphicFramePr>
            <a:graphicFrameLocks noChangeAspect="1"/>
          </p:cNvGraphicFramePr>
          <p:nvPr>
            <p:extLst>
              <p:ext uri="{D42A27DB-BD31-4B8C-83A1-F6EECF244321}">
                <p14:modId xmlns:p14="http://schemas.microsoft.com/office/powerpoint/2010/main" val="3516505651"/>
              </p:ext>
            </p:extLst>
          </p:nvPr>
        </p:nvGraphicFramePr>
        <p:xfrm>
          <a:off x="2755900" y="1095375"/>
          <a:ext cx="3632200" cy="342900"/>
        </p:xfrm>
        <a:graphic>
          <a:graphicData uri="http://schemas.openxmlformats.org/presentationml/2006/ole">
            <mc:AlternateContent xmlns:mc="http://schemas.openxmlformats.org/markup-compatibility/2006">
              <mc:Choice xmlns:v="urn:schemas-microsoft-com:vml" Requires="v">
                <p:oleObj spid="_x0000_s48130" name="Equation" r:id="rId4" imgW="3632040" imgH="342720" progId="Equation.DSMT4">
                  <p:embed/>
                </p:oleObj>
              </mc:Choice>
              <mc:Fallback>
                <p:oleObj name="Equation" r:id="rId4" imgW="3632040" imgH="342720" progId="Equation.DSMT4">
                  <p:embed/>
                  <p:pic>
                    <p:nvPicPr>
                      <p:cNvPr id="8" name="Object 7">
                        <a:extLst>
                          <a:ext uri="{FF2B5EF4-FFF2-40B4-BE49-F238E27FC236}">
                            <a16:creationId xmlns:a16="http://schemas.microsoft.com/office/drawing/2014/main" id="{12D494AE-95AC-491F-A53E-647038D8B19A}"/>
                          </a:ext>
                        </a:extLst>
                      </p:cNvPr>
                      <p:cNvPicPr/>
                      <p:nvPr/>
                    </p:nvPicPr>
                    <p:blipFill>
                      <a:blip r:embed="rId5"/>
                      <a:stretch>
                        <a:fillRect/>
                      </a:stretch>
                    </p:blipFill>
                    <p:spPr>
                      <a:xfrm>
                        <a:off x="2755900" y="1095375"/>
                        <a:ext cx="3632200" cy="342900"/>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B5369715-ECE0-4369-8F42-C94589EDE769}"/>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76067" y="2121364"/>
            <a:ext cx="1348740" cy="408839"/>
          </a:xfrm>
          <a:prstGeom prst="rect">
            <a:avLst/>
          </a:prstGeom>
        </p:spPr>
      </p:pic>
      <p:pic>
        <p:nvPicPr>
          <p:cNvPr id="10" name="Picture 9">
            <a:extLst>
              <a:ext uri="{FF2B5EF4-FFF2-40B4-BE49-F238E27FC236}">
                <a16:creationId xmlns:a16="http://schemas.microsoft.com/office/drawing/2014/main" id="{2C9E0F0F-73A9-455F-95C0-E4E8D5E398C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76067" y="2763349"/>
            <a:ext cx="1348740" cy="475514"/>
          </a:xfrm>
          <a:prstGeom prst="rect">
            <a:avLst/>
          </a:prstGeom>
        </p:spPr>
      </p:pic>
      <p:pic>
        <p:nvPicPr>
          <p:cNvPr id="12" name="Picture 11">
            <a:extLst>
              <a:ext uri="{FF2B5EF4-FFF2-40B4-BE49-F238E27FC236}">
                <a16:creationId xmlns:a16="http://schemas.microsoft.com/office/drawing/2014/main" id="{279B3B18-5511-47BC-9DFC-4633DF1FE952}"/>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716857" y="2121624"/>
            <a:ext cx="1089843" cy="408839"/>
          </a:xfrm>
          <a:prstGeom prst="rect">
            <a:avLst/>
          </a:prstGeom>
        </p:spPr>
      </p:pic>
      <p:pic>
        <p:nvPicPr>
          <p:cNvPr id="14" name="Picture 13">
            <a:extLst>
              <a:ext uri="{FF2B5EF4-FFF2-40B4-BE49-F238E27FC236}">
                <a16:creationId xmlns:a16="http://schemas.microsoft.com/office/drawing/2014/main" id="{FF4C6DAA-91D8-4D57-AD8D-EB5D5A72A985}"/>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806700" y="2121928"/>
            <a:ext cx="1089843" cy="408839"/>
          </a:xfrm>
          <a:prstGeom prst="rect">
            <a:avLst/>
          </a:prstGeom>
        </p:spPr>
      </p:pic>
      <p:pic>
        <p:nvPicPr>
          <p:cNvPr id="16" name="Picture 15">
            <a:extLst>
              <a:ext uri="{FF2B5EF4-FFF2-40B4-BE49-F238E27FC236}">
                <a16:creationId xmlns:a16="http://schemas.microsoft.com/office/drawing/2014/main" id="{692C5250-9865-440E-AA5E-4C1BC1825D7F}"/>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896543" y="2121623"/>
            <a:ext cx="1246957" cy="408839"/>
          </a:xfrm>
          <a:prstGeom prst="rect">
            <a:avLst/>
          </a:prstGeom>
        </p:spPr>
      </p:pic>
      <p:pic>
        <p:nvPicPr>
          <p:cNvPr id="18" name="Picture 17">
            <a:extLst>
              <a:ext uri="{FF2B5EF4-FFF2-40B4-BE49-F238E27FC236}">
                <a16:creationId xmlns:a16="http://schemas.microsoft.com/office/drawing/2014/main" id="{C18721B5-D5A9-4335-86D2-C1852A9B5D6C}"/>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1712117" y="2763348"/>
            <a:ext cx="1107284" cy="475514"/>
          </a:xfrm>
          <a:prstGeom prst="rect">
            <a:avLst/>
          </a:prstGeom>
        </p:spPr>
      </p:pic>
      <p:pic>
        <p:nvPicPr>
          <p:cNvPr id="20" name="Picture 19">
            <a:extLst>
              <a:ext uri="{FF2B5EF4-FFF2-40B4-BE49-F238E27FC236}">
                <a16:creationId xmlns:a16="http://schemas.microsoft.com/office/drawing/2014/main" id="{4C0EF1AE-DBAE-4198-A856-D39FDE01CD86}"/>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2806700" y="2763043"/>
            <a:ext cx="1107284" cy="475514"/>
          </a:xfrm>
          <a:prstGeom prst="rect">
            <a:avLst/>
          </a:prstGeom>
        </p:spPr>
      </p:pic>
      <p:pic>
        <p:nvPicPr>
          <p:cNvPr id="22" name="Picture 21">
            <a:extLst>
              <a:ext uri="{FF2B5EF4-FFF2-40B4-BE49-F238E27FC236}">
                <a16:creationId xmlns:a16="http://schemas.microsoft.com/office/drawing/2014/main" id="{3B0222D3-BA95-498F-8173-E9726CC88ECE}"/>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3896543" y="2763043"/>
            <a:ext cx="1107284" cy="475514"/>
          </a:xfrm>
          <a:prstGeom prst="rect">
            <a:avLst/>
          </a:prstGeom>
        </p:spPr>
      </p:pic>
      <p:pic>
        <p:nvPicPr>
          <p:cNvPr id="23" name="Picture 22">
            <a:extLst>
              <a:ext uri="{FF2B5EF4-FFF2-40B4-BE49-F238E27FC236}">
                <a16:creationId xmlns:a16="http://schemas.microsoft.com/office/drawing/2014/main" id="{5E8F14D6-6C03-4D85-849D-A5C99AD1A9F6}"/>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991126" y="2762738"/>
            <a:ext cx="1107284" cy="475514"/>
          </a:xfrm>
          <a:prstGeom prst="rect">
            <a:avLst/>
          </a:prstGeom>
        </p:spPr>
      </p:pic>
      <p:pic>
        <p:nvPicPr>
          <p:cNvPr id="26" name="Picture 25">
            <a:extLst>
              <a:ext uri="{FF2B5EF4-FFF2-40B4-BE49-F238E27FC236}">
                <a16:creationId xmlns:a16="http://schemas.microsoft.com/office/drawing/2014/main" id="{1CC1C538-9A74-444C-9A10-6FDC85AB3B7B}"/>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6085709" y="2763043"/>
            <a:ext cx="1107284" cy="475514"/>
          </a:xfrm>
          <a:prstGeom prst="rect">
            <a:avLst/>
          </a:prstGeom>
        </p:spPr>
      </p:pic>
      <p:pic>
        <p:nvPicPr>
          <p:cNvPr id="27" name="Picture 26">
            <a:extLst>
              <a:ext uri="{FF2B5EF4-FFF2-40B4-BE49-F238E27FC236}">
                <a16:creationId xmlns:a16="http://schemas.microsoft.com/office/drawing/2014/main" id="{638E1355-776D-4DF7-9873-D8253D6B0A4E}"/>
              </a:ext>
            </a:extLst>
          </p:cNvPr>
          <p:cNvPicPr>
            <a:picLocks noChangeAspect="1"/>
          </p:cNvPicPr>
          <p:nvPr/>
        </p:nvPicPr>
        <p:blipFill rotWithShape="1">
          <a:blip r:embed="rId11">
            <a:extLst>
              <a:ext uri="{28A0092B-C50C-407E-A947-70E740481C1C}">
                <a14:useLocalDpi xmlns:a14="http://schemas.microsoft.com/office/drawing/2010/main" val="0"/>
              </a:ext>
            </a:extLst>
          </a:blip>
          <a:srcRect b="-9396"/>
          <a:stretch/>
        </p:blipFill>
        <p:spPr>
          <a:xfrm>
            <a:off x="7180291" y="2762738"/>
            <a:ext cx="1487641" cy="630000"/>
          </a:xfrm>
          <a:prstGeom prst="rect">
            <a:avLst/>
          </a:prstGeom>
        </p:spPr>
      </p:pic>
    </p:spTree>
    <p:extLst>
      <p:ext uri="{BB962C8B-B14F-4D97-AF65-F5344CB8AC3E}">
        <p14:creationId xmlns:p14="http://schemas.microsoft.com/office/powerpoint/2010/main" val="25773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AD203D7A-CDFA-438B-A581-16F266DC7D22}"/>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5:2</a:t>
            </a:r>
          </a:p>
        </p:txBody>
      </p:sp>
      <p:graphicFrame>
        <p:nvGraphicFramePr>
          <p:cNvPr id="17" name="Object 16">
            <a:extLst>
              <a:ext uri="{FF2B5EF4-FFF2-40B4-BE49-F238E27FC236}">
                <a16:creationId xmlns:a16="http://schemas.microsoft.com/office/drawing/2014/main" id="{BAAD3C0D-78BF-4B9B-8BA2-8339CD1BE5CD}"/>
              </a:ext>
            </a:extLst>
          </p:cNvPr>
          <p:cNvGraphicFramePr>
            <a:graphicFrameLocks noChangeAspect="1"/>
          </p:cNvGraphicFramePr>
          <p:nvPr>
            <p:extLst>
              <p:ext uri="{D42A27DB-BD31-4B8C-83A1-F6EECF244321}">
                <p14:modId xmlns:p14="http://schemas.microsoft.com/office/powerpoint/2010/main" val="3851362794"/>
              </p:ext>
            </p:extLst>
          </p:nvPr>
        </p:nvGraphicFramePr>
        <p:xfrm>
          <a:off x="584200" y="987425"/>
          <a:ext cx="7975600" cy="558800"/>
        </p:xfrm>
        <a:graphic>
          <a:graphicData uri="http://schemas.openxmlformats.org/presentationml/2006/ole">
            <mc:AlternateContent xmlns:mc="http://schemas.openxmlformats.org/markup-compatibility/2006">
              <mc:Choice xmlns:v="urn:schemas-microsoft-com:vml" Requires="v">
                <p:oleObj spid="_x0000_s50178" name="Equation" r:id="rId4" imgW="7975440" imgH="558720" progId="Equation.DSMT4">
                  <p:embed/>
                </p:oleObj>
              </mc:Choice>
              <mc:Fallback>
                <p:oleObj name="Equation" r:id="rId4" imgW="7975440" imgH="558720" progId="Equation.DSMT4">
                  <p:embed/>
                  <p:pic>
                    <p:nvPicPr>
                      <p:cNvPr id="17" name="Object 16">
                        <a:extLst>
                          <a:ext uri="{FF2B5EF4-FFF2-40B4-BE49-F238E27FC236}">
                            <a16:creationId xmlns:a16="http://schemas.microsoft.com/office/drawing/2014/main" id="{BAAD3C0D-78BF-4B9B-8BA2-8339CD1BE5CD}"/>
                          </a:ext>
                        </a:extLst>
                      </p:cNvPr>
                      <p:cNvPicPr/>
                      <p:nvPr/>
                    </p:nvPicPr>
                    <p:blipFill>
                      <a:blip r:embed="rId5"/>
                      <a:stretch>
                        <a:fillRect/>
                      </a:stretch>
                    </p:blipFill>
                    <p:spPr>
                      <a:xfrm>
                        <a:off x="584200" y="987425"/>
                        <a:ext cx="7975600" cy="558800"/>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55783168-A3AD-4561-87CA-12509D0560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625" y="3006628"/>
            <a:ext cx="876495" cy="876495"/>
          </a:xfrm>
          <a:prstGeom prst="rect">
            <a:avLst/>
          </a:prstGeom>
        </p:spPr>
      </p:pic>
      <p:pic>
        <p:nvPicPr>
          <p:cNvPr id="13" name="Picture 12">
            <a:extLst>
              <a:ext uri="{FF2B5EF4-FFF2-40B4-BE49-F238E27FC236}">
                <a16:creationId xmlns:a16="http://schemas.microsoft.com/office/drawing/2014/main" id="{EE976FBF-B0D8-439A-B9CF-4A7B4387B9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0164" y="3006628"/>
            <a:ext cx="876495" cy="876495"/>
          </a:xfrm>
          <a:prstGeom prst="rect">
            <a:avLst/>
          </a:prstGeom>
        </p:spPr>
      </p:pic>
      <p:pic>
        <p:nvPicPr>
          <p:cNvPr id="30" name="Picture 29">
            <a:extLst>
              <a:ext uri="{FF2B5EF4-FFF2-40B4-BE49-F238E27FC236}">
                <a16:creationId xmlns:a16="http://schemas.microsoft.com/office/drawing/2014/main" id="{09292071-B740-4784-B180-77624ABC5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2197" y="3006628"/>
            <a:ext cx="876495" cy="876495"/>
          </a:xfrm>
          <a:prstGeom prst="rect">
            <a:avLst/>
          </a:prstGeom>
        </p:spPr>
      </p:pic>
      <p:pic>
        <p:nvPicPr>
          <p:cNvPr id="31" name="Picture 30">
            <a:extLst>
              <a:ext uri="{FF2B5EF4-FFF2-40B4-BE49-F238E27FC236}">
                <a16:creationId xmlns:a16="http://schemas.microsoft.com/office/drawing/2014/main" id="{1626F8AE-39A1-496D-A66B-8F97EC0AF8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7736" y="3006628"/>
            <a:ext cx="876495" cy="876495"/>
          </a:xfrm>
          <a:prstGeom prst="rect">
            <a:avLst/>
          </a:prstGeom>
        </p:spPr>
      </p:pic>
      <p:pic>
        <p:nvPicPr>
          <p:cNvPr id="36" name="Picture 35">
            <a:extLst>
              <a:ext uri="{FF2B5EF4-FFF2-40B4-BE49-F238E27FC236}">
                <a16:creationId xmlns:a16="http://schemas.microsoft.com/office/drawing/2014/main" id="{4B3808ED-E05A-4894-847B-14992F6DA7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9770" y="3006628"/>
            <a:ext cx="876495" cy="876495"/>
          </a:xfrm>
          <a:prstGeom prst="rect">
            <a:avLst/>
          </a:prstGeom>
        </p:spPr>
      </p:pic>
      <p:pic>
        <p:nvPicPr>
          <p:cNvPr id="37" name="Picture 36">
            <a:extLst>
              <a:ext uri="{FF2B5EF4-FFF2-40B4-BE49-F238E27FC236}">
                <a16:creationId xmlns:a16="http://schemas.microsoft.com/office/drawing/2014/main" id="{3BA8B13F-DB63-438D-B750-8FAC222798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5309" y="3006628"/>
            <a:ext cx="876495" cy="876495"/>
          </a:xfrm>
          <a:prstGeom prst="rect">
            <a:avLst/>
          </a:prstGeom>
        </p:spPr>
      </p:pic>
      <p:pic>
        <p:nvPicPr>
          <p:cNvPr id="42" name="Picture 41">
            <a:extLst>
              <a:ext uri="{FF2B5EF4-FFF2-40B4-BE49-F238E27FC236}">
                <a16:creationId xmlns:a16="http://schemas.microsoft.com/office/drawing/2014/main" id="{125F6F62-31C8-4EF3-A470-B6EAA36264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7343" y="3006628"/>
            <a:ext cx="876495" cy="876495"/>
          </a:xfrm>
          <a:prstGeom prst="rect">
            <a:avLst/>
          </a:prstGeom>
        </p:spPr>
      </p:pic>
      <p:pic>
        <p:nvPicPr>
          <p:cNvPr id="43" name="Picture 42">
            <a:extLst>
              <a:ext uri="{FF2B5EF4-FFF2-40B4-BE49-F238E27FC236}">
                <a16:creationId xmlns:a16="http://schemas.microsoft.com/office/drawing/2014/main" id="{366270E3-B077-40D0-894E-2333065E8F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72881" y="3006628"/>
            <a:ext cx="876495" cy="876495"/>
          </a:xfrm>
          <a:prstGeom prst="rect">
            <a:avLst/>
          </a:prstGeom>
        </p:spPr>
      </p:pic>
    </p:spTree>
    <p:extLst>
      <p:ext uri="{BB962C8B-B14F-4D97-AF65-F5344CB8AC3E}">
        <p14:creationId xmlns:p14="http://schemas.microsoft.com/office/powerpoint/2010/main" val="326327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a:extLst>
              <a:ext uri="{FF2B5EF4-FFF2-40B4-BE49-F238E27FC236}">
                <a16:creationId xmlns:a16="http://schemas.microsoft.com/office/drawing/2014/main" id="{AAD1FCAF-E3E4-4004-BE33-DA1625BCB346}"/>
              </a:ext>
            </a:extLst>
          </p:cNvPr>
          <p:cNvGraphicFramePr>
            <a:graphicFrameLocks noChangeAspect="1"/>
          </p:cNvGraphicFramePr>
          <p:nvPr>
            <p:extLst>
              <p:ext uri="{D42A27DB-BD31-4B8C-83A1-F6EECF244321}">
                <p14:modId xmlns:p14="http://schemas.microsoft.com/office/powerpoint/2010/main" val="3619637417"/>
              </p:ext>
            </p:extLst>
          </p:nvPr>
        </p:nvGraphicFramePr>
        <p:xfrm>
          <a:off x="2535238" y="4406900"/>
          <a:ext cx="4076700" cy="736600"/>
        </p:xfrm>
        <a:graphic>
          <a:graphicData uri="http://schemas.openxmlformats.org/presentationml/2006/ole">
            <mc:AlternateContent xmlns:mc="http://schemas.openxmlformats.org/markup-compatibility/2006">
              <mc:Choice xmlns:v="urn:schemas-microsoft-com:vml" Requires="v">
                <p:oleObj spid="_x0000_s3074" name="Equation" r:id="rId4" imgW="4076640" imgH="736560" progId="Equation.DSMT4">
                  <p:embed/>
                </p:oleObj>
              </mc:Choice>
              <mc:Fallback>
                <p:oleObj name="Equation" r:id="rId4" imgW="4076640" imgH="736560" progId="Equation.DSMT4">
                  <p:embed/>
                  <p:pic>
                    <p:nvPicPr>
                      <p:cNvPr id="8" name="Object 7">
                        <a:extLst>
                          <a:ext uri="{FF2B5EF4-FFF2-40B4-BE49-F238E27FC236}">
                            <a16:creationId xmlns:a16="http://schemas.microsoft.com/office/drawing/2014/main" id="{AAD1FCAF-E3E4-4004-BE33-DA1625BCB346}"/>
                          </a:ext>
                        </a:extLst>
                      </p:cNvPr>
                      <p:cNvPicPr/>
                      <p:nvPr/>
                    </p:nvPicPr>
                    <p:blipFill>
                      <a:blip r:embed="rId5"/>
                      <a:stretch>
                        <a:fillRect/>
                      </a:stretch>
                    </p:blipFill>
                    <p:spPr>
                      <a:xfrm>
                        <a:off x="2535238" y="4406900"/>
                        <a:ext cx="4076700" cy="7366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B9719228-9EA0-4858-B4F1-F4D114C2AEA8}"/>
              </a:ext>
            </a:extLst>
          </p:cNvPr>
          <p:cNvGraphicFramePr>
            <a:graphicFrameLocks noChangeAspect="1"/>
          </p:cNvGraphicFramePr>
          <p:nvPr>
            <p:extLst>
              <p:ext uri="{D42A27DB-BD31-4B8C-83A1-F6EECF244321}">
                <p14:modId xmlns:p14="http://schemas.microsoft.com/office/powerpoint/2010/main" val="134002038"/>
              </p:ext>
            </p:extLst>
          </p:nvPr>
        </p:nvGraphicFramePr>
        <p:xfrm>
          <a:off x="2451100" y="4400550"/>
          <a:ext cx="4241800" cy="723900"/>
        </p:xfrm>
        <a:graphic>
          <a:graphicData uri="http://schemas.openxmlformats.org/presentationml/2006/ole">
            <mc:AlternateContent xmlns:mc="http://schemas.openxmlformats.org/markup-compatibility/2006">
              <mc:Choice xmlns:v="urn:schemas-microsoft-com:vml" Requires="v">
                <p:oleObj spid="_x0000_s3075" name="Equation" r:id="rId6" imgW="4241520" imgH="723600" progId="Equation.DSMT4">
                  <p:embed/>
                </p:oleObj>
              </mc:Choice>
              <mc:Fallback>
                <p:oleObj name="Equation" r:id="rId6" imgW="4241520" imgH="723600" progId="Equation.DSMT4">
                  <p:embed/>
                  <p:pic>
                    <p:nvPicPr>
                      <p:cNvPr id="10" name="Object 9">
                        <a:extLst>
                          <a:ext uri="{FF2B5EF4-FFF2-40B4-BE49-F238E27FC236}">
                            <a16:creationId xmlns:a16="http://schemas.microsoft.com/office/drawing/2014/main" id="{B9719228-9EA0-4858-B4F1-F4D114C2AEA8}"/>
                          </a:ext>
                        </a:extLst>
                      </p:cNvPr>
                      <p:cNvPicPr/>
                      <p:nvPr/>
                    </p:nvPicPr>
                    <p:blipFill>
                      <a:blip r:embed="rId7"/>
                      <a:stretch>
                        <a:fillRect/>
                      </a:stretch>
                    </p:blipFill>
                    <p:spPr>
                      <a:xfrm>
                        <a:off x="2451100" y="4400550"/>
                        <a:ext cx="4241800" cy="723900"/>
                      </a:xfrm>
                      <a:prstGeom prst="rect">
                        <a:avLst/>
                      </a:prstGeom>
                    </p:spPr>
                  </p:pic>
                </p:oleObj>
              </mc:Fallback>
            </mc:AlternateContent>
          </a:graphicData>
        </a:graphic>
      </p:graphicFrame>
      <p:sp>
        <p:nvSpPr>
          <p:cNvPr id="11" name="Text Placeholder 1">
            <a:extLst>
              <a:ext uri="{FF2B5EF4-FFF2-40B4-BE49-F238E27FC236}">
                <a16:creationId xmlns:a16="http://schemas.microsoft.com/office/drawing/2014/main" id="{EF69C73A-61CF-4E02-B425-D56EF57572AF}"/>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1:3</a:t>
            </a:r>
          </a:p>
        </p:txBody>
      </p:sp>
      <p:pic>
        <p:nvPicPr>
          <p:cNvPr id="4" name="Picture 3">
            <a:extLst>
              <a:ext uri="{FF2B5EF4-FFF2-40B4-BE49-F238E27FC236}">
                <a16:creationId xmlns:a16="http://schemas.microsoft.com/office/drawing/2014/main" id="{EE00335F-96B2-4102-82E9-E38F37675492}"/>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882416" y="1650708"/>
            <a:ext cx="3379168" cy="2313636"/>
          </a:xfrm>
          <a:prstGeom prst="rect">
            <a:avLst/>
          </a:prstGeom>
        </p:spPr>
      </p:pic>
      <p:graphicFrame>
        <p:nvGraphicFramePr>
          <p:cNvPr id="5" name="Object 4">
            <a:extLst>
              <a:ext uri="{FF2B5EF4-FFF2-40B4-BE49-F238E27FC236}">
                <a16:creationId xmlns:a16="http://schemas.microsoft.com/office/drawing/2014/main" id="{D13A5358-E8C2-432F-8BAC-4CC8BC183744}"/>
              </a:ext>
            </a:extLst>
          </p:cNvPr>
          <p:cNvGraphicFramePr>
            <a:graphicFrameLocks noChangeAspect="1"/>
          </p:cNvGraphicFramePr>
          <p:nvPr>
            <p:extLst>
              <p:ext uri="{D42A27DB-BD31-4B8C-83A1-F6EECF244321}">
                <p14:modId xmlns:p14="http://schemas.microsoft.com/office/powerpoint/2010/main" val="1974131699"/>
              </p:ext>
            </p:extLst>
          </p:nvPr>
        </p:nvGraphicFramePr>
        <p:xfrm>
          <a:off x="679450" y="4400550"/>
          <a:ext cx="7785100" cy="723900"/>
        </p:xfrm>
        <a:graphic>
          <a:graphicData uri="http://schemas.openxmlformats.org/presentationml/2006/ole">
            <mc:AlternateContent xmlns:mc="http://schemas.openxmlformats.org/markup-compatibility/2006">
              <mc:Choice xmlns:v="urn:schemas-microsoft-com:vml" Requires="v">
                <p:oleObj spid="_x0000_s3076" name="Equation" r:id="rId9" imgW="7785000" imgH="723600" progId="Equation.DSMT4">
                  <p:embed/>
                </p:oleObj>
              </mc:Choice>
              <mc:Fallback>
                <p:oleObj name="Equation" r:id="rId9" imgW="7785000" imgH="723600" progId="Equation.DSMT4">
                  <p:embed/>
                  <p:pic>
                    <p:nvPicPr>
                      <p:cNvPr id="5" name="Object 4">
                        <a:extLst>
                          <a:ext uri="{FF2B5EF4-FFF2-40B4-BE49-F238E27FC236}">
                            <a16:creationId xmlns:a16="http://schemas.microsoft.com/office/drawing/2014/main" id="{D13A5358-E8C2-432F-8BAC-4CC8BC183744}"/>
                          </a:ext>
                        </a:extLst>
                      </p:cNvPr>
                      <p:cNvPicPr/>
                      <p:nvPr/>
                    </p:nvPicPr>
                    <p:blipFill>
                      <a:blip r:embed="rId10"/>
                      <a:stretch>
                        <a:fillRect/>
                      </a:stretch>
                    </p:blipFill>
                    <p:spPr>
                      <a:xfrm>
                        <a:off x="679450" y="4400550"/>
                        <a:ext cx="7785100" cy="723900"/>
                      </a:xfrm>
                      <a:prstGeom prst="rect">
                        <a:avLst/>
                      </a:prstGeom>
                    </p:spPr>
                  </p:pic>
                </p:oleObj>
              </mc:Fallback>
            </mc:AlternateContent>
          </a:graphicData>
        </a:graphic>
      </p:graphicFrame>
      <p:pic>
        <p:nvPicPr>
          <p:cNvPr id="16" name="Picture 15">
            <a:extLst>
              <a:ext uri="{FF2B5EF4-FFF2-40B4-BE49-F238E27FC236}">
                <a16:creationId xmlns:a16="http://schemas.microsoft.com/office/drawing/2014/main" id="{4A8F4C21-F173-4C1A-9598-4CCD3AD1E2EE}"/>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650633" y="1809750"/>
            <a:ext cx="7842734" cy="1847850"/>
          </a:xfrm>
          <a:prstGeom prst="rect">
            <a:avLst/>
          </a:prstGeom>
        </p:spPr>
      </p:pic>
      <p:pic>
        <p:nvPicPr>
          <p:cNvPr id="20" name="Picture 19">
            <a:extLst>
              <a:ext uri="{FF2B5EF4-FFF2-40B4-BE49-F238E27FC236}">
                <a16:creationId xmlns:a16="http://schemas.microsoft.com/office/drawing/2014/main" id="{F2991B77-0C12-4897-80C5-276473EBB807}"/>
              </a:ext>
            </a:extLst>
          </p:cNvPr>
          <p:cNvPicPr>
            <a:picLocks noChangeAspect="1"/>
          </p:cNvPicPr>
          <p:nvPr/>
        </p:nvPicPr>
        <p:blipFill rotWithShape="1">
          <a:blip r:embed="rId12">
            <a:extLst>
              <a:ext uri="{28A0092B-C50C-407E-A947-70E740481C1C}">
                <a14:useLocalDpi xmlns:a14="http://schemas.microsoft.com/office/drawing/2010/main" val="0"/>
              </a:ext>
            </a:extLst>
          </a:blip>
          <a:srcRect b="-5922"/>
          <a:stretch/>
        </p:blipFill>
        <p:spPr>
          <a:xfrm>
            <a:off x="2306517" y="2000250"/>
            <a:ext cx="4530967" cy="1428750"/>
          </a:xfrm>
          <a:prstGeom prst="rect">
            <a:avLst/>
          </a:prstGeom>
        </p:spPr>
      </p:pic>
    </p:spTree>
    <p:extLst>
      <p:ext uri="{BB962C8B-B14F-4D97-AF65-F5344CB8AC3E}">
        <p14:creationId xmlns:p14="http://schemas.microsoft.com/office/powerpoint/2010/main" val="393833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C53A2A7E-C03A-4286-BEA9-100ED23410C0}"/>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5:2</a:t>
            </a:r>
          </a:p>
        </p:txBody>
      </p:sp>
      <p:graphicFrame>
        <p:nvGraphicFramePr>
          <p:cNvPr id="17" name="Object 16">
            <a:extLst>
              <a:ext uri="{FF2B5EF4-FFF2-40B4-BE49-F238E27FC236}">
                <a16:creationId xmlns:a16="http://schemas.microsoft.com/office/drawing/2014/main" id="{BAAD3C0D-78BF-4B9B-8BA2-8339CD1BE5CD}"/>
              </a:ext>
            </a:extLst>
          </p:cNvPr>
          <p:cNvGraphicFramePr>
            <a:graphicFrameLocks noChangeAspect="1"/>
          </p:cNvGraphicFramePr>
          <p:nvPr>
            <p:extLst>
              <p:ext uri="{D42A27DB-BD31-4B8C-83A1-F6EECF244321}">
                <p14:modId xmlns:p14="http://schemas.microsoft.com/office/powerpoint/2010/main" val="686685594"/>
              </p:ext>
            </p:extLst>
          </p:nvPr>
        </p:nvGraphicFramePr>
        <p:xfrm>
          <a:off x="895350" y="987425"/>
          <a:ext cx="7353300" cy="558800"/>
        </p:xfrm>
        <a:graphic>
          <a:graphicData uri="http://schemas.openxmlformats.org/presentationml/2006/ole">
            <mc:AlternateContent xmlns:mc="http://schemas.openxmlformats.org/markup-compatibility/2006">
              <mc:Choice xmlns:v="urn:schemas-microsoft-com:vml" Requires="v">
                <p:oleObj spid="_x0000_s52226" name="Equation" r:id="rId4" imgW="7353000" imgH="558720" progId="Equation.DSMT4">
                  <p:embed/>
                </p:oleObj>
              </mc:Choice>
              <mc:Fallback>
                <p:oleObj name="Equation" r:id="rId4" imgW="7353000" imgH="558720" progId="Equation.DSMT4">
                  <p:embed/>
                  <p:pic>
                    <p:nvPicPr>
                      <p:cNvPr id="17" name="Object 16">
                        <a:extLst>
                          <a:ext uri="{FF2B5EF4-FFF2-40B4-BE49-F238E27FC236}">
                            <a16:creationId xmlns:a16="http://schemas.microsoft.com/office/drawing/2014/main" id="{BAAD3C0D-78BF-4B9B-8BA2-8339CD1BE5CD}"/>
                          </a:ext>
                        </a:extLst>
                      </p:cNvPr>
                      <p:cNvPicPr/>
                      <p:nvPr/>
                    </p:nvPicPr>
                    <p:blipFill>
                      <a:blip r:embed="rId5"/>
                      <a:stretch>
                        <a:fillRect/>
                      </a:stretch>
                    </p:blipFill>
                    <p:spPr>
                      <a:xfrm>
                        <a:off x="895350" y="987425"/>
                        <a:ext cx="7353300" cy="558800"/>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E5E33E69-D879-4B93-984F-CB566AF1D9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277" y="2903445"/>
            <a:ext cx="7907446" cy="1051111"/>
          </a:xfrm>
          <a:prstGeom prst="rect">
            <a:avLst/>
          </a:prstGeom>
        </p:spPr>
      </p:pic>
      <p:pic>
        <p:nvPicPr>
          <p:cNvPr id="12" name="Picture 11">
            <a:extLst>
              <a:ext uri="{FF2B5EF4-FFF2-40B4-BE49-F238E27FC236}">
                <a16:creationId xmlns:a16="http://schemas.microsoft.com/office/drawing/2014/main" id="{B80D876A-E010-45B0-A948-50F69B9E7F15}"/>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149350" y="4260665"/>
            <a:ext cx="1456842" cy="1051111"/>
          </a:xfrm>
          <a:prstGeom prst="rect">
            <a:avLst/>
          </a:prstGeom>
        </p:spPr>
      </p:pic>
      <p:pic>
        <p:nvPicPr>
          <p:cNvPr id="13" name="Picture 12">
            <a:extLst>
              <a:ext uri="{FF2B5EF4-FFF2-40B4-BE49-F238E27FC236}">
                <a16:creationId xmlns:a16="http://schemas.microsoft.com/office/drawing/2014/main" id="{E94F14D6-9EFB-45EB-BD32-A775E4BE8E5B}"/>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920245" y="4986502"/>
            <a:ext cx="1456842" cy="1051111"/>
          </a:xfrm>
          <a:prstGeom prst="rect">
            <a:avLst/>
          </a:prstGeom>
        </p:spPr>
      </p:pic>
    </p:spTree>
    <p:extLst>
      <p:ext uri="{BB962C8B-B14F-4D97-AF65-F5344CB8AC3E}">
        <p14:creationId xmlns:p14="http://schemas.microsoft.com/office/powerpoint/2010/main" val="344577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0.00052 -0.0007 L 0.31736 -0.31412 " pathEditMode="relative" rAng="0" ptsTypes="AA">
                                      <p:cBhvr>
                                        <p:cTn id="14" dur="2000" fill="hold"/>
                                        <p:tgtEl>
                                          <p:spTgt spid="12"/>
                                        </p:tgtEl>
                                        <p:attrNameLst>
                                          <p:attrName>ppt_x</p:attrName>
                                          <p:attrName>ppt_y</p:attrName>
                                        </p:attrNameLst>
                                      </p:cBhvr>
                                      <p:rCtr x="15885" y="-15671"/>
                                    </p:animMotion>
                                  </p:childTnLst>
                                </p:cTn>
                              </p:par>
                              <p:par>
                                <p:cTn id="15" presetID="64" presetClass="path" presetSubtype="0" accel="50000" decel="50000" fill="hold" nodeType="withEffect">
                                  <p:stCondLst>
                                    <p:cond delay="0"/>
                                  </p:stCondLst>
                                  <p:childTnLst>
                                    <p:animMotion origin="layout" path="M 0.00157 0.00139 L -0.23906 -0.18796 " pathEditMode="relative" rAng="0" ptsTypes="AA">
                                      <p:cBhvr>
                                        <p:cTn id="16" dur="2000" fill="hold"/>
                                        <p:tgtEl>
                                          <p:spTgt spid="13"/>
                                        </p:tgtEl>
                                        <p:attrNameLst>
                                          <p:attrName>ppt_x</p:attrName>
                                          <p:attrName>ppt_y</p:attrName>
                                        </p:attrNameLst>
                                      </p:cBhvr>
                                      <p:rCtr x="-12031" y="-9468"/>
                                    </p:animMotion>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nodeType="clickEffect">
                                  <p:stCondLst>
                                    <p:cond delay="0"/>
                                  </p:stCondLst>
                                  <p:childTnLst>
                                    <p:animMotion origin="layout" path="M 0.31736 -0.31412 L 0.21806 -0.19792 " pathEditMode="relative" rAng="0" ptsTypes="AA">
                                      <p:cBhvr>
                                        <p:cTn id="20" dur="2000" fill="hold"/>
                                        <p:tgtEl>
                                          <p:spTgt spid="12"/>
                                        </p:tgtEl>
                                        <p:attrNameLst>
                                          <p:attrName>ppt_x</p:attrName>
                                          <p:attrName>ppt_y</p:attrName>
                                        </p:attrNameLst>
                                      </p:cBhvr>
                                      <p:rCtr x="-4983" y="5764"/>
                                    </p:animMotion>
                                  </p:childTnLst>
                                </p:cTn>
                              </p:par>
                              <p:par>
                                <p:cTn id="21" presetID="63" presetClass="path" presetSubtype="0" accel="50000" decel="50000" fill="hold" nodeType="withEffect">
                                  <p:stCondLst>
                                    <p:cond delay="0"/>
                                  </p:stCondLst>
                                  <p:childTnLst>
                                    <p:animMotion origin="layout" path="M -0.23907 -0.18796 L -0.14062 -0.3037 " pathEditMode="relative" rAng="0" ptsTypes="AA">
                                      <p:cBhvr>
                                        <p:cTn id="22" dur="2000" fill="hold"/>
                                        <p:tgtEl>
                                          <p:spTgt spid="13"/>
                                        </p:tgtEl>
                                        <p:attrNameLst>
                                          <p:attrName>ppt_x</p:attrName>
                                          <p:attrName>ppt_y</p:attrName>
                                        </p:attrNameLst>
                                      </p:cBhvr>
                                      <p:rCtr x="4861" y="-5694"/>
                                    </p:animMotion>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nodeType="clickEffect">
                                  <p:stCondLst>
                                    <p:cond delay="0"/>
                                  </p:stCondLst>
                                  <p:childTnLst>
                                    <p:animMotion origin="layout" path="M 0.21806 -0.19792 L 0.31736 -0.31412 " pathEditMode="relative" rAng="0" ptsTypes="AA">
                                      <p:cBhvr>
                                        <p:cTn id="26" dur="2000" fill="hold"/>
                                        <p:tgtEl>
                                          <p:spTgt spid="12"/>
                                        </p:tgtEl>
                                        <p:attrNameLst>
                                          <p:attrName>ppt_x</p:attrName>
                                          <p:attrName>ppt_y</p:attrName>
                                        </p:attrNameLst>
                                      </p:cBhvr>
                                      <p:rCtr x="4965" y="-5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53EFCD28-57B6-4455-B21E-B7C1D8719BE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5:3</a:t>
            </a:r>
          </a:p>
        </p:txBody>
      </p:sp>
      <p:graphicFrame>
        <p:nvGraphicFramePr>
          <p:cNvPr id="17" name="Object 16">
            <a:extLst>
              <a:ext uri="{FF2B5EF4-FFF2-40B4-BE49-F238E27FC236}">
                <a16:creationId xmlns:a16="http://schemas.microsoft.com/office/drawing/2014/main" id="{BAAD3C0D-78BF-4B9B-8BA2-8339CD1BE5CD}"/>
              </a:ext>
            </a:extLst>
          </p:cNvPr>
          <p:cNvGraphicFramePr>
            <a:graphicFrameLocks noChangeAspect="1"/>
          </p:cNvGraphicFramePr>
          <p:nvPr>
            <p:extLst>
              <p:ext uri="{D42A27DB-BD31-4B8C-83A1-F6EECF244321}">
                <p14:modId xmlns:p14="http://schemas.microsoft.com/office/powerpoint/2010/main" val="2176959365"/>
              </p:ext>
            </p:extLst>
          </p:nvPr>
        </p:nvGraphicFramePr>
        <p:xfrm>
          <a:off x="2762250" y="987425"/>
          <a:ext cx="3619500" cy="558800"/>
        </p:xfrm>
        <a:graphic>
          <a:graphicData uri="http://schemas.openxmlformats.org/presentationml/2006/ole">
            <mc:AlternateContent xmlns:mc="http://schemas.openxmlformats.org/markup-compatibility/2006">
              <mc:Choice xmlns:v="urn:schemas-microsoft-com:vml" Requires="v">
                <p:oleObj spid="_x0000_s54274" name="Equation" r:id="rId4" imgW="3619440" imgH="558720" progId="Equation.DSMT4">
                  <p:embed/>
                </p:oleObj>
              </mc:Choice>
              <mc:Fallback>
                <p:oleObj name="Equation" r:id="rId4" imgW="3619440" imgH="558720" progId="Equation.DSMT4">
                  <p:embed/>
                  <p:pic>
                    <p:nvPicPr>
                      <p:cNvPr id="17" name="Object 16">
                        <a:extLst>
                          <a:ext uri="{FF2B5EF4-FFF2-40B4-BE49-F238E27FC236}">
                            <a16:creationId xmlns:a16="http://schemas.microsoft.com/office/drawing/2014/main" id="{BAAD3C0D-78BF-4B9B-8BA2-8339CD1BE5CD}"/>
                          </a:ext>
                        </a:extLst>
                      </p:cNvPr>
                      <p:cNvPicPr/>
                      <p:nvPr/>
                    </p:nvPicPr>
                    <p:blipFill>
                      <a:blip r:embed="rId5"/>
                      <a:stretch>
                        <a:fillRect/>
                      </a:stretch>
                    </p:blipFill>
                    <p:spPr>
                      <a:xfrm>
                        <a:off x="2762250" y="987425"/>
                        <a:ext cx="3619500" cy="558800"/>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CC790FF0-F2FD-4CC2-9B32-A0BEE9C83C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277" y="2946839"/>
            <a:ext cx="7907446" cy="964322"/>
          </a:xfrm>
          <a:prstGeom prst="rect">
            <a:avLst/>
          </a:prstGeom>
        </p:spPr>
      </p:pic>
      <p:graphicFrame>
        <p:nvGraphicFramePr>
          <p:cNvPr id="7" name="Object 6">
            <a:extLst>
              <a:ext uri="{FF2B5EF4-FFF2-40B4-BE49-F238E27FC236}">
                <a16:creationId xmlns:a16="http://schemas.microsoft.com/office/drawing/2014/main" id="{BBC948B9-44E1-4E3E-B907-9FDA32367B4F}"/>
              </a:ext>
            </a:extLst>
          </p:cNvPr>
          <p:cNvGraphicFramePr>
            <a:graphicFrameLocks noChangeAspect="1"/>
          </p:cNvGraphicFramePr>
          <p:nvPr>
            <p:extLst>
              <p:ext uri="{D42A27DB-BD31-4B8C-83A1-F6EECF244321}">
                <p14:modId xmlns:p14="http://schemas.microsoft.com/office/powerpoint/2010/main" val="406511583"/>
              </p:ext>
            </p:extLst>
          </p:nvPr>
        </p:nvGraphicFramePr>
        <p:xfrm>
          <a:off x="3790950" y="3025775"/>
          <a:ext cx="190500" cy="558800"/>
        </p:xfrm>
        <a:graphic>
          <a:graphicData uri="http://schemas.openxmlformats.org/presentationml/2006/ole">
            <mc:AlternateContent xmlns:mc="http://schemas.openxmlformats.org/markup-compatibility/2006">
              <mc:Choice xmlns:v="urn:schemas-microsoft-com:vml" Requires="v">
                <p:oleObj spid="_x0000_s54275" name="Equation" r:id="rId7" imgW="190440" imgH="558720" progId="Equation.DSMT4">
                  <p:embed/>
                </p:oleObj>
              </mc:Choice>
              <mc:Fallback>
                <p:oleObj name="Equation" r:id="rId7" imgW="190440" imgH="558720" progId="Equation.DSMT4">
                  <p:embed/>
                  <p:pic>
                    <p:nvPicPr>
                      <p:cNvPr id="7" name="Object 6">
                        <a:extLst>
                          <a:ext uri="{FF2B5EF4-FFF2-40B4-BE49-F238E27FC236}">
                            <a16:creationId xmlns:a16="http://schemas.microsoft.com/office/drawing/2014/main" id="{BBC948B9-44E1-4E3E-B907-9FDA32367B4F}"/>
                          </a:ext>
                        </a:extLst>
                      </p:cNvPr>
                      <p:cNvPicPr/>
                      <p:nvPr/>
                    </p:nvPicPr>
                    <p:blipFill>
                      <a:blip r:embed="rId8"/>
                      <a:stretch>
                        <a:fillRect/>
                      </a:stretch>
                    </p:blipFill>
                    <p:spPr>
                      <a:xfrm>
                        <a:off x="3790950" y="3025775"/>
                        <a:ext cx="190500" cy="5588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D4B84A5-BFF8-4E9D-816D-CB8D23031717}"/>
              </a:ext>
            </a:extLst>
          </p:cNvPr>
          <p:cNvGraphicFramePr>
            <a:graphicFrameLocks noChangeAspect="1"/>
          </p:cNvGraphicFramePr>
          <p:nvPr>
            <p:extLst>
              <p:ext uri="{D42A27DB-BD31-4B8C-83A1-F6EECF244321}">
                <p14:modId xmlns:p14="http://schemas.microsoft.com/office/powerpoint/2010/main" val="553806922"/>
              </p:ext>
            </p:extLst>
          </p:nvPr>
        </p:nvGraphicFramePr>
        <p:xfrm>
          <a:off x="4487862" y="3041650"/>
          <a:ext cx="180975" cy="542925"/>
        </p:xfrm>
        <a:graphic>
          <a:graphicData uri="http://schemas.openxmlformats.org/presentationml/2006/ole">
            <mc:AlternateContent xmlns:mc="http://schemas.openxmlformats.org/markup-compatibility/2006">
              <mc:Choice xmlns:v="urn:schemas-microsoft-com:vml" Requires="v">
                <p:oleObj spid="_x0000_s54276" name="Equation" r:id="rId9" imgW="180794" imgH="542984" progId="Equation.DSMT4">
                  <p:embed/>
                </p:oleObj>
              </mc:Choice>
              <mc:Fallback>
                <p:oleObj name="Equation" r:id="rId9" imgW="180794" imgH="542984" progId="Equation.DSMT4">
                  <p:embed/>
                  <p:pic>
                    <p:nvPicPr>
                      <p:cNvPr id="9" name="Object 8">
                        <a:extLst>
                          <a:ext uri="{FF2B5EF4-FFF2-40B4-BE49-F238E27FC236}">
                            <a16:creationId xmlns:a16="http://schemas.microsoft.com/office/drawing/2014/main" id="{5D4B84A5-BFF8-4E9D-816D-CB8D23031717}"/>
                          </a:ext>
                        </a:extLst>
                      </p:cNvPr>
                      <p:cNvPicPr/>
                      <p:nvPr/>
                    </p:nvPicPr>
                    <p:blipFill>
                      <a:blip r:embed="rId10"/>
                      <a:stretch>
                        <a:fillRect/>
                      </a:stretch>
                    </p:blipFill>
                    <p:spPr>
                      <a:xfrm>
                        <a:off x="4487862" y="3041650"/>
                        <a:ext cx="180975" cy="54292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2921FD98-CEB9-4F26-A1A2-80F105232F31}"/>
              </a:ext>
            </a:extLst>
          </p:cNvPr>
          <p:cNvGraphicFramePr>
            <a:graphicFrameLocks noChangeAspect="1"/>
          </p:cNvGraphicFramePr>
          <p:nvPr>
            <p:extLst>
              <p:ext uri="{D42A27DB-BD31-4B8C-83A1-F6EECF244321}">
                <p14:modId xmlns:p14="http://schemas.microsoft.com/office/powerpoint/2010/main" val="1570124820"/>
              </p:ext>
            </p:extLst>
          </p:nvPr>
        </p:nvGraphicFramePr>
        <p:xfrm>
          <a:off x="5159375" y="3025775"/>
          <a:ext cx="203200" cy="558800"/>
        </p:xfrm>
        <a:graphic>
          <a:graphicData uri="http://schemas.openxmlformats.org/presentationml/2006/ole">
            <mc:AlternateContent xmlns:mc="http://schemas.openxmlformats.org/markup-compatibility/2006">
              <mc:Choice xmlns:v="urn:schemas-microsoft-com:vml" Requires="v">
                <p:oleObj spid="_x0000_s54277" name="Equation" r:id="rId11" imgW="203040" imgH="558720" progId="Equation.DSMT4">
                  <p:embed/>
                </p:oleObj>
              </mc:Choice>
              <mc:Fallback>
                <p:oleObj name="Equation" r:id="rId11" imgW="203040" imgH="558720" progId="Equation.DSMT4">
                  <p:embed/>
                  <p:pic>
                    <p:nvPicPr>
                      <p:cNvPr id="11" name="Object 10">
                        <a:extLst>
                          <a:ext uri="{FF2B5EF4-FFF2-40B4-BE49-F238E27FC236}">
                            <a16:creationId xmlns:a16="http://schemas.microsoft.com/office/drawing/2014/main" id="{2921FD98-CEB9-4F26-A1A2-80F105232F31}"/>
                          </a:ext>
                        </a:extLst>
                      </p:cNvPr>
                      <p:cNvPicPr/>
                      <p:nvPr/>
                    </p:nvPicPr>
                    <p:blipFill>
                      <a:blip r:embed="rId12"/>
                      <a:stretch>
                        <a:fillRect/>
                      </a:stretch>
                    </p:blipFill>
                    <p:spPr>
                      <a:xfrm>
                        <a:off x="5159375" y="3025775"/>
                        <a:ext cx="203200" cy="558800"/>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E00A4462-2AE1-48A0-A665-1D2F88344A6E}"/>
              </a:ext>
            </a:extLst>
          </p:cNvPr>
          <p:cNvSpPr/>
          <p:nvPr/>
        </p:nvSpPr>
        <p:spPr>
          <a:xfrm>
            <a:off x="4241800" y="2171700"/>
            <a:ext cx="2044700" cy="248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802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89EA1CE5-F3EA-4AAF-8C31-F13CC1D484C8}"/>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5:3</a:t>
            </a:r>
          </a:p>
        </p:txBody>
      </p:sp>
      <p:pic>
        <p:nvPicPr>
          <p:cNvPr id="4" name="Picture 3">
            <a:extLst>
              <a:ext uri="{FF2B5EF4-FFF2-40B4-BE49-F238E27FC236}">
                <a16:creationId xmlns:a16="http://schemas.microsoft.com/office/drawing/2014/main" id="{CB0BE257-A3BC-4867-BEA3-1776E446AA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77" y="2339316"/>
            <a:ext cx="7907446" cy="2179369"/>
          </a:xfrm>
          <a:prstGeom prst="rect">
            <a:avLst/>
          </a:prstGeom>
        </p:spPr>
      </p:pic>
      <p:graphicFrame>
        <p:nvGraphicFramePr>
          <p:cNvPr id="17" name="Object 16">
            <a:extLst>
              <a:ext uri="{FF2B5EF4-FFF2-40B4-BE49-F238E27FC236}">
                <a16:creationId xmlns:a16="http://schemas.microsoft.com/office/drawing/2014/main" id="{BAAD3C0D-78BF-4B9B-8BA2-8339CD1BE5CD}"/>
              </a:ext>
            </a:extLst>
          </p:cNvPr>
          <p:cNvGraphicFramePr>
            <a:graphicFrameLocks noChangeAspect="1"/>
          </p:cNvGraphicFramePr>
          <p:nvPr>
            <p:extLst>
              <p:ext uri="{D42A27DB-BD31-4B8C-83A1-F6EECF244321}">
                <p14:modId xmlns:p14="http://schemas.microsoft.com/office/powerpoint/2010/main" val="1521547031"/>
              </p:ext>
            </p:extLst>
          </p:nvPr>
        </p:nvGraphicFramePr>
        <p:xfrm>
          <a:off x="2749550" y="987425"/>
          <a:ext cx="3644900" cy="558800"/>
        </p:xfrm>
        <a:graphic>
          <a:graphicData uri="http://schemas.openxmlformats.org/presentationml/2006/ole">
            <mc:AlternateContent xmlns:mc="http://schemas.openxmlformats.org/markup-compatibility/2006">
              <mc:Choice xmlns:v="urn:schemas-microsoft-com:vml" Requires="v">
                <p:oleObj spid="_x0000_s56322" name="Equation" r:id="rId5" imgW="3644640" imgH="558720" progId="Equation.DSMT4">
                  <p:embed/>
                </p:oleObj>
              </mc:Choice>
              <mc:Fallback>
                <p:oleObj name="Equation" r:id="rId5" imgW="3644640" imgH="558720" progId="Equation.DSMT4">
                  <p:embed/>
                  <p:pic>
                    <p:nvPicPr>
                      <p:cNvPr id="17" name="Object 16">
                        <a:extLst>
                          <a:ext uri="{FF2B5EF4-FFF2-40B4-BE49-F238E27FC236}">
                            <a16:creationId xmlns:a16="http://schemas.microsoft.com/office/drawing/2014/main" id="{BAAD3C0D-78BF-4B9B-8BA2-8339CD1BE5CD}"/>
                          </a:ext>
                        </a:extLst>
                      </p:cNvPr>
                      <p:cNvPicPr/>
                      <p:nvPr/>
                    </p:nvPicPr>
                    <p:blipFill>
                      <a:blip r:embed="rId6"/>
                      <a:stretch>
                        <a:fillRect/>
                      </a:stretch>
                    </p:blipFill>
                    <p:spPr>
                      <a:xfrm>
                        <a:off x="2749550" y="987425"/>
                        <a:ext cx="3644900" cy="558800"/>
                      </a:xfrm>
                      <a:prstGeom prst="rect">
                        <a:avLst/>
                      </a:prstGeom>
                    </p:spPr>
                  </p:pic>
                </p:oleObj>
              </mc:Fallback>
            </mc:AlternateContent>
          </a:graphicData>
        </a:graphic>
      </p:graphicFrame>
      <p:pic>
        <p:nvPicPr>
          <p:cNvPr id="23" name="Picture 22">
            <a:extLst>
              <a:ext uri="{FF2B5EF4-FFF2-40B4-BE49-F238E27FC236}">
                <a16:creationId xmlns:a16="http://schemas.microsoft.com/office/drawing/2014/main" id="{4DD5232D-7768-4FA6-9E37-D0A33D330B15}"/>
              </a:ext>
            </a:extLst>
          </p:cNvPr>
          <p:cNvPicPr>
            <a:picLocks noChangeAspect="1"/>
          </p:cNvPicPr>
          <p:nvPr/>
        </p:nvPicPr>
        <p:blipFill rotWithShape="1">
          <a:blip r:embed="rId7">
            <a:extLst>
              <a:ext uri="{28A0092B-C50C-407E-A947-70E740481C1C}">
                <a14:useLocalDpi xmlns:a14="http://schemas.microsoft.com/office/drawing/2010/main" val="0"/>
              </a:ext>
            </a:extLst>
          </a:blip>
          <a:srcRect t="-2"/>
          <a:stretch/>
        </p:blipFill>
        <p:spPr>
          <a:xfrm>
            <a:off x="618277" y="3079868"/>
            <a:ext cx="7907446" cy="1400055"/>
          </a:xfrm>
          <a:prstGeom prst="rect">
            <a:avLst/>
          </a:prstGeom>
        </p:spPr>
      </p:pic>
    </p:spTree>
    <p:extLst>
      <p:ext uri="{BB962C8B-B14F-4D97-AF65-F5344CB8AC3E}">
        <p14:creationId xmlns:p14="http://schemas.microsoft.com/office/powerpoint/2010/main" val="85457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20E30D2C-22DD-44B5-B8E0-E092CB74FC8E}"/>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5:3</a:t>
            </a:r>
          </a:p>
        </p:txBody>
      </p:sp>
      <p:graphicFrame>
        <p:nvGraphicFramePr>
          <p:cNvPr id="17" name="Object 16">
            <a:extLst>
              <a:ext uri="{FF2B5EF4-FFF2-40B4-BE49-F238E27FC236}">
                <a16:creationId xmlns:a16="http://schemas.microsoft.com/office/drawing/2014/main" id="{BAAD3C0D-78BF-4B9B-8BA2-8339CD1BE5CD}"/>
              </a:ext>
            </a:extLst>
          </p:cNvPr>
          <p:cNvGraphicFramePr>
            <a:graphicFrameLocks noChangeAspect="1"/>
          </p:cNvGraphicFramePr>
          <p:nvPr>
            <p:extLst>
              <p:ext uri="{D42A27DB-BD31-4B8C-83A1-F6EECF244321}">
                <p14:modId xmlns:p14="http://schemas.microsoft.com/office/powerpoint/2010/main" val="2219120131"/>
              </p:ext>
            </p:extLst>
          </p:nvPr>
        </p:nvGraphicFramePr>
        <p:xfrm>
          <a:off x="2457450" y="987425"/>
          <a:ext cx="4229100" cy="558800"/>
        </p:xfrm>
        <a:graphic>
          <a:graphicData uri="http://schemas.openxmlformats.org/presentationml/2006/ole">
            <mc:AlternateContent xmlns:mc="http://schemas.openxmlformats.org/markup-compatibility/2006">
              <mc:Choice xmlns:v="urn:schemas-microsoft-com:vml" Requires="v">
                <p:oleObj spid="_x0000_s58370" name="Equation" r:id="rId4" imgW="4228920" imgH="558720" progId="Equation.DSMT4">
                  <p:embed/>
                </p:oleObj>
              </mc:Choice>
              <mc:Fallback>
                <p:oleObj name="Equation" r:id="rId4" imgW="4228920" imgH="558720" progId="Equation.DSMT4">
                  <p:embed/>
                  <p:pic>
                    <p:nvPicPr>
                      <p:cNvPr id="17" name="Object 16">
                        <a:extLst>
                          <a:ext uri="{FF2B5EF4-FFF2-40B4-BE49-F238E27FC236}">
                            <a16:creationId xmlns:a16="http://schemas.microsoft.com/office/drawing/2014/main" id="{BAAD3C0D-78BF-4B9B-8BA2-8339CD1BE5CD}"/>
                          </a:ext>
                        </a:extLst>
                      </p:cNvPr>
                      <p:cNvPicPr/>
                      <p:nvPr/>
                    </p:nvPicPr>
                    <p:blipFill>
                      <a:blip r:embed="rId5"/>
                      <a:stretch>
                        <a:fillRect/>
                      </a:stretch>
                    </p:blipFill>
                    <p:spPr>
                      <a:xfrm>
                        <a:off x="2457450" y="987425"/>
                        <a:ext cx="4229100" cy="558800"/>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2EF2FE34-B95C-41FA-B93C-2712A6C18F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277" y="2879337"/>
            <a:ext cx="7907446" cy="1099327"/>
          </a:xfrm>
          <a:prstGeom prst="rect">
            <a:avLst/>
          </a:prstGeom>
        </p:spPr>
      </p:pic>
      <p:sp>
        <p:nvSpPr>
          <p:cNvPr id="7" name="Rectangle 6">
            <a:extLst>
              <a:ext uri="{FF2B5EF4-FFF2-40B4-BE49-F238E27FC236}">
                <a16:creationId xmlns:a16="http://schemas.microsoft.com/office/drawing/2014/main" id="{72F7CBF1-7EB4-42E9-9E6C-7A598ACAF37E}"/>
              </a:ext>
            </a:extLst>
          </p:cNvPr>
          <p:cNvSpPr/>
          <p:nvPr/>
        </p:nvSpPr>
        <p:spPr>
          <a:xfrm>
            <a:off x="2324100" y="2514600"/>
            <a:ext cx="6201623"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985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EA6648C5-7EA8-485F-B0A0-CBF65F798723}"/>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5:4</a:t>
            </a:r>
          </a:p>
        </p:txBody>
      </p:sp>
      <p:graphicFrame>
        <p:nvGraphicFramePr>
          <p:cNvPr id="17" name="Object 16">
            <a:extLst>
              <a:ext uri="{FF2B5EF4-FFF2-40B4-BE49-F238E27FC236}">
                <a16:creationId xmlns:a16="http://schemas.microsoft.com/office/drawing/2014/main" id="{BAAD3C0D-78BF-4B9B-8BA2-8339CD1BE5CD}"/>
              </a:ext>
            </a:extLst>
          </p:cNvPr>
          <p:cNvGraphicFramePr>
            <a:graphicFrameLocks noChangeAspect="1"/>
          </p:cNvGraphicFramePr>
          <p:nvPr>
            <p:extLst>
              <p:ext uri="{D42A27DB-BD31-4B8C-83A1-F6EECF244321}">
                <p14:modId xmlns:p14="http://schemas.microsoft.com/office/powerpoint/2010/main" val="961981507"/>
              </p:ext>
            </p:extLst>
          </p:nvPr>
        </p:nvGraphicFramePr>
        <p:xfrm>
          <a:off x="2178050" y="987425"/>
          <a:ext cx="4787900" cy="558800"/>
        </p:xfrm>
        <a:graphic>
          <a:graphicData uri="http://schemas.openxmlformats.org/presentationml/2006/ole">
            <mc:AlternateContent xmlns:mc="http://schemas.openxmlformats.org/markup-compatibility/2006">
              <mc:Choice xmlns:v="urn:schemas-microsoft-com:vml" Requires="v">
                <p:oleObj spid="_x0000_s60418" name="Equation" r:id="rId4" imgW="4787640" imgH="558720" progId="Equation.DSMT4">
                  <p:embed/>
                </p:oleObj>
              </mc:Choice>
              <mc:Fallback>
                <p:oleObj name="Equation" r:id="rId4" imgW="4787640" imgH="558720" progId="Equation.DSMT4">
                  <p:embed/>
                  <p:pic>
                    <p:nvPicPr>
                      <p:cNvPr id="17" name="Object 16">
                        <a:extLst>
                          <a:ext uri="{FF2B5EF4-FFF2-40B4-BE49-F238E27FC236}">
                            <a16:creationId xmlns:a16="http://schemas.microsoft.com/office/drawing/2014/main" id="{BAAD3C0D-78BF-4B9B-8BA2-8339CD1BE5CD}"/>
                          </a:ext>
                        </a:extLst>
                      </p:cNvPr>
                      <p:cNvPicPr/>
                      <p:nvPr/>
                    </p:nvPicPr>
                    <p:blipFill>
                      <a:blip r:embed="rId5"/>
                      <a:stretch>
                        <a:fillRect/>
                      </a:stretch>
                    </p:blipFill>
                    <p:spPr>
                      <a:xfrm>
                        <a:off x="2178050" y="987425"/>
                        <a:ext cx="4787900" cy="558800"/>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5CCCC8F3-2FBD-49E7-852B-F2D4794D6E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277" y="3216849"/>
            <a:ext cx="7907446" cy="424302"/>
          </a:xfrm>
          <a:prstGeom prst="rect">
            <a:avLst/>
          </a:prstGeom>
        </p:spPr>
      </p:pic>
      <p:sp>
        <p:nvSpPr>
          <p:cNvPr id="10" name="Rectangle 9">
            <a:extLst>
              <a:ext uri="{FF2B5EF4-FFF2-40B4-BE49-F238E27FC236}">
                <a16:creationId xmlns:a16="http://schemas.microsoft.com/office/drawing/2014/main" id="{E51D055C-96F6-42E1-B29F-FC15F0D040C9}"/>
              </a:ext>
            </a:extLst>
          </p:cNvPr>
          <p:cNvSpPr/>
          <p:nvPr/>
        </p:nvSpPr>
        <p:spPr>
          <a:xfrm>
            <a:off x="3803812" y="2725451"/>
            <a:ext cx="2958938" cy="915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232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886277F8-A659-497A-AA89-8A409B12895C}"/>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5:5</a:t>
            </a:r>
          </a:p>
        </p:txBody>
      </p:sp>
      <p:graphicFrame>
        <p:nvGraphicFramePr>
          <p:cNvPr id="17" name="Object 16">
            <a:extLst>
              <a:ext uri="{FF2B5EF4-FFF2-40B4-BE49-F238E27FC236}">
                <a16:creationId xmlns:a16="http://schemas.microsoft.com/office/drawing/2014/main" id="{BAAD3C0D-78BF-4B9B-8BA2-8339CD1BE5CD}"/>
              </a:ext>
            </a:extLst>
          </p:cNvPr>
          <p:cNvGraphicFramePr>
            <a:graphicFrameLocks noChangeAspect="1"/>
          </p:cNvGraphicFramePr>
          <p:nvPr>
            <p:extLst>
              <p:ext uri="{D42A27DB-BD31-4B8C-83A1-F6EECF244321}">
                <p14:modId xmlns:p14="http://schemas.microsoft.com/office/powerpoint/2010/main" val="473798656"/>
              </p:ext>
            </p:extLst>
          </p:nvPr>
        </p:nvGraphicFramePr>
        <p:xfrm>
          <a:off x="2952750" y="987425"/>
          <a:ext cx="3238500" cy="558800"/>
        </p:xfrm>
        <a:graphic>
          <a:graphicData uri="http://schemas.openxmlformats.org/presentationml/2006/ole">
            <mc:AlternateContent xmlns:mc="http://schemas.openxmlformats.org/markup-compatibility/2006">
              <mc:Choice xmlns:v="urn:schemas-microsoft-com:vml" Requires="v">
                <p:oleObj spid="_x0000_s62466" name="Equation" r:id="rId4" imgW="3238200" imgH="558720" progId="Equation.DSMT4">
                  <p:embed/>
                </p:oleObj>
              </mc:Choice>
              <mc:Fallback>
                <p:oleObj name="Equation" r:id="rId4" imgW="3238200" imgH="558720" progId="Equation.DSMT4">
                  <p:embed/>
                  <p:pic>
                    <p:nvPicPr>
                      <p:cNvPr id="17" name="Object 16">
                        <a:extLst>
                          <a:ext uri="{FF2B5EF4-FFF2-40B4-BE49-F238E27FC236}">
                            <a16:creationId xmlns:a16="http://schemas.microsoft.com/office/drawing/2014/main" id="{BAAD3C0D-78BF-4B9B-8BA2-8339CD1BE5CD}"/>
                          </a:ext>
                        </a:extLst>
                      </p:cNvPr>
                      <p:cNvPicPr/>
                      <p:nvPr/>
                    </p:nvPicPr>
                    <p:blipFill>
                      <a:blip r:embed="rId5"/>
                      <a:stretch>
                        <a:fillRect/>
                      </a:stretch>
                    </p:blipFill>
                    <p:spPr>
                      <a:xfrm>
                        <a:off x="2952750" y="987425"/>
                        <a:ext cx="3238500" cy="558800"/>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C5FDCAB7-9F21-4F65-8279-9E73BD0C4E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277" y="1997333"/>
            <a:ext cx="7907446" cy="3886220"/>
          </a:xfrm>
          <a:prstGeom prst="rect">
            <a:avLst/>
          </a:prstGeom>
        </p:spPr>
      </p:pic>
      <p:sp>
        <p:nvSpPr>
          <p:cNvPr id="7" name="Rectangle 6">
            <a:extLst>
              <a:ext uri="{FF2B5EF4-FFF2-40B4-BE49-F238E27FC236}">
                <a16:creationId xmlns:a16="http://schemas.microsoft.com/office/drawing/2014/main" id="{9770E72A-4BFF-4B6A-9FB7-E46D9E8EFE11}"/>
              </a:ext>
            </a:extLst>
          </p:cNvPr>
          <p:cNvSpPr/>
          <p:nvPr/>
        </p:nvSpPr>
        <p:spPr>
          <a:xfrm>
            <a:off x="4572000" y="1546225"/>
            <a:ext cx="1619250" cy="4337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047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1">
            <a:extLst>
              <a:ext uri="{FF2B5EF4-FFF2-40B4-BE49-F238E27FC236}">
                <a16:creationId xmlns:a16="http://schemas.microsoft.com/office/drawing/2014/main" id="{C23CE702-F609-496A-A588-BA7CF175DAA7}"/>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5:6</a:t>
            </a:r>
          </a:p>
        </p:txBody>
      </p:sp>
      <p:graphicFrame>
        <p:nvGraphicFramePr>
          <p:cNvPr id="17" name="Object 16">
            <a:extLst>
              <a:ext uri="{FF2B5EF4-FFF2-40B4-BE49-F238E27FC236}">
                <a16:creationId xmlns:a16="http://schemas.microsoft.com/office/drawing/2014/main" id="{BAAD3C0D-78BF-4B9B-8BA2-8339CD1BE5CD}"/>
              </a:ext>
            </a:extLst>
          </p:cNvPr>
          <p:cNvGraphicFramePr>
            <a:graphicFrameLocks noChangeAspect="1"/>
          </p:cNvGraphicFramePr>
          <p:nvPr>
            <p:extLst>
              <p:ext uri="{D42A27DB-BD31-4B8C-83A1-F6EECF244321}">
                <p14:modId xmlns:p14="http://schemas.microsoft.com/office/powerpoint/2010/main" val="1330079100"/>
              </p:ext>
            </p:extLst>
          </p:nvPr>
        </p:nvGraphicFramePr>
        <p:xfrm>
          <a:off x="2038350" y="987425"/>
          <a:ext cx="5067300" cy="558800"/>
        </p:xfrm>
        <a:graphic>
          <a:graphicData uri="http://schemas.openxmlformats.org/presentationml/2006/ole">
            <mc:AlternateContent xmlns:mc="http://schemas.openxmlformats.org/markup-compatibility/2006">
              <mc:Choice xmlns:v="urn:schemas-microsoft-com:vml" Requires="v">
                <p:oleObj spid="_x0000_s64514" name="Equation" r:id="rId4" imgW="5067000" imgH="558720" progId="Equation.DSMT4">
                  <p:embed/>
                </p:oleObj>
              </mc:Choice>
              <mc:Fallback>
                <p:oleObj name="Equation" r:id="rId4" imgW="5067000" imgH="558720" progId="Equation.DSMT4">
                  <p:embed/>
                  <p:pic>
                    <p:nvPicPr>
                      <p:cNvPr id="17" name="Object 16">
                        <a:extLst>
                          <a:ext uri="{FF2B5EF4-FFF2-40B4-BE49-F238E27FC236}">
                            <a16:creationId xmlns:a16="http://schemas.microsoft.com/office/drawing/2014/main" id="{BAAD3C0D-78BF-4B9B-8BA2-8339CD1BE5CD}"/>
                          </a:ext>
                        </a:extLst>
                      </p:cNvPr>
                      <p:cNvPicPr/>
                      <p:nvPr/>
                    </p:nvPicPr>
                    <p:blipFill>
                      <a:blip r:embed="rId5"/>
                      <a:stretch>
                        <a:fillRect/>
                      </a:stretch>
                    </p:blipFill>
                    <p:spPr>
                      <a:xfrm>
                        <a:off x="2038350" y="987425"/>
                        <a:ext cx="5067300" cy="558800"/>
                      </a:xfrm>
                      <a:prstGeom prst="rect">
                        <a:avLst/>
                      </a:prstGeom>
                    </p:spPr>
                  </p:pic>
                </p:oleObj>
              </mc:Fallback>
            </mc:AlternateContent>
          </a:graphicData>
        </a:graphic>
      </p:graphicFrame>
      <p:pic>
        <p:nvPicPr>
          <p:cNvPr id="42" name="Picture 41">
            <a:extLst>
              <a:ext uri="{FF2B5EF4-FFF2-40B4-BE49-F238E27FC236}">
                <a16:creationId xmlns:a16="http://schemas.microsoft.com/office/drawing/2014/main" id="{238EE248-C8B6-473E-B13A-2DEE2D25FB2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663950" y="3178174"/>
            <a:ext cx="1892300" cy="801687"/>
          </a:xfrm>
          <a:prstGeom prst="rect">
            <a:avLst/>
          </a:prstGeom>
        </p:spPr>
      </p:pic>
      <p:graphicFrame>
        <p:nvGraphicFramePr>
          <p:cNvPr id="13" name="Object 12">
            <a:extLst>
              <a:ext uri="{FF2B5EF4-FFF2-40B4-BE49-F238E27FC236}">
                <a16:creationId xmlns:a16="http://schemas.microsoft.com/office/drawing/2014/main" id="{48A5C631-0667-449C-B624-578007B075E1}"/>
              </a:ext>
            </a:extLst>
          </p:cNvPr>
          <p:cNvGraphicFramePr>
            <a:graphicFrameLocks noChangeAspect="1"/>
          </p:cNvGraphicFramePr>
          <p:nvPr>
            <p:extLst>
              <p:ext uri="{D42A27DB-BD31-4B8C-83A1-F6EECF244321}">
                <p14:modId xmlns:p14="http://schemas.microsoft.com/office/powerpoint/2010/main" val="3404152830"/>
              </p:ext>
            </p:extLst>
          </p:nvPr>
        </p:nvGraphicFramePr>
        <p:xfrm>
          <a:off x="4486275" y="3194050"/>
          <a:ext cx="203200" cy="558800"/>
        </p:xfrm>
        <a:graphic>
          <a:graphicData uri="http://schemas.openxmlformats.org/presentationml/2006/ole">
            <mc:AlternateContent xmlns:mc="http://schemas.openxmlformats.org/markup-compatibility/2006">
              <mc:Choice xmlns:v="urn:schemas-microsoft-com:vml" Requires="v">
                <p:oleObj spid="_x0000_s64515" name="Equation" r:id="rId7" imgW="203040" imgH="558720" progId="Equation.DSMT4">
                  <p:embed/>
                </p:oleObj>
              </mc:Choice>
              <mc:Fallback>
                <p:oleObj name="Equation" r:id="rId7" imgW="203040" imgH="558720" progId="Equation.DSMT4">
                  <p:embed/>
                  <p:pic>
                    <p:nvPicPr>
                      <p:cNvPr id="13" name="Object 12">
                        <a:extLst>
                          <a:ext uri="{FF2B5EF4-FFF2-40B4-BE49-F238E27FC236}">
                            <a16:creationId xmlns:a16="http://schemas.microsoft.com/office/drawing/2014/main" id="{48A5C631-0667-449C-B624-578007B075E1}"/>
                          </a:ext>
                        </a:extLst>
                      </p:cNvPr>
                      <p:cNvPicPr/>
                      <p:nvPr/>
                    </p:nvPicPr>
                    <p:blipFill>
                      <a:blip r:embed="rId8"/>
                      <a:stretch>
                        <a:fillRect/>
                      </a:stretch>
                    </p:blipFill>
                    <p:spPr>
                      <a:xfrm>
                        <a:off x="4486275" y="3194050"/>
                        <a:ext cx="203200" cy="5588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D692CCBC-8A60-4004-AA3B-C458AEE72D3A}"/>
              </a:ext>
            </a:extLst>
          </p:cNvPr>
          <p:cNvGraphicFramePr>
            <a:graphicFrameLocks noChangeAspect="1"/>
          </p:cNvGraphicFramePr>
          <p:nvPr>
            <p:extLst>
              <p:ext uri="{D42A27DB-BD31-4B8C-83A1-F6EECF244321}">
                <p14:modId xmlns:p14="http://schemas.microsoft.com/office/powerpoint/2010/main" val="25478281"/>
              </p:ext>
            </p:extLst>
          </p:nvPr>
        </p:nvGraphicFramePr>
        <p:xfrm>
          <a:off x="3918903" y="3216910"/>
          <a:ext cx="180975" cy="542925"/>
        </p:xfrm>
        <a:graphic>
          <a:graphicData uri="http://schemas.openxmlformats.org/presentationml/2006/ole">
            <mc:AlternateContent xmlns:mc="http://schemas.openxmlformats.org/markup-compatibility/2006">
              <mc:Choice xmlns:v="urn:schemas-microsoft-com:vml" Requires="v">
                <p:oleObj spid="_x0000_s64516" name="Equation" r:id="rId9" imgW="180794" imgH="542984" progId="Equation.DSMT4">
                  <p:embed/>
                </p:oleObj>
              </mc:Choice>
              <mc:Fallback>
                <p:oleObj name="Equation" r:id="rId9" imgW="180794" imgH="542984" progId="Equation.DSMT4">
                  <p:embed/>
                  <p:pic>
                    <p:nvPicPr>
                      <p:cNvPr id="14" name="Object 13">
                        <a:extLst>
                          <a:ext uri="{FF2B5EF4-FFF2-40B4-BE49-F238E27FC236}">
                            <a16:creationId xmlns:a16="http://schemas.microsoft.com/office/drawing/2014/main" id="{D692CCBC-8A60-4004-AA3B-C458AEE72D3A}"/>
                          </a:ext>
                        </a:extLst>
                      </p:cNvPr>
                      <p:cNvPicPr/>
                      <p:nvPr/>
                    </p:nvPicPr>
                    <p:blipFill>
                      <a:blip r:embed="rId10"/>
                      <a:stretch>
                        <a:fillRect/>
                      </a:stretch>
                    </p:blipFill>
                    <p:spPr>
                      <a:xfrm>
                        <a:off x="3918903" y="3216910"/>
                        <a:ext cx="180975" cy="54292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7CD5CDF1-737A-4357-BF49-871E24C20093}"/>
              </a:ext>
            </a:extLst>
          </p:cNvPr>
          <p:cNvGraphicFramePr>
            <a:graphicFrameLocks noChangeAspect="1"/>
          </p:cNvGraphicFramePr>
          <p:nvPr>
            <p:extLst>
              <p:ext uri="{D42A27DB-BD31-4B8C-83A1-F6EECF244321}">
                <p14:modId xmlns:p14="http://schemas.microsoft.com/office/powerpoint/2010/main" val="78801338"/>
              </p:ext>
            </p:extLst>
          </p:nvPr>
        </p:nvGraphicFramePr>
        <p:xfrm>
          <a:off x="5075872" y="3201670"/>
          <a:ext cx="190500" cy="552450"/>
        </p:xfrm>
        <a:graphic>
          <a:graphicData uri="http://schemas.openxmlformats.org/presentationml/2006/ole">
            <mc:AlternateContent xmlns:mc="http://schemas.openxmlformats.org/markup-compatibility/2006">
              <mc:Choice xmlns:v="urn:schemas-microsoft-com:vml" Requires="v">
                <p:oleObj spid="_x0000_s64517" name="Equation" r:id="rId11" imgW="190628" imgH="552411" progId="Equation.DSMT4">
                  <p:embed/>
                </p:oleObj>
              </mc:Choice>
              <mc:Fallback>
                <p:oleObj name="Equation" r:id="rId11" imgW="190628" imgH="552411" progId="Equation.DSMT4">
                  <p:embed/>
                  <p:pic>
                    <p:nvPicPr>
                      <p:cNvPr id="12" name="Object 11">
                        <a:extLst>
                          <a:ext uri="{FF2B5EF4-FFF2-40B4-BE49-F238E27FC236}">
                            <a16:creationId xmlns:a16="http://schemas.microsoft.com/office/drawing/2014/main" id="{7CD5CDF1-737A-4357-BF49-871E24C20093}"/>
                          </a:ext>
                        </a:extLst>
                      </p:cNvPr>
                      <p:cNvPicPr/>
                      <p:nvPr/>
                    </p:nvPicPr>
                    <p:blipFill>
                      <a:blip r:embed="rId12"/>
                      <a:stretch>
                        <a:fillRect/>
                      </a:stretch>
                    </p:blipFill>
                    <p:spPr>
                      <a:xfrm>
                        <a:off x="5075872" y="3201670"/>
                        <a:ext cx="190500" cy="552450"/>
                      </a:xfrm>
                      <a:prstGeom prst="rect">
                        <a:avLst/>
                      </a:prstGeom>
                    </p:spPr>
                  </p:pic>
                </p:oleObj>
              </mc:Fallback>
            </mc:AlternateContent>
          </a:graphicData>
        </a:graphic>
      </p:graphicFrame>
      <p:grpSp>
        <p:nvGrpSpPr>
          <p:cNvPr id="5" name="Group 4">
            <a:extLst>
              <a:ext uri="{FF2B5EF4-FFF2-40B4-BE49-F238E27FC236}">
                <a16:creationId xmlns:a16="http://schemas.microsoft.com/office/drawing/2014/main" id="{189BE760-B9AC-4879-86D7-6853B42334B2}"/>
              </a:ext>
            </a:extLst>
          </p:cNvPr>
          <p:cNvGrpSpPr/>
          <p:nvPr/>
        </p:nvGrpSpPr>
        <p:grpSpPr>
          <a:xfrm>
            <a:off x="5443220" y="3178174"/>
            <a:ext cx="606424" cy="801687"/>
            <a:chOff x="5443220" y="3178174"/>
            <a:chExt cx="606424" cy="801687"/>
          </a:xfrm>
        </p:grpSpPr>
        <p:pic>
          <p:nvPicPr>
            <p:cNvPr id="28" name="Picture 27">
              <a:extLst>
                <a:ext uri="{FF2B5EF4-FFF2-40B4-BE49-F238E27FC236}">
                  <a16:creationId xmlns:a16="http://schemas.microsoft.com/office/drawing/2014/main" id="{0A62E754-C3D9-43ED-907F-7E2553B79E4E}"/>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5443220" y="3178174"/>
              <a:ext cx="606424" cy="801687"/>
            </a:xfrm>
            <a:prstGeom prst="rect">
              <a:avLst/>
            </a:prstGeom>
          </p:spPr>
        </p:pic>
        <p:graphicFrame>
          <p:nvGraphicFramePr>
            <p:cNvPr id="33" name="Object 32">
              <a:extLst>
                <a:ext uri="{FF2B5EF4-FFF2-40B4-BE49-F238E27FC236}">
                  <a16:creationId xmlns:a16="http://schemas.microsoft.com/office/drawing/2014/main" id="{BFC4E7F5-E9A6-4EE8-8B2A-276C12770ACC}"/>
                </a:ext>
              </a:extLst>
            </p:cNvPr>
            <p:cNvGraphicFramePr>
              <a:graphicFrameLocks noChangeAspect="1"/>
            </p:cNvGraphicFramePr>
            <p:nvPr>
              <p:extLst>
                <p:ext uri="{D42A27DB-BD31-4B8C-83A1-F6EECF244321}">
                  <p14:modId xmlns:p14="http://schemas.microsoft.com/office/powerpoint/2010/main" val="3495742336"/>
                </p:ext>
              </p:extLst>
            </p:nvPr>
          </p:nvGraphicFramePr>
          <p:xfrm>
            <a:off x="5636894" y="3194685"/>
            <a:ext cx="203200" cy="558800"/>
          </p:xfrm>
          <a:graphic>
            <a:graphicData uri="http://schemas.openxmlformats.org/presentationml/2006/ole">
              <mc:AlternateContent xmlns:mc="http://schemas.openxmlformats.org/markup-compatibility/2006">
                <mc:Choice xmlns:v="urn:schemas-microsoft-com:vml" Requires="v">
                  <p:oleObj spid="_x0000_s64518" name="Equation" r:id="rId7" imgW="203040" imgH="558720" progId="Equation.DSMT4">
                    <p:embed/>
                  </p:oleObj>
                </mc:Choice>
                <mc:Fallback>
                  <p:oleObj name="Equation" r:id="rId7" imgW="203040" imgH="558720" progId="Equation.DSMT4">
                    <p:embed/>
                    <p:pic>
                      <p:nvPicPr>
                        <p:cNvPr id="33" name="Object 32">
                          <a:extLst>
                            <a:ext uri="{FF2B5EF4-FFF2-40B4-BE49-F238E27FC236}">
                              <a16:creationId xmlns:a16="http://schemas.microsoft.com/office/drawing/2014/main" id="{BFC4E7F5-E9A6-4EE8-8B2A-276C12770ACC}"/>
                            </a:ext>
                          </a:extLst>
                        </p:cNvPr>
                        <p:cNvPicPr/>
                        <p:nvPr/>
                      </p:nvPicPr>
                      <p:blipFill>
                        <a:blip r:embed="rId8"/>
                        <a:stretch>
                          <a:fillRect/>
                        </a:stretch>
                      </p:blipFill>
                      <p:spPr>
                        <a:xfrm>
                          <a:off x="5636894" y="3194685"/>
                          <a:ext cx="203200" cy="558800"/>
                        </a:xfrm>
                        <a:prstGeom prst="rect">
                          <a:avLst/>
                        </a:prstGeom>
                      </p:spPr>
                    </p:pic>
                  </p:oleObj>
                </mc:Fallback>
              </mc:AlternateContent>
            </a:graphicData>
          </a:graphic>
        </p:graphicFrame>
      </p:grpSp>
      <p:grpSp>
        <p:nvGrpSpPr>
          <p:cNvPr id="7" name="Group 6">
            <a:extLst>
              <a:ext uri="{FF2B5EF4-FFF2-40B4-BE49-F238E27FC236}">
                <a16:creationId xmlns:a16="http://schemas.microsoft.com/office/drawing/2014/main" id="{1C48FA96-450F-4AD0-8811-02B354F9297D}"/>
              </a:ext>
            </a:extLst>
          </p:cNvPr>
          <p:cNvGrpSpPr/>
          <p:nvPr/>
        </p:nvGrpSpPr>
        <p:grpSpPr>
          <a:xfrm>
            <a:off x="6025571" y="3178174"/>
            <a:ext cx="606424" cy="801687"/>
            <a:chOff x="6025571" y="3178174"/>
            <a:chExt cx="606424" cy="801687"/>
          </a:xfrm>
        </p:grpSpPr>
        <p:pic>
          <p:nvPicPr>
            <p:cNvPr id="39" name="Picture 38">
              <a:extLst>
                <a:ext uri="{FF2B5EF4-FFF2-40B4-BE49-F238E27FC236}">
                  <a16:creationId xmlns:a16="http://schemas.microsoft.com/office/drawing/2014/main" id="{B27FDAF9-2F37-46B9-BBFE-2E2704703110}"/>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6025571" y="3178174"/>
              <a:ext cx="606424" cy="801687"/>
            </a:xfrm>
            <a:prstGeom prst="rect">
              <a:avLst/>
            </a:prstGeom>
          </p:spPr>
        </p:pic>
        <p:graphicFrame>
          <p:nvGraphicFramePr>
            <p:cNvPr id="34" name="Object 33">
              <a:extLst>
                <a:ext uri="{FF2B5EF4-FFF2-40B4-BE49-F238E27FC236}">
                  <a16:creationId xmlns:a16="http://schemas.microsoft.com/office/drawing/2014/main" id="{4B0DD25E-5DDF-4ED2-B852-3186ABAA9BB7}"/>
                </a:ext>
              </a:extLst>
            </p:cNvPr>
            <p:cNvGraphicFramePr>
              <a:graphicFrameLocks noChangeAspect="1"/>
            </p:cNvGraphicFramePr>
            <p:nvPr>
              <p:extLst>
                <p:ext uri="{D42A27DB-BD31-4B8C-83A1-F6EECF244321}">
                  <p14:modId xmlns:p14="http://schemas.microsoft.com/office/powerpoint/2010/main" val="678272640"/>
                </p:ext>
              </p:extLst>
            </p:nvPr>
          </p:nvGraphicFramePr>
          <p:xfrm>
            <a:off x="6226491" y="3202305"/>
            <a:ext cx="190500" cy="552450"/>
          </p:xfrm>
          <a:graphic>
            <a:graphicData uri="http://schemas.openxmlformats.org/presentationml/2006/ole">
              <mc:AlternateContent xmlns:mc="http://schemas.openxmlformats.org/markup-compatibility/2006">
                <mc:Choice xmlns:v="urn:schemas-microsoft-com:vml" Requires="v">
                  <p:oleObj spid="_x0000_s64519" name="Equation" r:id="rId11" imgW="190628" imgH="552411" progId="Equation.DSMT4">
                    <p:embed/>
                  </p:oleObj>
                </mc:Choice>
                <mc:Fallback>
                  <p:oleObj name="Equation" r:id="rId11" imgW="190628" imgH="552411" progId="Equation.DSMT4">
                    <p:embed/>
                    <p:pic>
                      <p:nvPicPr>
                        <p:cNvPr id="34" name="Object 33">
                          <a:extLst>
                            <a:ext uri="{FF2B5EF4-FFF2-40B4-BE49-F238E27FC236}">
                              <a16:creationId xmlns:a16="http://schemas.microsoft.com/office/drawing/2014/main" id="{4B0DD25E-5DDF-4ED2-B852-3186ABAA9BB7}"/>
                            </a:ext>
                          </a:extLst>
                        </p:cNvPr>
                        <p:cNvPicPr/>
                        <p:nvPr/>
                      </p:nvPicPr>
                      <p:blipFill>
                        <a:blip r:embed="rId12"/>
                        <a:stretch>
                          <a:fillRect/>
                        </a:stretch>
                      </p:blipFill>
                      <p:spPr>
                        <a:xfrm>
                          <a:off x="6226491" y="3202305"/>
                          <a:ext cx="190500" cy="552450"/>
                        </a:xfrm>
                        <a:prstGeom prst="rect">
                          <a:avLst/>
                        </a:prstGeom>
                      </p:spPr>
                    </p:pic>
                  </p:oleObj>
                </mc:Fallback>
              </mc:AlternateContent>
            </a:graphicData>
          </a:graphic>
        </p:graphicFrame>
      </p:grpSp>
    </p:spTree>
    <p:extLst>
      <p:ext uri="{BB962C8B-B14F-4D97-AF65-F5344CB8AC3E}">
        <p14:creationId xmlns:p14="http://schemas.microsoft.com/office/powerpoint/2010/main" val="332682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4" presetClass="path" presetSubtype="0" accel="50000" decel="50000" fill="hold" nodeType="clickEffect">
                                  <p:stCondLst>
                                    <p:cond delay="0"/>
                                  </p:stCondLst>
                                  <p:childTnLst>
                                    <p:animMotion origin="layout" path="M 4.72222E-6 2.96296E-6 L -0.12673 -0.08495 " pathEditMode="relative" rAng="0" ptsTypes="AA">
                                      <p:cBhvr>
                                        <p:cTn id="25" dur="2000" fill="hold"/>
                                        <p:tgtEl>
                                          <p:spTgt spid="5"/>
                                        </p:tgtEl>
                                        <p:attrNameLst>
                                          <p:attrName>ppt_x</p:attrName>
                                          <p:attrName>ppt_y</p:attrName>
                                        </p:attrNameLst>
                                      </p:cBhvr>
                                      <p:rCtr x="-6858" y="-4074"/>
                                    </p:animMotion>
                                  </p:childTnLst>
                                </p:cTn>
                              </p:par>
                              <p:par>
                                <p:cTn id="26" presetID="64" presetClass="path" presetSubtype="0" accel="50000" decel="50000" fill="hold" nodeType="withEffect">
                                  <p:stCondLst>
                                    <p:cond delay="0"/>
                                  </p:stCondLst>
                                  <p:childTnLst>
                                    <p:animMotion origin="layout" path="M -0.00018 7.40741E-7 L -0.19063 -0.17037 " pathEditMode="relative" rAng="0" ptsTypes="AA">
                                      <p:cBhvr>
                                        <p:cTn id="27" dur="2000" fill="hold"/>
                                        <p:tgtEl>
                                          <p:spTgt spid="7"/>
                                        </p:tgtEl>
                                        <p:attrNameLst>
                                          <p:attrName>ppt_x</p:attrName>
                                          <p:attrName>ppt_y</p:attrName>
                                        </p:attrNameLst>
                                      </p:cBhvr>
                                      <p:rCtr x="-9531" y="-8519"/>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0.19063 -0.17037 L -0.19063 0.08518 " pathEditMode="relative" rAng="0" ptsTypes="AA">
                                      <p:cBhvr>
                                        <p:cTn id="31" dur="2000" fill="hold"/>
                                        <p:tgtEl>
                                          <p:spTgt spid="7"/>
                                        </p:tgtEl>
                                        <p:attrNameLst>
                                          <p:attrName>ppt_x</p:attrName>
                                          <p:attrName>ppt_y</p:attrName>
                                        </p:attrNameLst>
                                      </p:cBhvr>
                                      <p:rCtr x="0" y="127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7C3B216B-223F-4BDD-8CD5-7DB66F290DB5}"/>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5:7</a:t>
            </a:r>
          </a:p>
        </p:txBody>
      </p:sp>
      <p:graphicFrame>
        <p:nvGraphicFramePr>
          <p:cNvPr id="17" name="Object 16">
            <a:extLst>
              <a:ext uri="{FF2B5EF4-FFF2-40B4-BE49-F238E27FC236}">
                <a16:creationId xmlns:a16="http://schemas.microsoft.com/office/drawing/2014/main" id="{BAAD3C0D-78BF-4B9B-8BA2-8339CD1BE5CD}"/>
              </a:ext>
            </a:extLst>
          </p:cNvPr>
          <p:cNvGraphicFramePr>
            <a:graphicFrameLocks noChangeAspect="1"/>
          </p:cNvGraphicFramePr>
          <p:nvPr>
            <p:extLst>
              <p:ext uri="{D42A27DB-BD31-4B8C-83A1-F6EECF244321}">
                <p14:modId xmlns:p14="http://schemas.microsoft.com/office/powerpoint/2010/main" val="2902207137"/>
              </p:ext>
            </p:extLst>
          </p:nvPr>
        </p:nvGraphicFramePr>
        <p:xfrm>
          <a:off x="1866900" y="987425"/>
          <a:ext cx="5410200" cy="558800"/>
        </p:xfrm>
        <a:graphic>
          <a:graphicData uri="http://schemas.openxmlformats.org/presentationml/2006/ole">
            <mc:AlternateContent xmlns:mc="http://schemas.openxmlformats.org/markup-compatibility/2006">
              <mc:Choice xmlns:v="urn:schemas-microsoft-com:vml" Requires="v">
                <p:oleObj spid="_x0000_s66562" name="Equation" r:id="rId4" imgW="5410080" imgH="558720" progId="Equation.DSMT4">
                  <p:embed/>
                </p:oleObj>
              </mc:Choice>
              <mc:Fallback>
                <p:oleObj name="Equation" r:id="rId4" imgW="5410080" imgH="558720" progId="Equation.DSMT4">
                  <p:embed/>
                  <p:pic>
                    <p:nvPicPr>
                      <p:cNvPr id="17" name="Object 16">
                        <a:extLst>
                          <a:ext uri="{FF2B5EF4-FFF2-40B4-BE49-F238E27FC236}">
                            <a16:creationId xmlns:a16="http://schemas.microsoft.com/office/drawing/2014/main" id="{BAAD3C0D-78BF-4B9B-8BA2-8339CD1BE5CD}"/>
                          </a:ext>
                        </a:extLst>
                      </p:cNvPr>
                      <p:cNvPicPr/>
                      <p:nvPr/>
                    </p:nvPicPr>
                    <p:blipFill>
                      <a:blip r:embed="rId5"/>
                      <a:stretch>
                        <a:fillRect/>
                      </a:stretch>
                    </p:blipFill>
                    <p:spPr>
                      <a:xfrm>
                        <a:off x="1866900" y="987425"/>
                        <a:ext cx="5410200" cy="558800"/>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93033720-96BC-44D2-8079-2C56758F9991}"/>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13474" y="2878993"/>
            <a:ext cx="1243605" cy="769529"/>
          </a:xfrm>
          <a:prstGeom prst="rect">
            <a:avLst/>
          </a:prstGeom>
        </p:spPr>
      </p:pic>
      <p:pic>
        <p:nvPicPr>
          <p:cNvPr id="38" name="Picture 37">
            <a:extLst>
              <a:ext uri="{FF2B5EF4-FFF2-40B4-BE49-F238E27FC236}">
                <a16:creationId xmlns:a16="http://schemas.microsoft.com/office/drawing/2014/main" id="{7616DD05-FB56-4AFD-A4FD-88070F182852}"/>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557079" y="2878192"/>
            <a:ext cx="4094477" cy="769529"/>
          </a:xfrm>
          <a:prstGeom prst="rect">
            <a:avLst/>
          </a:prstGeom>
        </p:spPr>
      </p:pic>
      <p:pic>
        <p:nvPicPr>
          <p:cNvPr id="40" name="Picture 39">
            <a:extLst>
              <a:ext uri="{FF2B5EF4-FFF2-40B4-BE49-F238E27FC236}">
                <a16:creationId xmlns:a16="http://schemas.microsoft.com/office/drawing/2014/main" id="{2A4FB364-D010-451A-BF84-238C7A158F8D}"/>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651556" y="2877048"/>
            <a:ext cx="2982685" cy="769529"/>
          </a:xfrm>
          <a:prstGeom prst="rect">
            <a:avLst/>
          </a:prstGeom>
        </p:spPr>
      </p:pic>
      <p:pic>
        <p:nvPicPr>
          <p:cNvPr id="44" name="Picture 43">
            <a:extLst>
              <a:ext uri="{FF2B5EF4-FFF2-40B4-BE49-F238E27FC236}">
                <a16:creationId xmlns:a16="http://schemas.microsoft.com/office/drawing/2014/main" id="{1C82D09E-62F2-4495-B33C-9B741F63615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13473" y="2877047"/>
            <a:ext cx="1243605" cy="769529"/>
          </a:xfrm>
          <a:prstGeom prst="rect">
            <a:avLst/>
          </a:prstGeom>
        </p:spPr>
      </p:pic>
    </p:spTree>
    <p:extLst>
      <p:ext uri="{BB962C8B-B14F-4D97-AF65-F5344CB8AC3E}">
        <p14:creationId xmlns:p14="http://schemas.microsoft.com/office/powerpoint/2010/main" val="216452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0639EFD9-928D-447B-ABFF-C79C014A1DBE}"/>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5:7</a:t>
            </a:r>
          </a:p>
        </p:txBody>
      </p:sp>
      <p:graphicFrame>
        <p:nvGraphicFramePr>
          <p:cNvPr id="17" name="Object 16">
            <a:extLst>
              <a:ext uri="{FF2B5EF4-FFF2-40B4-BE49-F238E27FC236}">
                <a16:creationId xmlns:a16="http://schemas.microsoft.com/office/drawing/2014/main" id="{BAAD3C0D-78BF-4B9B-8BA2-8339CD1BE5CD}"/>
              </a:ext>
            </a:extLst>
          </p:cNvPr>
          <p:cNvGraphicFramePr>
            <a:graphicFrameLocks noChangeAspect="1"/>
          </p:cNvGraphicFramePr>
          <p:nvPr/>
        </p:nvGraphicFramePr>
        <p:xfrm>
          <a:off x="2355850" y="987425"/>
          <a:ext cx="4432300" cy="558800"/>
        </p:xfrm>
        <a:graphic>
          <a:graphicData uri="http://schemas.openxmlformats.org/presentationml/2006/ole">
            <mc:AlternateContent xmlns:mc="http://schemas.openxmlformats.org/markup-compatibility/2006">
              <mc:Choice xmlns:v="urn:schemas-microsoft-com:vml" Requires="v">
                <p:oleObj spid="_x0000_s68610" name="Equation" r:id="rId4" imgW="4431960" imgH="558720" progId="Equation.DSMT4">
                  <p:embed/>
                </p:oleObj>
              </mc:Choice>
              <mc:Fallback>
                <p:oleObj name="Equation" r:id="rId4" imgW="4431960" imgH="558720" progId="Equation.DSMT4">
                  <p:embed/>
                  <p:pic>
                    <p:nvPicPr>
                      <p:cNvPr id="17" name="Object 16">
                        <a:extLst>
                          <a:ext uri="{FF2B5EF4-FFF2-40B4-BE49-F238E27FC236}">
                            <a16:creationId xmlns:a16="http://schemas.microsoft.com/office/drawing/2014/main" id="{BAAD3C0D-78BF-4B9B-8BA2-8339CD1BE5CD}"/>
                          </a:ext>
                        </a:extLst>
                      </p:cNvPr>
                      <p:cNvPicPr/>
                      <p:nvPr/>
                    </p:nvPicPr>
                    <p:blipFill>
                      <a:blip r:embed="rId5"/>
                      <a:stretch>
                        <a:fillRect/>
                      </a:stretch>
                    </p:blipFill>
                    <p:spPr>
                      <a:xfrm>
                        <a:off x="2355850" y="987425"/>
                        <a:ext cx="4432300" cy="558800"/>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C4D21014-AFBF-4A44-81EE-1166BA563E8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6737" y="2171988"/>
            <a:ext cx="3808580" cy="3886220"/>
          </a:xfrm>
          <a:prstGeom prst="rect">
            <a:avLst/>
          </a:prstGeom>
        </p:spPr>
      </p:pic>
      <p:pic>
        <p:nvPicPr>
          <p:cNvPr id="27" name="Picture 26">
            <a:extLst>
              <a:ext uri="{FF2B5EF4-FFF2-40B4-BE49-F238E27FC236}">
                <a16:creationId xmlns:a16="http://schemas.microsoft.com/office/drawing/2014/main" id="{77BEB179-499B-4563-8C6E-961CCA585EA9}"/>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875317" y="2140364"/>
            <a:ext cx="1291772" cy="3886220"/>
          </a:xfrm>
          <a:prstGeom prst="rect">
            <a:avLst/>
          </a:prstGeom>
        </p:spPr>
      </p:pic>
      <p:pic>
        <p:nvPicPr>
          <p:cNvPr id="32" name="Picture 31">
            <a:extLst>
              <a:ext uri="{FF2B5EF4-FFF2-40B4-BE49-F238E27FC236}">
                <a16:creationId xmlns:a16="http://schemas.microsoft.com/office/drawing/2014/main" id="{9C5093A9-599E-47E0-94C7-6E355BD6726A}"/>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167089" y="2140364"/>
            <a:ext cx="1291772" cy="3886220"/>
          </a:xfrm>
          <a:prstGeom prst="rect">
            <a:avLst/>
          </a:prstGeom>
        </p:spPr>
      </p:pic>
      <p:pic>
        <p:nvPicPr>
          <p:cNvPr id="34" name="Picture 33">
            <a:extLst>
              <a:ext uri="{FF2B5EF4-FFF2-40B4-BE49-F238E27FC236}">
                <a16:creationId xmlns:a16="http://schemas.microsoft.com/office/drawing/2014/main" id="{5B5AF896-4B2B-4ED4-B9B4-47F088C377C5}"/>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882572" y="2140364"/>
            <a:ext cx="1291772" cy="3886220"/>
          </a:xfrm>
          <a:prstGeom prst="rect">
            <a:avLst/>
          </a:prstGeom>
        </p:spPr>
      </p:pic>
    </p:spTree>
    <p:extLst>
      <p:ext uri="{BB962C8B-B14F-4D97-AF65-F5344CB8AC3E}">
        <p14:creationId xmlns:p14="http://schemas.microsoft.com/office/powerpoint/2010/main" val="99114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B9410F52-6E4C-4BFA-9CC9-683B0875BC9B}"/>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5:7</a:t>
            </a:r>
          </a:p>
        </p:txBody>
      </p:sp>
      <p:graphicFrame>
        <p:nvGraphicFramePr>
          <p:cNvPr id="17" name="Object 16">
            <a:extLst>
              <a:ext uri="{FF2B5EF4-FFF2-40B4-BE49-F238E27FC236}">
                <a16:creationId xmlns:a16="http://schemas.microsoft.com/office/drawing/2014/main" id="{BAAD3C0D-78BF-4B9B-8BA2-8339CD1BE5CD}"/>
              </a:ext>
            </a:extLst>
          </p:cNvPr>
          <p:cNvGraphicFramePr>
            <a:graphicFrameLocks noChangeAspect="1"/>
          </p:cNvGraphicFramePr>
          <p:nvPr>
            <p:extLst>
              <p:ext uri="{D42A27DB-BD31-4B8C-83A1-F6EECF244321}">
                <p14:modId xmlns:p14="http://schemas.microsoft.com/office/powerpoint/2010/main" val="1381683323"/>
              </p:ext>
            </p:extLst>
          </p:nvPr>
        </p:nvGraphicFramePr>
        <p:xfrm>
          <a:off x="1143000" y="987425"/>
          <a:ext cx="6858000" cy="558800"/>
        </p:xfrm>
        <a:graphic>
          <a:graphicData uri="http://schemas.openxmlformats.org/presentationml/2006/ole">
            <mc:AlternateContent xmlns:mc="http://schemas.openxmlformats.org/markup-compatibility/2006">
              <mc:Choice xmlns:v="urn:schemas-microsoft-com:vml" Requires="v">
                <p:oleObj spid="_x0000_s70658" name="Equation" r:id="rId4" imgW="6858000" imgH="558720" progId="Equation.DSMT4">
                  <p:embed/>
                </p:oleObj>
              </mc:Choice>
              <mc:Fallback>
                <p:oleObj name="Equation" r:id="rId4" imgW="6858000" imgH="558720" progId="Equation.DSMT4">
                  <p:embed/>
                  <p:pic>
                    <p:nvPicPr>
                      <p:cNvPr id="17" name="Object 16">
                        <a:extLst>
                          <a:ext uri="{FF2B5EF4-FFF2-40B4-BE49-F238E27FC236}">
                            <a16:creationId xmlns:a16="http://schemas.microsoft.com/office/drawing/2014/main" id="{BAAD3C0D-78BF-4B9B-8BA2-8339CD1BE5CD}"/>
                          </a:ext>
                        </a:extLst>
                      </p:cNvPr>
                      <p:cNvPicPr/>
                      <p:nvPr/>
                    </p:nvPicPr>
                    <p:blipFill>
                      <a:blip r:embed="rId5"/>
                      <a:stretch>
                        <a:fillRect/>
                      </a:stretch>
                    </p:blipFill>
                    <p:spPr>
                      <a:xfrm>
                        <a:off x="1143000" y="987425"/>
                        <a:ext cx="6858000" cy="558800"/>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B1ECD93F-7C8D-4D4A-88B2-F53A78EC117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3190" y="3216849"/>
            <a:ext cx="3185533" cy="424302"/>
          </a:xfrm>
          <a:prstGeom prst="rect">
            <a:avLst/>
          </a:prstGeom>
        </p:spPr>
      </p:pic>
      <p:pic>
        <p:nvPicPr>
          <p:cNvPr id="18" name="Picture 17">
            <a:extLst>
              <a:ext uri="{FF2B5EF4-FFF2-40B4-BE49-F238E27FC236}">
                <a16:creationId xmlns:a16="http://schemas.microsoft.com/office/drawing/2014/main" id="{59045DFF-B686-40BD-AB42-2A1B7A901528}"/>
              </a:ext>
            </a:extLst>
          </p:cNvPr>
          <p:cNvPicPr>
            <a:picLocks noChangeAspect="1"/>
          </p:cNvPicPr>
          <p:nvPr/>
        </p:nvPicPr>
        <p:blipFill rotWithShape="1">
          <a:blip r:embed="rId7">
            <a:extLst>
              <a:ext uri="{28A0092B-C50C-407E-A947-70E740481C1C}">
                <a14:useLocalDpi xmlns:a14="http://schemas.microsoft.com/office/drawing/2010/main" val="0"/>
              </a:ext>
            </a:extLst>
          </a:blip>
          <a:srcRect t="-1" b="-31698"/>
          <a:stretch/>
        </p:blipFill>
        <p:spPr>
          <a:xfrm>
            <a:off x="3208722" y="3216848"/>
            <a:ext cx="2939887" cy="558799"/>
          </a:xfrm>
          <a:prstGeom prst="rect">
            <a:avLst/>
          </a:prstGeom>
        </p:spPr>
      </p:pic>
      <p:pic>
        <p:nvPicPr>
          <p:cNvPr id="20" name="Picture 19">
            <a:extLst>
              <a:ext uri="{FF2B5EF4-FFF2-40B4-BE49-F238E27FC236}">
                <a16:creationId xmlns:a16="http://schemas.microsoft.com/office/drawing/2014/main" id="{0A975127-AF45-470A-B037-18562F6294E2}"/>
              </a:ext>
            </a:extLst>
          </p:cNvPr>
          <p:cNvPicPr>
            <a:picLocks noChangeAspect="1"/>
          </p:cNvPicPr>
          <p:nvPr/>
        </p:nvPicPr>
        <p:blipFill rotWithShape="1">
          <a:blip r:embed="rId7">
            <a:extLst>
              <a:ext uri="{28A0092B-C50C-407E-A947-70E740481C1C}">
                <a14:useLocalDpi xmlns:a14="http://schemas.microsoft.com/office/drawing/2010/main" val="0"/>
              </a:ext>
            </a:extLst>
          </a:blip>
          <a:srcRect t="-1" b="-31698"/>
          <a:stretch/>
        </p:blipFill>
        <p:spPr>
          <a:xfrm>
            <a:off x="3208721" y="3216848"/>
            <a:ext cx="2939887" cy="558799"/>
          </a:xfrm>
          <a:prstGeom prst="rect">
            <a:avLst/>
          </a:prstGeom>
        </p:spPr>
      </p:pic>
      <p:cxnSp>
        <p:nvCxnSpPr>
          <p:cNvPr id="8" name="Straight Connector 7">
            <a:extLst>
              <a:ext uri="{FF2B5EF4-FFF2-40B4-BE49-F238E27FC236}">
                <a16:creationId xmlns:a16="http://schemas.microsoft.com/office/drawing/2014/main" id="{237C5B5F-7EB5-4157-881B-20267872949C}"/>
              </a:ext>
            </a:extLst>
          </p:cNvPr>
          <p:cNvCxnSpPr/>
          <p:nvPr/>
        </p:nvCxnSpPr>
        <p:spPr>
          <a:xfrm>
            <a:off x="3208725" y="2844800"/>
            <a:ext cx="0" cy="977900"/>
          </a:xfrm>
          <a:prstGeom prst="line">
            <a:avLst/>
          </a:prstGeom>
          <a:ln w="19050">
            <a:prstDash val="lgDash"/>
          </a:ln>
        </p:spPr>
        <p:style>
          <a:lnRef idx="1">
            <a:schemeClr val="dk1"/>
          </a:lnRef>
          <a:fillRef idx="0">
            <a:schemeClr val="dk1"/>
          </a:fillRef>
          <a:effectRef idx="0">
            <a:schemeClr val="dk1"/>
          </a:effectRef>
          <a:fontRef idx="minor">
            <a:schemeClr val="tx1"/>
          </a:fontRef>
        </p:style>
      </p:cxnSp>
      <p:pic>
        <p:nvPicPr>
          <p:cNvPr id="22" name="Picture 21">
            <a:extLst>
              <a:ext uri="{FF2B5EF4-FFF2-40B4-BE49-F238E27FC236}">
                <a16:creationId xmlns:a16="http://schemas.microsoft.com/office/drawing/2014/main" id="{333BAEA8-ACF7-49F4-AA04-3EB6BF2D97AD}"/>
              </a:ext>
            </a:extLst>
          </p:cNvPr>
          <p:cNvPicPr>
            <a:picLocks noChangeAspect="1"/>
          </p:cNvPicPr>
          <p:nvPr/>
        </p:nvPicPr>
        <p:blipFill rotWithShape="1">
          <a:blip r:embed="rId7">
            <a:extLst>
              <a:ext uri="{28A0092B-C50C-407E-A947-70E740481C1C}">
                <a14:useLocalDpi xmlns:a14="http://schemas.microsoft.com/office/drawing/2010/main" val="0"/>
              </a:ext>
            </a:extLst>
          </a:blip>
          <a:srcRect t="-1" b="-31698"/>
          <a:stretch/>
        </p:blipFill>
        <p:spPr>
          <a:xfrm>
            <a:off x="5809047" y="3216847"/>
            <a:ext cx="2939887" cy="558799"/>
          </a:xfrm>
          <a:prstGeom prst="rect">
            <a:avLst/>
          </a:prstGeom>
        </p:spPr>
      </p:pic>
      <p:cxnSp>
        <p:nvCxnSpPr>
          <p:cNvPr id="13" name="Straight Connector 12">
            <a:extLst>
              <a:ext uri="{FF2B5EF4-FFF2-40B4-BE49-F238E27FC236}">
                <a16:creationId xmlns:a16="http://schemas.microsoft.com/office/drawing/2014/main" id="{B75424EF-4EF1-4058-B726-36D6BAF6DB5C}"/>
              </a:ext>
            </a:extLst>
          </p:cNvPr>
          <p:cNvCxnSpPr/>
          <p:nvPr/>
        </p:nvCxnSpPr>
        <p:spPr>
          <a:xfrm>
            <a:off x="5827646" y="2848546"/>
            <a:ext cx="0" cy="977900"/>
          </a:xfrm>
          <a:prstGeom prst="line">
            <a:avLst/>
          </a:prstGeom>
          <a:ln w="19050">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65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Placeholder 1">
            <a:extLst>
              <a:ext uri="{FF2B5EF4-FFF2-40B4-BE49-F238E27FC236}">
                <a16:creationId xmlns:a16="http://schemas.microsoft.com/office/drawing/2014/main" id="{EBAB2ED2-6B1E-4433-83BA-5E4DC2A6DDAF}"/>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1:5</a:t>
            </a:r>
          </a:p>
        </p:txBody>
      </p:sp>
      <p:pic>
        <p:nvPicPr>
          <p:cNvPr id="7" name="Picture 6">
            <a:extLst>
              <a:ext uri="{FF2B5EF4-FFF2-40B4-BE49-F238E27FC236}">
                <a16:creationId xmlns:a16="http://schemas.microsoft.com/office/drawing/2014/main" id="{4080AD41-CB5A-4E67-A6A9-E8F5CC7B1F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719" y="751031"/>
            <a:ext cx="7173520" cy="2799422"/>
          </a:xfrm>
          <a:prstGeom prst="rect">
            <a:avLst/>
          </a:prstGeom>
        </p:spPr>
      </p:pic>
      <p:sp>
        <p:nvSpPr>
          <p:cNvPr id="12" name="Rectangle 11">
            <a:extLst>
              <a:ext uri="{FF2B5EF4-FFF2-40B4-BE49-F238E27FC236}">
                <a16:creationId xmlns:a16="http://schemas.microsoft.com/office/drawing/2014/main" id="{FE68F248-D676-4978-9D6C-CC8D2DD2450F}"/>
              </a:ext>
            </a:extLst>
          </p:cNvPr>
          <p:cNvSpPr/>
          <p:nvPr/>
        </p:nvSpPr>
        <p:spPr>
          <a:xfrm>
            <a:off x="227901" y="725716"/>
            <a:ext cx="7638592" cy="2227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FE00F8E7-81FF-4A19-A1D3-B6767FFFC3D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31634" y="2382095"/>
            <a:ext cx="7297202" cy="571527"/>
          </a:xfrm>
          <a:prstGeom prst="rect">
            <a:avLst/>
          </a:prstGeom>
        </p:spPr>
      </p:pic>
      <p:graphicFrame>
        <p:nvGraphicFramePr>
          <p:cNvPr id="13" name="Object 12">
            <a:extLst>
              <a:ext uri="{FF2B5EF4-FFF2-40B4-BE49-F238E27FC236}">
                <a16:creationId xmlns:a16="http://schemas.microsoft.com/office/drawing/2014/main" id="{C1DED18E-A4BC-4698-B314-39CB82ADF7E6}"/>
              </a:ext>
            </a:extLst>
          </p:cNvPr>
          <p:cNvGraphicFramePr>
            <a:graphicFrameLocks noChangeAspect="1"/>
          </p:cNvGraphicFramePr>
          <p:nvPr/>
        </p:nvGraphicFramePr>
        <p:xfrm>
          <a:off x="779482" y="3682420"/>
          <a:ext cx="218904" cy="668233"/>
        </p:xfrm>
        <a:graphic>
          <a:graphicData uri="http://schemas.openxmlformats.org/presentationml/2006/ole">
            <mc:AlternateContent xmlns:mc="http://schemas.openxmlformats.org/markup-compatibility/2006">
              <mc:Choice xmlns:v="urn:schemas-microsoft-com:vml" Requires="v">
                <p:oleObj spid="_x0000_s4098" name="Equation" r:id="rId6" imgW="241200" imgH="736560" progId="Equation.DSMT4">
                  <p:embed/>
                </p:oleObj>
              </mc:Choice>
              <mc:Fallback>
                <p:oleObj name="Equation" r:id="rId6" imgW="241200" imgH="736560" progId="Equation.DSMT4">
                  <p:embed/>
                  <p:pic>
                    <p:nvPicPr>
                      <p:cNvPr id="13" name="Object 12">
                        <a:extLst>
                          <a:ext uri="{FF2B5EF4-FFF2-40B4-BE49-F238E27FC236}">
                            <a16:creationId xmlns:a16="http://schemas.microsoft.com/office/drawing/2014/main" id="{C1DED18E-A4BC-4698-B314-39CB82ADF7E6}"/>
                          </a:ext>
                        </a:extLst>
                      </p:cNvPr>
                      <p:cNvPicPr/>
                      <p:nvPr/>
                    </p:nvPicPr>
                    <p:blipFill>
                      <a:blip r:embed="rId7"/>
                      <a:stretch>
                        <a:fillRect/>
                      </a:stretch>
                    </p:blipFill>
                    <p:spPr>
                      <a:xfrm>
                        <a:off x="779482" y="3682420"/>
                        <a:ext cx="218904" cy="668233"/>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6D93A0A2-6CBF-4C44-B1A1-DB461FD78565}"/>
              </a:ext>
            </a:extLst>
          </p:cNvPr>
          <p:cNvGraphicFramePr>
            <a:graphicFrameLocks noChangeAspect="1"/>
          </p:cNvGraphicFramePr>
          <p:nvPr/>
        </p:nvGraphicFramePr>
        <p:xfrm>
          <a:off x="1593170" y="3684788"/>
          <a:ext cx="207383" cy="665352"/>
        </p:xfrm>
        <a:graphic>
          <a:graphicData uri="http://schemas.openxmlformats.org/presentationml/2006/ole">
            <mc:AlternateContent xmlns:mc="http://schemas.openxmlformats.org/markup-compatibility/2006">
              <mc:Choice xmlns:v="urn:schemas-microsoft-com:vml" Requires="v">
                <p:oleObj spid="_x0000_s4099" name="Equation" r:id="rId8" imgW="228452" imgH="733405" progId="Equation.DSMT4">
                  <p:embed/>
                </p:oleObj>
              </mc:Choice>
              <mc:Fallback>
                <p:oleObj name="Equation" r:id="rId8" imgW="228452" imgH="733405" progId="Equation.DSMT4">
                  <p:embed/>
                  <p:pic>
                    <p:nvPicPr>
                      <p:cNvPr id="18" name="Object 17">
                        <a:extLst>
                          <a:ext uri="{FF2B5EF4-FFF2-40B4-BE49-F238E27FC236}">
                            <a16:creationId xmlns:a16="http://schemas.microsoft.com/office/drawing/2014/main" id="{6D93A0A2-6CBF-4C44-B1A1-DB461FD78565}"/>
                          </a:ext>
                        </a:extLst>
                      </p:cNvPr>
                      <p:cNvPicPr/>
                      <p:nvPr/>
                    </p:nvPicPr>
                    <p:blipFill>
                      <a:blip r:embed="rId9"/>
                      <a:stretch>
                        <a:fillRect/>
                      </a:stretch>
                    </p:blipFill>
                    <p:spPr>
                      <a:xfrm>
                        <a:off x="1593170" y="3684788"/>
                        <a:ext cx="207383" cy="665352"/>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9DC12AE4-0A78-4D4A-89C6-0898D0EC5FF6}"/>
              </a:ext>
            </a:extLst>
          </p:cNvPr>
          <p:cNvGraphicFramePr>
            <a:graphicFrameLocks noChangeAspect="1"/>
          </p:cNvGraphicFramePr>
          <p:nvPr/>
        </p:nvGraphicFramePr>
        <p:xfrm>
          <a:off x="2386696" y="3681907"/>
          <a:ext cx="218904" cy="668233"/>
        </p:xfrm>
        <a:graphic>
          <a:graphicData uri="http://schemas.openxmlformats.org/presentationml/2006/ole">
            <mc:AlternateContent xmlns:mc="http://schemas.openxmlformats.org/markup-compatibility/2006">
              <mc:Choice xmlns:v="urn:schemas-microsoft-com:vml" Requires="v">
                <p:oleObj spid="_x0000_s4100" name="Equation" r:id="rId10" imgW="241200" imgH="736560" progId="Equation.DSMT4">
                  <p:embed/>
                </p:oleObj>
              </mc:Choice>
              <mc:Fallback>
                <p:oleObj name="Equation" r:id="rId10" imgW="241200" imgH="736560" progId="Equation.DSMT4">
                  <p:embed/>
                  <p:pic>
                    <p:nvPicPr>
                      <p:cNvPr id="21" name="Object 20">
                        <a:extLst>
                          <a:ext uri="{FF2B5EF4-FFF2-40B4-BE49-F238E27FC236}">
                            <a16:creationId xmlns:a16="http://schemas.microsoft.com/office/drawing/2014/main" id="{9DC12AE4-0A78-4D4A-89C6-0898D0EC5FF6}"/>
                          </a:ext>
                        </a:extLst>
                      </p:cNvPr>
                      <p:cNvPicPr/>
                      <p:nvPr/>
                    </p:nvPicPr>
                    <p:blipFill>
                      <a:blip r:embed="rId7"/>
                      <a:stretch>
                        <a:fillRect/>
                      </a:stretch>
                    </p:blipFill>
                    <p:spPr>
                      <a:xfrm>
                        <a:off x="2386696" y="3681907"/>
                        <a:ext cx="218904" cy="668233"/>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CD12A30D-6732-4FFD-8824-0835247A15D2}"/>
              </a:ext>
            </a:extLst>
          </p:cNvPr>
          <p:cNvGraphicFramePr>
            <a:graphicFrameLocks noChangeAspect="1"/>
          </p:cNvGraphicFramePr>
          <p:nvPr/>
        </p:nvGraphicFramePr>
        <p:xfrm>
          <a:off x="3191743" y="3684788"/>
          <a:ext cx="207383" cy="665352"/>
        </p:xfrm>
        <a:graphic>
          <a:graphicData uri="http://schemas.openxmlformats.org/presentationml/2006/ole">
            <mc:AlternateContent xmlns:mc="http://schemas.openxmlformats.org/markup-compatibility/2006">
              <mc:Choice xmlns:v="urn:schemas-microsoft-com:vml" Requires="v">
                <p:oleObj spid="_x0000_s4101" name="Equation" r:id="rId11" imgW="228452" imgH="733405" progId="Equation.DSMT4">
                  <p:embed/>
                </p:oleObj>
              </mc:Choice>
              <mc:Fallback>
                <p:oleObj name="Equation" r:id="rId11" imgW="228452" imgH="733405" progId="Equation.DSMT4">
                  <p:embed/>
                  <p:pic>
                    <p:nvPicPr>
                      <p:cNvPr id="22" name="Object 21">
                        <a:extLst>
                          <a:ext uri="{FF2B5EF4-FFF2-40B4-BE49-F238E27FC236}">
                            <a16:creationId xmlns:a16="http://schemas.microsoft.com/office/drawing/2014/main" id="{CD12A30D-6732-4FFD-8824-0835247A15D2}"/>
                          </a:ext>
                        </a:extLst>
                      </p:cNvPr>
                      <p:cNvPicPr/>
                      <p:nvPr/>
                    </p:nvPicPr>
                    <p:blipFill>
                      <a:blip r:embed="rId9"/>
                      <a:stretch>
                        <a:fillRect/>
                      </a:stretch>
                    </p:blipFill>
                    <p:spPr>
                      <a:xfrm>
                        <a:off x="3191743" y="3684788"/>
                        <a:ext cx="207383" cy="665352"/>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ADB6D9C4-8AFF-4052-974C-329B103604D2}"/>
              </a:ext>
            </a:extLst>
          </p:cNvPr>
          <p:cNvGraphicFramePr>
            <a:graphicFrameLocks noChangeAspect="1"/>
          </p:cNvGraphicFramePr>
          <p:nvPr/>
        </p:nvGraphicFramePr>
        <p:xfrm>
          <a:off x="3985269" y="3681907"/>
          <a:ext cx="218904" cy="668233"/>
        </p:xfrm>
        <a:graphic>
          <a:graphicData uri="http://schemas.openxmlformats.org/presentationml/2006/ole">
            <mc:AlternateContent xmlns:mc="http://schemas.openxmlformats.org/markup-compatibility/2006">
              <mc:Choice xmlns:v="urn:schemas-microsoft-com:vml" Requires="v">
                <p:oleObj spid="_x0000_s4102" name="Equation" r:id="rId12" imgW="241200" imgH="736560" progId="Equation.DSMT4">
                  <p:embed/>
                </p:oleObj>
              </mc:Choice>
              <mc:Fallback>
                <p:oleObj name="Equation" r:id="rId12" imgW="241200" imgH="736560" progId="Equation.DSMT4">
                  <p:embed/>
                  <p:pic>
                    <p:nvPicPr>
                      <p:cNvPr id="25" name="Object 24">
                        <a:extLst>
                          <a:ext uri="{FF2B5EF4-FFF2-40B4-BE49-F238E27FC236}">
                            <a16:creationId xmlns:a16="http://schemas.microsoft.com/office/drawing/2014/main" id="{ADB6D9C4-8AFF-4052-974C-329B103604D2}"/>
                          </a:ext>
                        </a:extLst>
                      </p:cNvPr>
                      <p:cNvPicPr/>
                      <p:nvPr/>
                    </p:nvPicPr>
                    <p:blipFill>
                      <a:blip r:embed="rId7"/>
                      <a:stretch>
                        <a:fillRect/>
                      </a:stretch>
                    </p:blipFill>
                    <p:spPr>
                      <a:xfrm>
                        <a:off x="3985269" y="3681907"/>
                        <a:ext cx="218904" cy="668233"/>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71EFBE99-9960-4DC9-ABF1-495E6E61CD62}"/>
              </a:ext>
            </a:extLst>
          </p:cNvPr>
          <p:cNvGraphicFramePr>
            <a:graphicFrameLocks noChangeAspect="1"/>
          </p:cNvGraphicFramePr>
          <p:nvPr/>
        </p:nvGraphicFramePr>
        <p:xfrm>
          <a:off x="4790316" y="3684788"/>
          <a:ext cx="207383" cy="665352"/>
        </p:xfrm>
        <a:graphic>
          <a:graphicData uri="http://schemas.openxmlformats.org/presentationml/2006/ole">
            <mc:AlternateContent xmlns:mc="http://schemas.openxmlformats.org/markup-compatibility/2006">
              <mc:Choice xmlns:v="urn:schemas-microsoft-com:vml" Requires="v">
                <p:oleObj spid="_x0000_s4103" name="Equation" r:id="rId13" imgW="228452" imgH="733405" progId="Equation.DSMT4">
                  <p:embed/>
                </p:oleObj>
              </mc:Choice>
              <mc:Fallback>
                <p:oleObj name="Equation" r:id="rId13" imgW="228452" imgH="733405" progId="Equation.DSMT4">
                  <p:embed/>
                  <p:pic>
                    <p:nvPicPr>
                      <p:cNvPr id="26" name="Object 25">
                        <a:extLst>
                          <a:ext uri="{FF2B5EF4-FFF2-40B4-BE49-F238E27FC236}">
                            <a16:creationId xmlns:a16="http://schemas.microsoft.com/office/drawing/2014/main" id="{71EFBE99-9960-4DC9-ABF1-495E6E61CD62}"/>
                          </a:ext>
                        </a:extLst>
                      </p:cNvPr>
                      <p:cNvPicPr/>
                      <p:nvPr/>
                    </p:nvPicPr>
                    <p:blipFill>
                      <a:blip r:embed="rId9"/>
                      <a:stretch>
                        <a:fillRect/>
                      </a:stretch>
                    </p:blipFill>
                    <p:spPr>
                      <a:xfrm>
                        <a:off x="4790316" y="3684788"/>
                        <a:ext cx="207383" cy="665352"/>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29FF79C4-AADA-4805-9F56-9CF8B792D7B1}"/>
              </a:ext>
            </a:extLst>
          </p:cNvPr>
          <p:cNvGraphicFramePr>
            <a:graphicFrameLocks noChangeAspect="1"/>
          </p:cNvGraphicFramePr>
          <p:nvPr/>
        </p:nvGraphicFramePr>
        <p:xfrm>
          <a:off x="5583842" y="3681907"/>
          <a:ext cx="218904" cy="668233"/>
        </p:xfrm>
        <a:graphic>
          <a:graphicData uri="http://schemas.openxmlformats.org/presentationml/2006/ole">
            <mc:AlternateContent xmlns:mc="http://schemas.openxmlformats.org/markup-compatibility/2006">
              <mc:Choice xmlns:v="urn:schemas-microsoft-com:vml" Requires="v">
                <p:oleObj spid="_x0000_s4104" name="Equation" r:id="rId14" imgW="241200" imgH="736560" progId="Equation.DSMT4">
                  <p:embed/>
                </p:oleObj>
              </mc:Choice>
              <mc:Fallback>
                <p:oleObj name="Equation" r:id="rId14" imgW="241200" imgH="736560" progId="Equation.DSMT4">
                  <p:embed/>
                  <p:pic>
                    <p:nvPicPr>
                      <p:cNvPr id="27" name="Object 26">
                        <a:extLst>
                          <a:ext uri="{FF2B5EF4-FFF2-40B4-BE49-F238E27FC236}">
                            <a16:creationId xmlns:a16="http://schemas.microsoft.com/office/drawing/2014/main" id="{29FF79C4-AADA-4805-9F56-9CF8B792D7B1}"/>
                          </a:ext>
                        </a:extLst>
                      </p:cNvPr>
                      <p:cNvPicPr/>
                      <p:nvPr/>
                    </p:nvPicPr>
                    <p:blipFill>
                      <a:blip r:embed="rId7"/>
                      <a:stretch>
                        <a:fillRect/>
                      </a:stretch>
                    </p:blipFill>
                    <p:spPr>
                      <a:xfrm>
                        <a:off x="5583842" y="3681907"/>
                        <a:ext cx="218904" cy="668233"/>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4798E32E-32B0-4BD8-8DC3-E32B207C555E}"/>
              </a:ext>
            </a:extLst>
          </p:cNvPr>
          <p:cNvGraphicFramePr>
            <a:graphicFrameLocks noChangeAspect="1"/>
          </p:cNvGraphicFramePr>
          <p:nvPr/>
        </p:nvGraphicFramePr>
        <p:xfrm>
          <a:off x="6388889" y="3684788"/>
          <a:ext cx="207383" cy="665352"/>
        </p:xfrm>
        <a:graphic>
          <a:graphicData uri="http://schemas.openxmlformats.org/presentationml/2006/ole">
            <mc:AlternateContent xmlns:mc="http://schemas.openxmlformats.org/markup-compatibility/2006">
              <mc:Choice xmlns:v="urn:schemas-microsoft-com:vml" Requires="v">
                <p:oleObj spid="_x0000_s4105" name="Equation" r:id="rId15" imgW="228452" imgH="733405" progId="Equation.DSMT4">
                  <p:embed/>
                </p:oleObj>
              </mc:Choice>
              <mc:Fallback>
                <p:oleObj name="Equation" r:id="rId15" imgW="228452" imgH="733405" progId="Equation.DSMT4">
                  <p:embed/>
                  <p:pic>
                    <p:nvPicPr>
                      <p:cNvPr id="28" name="Object 27">
                        <a:extLst>
                          <a:ext uri="{FF2B5EF4-FFF2-40B4-BE49-F238E27FC236}">
                            <a16:creationId xmlns:a16="http://schemas.microsoft.com/office/drawing/2014/main" id="{4798E32E-32B0-4BD8-8DC3-E32B207C555E}"/>
                          </a:ext>
                        </a:extLst>
                      </p:cNvPr>
                      <p:cNvPicPr/>
                      <p:nvPr/>
                    </p:nvPicPr>
                    <p:blipFill>
                      <a:blip r:embed="rId9"/>
                      <a:stretch>
                        <a:fillRect/>
                      </a:stretch>
                    </p:blipFill>
                    <p:spPr>
                      <a:xfrm>
                        <a:off x="6388889" y="3684788"/>
                        <a:ext cx="207383" cy="665352"/>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id="{7B03E46D-994D-4272-B81F-BD4C6F3410A0}"/>
              </a:ext>
            </a:extLst>
          </p:cNvPr>
          <p:cNvGraphicFramePr>
            <a:graphicFrameLocks noChangeAspect="1"/>
          </p:cNvGraphicFramePr>
          <p:nvPr/>
        </p:nvGraphicFramePr>
        <p:xfrm>
          <a:off x="7202580" y="3684788"/>
          <a:ext cx="207383" cy="665352"/>
        </p:xfrm>
        <a:graphic>
          <a:graphicData uri="http://schemas.openxmlformats.org/presentationml/2006/ole">
            <mc:AlternateContent xmlns:mc="http://schemas.openxmlformats.org/markup-compatibility/2006">
              <mc:Choice xmlns:v="urn:schemas-microsoft-com:vml" Requires="v">
                <p:oleObj spid="_x0000_s4106" name="Equation" r:id="rId16" imgW="228452" imgH="733405" progId="Equation.DSMT4">
                  <p:embed/>
                </p:oleObj>
              </mc:Choice>
              <mc:Fallback>
                <p:oleObj name="Equation" r:id="rId16" imgW="228452" imgH="733405" progId="Equation.DSMT4">
                  <p:embed/>
                  <p:pic>
                    <p:nvPicPr>
                      <p:cNvPr id="37" name="Object 36">
                        <a:extLst>
                          <a:ext uri="{FF2B5EF4-FFF2-40B4-BE49-F238E27FC236}">
                            <a16:creationId xmlns:a16="http://schemas.microsoft.com/office/drawing/2014/main" id="{7B03E46D-994D-4272-B81F-BD4C6F3410A0}"/>
                          </a:ext>
                        </a:extLst>
                      </p:cNvPr>
                      <p:cNvPicPr/>
                      <p:nvPr/>
                    </p:nvPicPr>
                    <p:blipFill>
                      <a:blip r:embed="rId17"/>
                      <a:stretch>
                        <a:fillRect/>
                      </a:stretch>
                    </p:blipFill>
                    <p:spPr>
                      <a:xfrm>
                        <a:off x="7202580" y="3684788"/>
                        <a:ext cx="207383" cy="665352"/>
                      </a:xfrm>
                      <a:prstGeom prst="rect">
                        <a:avLst/>
                      </a:prstGeom>
                    </p:spPr>
                  </p:pic>
                </p:oleObj>
              </mc:Fallback>
            </mc:AlternateContent>
          </a:graphicData>
        </a:graphic>
      </p:graphicFrame>
      <p:graphicFrame>
        <p:nvGraphicFramePr>
          <p:cNvPr id="43" name="Object 42">
            <a:extLst>
              <a:ext uri="{FF2B5EF4-FFF2-40B4-BE49-F238E27FC236}">
                <a16:creationId xmlns:a16="http://schemas.microsoft.com/office/drawing/2014/main" id="{69C574F3-07F7-4BA6-A88E-A75FEBCB2CE4}"/>
              </a:ext>
            </a:extLst>
          </p:cNvPr>
          <p:cNvGraphicFramePr>
            <a:graphicFrameLocks noChangeAspect="1"/>
          </p:cNvGraphicFramePr>
          <p:nvPr/>
        </p:nvGraphicFramePr>
        <p:xfrm>
          <a:off x="1171923" y="3920045"/>
          <a:ext cx="230425" cy="230425"/>
        </p:xfrm>
        <a:graphic>
          <a:graphicData uri="http://schemas.openxmlformats.org/presentationml/2006/ole">
            <mc:AlternateContent xmlns:mc="http://schemas.openxmlformats.org/markup-compatibility/2006">
              <mc:Choice xmlns:v="urn:schemas-microsoft-com:vml" Requires="v">
                <p:oleObj spid="_x0000_s4107" name="Equation" r:id="rId18" imgW="253800" imgH="253800" progId="Equation.DSMT4">
                  <p:embed/>
                </p:oleObj>
              </mc:Choice>
              <mc:Fallback>
                <p:oleObj name="Equation" r:id="rId18" imgW="253800" imgH="253800" progId="Equation.DSMT4">
                  <p:embed/>
                  <p:pic>
                    <p:nvPicPr>
                      <p:cNvPr id="43" name="Object 42">
                        <a:extLst>
                          <a:ext uri="{FF2B5EF4-FFF2-40B4-BE49-F238E27FC236}">
                            <a16:creationId xmlns:a16="http://schemas.microsoft.com/office/drawing/2014/main" id="{69C574F3-07F7-4BA6-A88E-A75FEBCB2CE4}"/>
                          </a:ext>
                        </a:extLst>
                      </p:cNvPr>
                      <p:cNvPicPr/>
                      <p:nvPr/>
                    </p:nvPicPr>
                    <p:blipFill>
                      <a:blip r:embed="rId19"/>
                      <a:stretch>
                        <a:fillRect/>
                      </a:stretch>
                    </p:blipFill>
                    <p:spPr>
                      <a:xfrm>
                        <a:off x="1171923" y="3920045"/>
                        <a:ext cx="230425" cy="230425"/>
                      </a:xfrm>
                      <a:prstGeom prst="rect">
                        <a:avLst/>
                      </a:prstGeom>
                    </p:spPr>
                  </p:pic>
                </p:oleObj>
              </mc:Fallback>
            </mc:AlternateContent>
          </a:graphicData>
        </a:graphic>
      </p:graphicFrame>
      <p:graphicFrame>
        <p:nvGraphicFramePr>
          <p:cNvPr id="44" name="Object 43">
            <a:extLst>
              <a:ext uri="{FF2B5EF4-FFF2-40B4-BE49-F238E27FC236}">
                <a16:creationId xmlns:a16="http://schemas.microsoft.com/office/drawing/2014/main" id="{4E832CD4-3EA9-40E4-805B-7883E4C08EB8}"/>
              </a:ext>
            </a:extLst>
          </p:cNvPr>
          <p:cNvGraphicFramePr>
            <a:graphicFrameLocks noChangeAspect="1"/>
          </p:cNvGraphicFramePr>
          <p:nvPr/>
        </p:nvGraphicFramePr>
        <p:xfrm>
          <a:off x="1997132" y="3917165"/>
          <a:ext cx="224664" cy="224664"/>
        </p:xfrm>
        <a:graphic>
          <a:graphicData uri="http://schemas.openxmlformats.org/presentationml/2006/ole">
            <mc:AlternateContent xmlns:mc="http://schemas.openxmlformats.org/markup-compatibility/2006">
              <mc:Choice xmlns:v="urn:schemas-microsoft-com:vml" Requires="v">
                <p:oleObj spid="_x0000_s4108" name="Equation" r:id="rId20" imgW="247741" imgH="247736" progId="Equation.DSMT4">
                  <p:embed/>
                </p:oleObj>
              </mc:Choice>
              <mc:Fallback>
                <p:oleObj name="Equation" r:id="rId20" imgW="247741" imgH="247736" progId="Equation.DSMT4">
                  <p:embed/>
                  <p:pic>
                    <p:nvPicPr>
                      <p:cNvPr id="44" name="Object 43">
                        <a:extLst>
                          <a:ext uri="{FF2B5EF4-FFF2-40B4-BE49-F238E27FC236}">
                            <a16:creationId xmlns:a16="http://schemas.microsoft.com/office/drawing/2014/main" id="{4E832CD4-3EA9-40E4-805B-7883E4C08EB8}"/>
                          </a:ext>
                        </a:extLst>
                      </p:cNvPr>
                      <p:cNvPicPr/>
                      <p:nvPr/>
                    </p:nvPicPr>
                    <p:blipFill>
                      <a:blip r:embed="rId21"/>
                      <a:stretch>
                        <a:fillRect/>
                      </a:stretch>
                    </p:blipFill>
                    <p:spPr>
                      <a:xfrm>
                        <a:off x="1997132" y="3917165"/>
                        <a:ext cx="224664" cy="224664"/>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id="{789E4A83-2489-4B7B-8187-FA3249D9BA24}"/>
              </a:ext>
            </a:extLst>
          </p:cNvPr>
          <p:cNvGraphicFramePr>
            <a:graphicFrameLocks noChangeAspect="1"/>
          </p:cNvGraphicFramePr>
          <p:nvPr/>
        </p:nvGraphicFramePr>
        <p:xfrm>
          <a:off x="2762576" y="3923975"/>
          <a:ext cx="230425" cy="230425"/>
        </p:xfrm>
        <a:graphic>
          <a:graphicData uri="http://schemas.openxmlformats.org/presentationml/2006/ole">
            <mc:AlternateContent xmlns:mc="http://schemas.openxmlformats.org/markup-compatibility/2006">
              <mc:Choice xmlns:v="urn:schemas-microsoft-com:vml" Requires="v">
                <p:oleObj spid="_x0000_s4109" name="Equation" r:id="rId22" imgW="253800" imgH="253800" progId="Equation.DSMT4">
                  <p:embed/>
                </p:oleObj>
              </mc:Choice>
              <mc:Fallback>
                <p:oleObj name="Equation" r:id="rId22" imgW="253800" imgH="253800" progId="Equation.DSMT4">
                  <p:embed/>
                  <p:pic>
                    <p:nvPicPr>
                      <p:cNvPr id="46" name="Object 45">
                        <a:extLst>
                          <a:ext uri="{FF2B5EF4-FFF2-40B4-BE49-F238E27FC236}">
                            <a16:creationId xmlns:a16="http://schemas.microsoft.com/office/drawing/2014/main" id="{789E4A83-2489-4B7B-8187-FA3249D9BA24}"/>
                          </a:ext>
                        </a:extLst>
                      </p:cNvPr>
                      <p:cNvPicPr/>
                      <p:nvPr/>
                    </p:nvPicPr>
                    <p:blipFill>
                      <a:blip r:embed="rId19"/>
                      <a:stretch>
                        <a:fillRect/>
                      </a:stretch>
                    </p:blipFill>
                    <p:spPr>
                      <a:xfrm>
                        <a:off x="2762576" y="3923975"/>
                        <a:ext cx="230425" cy="230425"/>
                      </a:xfrm>
                      <a:prstGeom prst="rect">
                        <a:avLst/>
                      </a:prstGeom>
                    </p:spPr>
                  </p:pic>
                </p:oleObj>
              </mc:Fallback>
            </mc:AlternateContent>
          </a:graphicData>
        </a:graphic>
      </p:graphicFrame>
      <p:graphicFrame>
        <p:nvGraphicFramePr>
          <p:cNvPr id="47" name="Object 46">
            <a:extLst>
              <a:ext uri="{FF2B5EF4-FFF2-40B4-BE49-F238E27FC236}">
                <a16:creationId xmlns:a16="http://schemas.microsoft.com/office/drawing/2014/main" id="{C317866D-F5F2-4B74-8746-F6387A204AA2}"/>
              </a:ext>
            </a:extLst>
          </p:cNvPr>
          <p:cNvGraphicFramePr>
            <a:graphicFrameLocks noChangeAspect="1"/>
          </p:cNvGraphicFramePr>
          <p:nvPr/>
        </p:nvGraphicFramePr>
        <p:xfrm>
          <a:off x="3587786" y="3921095"/>
          <a:ext cx="224664" cy="224664"/>
        </p:xfrm>
        <a:graphic>
          <a:graphicData uri="http://schemas.openxmlformats.org/presentationml/2006/ole">
            <mc:AlternateContent xmlns:mc="http://schemas.openxmlformats.org/markup-compatibility/2006">
              <mc:Choice xmlns:v="urn:schemas-microsoft-com:vml" Requires="v">
                <p:oleObj spid="_x0000_s4110" name="Equation" r:id="rId23" imgW="247741" imgH="247736" progId="Equation.DSMT4">
                  <p:embed/>
                </p:oleObj>
              </mc:Choice>
              <mc:Fallback>
                <p:oleObj name="Equation" r:id="rId23" imgW="247741" imgH="247736" progId="Equation.DSMT4">
                  <p:embed/>
                  <p:pic>
                    <p:nvPicPr>
                      <p:cNvPr id="47" name="Object 46">
                        <a:extLst>
                          <a:ext uri="{FF2B5EF4-FFF2-40B4-BE49-F238E27FC236}">
                            <a16:creationId xmlns:a16="http://schemas.microsoft.com/office/drawing/2014/main" id="{C317866D-F5F2-4B74-8746-F6387A204AA2}"/>
                          </a:ext>
                        </a:extLst>
                      </p:cNvPr>
                      <p:cNvPicPr/>
                      <p:nvPr/>
                    </p:nvPicPr>
                    <p:blipFill>
                      <a:blip r:embed="rId21"/>
                      <a:stretch>
                        <a:fillRect/>
                      </a:stretch>
                    </p:blipFill>
                    <p:spPr>
                      <a:xfrm>
                        <a:off x="3587786" y="3921095"/>
                        <a:ext cx="224664" cy="224664"/>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id="{20ABCC94-5985-4DDF-8FD0-CCA725A1404D}"/>
              </a:ext>
            </a:extLst>
          </p:cNvPr>
          <p:cNvGraphicFramePr>
            <a:graphicFrameLocks noChangeAspect="1"/>
          </p:cNvGraphicFramePr>
          <p:nvPr/>
        </p:nvGraphicFramePr>
        <p:xfrm>
          <a:off x="4371949" y="3923975"/>
          <a:ext cx="230425" cy="230425"/>
        </p:xfrm>
        <a:graphic>
          <a:graphicData uri="http://schemas.openxmlformats.org/presentationml/2006/ole">
            <mc:AlternateContent xmlns:mc="http://schemas.openxmlformats.org/markup-compatibility/2006">
              <mc:Choice xmlns:v="urn:schemas-microsoft-com:vml" Requires="v">
                <p:oleObj spid="_x0000_s4111" name="Equation" r:id="rId24" imgW="253800" imgH="253800" progId="Equation.DSMT4">
                  <p:embed/>
                </p:oleObj>
              </mc:Choice>
              <mc:Fallback>
                <p:oleObj name="Equation" r:id="rId24" imgW="253800" imgH="253800" progId="Equation.DSMT4">
                  <p:embed/>
                  <p:pic>
                    <p:nvPicPr>
                      <p:cNvPr id="50" name="Object 49">
                        <a:extLst>
                          <a:ext uri="{FF2B5EF4-FFF2-40B4-BE49-F238E27FC236}">
                            <a16:creationId xmlns:a16="http://schemas.microsoft.com/office/drawing/2014/main" id="{20ABCC94-5985-4DDF-8FD0-CCA725A1404D}"/>
                          </a:ext>
                        </a:extLst>
                      </p:cNvPr>
                      <p:cNvPicPr/>
                      <p:nvPr/>
                    </p:nvPicPr>
                    <p:blipFill>
                      <a:blip r:embed="rId19"/>
                      <a:stretch>
                        <a:fillRect/>
                      </a:stretch>
                    </p:blipFill>
                    <p:spPr>
                      <a:xfrm>
                        <a:off x="4371949" y="3923975"/>
                        <a:ext cx="230425" cy="230425"/>
                      </a:xfrm>
                      <a:prstGeom prst="rect">
                        <a:avLst/>
                      </a:prstGeom>
                    </p:spPr>
                  </p:pic>
                </p:oleObj>
              </mc:Fallback>
            </mc:AlternateContent>
          </a:graphicData>
        </a:graphic>
      </p:graphicFrame>
      <p:graphicFrame>
        <p:nvGraphicFramePr>
          <p:cNvPr id="51" name="Object 50">
            <a:extLst>
              <a:ext uri="{FF2B5EF4-FFF2-40B4-BE49-F238E27FC236}">
                <a16:creationId xmlns:a16="http://schemas.microsoft.com/office/drawing/2014/main" id="{121E5D56-1ED3-43D9-9FB0-B8D5D2931F3D}"/>
              </a:ext>
            </a:extLst>
          </p:cNvPr>
          <p:cNvGraphicFramePr>
            <a:graphicFrameLocks noChangeAspect="1"/>
          </p:cNvGraphicFramePr>
          <p:nvPr/>
        </p:nvGraphicFramePr>
        <p:xfrm>
          <a:off x="5197159" y="3921095"/>
          <a:ext cx="224664" cy="224664"/>
        </p:xfrm>
        <a:graphic>
          <a:graphicData uri="http://schemas.openxmlformats.org/presentationml/2006/ole">
            <mc:AlternateContent xmlns:mc="http://schemas.openxmlformats.org/markup-compatibility/2006">
              <mc:Choice xmlns:v="urn:schemas-microsoft-com:vml" Requires="v">
                <p:oleObj spid="_x0000_s4112" name="Equation" r:id="rId25" imgW="247741" imgH="247736" progId="Equation.DSMT4">
                  <p:embed/>
                </p:oleObj>
              </mc:Choice>
              <mc:Fallback>
                <p:oleObj name="Equation" r:id="rId25" imgW="247741" imgH="247736" progId="Equation.DSMT4">
                  <p:embed/>
                  <p:pic>
                    <p:nvPicPr>
                      <p:cNvPr id="51" name="Object 50">
                        <a:extLst>
                          <a:ext uri="{FF2B5EF4-FFF2-40B4-BE49-F238E27FC236}">
                            <a16:creationId xmlns:a16="http://schemas.microsoft.com/office/drawing/2014/main" id="{121E5D56-1ED3-43D9-9FB0-B8D5D2931F3D}"/>
                          </a:ext>
                        </a:extLst>
                      </p:cNvPr>
                      <p:cNvPicPr/>
                      <p:nvPr/>
                    </p:nvPicPr>
                    <p:blipFill>
                      <a:blip r:embed="rId21"/>
                      <a:stretch>
                        <a:fillRect/>
                      </a:stretch>
                    </p:blipFill>
                    <p:spPr>
                      <a:xfrm>
                        <a:off x="5197159" y="3921095"/>
                        <a:ext cx="224664" cy="224664"/>
                      </a:xfrm>
                      <a:prstGeom prst="rect">
                        <a:avLst/>
                      </a:prstGeom>
                    </p:spPr>
                  </p:pic>
                </p:oleObj>
              </mc:Fallback>
            </mc:AlternateContent>
          </a:graphicData>
        </a:graphic>
      </p:graphicFrame>
      <p:graphicFrame>
        <p:nvGraphicFramePr>
          <p:cNvPr id="52" name="Object 51">
            <a:extLst>
              <a:ext uri="{FF2B5EF4-FFF2-40B4-BE49-F238E27FC236}">
                <a16:creationId xmlns:a16="http://schemas.microsoft.com/office/drawing/2014/main" id="{C21A83D1-1897-421A-A0CA-AC1079058635}"/>
              </a:ext>
            </a:extLst>
          </p:cNvPr>
          <p:cNvGraphicFramePr>
            <a:graphicFrameLocks noChangeAspect="1"/>
          </p:cNvGraphicFramePr>
          <p:nvPr/>
        </p:nvGraphicFramePr>
        <p:xfrm>
          <a:off x="5962603" y="3927905"/>
          <a:ext cx="230425" cy="230425"/>
        </p:xfrm>
        <a:graphic>
          <a:graphicData uri="http://schemas.openxmlformats.org/presentationml/2006/ole">
            <mc:AlternateContent xmlns:mc="http://schemas.openxmlformats.org/markup-compatibility/2006">
              <mc:Choice xmlns:v="urn:schemas-microsoft-com:vml" Requires="v">
                <p:oleObj spid="_x0000_s4113" name="Equation" r:id="rId26" imgW="253800" imgH="253800" progId="Equation.DSMT4">
                  <p:embed/>
                </p:oleObj>
              </mc:Choice>
              <mc:Fallback>
                <p:oleObj name="Equation" r:id="rId26" imgW="253800" imgH="253800" progId="Equation.DSMT4">
                  <p:embed/>
                  <p:pic>
                    <p:nvPicPr>
                      <p:cNvPr id="52" name="Object 51">
                        <a:extLst>
                          <a:ext uri="{FF2B5EF4-FFF2-40B4-BE49-F238E27FC236}">
                            <a16:creationId xmlns:a16="http://schemas.microsoft.com/office/drawing/2014/main" id="{C21A83D1-1897-421A-A0CA-AC1079058635}"/>
                          </a:ext>
                        </a:extLst>
                      </p:cNvPr>
                      <p:cNvPicPr/>
                      <p:nvPr/>
                    </p:nvPicPr>
                    <p:blipFill>
                      <a:blip r:embed="rId19"/>
                      <a:stretch>
                        <a:fillRect/>
                      </a:stretch>
                    </p:blipFill>
                    <p:spPr>
                      <a:xfrm>
                        <a:off x="5962603" y="3927905"/>
                        <a:ext cx="230425" cy="230425"/>
                      </a:xfrm>
                      <a:prstGeom prst="rect">
                        <a:avLst/>
                      </a:prstGeom>
                    </p:spPr>
                  </p:pic>
                </p:oleObj>
              </mc:Fallback>
            </mc:AlternateContent>
          </a:graphicData>
        </a:graphic>
      </p:graphicFrame>
      <p:graphicFrame>
        <p:nvGraphicFramePr>
          <p:cNvPr id="53" name="Object 52">
            <a:extLst>
              <a:ext uri="{FF2B5EF4-FFF2-40B4-BE49-F238E27FC236}">
                <a16:creationId xmlns:a16="http://schemas.microsoft.com/office/drawing/2014/main" id="{284F0B17-38A4-400B-9656-C6605508CD34}"/>
              </a:ext>
            </a:extLst>
          </p:cNvPr>
          <p:cNvGraphicFramePr>
            <a:graphicFrameLocks noChangeAspect="1"/>
          </p:cNvGraphicFramePr>
          <p:nvPr/>
        </p:nvGraphicFramePr>
        <p:xfrm>
          <a:off x="6787812" y="3925025"/>
          <a:ext cx="224664" cy="224664"/>
        </p:xfrm>
        <a:graphic>
          <a:graphicData uri="http://schemas.openxmlformats.org/presentationml/2006/ole">
            <mc:AlternateContent xmlns:mc="http://schemas.openxmlformats.org/markup-compatibility/2006">
              <mc:Choice xmlns:v="urn:schemas-microsoft-com:vml" Requires="v">
                <p:oleObj spid="_x0000_s4114" name="Equation" r:id="rId27" imgW="247741" imgH="247736" progId="Equation.DSMT4">
                  <p:embed/>
                </p:oleObj>
              </mc:Choice>
              <mc:Fallback>
                <p:oleObj name="Equation" r:id="rId27" imgW="247741" imgH="247736" progId="Equation.DSMT4">
                  <p:embed/>
                  <p:pic>
                    <p:nvPicPr>
                      <p:cNvPr id="53" name="Object 52">
                        <a:extLst>
                          <a:ext uri="{FF2B5EF4-FFF2-40B4-BE49-F238E27FC236}">
                            <a16:creationId xmlns:a16="http://schemas.microsoft.com/office/drawing/2014/main" id="{284F0B17-38A4-400B-9656-C6605508CD34}"/>
                          </a:ext>
                        </a:extLst>
                      </p:cNvPr>
                      <p:cNvPicPr/>
                      <p:nvPr/>
                    </p:nvPicPr>
                    <p:blipFill>
                      <a:blip r:embed="rId21"/>
                      <a:stretch>
                        <a:fillRect/>
                      </a:stretch>
                    </p:blipFill>
                    <p:spPr>
                      <a:xfrm>
                        <a:off x="6787812" y="3925025"/>
                        <a:ext cx="224664" cy="224664"/>
                      </a:xfrm>
                      <a:prstGeom prst="rect">
                        <a:avLst/>
                      </a:prstGeom>
                    </p:spPr>
                  </p:pic>
                </p:oleObj>
              </mc:Fallback>
            </mc:AlternateContent>
          </a:graphicData>
        </a:graphic>
      </p:graphicFrame>
      <p:graphicFrame>
        <p:nvGraphicFramePr>
          <p:cNvPr id="58" name="Object 57">
            <a:extLst>
              <a:ext uri="{FF2B5EF4-FFF2-40B4-BE49-F238E27FC236}">
                <a16:creationId xmlns:a16="http://schemas.microsoft.com/office/drawing/2014/main" id="{AB9A8FAE-A317-404A-8F9B-99954D7A4552}"/>
              </a:ext>
            </a:extLst>
          </p:cNvPr>
          <p:cNvGraphicFramePr>
            <a:graphicFrameLocks noChangeAspect="1"/>
          </p:cNvGraphicFramePr>
          <p:nvPr>
            <p:extLst>
              <p:ext uri="{D42A27DB-BD31-4B8C-83A1-F6EECF244321}">
                <p14:modId xmlns:p14="http://schemas.microsoft.com/office/powerpoint/2010/main" val="741728647"/>
              </p:ext>
            </p:extLst>
          </p:nvPr>
        </p:nvGraphicFramePr>
        <p:xfrm>
          <a:off x="7653338" y="3683000"/>
          <a:ext cx="1003300" cy="668338"/>
        </p:xfrm>
        <a:graphic>
          <a:graphicData uri="http://schemas.openxmlformats.org/presentationml/2006/ole">
            <mc:AlternateContent xmlns:mc="http://schemas.openxmlformats.org/markup-compatibility/2006">
              <mc:Choice xmlns:v="urn:schemas-microsoft-com:vml" Requires="v">
                <p:oleObj spid="_x0000_s4115" name="Equation" r:id="rId28" imgW="1104840" imgH="736560" progId="Equation.DSMT4">
                  <p:embed/>
                </p:oleObj>
              </mc:Choice>
              <mc:Fallback>
                <p:oleObj name="Equation" r:id="rId28" imgW="1104840" imgH="736560" progId="Equation.DSMT4">
                  <p:embed/>
                  <p:pic>
                    <p:nvPicPr>
                      <p:cNvPr id="58" name="Object 57">
                        <a:extLst>
                          <a:ext uri="{FF2B5EF4-FFF2-40B4-BE49-F238E27FC236}">
                            <a16:creationId xmlns:a16="http://schemas.microsoft.com/office/drawing/2014/main" id="{AB9A8FAE-A317-404A-8F9B-99954D7A4552}"/>
                          </a:ext>
                        </a:extLst>
                      </p:cNvPr>
                      <p:cNvPicPr/>
                      <p:nvPr/>
                    </p:nvPicPr>
                    <p:blipFill>
                      <a:blip r:embed="rId29"/>
                      <a:stretch>
                        <a:fillRect/>
                      </a:stretch>
                    </p:blipFill>
                    <p:spPr>
                      <a:xfrm>
                        <a:off x="7653338" y="3683000"/>
                        <a:ext cx="1003300" cy="668338"/>
                      </a:xfrm>
                      <a:prstGeom prst="rect">
                        <a:avLst/>
                      </a:prstGeom>
                    </p:spPr>
                  </p:pic>
                </p:oleObj>
              </mc:Fallback>
            </mc:AlternateContent>
          </a:graphicData>
        </a:graphic>
      </p:graphicFrame>
      <p:pic>
        <p:nvPicPr>
          <p:cNvPr id="78" name="Picture 77">
            <a:extLst>
              <a:ext uri="{FF2B5EF4-FFF2-40B4-BE49-F238E27FC236}">
                <a16:creationId xmlns:a16="http://schemas.microsoft.com/office/drawing/2014/main" id="{5C973D9E-BC97-43FE-AB41-6C08D2268DC6}"/>
              </a:ext>
            </a:extLst>
          </p:cNvPr>
          <p:cNvPicPr>
            <a:picLocks noChangeAspect="1"/>
          </p:cNvPicPr>
          <p:nvPr/>
        </p:nvPicPr>
        <p:blipFill rotWithShape="1">
          <a:blip r:embed="rId30">
            <a:extLst>
              <a:ext uri="{28A0092B-C50C-407E-A947-70E740481C1C}">
                <a14:useLocalDpi xmlns:a14="http://schemas.microsoft.com/office/drawing/2010/main" val="0"/>
              </a:ext>
            </a:extLst>
          </a:blip>
          <a:srcRect/>
          <a:stretch/>
        </p:blipFill>
        <p:spPr>
          <a:xfrm>
            <a:off x="369718" y="1497605"/>
            <a:ext cx="7157602" cy="776795"/>
          </a:xfrm>
          <a:prstGeom prst="rect">
            <a:avLst/>
          </a:prstGeom>
        </p:spPr>
      </p:pic>
      <p:graphicFrame>
        <p:nvGraphicFramePr>
          <p:cNvPr id="79" name="Object 78">
            <a:extLst>
              <a:ext uri="{FF2B5EF4-FFF2-40B4-BE49-F238E27FC236}">
                <a16:creationId xmlns:a16="http://schemas.microsoft.com/office/drawing/2014/main" id="{66ED850B-C923-47C8-8AA1-6D1C460F38E3}"/>
              </a:ext>
            </a:extLst>
          </p:cNvPr>
          <p:cNvGraphicFramePr>
            <a:graphicFrameLocks noChangeAspect="1"/>
          </p:cNvGraphicFramePr>
          <p:nvPr/>
        </p:nvGraphicFramePr>
        <p:xfrm>
          <a:off x="779482" y="4403575"/>
          <a:ext cx="218904" cy="668233"/>
        </p:xfrm>
        <a:graphic>
          <a:graphicData uri="http://schemas.openxmlformats.org/presentationml/2006/ole">
            <mc:AlternateContent xmlns:mc="http://schemas.openxmlformats.org/markup-compatibility/2006">
              <mc:Choice xmlns:v="urn:schemas-microsoft-com:vml" Requires="v">
                <p:oleObj spid="_x0000_s4116" name="Equation" r:id="rId31" imgW="241200" imgH="736560" progId="Equation.DSMT4">
                  <p:embed/>
                </p:oleObj>
              </mc:Choice>
              <mc:Fallback>
                <p:oleObj name="Equation" r:id="rId31" imgW="241200" imgH="736560" progId="Equation.DSMT4">
                  <p:embed/>
                  <p:pic>
                    <p:nvPicPr>
                      <p:cNvPr id="79" name="Object 78">
                        <a:extLst>
                          <a:ext uri="{FF2B5EF4-FFF2-40B4-BE49-F238E27FC236}">
                            <a16:creationId xmlns:a16="http://schemas.microsoft.com/office/drawing/2014/main" id="{66ED850B-C923-47C8-8AA1-6D1C460F38E3}"/>
                          </a:ext>
                        </a:extLst>
                      </p:cNvPr>
                      <p:cNvPicPr/>
                      <p:nvPr/>
                    </p:nvPicPr>
                    <p:blipFill>
                      <a:blip r:embed="rId32"/>
                      <a:stretch>
                        <a:fillRect/>
                      </a:stretch>
                    </p:blipFill>
                    <p:spPr>
                      <a:xfrm>
                        <a:off x="779482" y="4403575"/>
                        <a:ext cx="218904" cy="668233"/>
                      </a:xfrm>
                      <a:prstGeom prst="rect">
                        <a:avLst/>
                      </a:prstGeom>
                    </p:spPr>
                  </p:pic>
                </p:oleObj>
              </mc:Fallback>
            </mc:AlternateContent>
          </a:graphicData>
        </a:graphic>
      </p:graphicFrame>
      <p:graphicFrame>
        <p:nvGraphicFramePr>
          <p:cNvPr id="80" name="Object 79">
            <a:extLst>
              <a:ext uri="{FF2B5EF4-FFF2-40B4-BE49-F238E27FC236}">
                <a16:creationId xmlns:a16="http://schemas.microsoft.com/office/drawing/2014/main" id="{74B618E7-2FEC-44EB-A652-C19867492B77}"/>
              </a:ext>
            </a:extLst>
          </p:cNvPr>
          <p:cNvGraphicFramePr>
            <a:graphicFrameLocks noChangeAspect="1"/>
          </p:cNvGraphicFramePr>
          <p:nvPr/>
        </p:nvGraphicFramePr>
        <p:xfrm>
          <a:off x="1589088" y="4403729"/>
          <a:ext cx="217487" cy="669925"/>
        </p:xfrm>
        <a:graphic>
          <a:graphicData uri="http://schemas.openxmlformats.org/presentationml/2006/ole">
            <mc:AlternateContent xmlns:mc="http://schemas.openxmlformats.org/markup-compatibility/2006">
              <mc:Choice xmlns:v="urn:schemas-microsoft-com:vml" Requires="v">
                <p:oleObj spid="_x0000_s4117" name="Equation" r:id="rId33" imgW="241200" imgH="736560" progId="Equation.DSMT4">
                  <p:embed/>
                </p:oleObj>
              </mc:Choice>
              <mc:Fallback>
                <p:oleObj name="Equation" r:id="rId33" imgW="241200" imgH="736560" progId="Equation.DSMT4">
                  <p:embed/>
                  <p:pic>
                    <p:nvPicPr>
                      <p:cNvPr id="80" name="Object 79">
                        <a:extLst>
                          <a:ext uri="{FF2B5EF4-FFF2-40B4-BE49-F238E27FC236}">
                            <a16:creationId xmlns:a16="http://schemas.microsoft.com/office/drawing/2014/main" id="{74B618E7-2FEC-44EB-A652-C19867492B77}"/>
                          </a:ext>
                        </a:extLst>
                      </p:cNvPr>
                      <p:cNvPicPr/>
                      <p:nvPr/>
                    </p:nvPicPr>
                    <p:blipFill>
                      <a:blip r:embed="rId34"/>
                      <a:stretch>
                        <a:fillRect/>
                      </a:stretch>
                    </p:blipFill>
                    <p:spPr>
                      <a:xfrm>
                        <a:off x="1589088" y="4403729"/>
                        <a:ext cx="217487" cy="669925"/>
                      </a:xfrm>
                      <a:prstGeom prst="rect">
                        <a:avLst/>
                      </a:prstGeom>
                    </p:spPr>
                  </p:pic>
                </p:oleObj>
              </mc:Fallback>
            </mc:AlternateContent>
          </a:graphicData>
        </a:graphic>
      </p:graphicFrame>
      <p:graphicFrame>
        <p:nvGraphicFramePr>
          <p:cNvPr id="81" name="Object 80">
            <a:extLst>
              <a:ext uri="{FF2B5EF4-FFF2-40B4-BE49-F238E27FC236}">
                <a16:creationId xmlns:a16="http://schemas.microsoft.com/office/drawing/2014/main" id="{87F71EFB-06C7-4A23-B83B-C0467A0F44C2}"/>
              </a:ext>
            </a:extLst>
          </p:cNvPr>
          <p:cNvGraphicFramePr>
            <a:graphicFrameLocks noChangeAspect="1"/>
          </p:cNvGraphicFramePr>
          <p:nvPr/>
        </p:nvGraphicFramePr>
        <p:xfrm>
          <a:off x="2386696" y="4403062"/>
          <a:ext cx="218904" cy="668233"/>
        </p:xfrm>
        <a:graphic>
          <a:graphicData uri="http://schemas.openxmlformats.org/presentationml/2006/ole">
            <mc:AlternateContent xmlns:mc="http://schemas.openxmlformats.org/markup-compatibility/2006">
              <mc:Choice xmlns:v="urn:schemas-microsoft-com:vml" Requires="v">
                <p:oleObj spid="_x0000_s4118" name="Equation" r:id="rId35" imgW="241200" imgH="736560" progId="Equation.DSMT4">
                  <p:embed/>
                </p:oleObj>
              </mc:Choice>
              <mc:Fallback>
                <p:oleObj name="Equation" r:id="rId35" imgW="241200" imgH="736560" progId="Equation.DSMT4">
                  <p:embed/>
                  <p:pic>
                    <p:nvPicPr>
                      <p:cNvPr id="81" name="Object 80">
                        <a:extLst>
                          <a:ext uri="{FF2B5EF4-FFF2-40B4-BE49-F238E27FC236}">
                            <a16:creationId xmlns:a16="http://schemas.microsoft.com/office/drawing/2014/main" id="{87F71EFB-06C7-4A23-B83B-C0467A0F44C2}"/>
                          </a:ext>
                        </a:extLst>
                      </p:cNvPr>
                      <p:cNvPicPr/>
                      <p:nvPr/>
                    </p:nvPicPr>
                    <p:blipFill>
                      <a:blip r:embed="rId36"/>
                      <a:stretch>
                        <a:fillRect/>
                      </a:stretch>
                    </p:blipFill>
                    <p:spPr>
                      <a:xfrm>
                        <a:off x="2386696" y="4403062"/>
                        <a:ext cx="218904" cy="668233"/>
                      </a:xfrm>
                      <a:prstGeom prst="rect">
                        <a:avLst/>
                      </a:prstGeom>
                    </p:spPr>
                  </p:pic>
                </p:oleObj>
              </mc:Fallback>
            </mc:AlternateContent>
          </a:graphicData>
        </a:graphic>
      </p:graphicFrame>
      <p:graphicFrame>
        <p:nvGraphicFramePr>
          <p:cNvPr id="83" name="Object 82">
            <a:extLst>
              <a:ext uri="{FF2B5EF4-FFF2-40B4-BE49-F238E27FC236}">
                <a16:creationId xmlns:a16="http://schemas.microsoft.com/office/drawing/2014/main" id="{F288A453-A078-4676-A2D8-A56DDD279F7F}"/>
              </a:ext>
            </a:extLst>
          </p:cNvPr>
          <p:cNvGraphicFramePr>
            <a:graphicFrameLocks noChangeAspect="1"/>
          </p:cNvGraphicFramePr>
          <p:nvPr/>
        </p:nvGraphicFramePr>
        <p:xfrm>
          <a:off x="1171923" y="4641200"/>
          <a:ext cx="230425" cy="230425"/>
        </p:xfrm>
        <a:graphic>
          <a:graphicData uri="http://schemas.openxmlformats.org/presentationml/2006/ole">
            <mc:AlternateContent xmlns:mc="http://schemas.openxmlformats.org/markup-compatibility/2006">
              <mc:Choice xmlns:v="urn:schemas-microsoft-com:vml" Requires="v">
                <p:oleObj spid="_x0000_s4119" name="Equation" r:id="rId37" imgW="253800" imgH="253800" progId="Equation.DSMT4">
                  <p:embed/>
                </p:oleObj>
              </mc:Choice>
              <mc:Fallback>
                <p:oleObj name="Equation" r:id="rId37" imgW="253800" imgH="253800" progId="Equation.DSMT4">
                  <p:embed/>
                  <p:pic>
                    <p:nvPicPr>
                      <p:cNvPr id="83" name="Object 82">
                        <a:extLst>
                          <a:ext uri="{FF2B5EF4-FFF2-40B4-BE49-F238E27FC236}">
                            <a16:creationId xmlns:a16="http://schemas.microsoft.com/office/drawing/2014/main" id="{F288A453-A078-4676-A2D8-A56DDD279F7F}"/>
                          </a:ext>
                        </a:extLst>
                      </p:cNvPr>
                      <p:cNvPicPr/>
                      <p:nvPr/>
                    </p:nvPicPr>
                    <p:blipFill>
                      <a:blip r:embed="rId19"/>
                      <a:stretch>
                        <a:fillRect/>
                      </a:stretch>
                    </p:blipFill>
                    <p:spPr>
                      <a:xfrm>
                        <a:off x="1171923" y="4641200"/>
                        <a:ext cx="230425" cy="230425"/>
                      </a:xfrm>
                      <a:prstGeom prst="rect">
                        <a:avLst/>
                      </a:prstGeom>
                    </p:spPr>
                  </p:pic>
                </p:oleObj>
              </mc:Fallback>
            </mc:AlternateContent>
          </a:graphicData>
        </a:graphic>
      </p:graphicFrame>
      <p:graphicFrame>
        <p:nvGraphicFramePr>
          <p:cNvPr id="84" name="Object 83">
            <a:extLst>
              <a:ext uri="{FF2B5EF4-FFF2-40B4-BE49-F238E27FC236}">
                <a16:creationId xmlns:a16="http://schemas.microsoft.com/office/drawing/2014/main" id="{6E44A915-BAFD-47C8-963E-77B2A43A08AD}"/>
              </a:ext>
            </a:extLst>
          </p:cNvPr>
          <p:cNvGraphicFramePr>
            <a:graphicFrameLocks noChangeAspect="1"/>
          </p:cNvGraphicFramePr>
          <p:nvPr/>
        </p:nvGraphicFramePr>
        <p:xfrm>
          <a:off x="1997132" y="4638320"/>
          <a:ext cx="224664" cy="224664"/>
        </p:xfrm>
        <a:graphic>
          <a:graphicData uri="http://schemas.openxmlformats.org/presentationml/2006/ole">
            <mc:AlternateContent xmlns:mc="http://schemas.openxmlformats.org/markup-compatibility/2006">
              <mc:Choice xmlns:v="urn:schemas-microsoft-com:vml" Requires="v">
                <p:oleObj spid="_x0000_s4120" name="Equation" r:id="rId38" imgW="247741" imgH="247736" progId="Equation.DSMT4">
                  <p:embed/>
                </p:oleObj>
              </mc:Choice>
              <mc:Fallback>
                <p:oleObj name="Equation" r:id="rId38" imgW="247741" imgH="247736" progId="Equation.DSMT4">
                  <p:embed/>
                  <p:pic>
                    <p:nvPicPr>
                      <p:cNvPr id="84" name="Object 83">
                        <a:extLst>
                          <a:ext uri="{FF2B5EF4-FFF2-40B4-BE49-F238E27FC236}">
                            <a16:creationId xmlns:a16="http://schemas.microsoft.com/office/drawing/2014/main" id="{6E44A915-BAFD-47C8-963E-77B2A43A08AD}"/>
                          </a:ext>
                        </a:extLst>
                      </p:cNvPr>
                      <p:cNvPicPr/>
                      <p:nvPr/>
                    </p:nvPicPr>
                    <p:blipFill>
                      <a:blip r:embed="rId21"/>
                      <a:stretch>
                        <a:fillRect/>
                      </a:stretch>
                    </p:blipFill>
                    <p:spPr>
                      <a:xfrm>
                        <a:off x="1997132" y="4638320"/>
                        <a:ext cx="224664" cy="224664"/>
                      </a:xfrm>
                      <a:prstGeom prst="rect">
                        <a:avLst/>
                      </a:prstGeom>
                    </p:spPr>
                  </p:pic>
                </p:oleObj>
              </mc:Fallback>
            </mc:AlternateContent>
          </a:graphicData>
        </a:graphic>
      </p:graphicFrame>
      <p:graphicFrame>
        <p:nvGraphicFramePr>
          <p:cNvPr id="93" name="Object 92">
            <a:extLst>
              <a:ext uri="{FF2B5EF4-FFF2-40B4-BE49-F238E27FC236}">
                <a16:creationId xmlns:a16="http://schemas.microsoft.com/office/drawing/2014/main" id="{8A92A832-93B2-4AA8-A27A-EC4723B86A82}"/>
              </a:ext>
            </a:extLst>
          </p:cNvPr>
          <p:cNvGraphicFramePr>
            <a:graphicFrameLocks noChangeAspect="1"/>
          </p:cNvGraphicFramePr>
          <p:nvPr/>
        </p:nvGraphicFramePr>
        <p:xfrm>
          <a:off x="808038" y="5329929"/>
          <a:ext cx="160337" cy="254000"/>
        </p:xfrm>
        <a:graphic>
          <a:graphicData uri="http://schemas.openxmlformats.org/presentationml/2006/ole">
            <mc:AlternateContent xmlns:mc="http://schemas.openxmlformats.org/markup-compatibility/2006">
              <mc:Choice xmlns:v="urn:schemas-microsoft-com:vml" Requires="v">
                <p:oleObj spid="_x0000_s4121" name="Equation" r:id="rId39" imgW="177480" imgH="279360" progId="Equation.DSMT4">
                  <p:embed/>
                </p:oleObj>
              </mc:Choice>
              <mc:Fallback>
                <p:oleObj name="Equation" r:id="rId39" imgW="177480" imgH="279360" progId="Equation.DSMT4">
                  <p:embed/>
                  <p:pic>
                    <p:nvPicPr>
                      <p:cNvPr id="93" name="Object 92">
                        <a:extLst>
                          <a:ext uri="{FF2B5EF4-FFF2-40B4-BE49-F238E27FC236}">
                            <a16:creationId xmlns:a16="http://schemas.microsoft.com/office/drawing/2014/main" id="{8A92A832-93B2-4AA8-A27A-EC4723B86A82}"/>
                          </a:ext>
                        </a:extLst>
                      </p:cNvPr>
                      <p:cNvPicPr/>
                      <p:nvPr/>
                    </p:nvPicPr>
                    <p:blipFill>
                      <a:blip r:embed="rId40"/>
                      <a:stretch>
                        <a:fillRect/>
                      </a:stretch>
                    </p:blipFill>
                    <p:spPr>
                      <a:xfrm>
                        <a:off x="808038" y="5329929"/>
                        <a:ext cx="160337" cy="254000"/>
                      </a:xfrm>
                      <a:prstGeom prst="rect">
                        <a:avLst/>
                      </a:prstGeom>
                    </p:spPr>
                  </p:pic>
                </p:oleObj>
              </mc:Fallback>
            </mc:AlternateContent>
          </a:graphicData>
        </a:graphic>
      </p:graphicFrame>
      <p:graphicFrame>
        <p:nvGraphicFramePr>
          <p:cNvPr id="94" name="Object 93">
            <a:extLst>
              <a:ext uri="{FF2B5EF4-FFF2-40B4-BE49-F238E27FC236}">
                <a16:creationId xmlns:a16="http://schemas.microsoft.com/office/drawing/2014/main" id="{BBB95444-341F-4355-8DB9-CE45496F1B41}"/>
              </a:ext>
            </a:extLst>
          </p:cNvPr>
          <p:cNvGraphicFramePr>
            <a:graphicFrameLocks noChangeAspect="1"/>
          </p:cNvGraphicFramePr>
          <p:nvPr/>
        </p:nvGraphicFramePr>
        <p:xfrm>
          <a:off x="1589088" y="5123495"/>
          <a:ext cx="217487" cy="669925"/>
        </p:xfrm>
        <a:graphic>
          <a:graphicData uri="http://schemas.openxmlformats.org/presentationml/2006/ole">
            <mc:AlternateContent xmlns:mc="http://schemas.openxmlformats.org/markup-compatibility/2006">
              <mc:Choice xmlns:v="urn:schemas-microsoft-com:vml" Requires="v">
                <p:oleObj spid="_x0000_s4122" name="Equation" r:id="rId41" imgW="241200" imgH="736560" progId="Equation.DSMT4">
                  <p:embed/>
                </p:oleObj>
              </mc:Choice>
              <mc:Fallback>
                <p:oleObj name="Equation" r:id="rId41" imgW="241200" imgH="736560" progId="Equation.DSMT4">
                  <p:embed/>
                  <p:pic>
                    <p:nvPicPr>
                      <p:cNvPr id="94" name="Object 93">
                        <a:extLst>
                          <a:ext uri="{FF2B5EF4-FFF2-40B4-BE49-F238E27FC236}">
                            <a16:creationId xmlns:a16="http://schemas.microsoft.com/office/drawing/2014/main" id="{BBB95444-341F-4355-8DB9-CE45496F1B41}"/>
                          </a:ext>
                        </a:extLst>
                      </p:cNvPr>
                      <p:cNvPicPr/>
                      <p:nvPr/>
                    </p:nvPicPr>
                    <p:blipFill>
                      <a:blip r:embed="rId34"/>
                      <a:stretch>
                        <a:fillRect/>
                      </a:stretch>
                    </p:blipFill>
                    <p:spPr>
                      <a:xfrm>
                        <a:off x="1589088" y="5123495"/>
                        <a:ext cx="217487" cy="669925"/>
                      </a:xfrm>
                      <a:prstGeom prst="rect">
                        <a:avLst/>
                      </a:prstGeom>
                    </p:spPr>
                  </p:pic>
                </p:oleObj>
              </mc:Fallback>
            </mc:AlternateContent>
          </a:graphicData>
        </a:graphic>
      </p:graphicFrame>
      <p:graphicFrame>
        <p:nvGraphicFramePr>
          <p:cNvPr id="95" name="Object 94">
            <a:extLst>
              <a:ext uri="{FF2B5EF4-FFF2-40B4-BE49-F238E27FC236}">
                <a16:creationId xmlns:a16="http://schemas.microsoft.com/office/drawing/2014/main" id="{21BB94EE-7A07-487A-A905-3FA2F6AACFE7}"/>
              </a:ext>
            </a:extLst>
          </p:cNvPr>
          <p:cNvGraphicFramePr>
            <a:graphicFrameLocks noChangeAspect="1"/>
          </p:cNvGraphicFramePr>
          <p:nvPr>
            <p:extLst>
              <p:ext uri="{D42A27DB-BD31-4B8C-83A1-F6EECF244321}">
                <p14:modId xmlns:p14="http://schemas.microsoft.com/office/powerpoint/2010/main" val="3309717573"/>
              </p:ext>
            </p:extLst>
          </p:nvPr>
        </p:nvGraphicFramePr>
        <p:xfrm>
          <a:off x="1189038" y="5376863"/>
          <a:ext cx="195262" cy="195262"/>
        </p:xfrm>
        <a:graphic>
          <a:graphicData uri="http://schemas.openxmlformats.org/presentationml/2006/ole">
            <mc:AlternateContent xmlns:mc="http://schemas.openxmlformats.org/markup-compatibility/2006">
              <mc:Choice xmlns:v="urn:schemas-microsoft-com:vml" Requires="v">
                <p:oleObj spid="_x0000_s4123" name="Equation" r:id="rId42" imgW="215640" imgH="215640" progId="Equation.DSMT4">
                  <p:embed/>
                </p:oleObj>
              </mc:Choice>
              <mc:Fallback>
                <p:oleObj name="Equation" r:id="rId42" imgW="215640" imgH="215640" progId="Equation.DSMT4">
                  <p:embed/>
                  <p:pic>
                    <p:nvPicPr>
                      <p:cNvPr id="95" name="Object 94">
                        <a:extLst>
                          <a:ext uri="{FF2B5EF4-FFF2-40B4-BE49-F238E27FC236}">
                            <a16:creationId xmlns:a16="http://schemas.microsoft.com/office/drawing/2014/main" id="{21BB94EE-7A07-487A-A905-3FA2F6AACFE7}"/>
                          </a:ext>
                        </a:extLst>
                      </p:cNvPr>
                      <p:cNvPicPr/>
                      <p:nvPr/>
                    </p:nvPicPr>
                    <p:blipFill>
                      <a:blip r:embed="rId43"/>
                      <a:stretch>
                        <a:fillRect/>
                      </a:stretch>
                    </p:blipFill>
                    <p:spPr>
                      <a:xfrm>
                        <a:off x="1189038" y="5376863"/>
                        <a:ext cx="195262" cy="195262"/>
                      </a:xfrm>
                      <a:prstGeom prst="rect">
                        <a:avLst/>
                      </a:prstGeom>
                    </p:spPr>
                  </p:pic>
                </p:oleObj>
              </mc:Fallback>
            </mc:AlternateContent>
          </a:graphicData>
        </a:graphic>
      </p:graphicFrame>
      <p:graphicFrame>
        <p:nvGraphicFramePr>
          <p:cNvPr id="99" name="Object 98">
            <a:extLst>
              <a:ext uri="{FF2B5EF4-FFF2-40B4-BE49-F238E27FC236}">
                <a16:creationId xmlns:a16="http://schemas.microsoft.com/office/drawing/2014/main" id="{FF73909D-9AAC-44D3-B2F6-A97155659109}"/>
              </a:ext>
            </a:extLst>
          </p:cNvPr>
          <p:cNvGraphicFramePr>
            <a:graphicFrameLocks noChangeAspect="1"/>
          </p:cNvGraphicFramePr>
          <p:nvPr/>
        </p:nvGraphicFramePr>
        <p:xfrm>
          <a:off x="777875" y="5796650"/>
          <a:ext cx="219075" cy="669925"/>
        </p:xfrm>
        <a:graphic>
          <a:graphicData uri="http://schemas.openxmlformats.org/presentationml/2006/ole">
            <mc:AlternateContent xmlns:mc="http://schemas.openxmlformats.org/markup-compatibility/2006">
              <mc:Choice xmlns:v="urn:schemas-microsoft-com:vml" Requires="v">
                <p:oleObj spid="_x0000_s4124" name="Equation" r:id="rId44" imgW="241200" imgH="736560" progId="Equation.DSMT4">
                  <p:embed/>
                </p:oleObj>
              </mc:Choice>
              <mc:Fallback>
                <p:oleObj name="Equation" r:id="rId44" imgW="241200" imgH="736560" progId="Equation.DSMT4">
                  <p:embed/>
                  <p:pic>
                    <p:nvPicPr>
                      <p:cNvPr id="99" name="Object 98">
                        <a:extLst>
                          <a:ext uri="{FF2B5EF4-FFF2-40B4-BE49-F238E27FC236}">
                            <a16:creationId xmlns:a16="http://schemas.microsoft.com/office/drawing/2014/main" id="{FF73909D-9AAC-44D3-B2F6-A97155659109}"/>
                          </a:ext>
                        </a:extLst>
                      </p:cNvPr>
                      <p:cNvPicPr/>
                      <p:nvPr/>
                    </p:nvPicPr>
                    <p:blipFill>
                      <a:blip r:embed="rId45"/>
                      <a:stretch>
                        <a:fillRect/>
                      </a:stretch>
                    </p:blipFill>
                    <p:spPr>
                      <a:xfrm>
                        <a:off x="777875" y="5796650"/>
                        <a:ext cx="219075" cy="669925"/>
                      </a:xfrm>
                      <a:prstGeom prst="rect">
                        <a:avLst/>
                      </a:prstGeom>
                    </p:spPr>
                  </p:pic>
                </p:oleObj>
              </mc:Fallback>
            </mc:AlternateContent>
          </a:graphicData>
        </a:graphic>
      </p:graphicFrame>
      <p:graphicFrame>
        <p:nvGraphicFramePr>
          <p:cNvPr id="100" name="Object 99">
            <a:extLst>
              <a:ext uri="{FF2B5EF4-FFF2-40B4-BE49-F238E27FC236}">
                <a16:creationId xmlns:a16="http://schemas.microsoft.com/office/drawing/2014/main" id="{12610106-C9B4-492D-8547-58DDC4DC6FF2}"/>
              </a:ext>
            </a:extLst>
          </p:cNvPr>
          <p:cNvGraphicFramePr>
            <a:graphicFrameLocks noChangeAspect="1"/>
          </p:cNvGraphicFramePr>
          <p:nvPr/>
        </p:nvGraphicFramePr>
        <p:xfrm>
          <a:off x="1616075" y="6006200"/>
          <a:ext cx="160338" cy="254000"/>
        </p:xfrm>
        <a:graphic>
          <a:graphicData uri="http://schemas.openxmlformats.org/presentationml/2006/ole">
            <mc:AlternateContent xmlns:mc="http://schemas.openxmlformats.org/markup-compatibility/2006">
              <mc:Choice xmlns:v="urn:schemas-microsoft-com:vml" Requires="v">
                <p:oleObj spid="_x0000_s4125" name="Equation" r:id="rId46" imgW="177480" imgH="279360" progId="Equation.DSMT4">
                  <p:embed/>
                </p:oleObj>
              </mc:Choice>
              <mc:Fallback>
                <p:oleObj name="Equation" r:id="rId46" imgW="177480" imgH="279360" progId="Equation.DSMT4">
                  <p:embed/>
                  <p:pic>
                    <p:nvPicPr>
                      <p:cNvPr id="100" name="Object 99">
                        <a:extLst>
                          <a:ext uri="{FF2B5EF4-FFF2-40B4-BE49-F238E27FC236}">
                            <a16:creationId xmlns:a16="http://schemas.microsoft.com/office/drawing/2014/main" id="{12610106-C9B4-492D-8547-58DDC4DC6FF2}"/>
                          </a:ext>
                        </a:extLst>
                      </p:cNvPr>
                      <p:cNvPicPr/>
                      <p:nvPr/>
                    </p:nvPicPr>
                    <p:blipFill>
                      <a:blip r:embed="rId47"/>
                      <a:stretch>
                        <a:fillRect/>
                      </a:stretch>
                    </p:blipFill>
                    <p:spPr>
                      <a:xfrm>
                        <a:off x="1616075" y="6006200"/>
                        <a:ext cx="160338" cy="254000"/>
                      </a:xfrm>
                      <a:prstGeom prst="rect">
                        <a:avLst/>
                      </a:prstGeom>
                    </p:spPr>
                  </p:pic>
                </p:oleObj>
              </mc:Fallback>
            </mc:AlternateContent>
          </a:graphicData>
        </a:graphic>
      </p:graphicFrame>
      <p:graphicFrame>
        <p:nvGraphicFramePr>
          <p:cNvPr id="101" name="Object 100">
            <a:extLst>
              <a:ext uri="{FF2B5EF4-FFF2-40B4-BE49-F238E27FC236}">
                <a16:creationId xmlns:a16="http://schemas.microsoft.com/office/drawing/2014/main" id="{F87D0226-FDBE-4874-911D-BE8CFE54F49D}"/>
              </a:ext>
            </a:extLst>
          </p:cNvPr>
          <p:cNvGraphicFramePr>
            <a:graphicFrameLocks noChangeAspect="1"/>
          </p:cNvGraphicFramePr>
          <p:nvPr>
            <p:extLst>
              <p:ext uri="{D42A27DB-BD31-4B8C-83A1-F6EECF244321}">
                <p14:modId xmlns:p14="http://schemas.microsoft.com/office/powerpoint/2010/main" val="2807337421"/>
              </p:ext>
            </p:extLst>
          </p:nvPr>
        </p:nvGraphicFramePr>
        <p:xfrm>
          <a:off x="1187450" y="6051550"/>
          <a:ext cx="195263" cy="195263"/>
        </p:xfrm>
        <a:graphic>
          <a:graphicData uri="http://schemas.openxmlformats.org/presentationml/2006/ole">
            <mc:AlternateContent xmlns:mc="http://schemas.openxmlformats.org/markup-compatibility/2006">
              <mc:Choice xmlns:v="urn:schemas-microsoft-com:vml" Requires="v">
                <p:oleObj spid="_x0000_s4126" name="Equation" r:id="rId48" imgW="215640" imgH="215640" progId="Equation.DSMT4">
                  <p:embed/>
                </p:oleObj>
              </mc:Choice>
              <mc:Fallback>
                <p:oleObj name="Equation" r:id="rId48" imgW="215640" imgH="215640" progId="Equation.DSMT4">
                  <p:embed/>
                  <p:pic>
                    <p:nvPicPr>
                      <p:cNvPr id="101" name="Object 100">
                        <a:extLst>
                          <a:ext uri="{FF2B5EF4-FFF2-40B4-BE49-F238E27FC236}">
                            <a16:creationId xmlns:a16="http://schemas.microsoft.com/office/drawing/2014/main" id="{F87D0226-FDBE-4874-911D-BE8CFE54F49D}"/>
                          </a:ext>
                        </a:extLst>
                      </p:cNvPr>
                      <p:cNvPicPr/>
                      <p:nvPr/>
                    </p:nvPicPr>
                    <p:blipFill>
                      <a:blip r:embed="rId49"/>
                      <a:stretch>
                        <a:fillRect/>
                      </a:stretch>
                    </p:blipFill>
                    <p:spPr>
                      <a:xfrm>
                        <a:off x="1187450" y="6051550"/>
                        <a:ext cx="195263" cy="195263"/>
                      </a:xfrm>
                      <a:prstGeom prst="rect">
                        <a:avLst/>
                      </a:prstGeom>
                    </p:spPr>
                  </p:pic>
                </p:oleObj>
              </mc:Fallback>
            </mc:AlternateContent>
          </a:graphicData>
        </a:graphic>
      </p:graphicFrame>
      <p:pic>
        <p:nvPicPr>
          <p:cNvPr id="76" name="Picture 75">
            <a:extLst>
              <a:ext uri="{FF2B5EF4-FFF2-40B4-BE49-F238E27FC236}">
                <a16:creationId xmlns:a16="http://schemas.microsoft.com/office/drawing/2014/main" id="{C380E315-3D80-40C9-B26B-56AE2103699A}"/>
              </a:ext>
            </a:extLst>
          </p:cNvPr>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393228" y="2274400"/>
            <a:ext cx="7157602" cy="1571182"/>
          </a:xfrm>
          <a:prstGeom prst="rect">
            <a:avLst/>
          </a:prstGeom>
        </p:spPr>
      </p:pic>
    </p:spTree>
    <p:extLst>
      <p:ext uri="{BB962C8B-B14F-4D97-AF65-F5344CB8AC3E}">
        <p14:creationId xmlns:p14="http://schemas.microsoft.com/office/powerpoint/2010/main" val="16683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par>
                                <p:cTn id="50" presetID="10" presetClass="entr" presetSubtype="0"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par>
                                <p:cTn id="56" presetID="10"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500"/>
                                        <p:tgtEl>
                                          <p:spTgt spid="51"/>
                                        </p:tgtEl>
                                      </p:cBhvr>
                                    </p:animEffect>
                                  </p:childTnLst>
                                </p:cTn>
                              </p:par>
                              <p:par>
                                <p:cTn id="59" presetID="10" presetClass="entr" presetSubtype="0"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par>
                                <p:cTn id="62" presetID="10" presetClass="entr" presetSubtype="0" fill="hold" nodeType="with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500"/>
                                        <p:tgtEl>
                                          <p:spTgt spid="5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500"/>
                                        <p:tgtEl>
                                          <p:spTgt spid="5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11"/>
                                        </p:tgtEl>
                                      </p:cBhvr>
                                    </p:animEffect>
                                    <p:set>
                                      <p:cBhvr>
                                        <p:cTn id="74" dur="1" fill="hold">
                                          <p:stCondLst>
                                            <p:cond delay="499"/>
                                          </p:stCondLst>
                                        </p:cTn>
                                        <p:tgtEl>
                                          <p:spTgt spid="11"/>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7"/>
                                        </p:tgtEl>
                                        <p:attrNameLst>
                                          <p:attrName>style.visibility</p:attrName>
                                        </p:attrNameLst>
                                      </p:cBhvr>
                                      <p:to>
                                        <p:strVal val="hidden"/>
                                      </p:to>
                                    </p:se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fade">
                                      <p:cBhvr>
                                        <p:cTn id="80" dur="500"/>
                                        <p:tgtEl>
                                          <p:spTgt spid="7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78"/>
                                        </p:tgtEl>
                                        <p:attrNameLst>
                                          <p:attrName>style.visibility</p:attrName>
                                        </p:attrNameLst>
                                      </p:cBhvr>
                                      <p:to>
                                        <p:strVal val="visible"/>
                                      </p:to>
                                    </p:set>
                                    <p:animEffect transition="in" filter="fade">
                                      <p:cBhvr>
                                        <p:cTn id="85" dur="500"/>
                                        <p:tgtEl>
                                          <p:spTgt spid="78"/>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79"/>
                                        </p:tgtEl>
                                        <p:attrNameLst>
                                          <p:attrName>style.visibility</p:attrName>
                                        </p:attrNameLst>
                                      </p:cBhvr>
                                      <p:to>
                                        <p:strVal val="visible"/>
                                      </p:to>
                                    </p:set>
                                    <p:animEffect transition="in" filter="fade">
                                      <p:cBhvr>
                                        <p:cTn id="90" dur="500"/>
                                        <p:tgtEl>
                                          <p:spTgt spid="79"/>
                                        </p:tgtEl>
                                      </p:cBhvr>
                                    </p:animEffect>
                                  </p:childTnLst>
                                </p:cTn>
                              </p:par>
                              <p:par>
                                <p:cTn id="91" presetID="10" presetClass="entr" presetSubtype="0" fill="hold" nodeType="withEffect">
                                  <p:stCondLst>
                                    <p:cond delay="0"/>
                                  </p:stCondLst>
                                  <p:childTnLst>
                                    <p:set>
                                      <p:cBhvr>
                                        <p:cTn id="92" dur="1" fill="hold">
                                          <p:stCondLst>
                                            <p:cond delay="0"/>
                                          </p:stCondLst>
                                        </p:cTn>
                                        <p:tgtEl>
                                          <p:spTgt spid="80"/>
                                        </p:tgtEl>
                                        <p:attrNameLst>
                                          <p:attrName>style.visibility</p:attrName>
                                        </p:attrNameLst>
                                      </p:cBhvr>
                                      <p:to>
                                        <p:strVal val="visible"/>
                                      </p:to>
                                    </p:set>
                                    <p:animEffect transition="in" filter="fade">
                                      <p:cBhvr>
                                        <p:cTn id="93" dur="500"/>
                                        <p:tgtEl>
                                          <p:spTgt spid="80"/>
                                        </p:tgtEl>
                                      </p:cBhvr>
                                    </p:animEffect>
                                  </p:childTnLst>
                                </p:cTn>
                              </p:par>
                              <p:par>
                                <p:cTn id="94" presetID="10" presetClass="entr" presetSubtype="0" fill="hold" nodeType="withEffect">
                                  <p:stCondLst>
                                    <p:cond delay="0"/>
                                  </p:stCondLst>
                                  <p:childTnLst>
                                    <p:set>
                                      <p:cBhvr>
                                        <p:cTn id="95" dur="1" fill="hold">
                                          <p:stCondLst>
                                            <p:cond delay="0"/>
                                          </p:stCondLst>
                                        </p:cTn>
                                        <p:tgtEl>
                                          <p:spTgt spid="81"/>
                                        </p:tgtEl>
                                        <p:attrNameLst>
                                          <p:attrName>style.visibility</p:attrName>
                                        </p:attrNameLst>
                                      </p:cBhvr>
                                      <p:to>
                                        <p:strVal val="visible"/>
                                      </p:to>
                                    </p:set>
                                    <p:animEffect transition="in" filter="fade">
                                      <p:cBhvr>
                                        <p:cTn id="96" dur="500"/>
                                        <p:tgtEl>
                                          <p:spTgt spid="81"/>
                                        </p:tgtEl>
                                      </p:cBhvr>
                                    </p:animEffect>
                                  </p:childTnLst>
                                </p:cTn>
                              </p:par>
                              <p:par>
                                <p:cTn id="97" presetID="10" presetClass="entr" presetSubtype="0" fill="hold" nodeType="withEffect">
                                  <p:stCondLst>
                                    <p:cond delay="0"/>
                                  </p:stCondLst>
                                  <p:childTnLst>
                                    <p:set>
                                      <p:cBhvr>
                                        <p:cTn id="98" dur="1" fill="hold">
                                          <p:stCondLst>
                                            <p:cond delay="0"/>
                                          </p:stCondLst>
                                        </p:cTn>
                                        <p:tgtEl>
                                          <p:spTgt spid="83"/>
                                        </p:tgtEl>
                                        <p:attrNameLst>
                                          <p:attrName>style.visibility</p:attrName>
                                        </p:attrNameLst>
                                      </p:cBhvr>
                                      <p:to>
                                        <p:strVal val="visible"/>
                                      </p:to>
                                    </p:set>
                                    <p:animEffect transition="in" filter="fade">
                                      <p:cBhvr>
                                        <p:cTn id="99" dur="500"/>
                                        <p:tgtEl>
                                          <p:spTgt spid="83"/>
                                        </p:tgtEl>
                                      </p:cBhvr>
                                    </p:animEffect>
                                  </p:childTnLst>
                                </p:cTn>
                              </p:par>
                              <p:par>
                                <p:cTn id="100" presetID="10" presetClass="entr" presetSubtype="0" fill="hold" nodeType="withEffect">
                                  <p:stCondLst>
                                    <p:cond delay="0"/>
                                  </p:stCondLst>
                                  <p:childTnLst>
                                    <p:set>
                                      <p:cBhvr>
                                        <p:cTn id="101" dur="1" fill="hold">
                                          <p:stCondLst>
                                            <p:cond delay="0"/>
                                          </p:stCondLst>
                                        </p:cTn>
                                        <p:tgtEl>
                                          <p:spTgt spid="84"/>
                                        </p:tgtEl>
                                        <p:attrNameLst>
                                          <p:attrName>style.visibility</p:attrName>
                                        </p:attrNameLst>
                                      </p:cBhvr>
                                      <p:to>
                                        <p:strVal val="visible"/>
                                      </p:to>
                                    </p:set>
                                    <p:animEffect transition="in" filter="fade">
                                      <p:cBhvr>
                                        <p:cTn id="102" dur="500"/>
                                        <p:tgtEl>
                                          <p:spTgt spid="8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93"/>
                                        </p:tgtEl>
                                        <p:attrNameLst>
                                          <p:attrName>style.visibility</p:attrName>
                                        </p:attrNameLst>
                                      </p:cBhvr>
                                      <p:to>
                                        <p:strVal val="visible"/>
                                      </p:to>
                                    </p:set>
                                    <p:animEffect transition="in" filter="fade">
                                      <p:cBhvr>
                                        <p:cTn id="107" dur="500"/>
                                        <p:tgtEl>
                                          <p:spTgt spid="93"/>
                                        </p:tgtEl>
                                      </p:cBhvr>
                                    </p:animEffect>
                                  </p:childTnLst>
                                </p:cTn>
                              </p:par>
                              <p:par>
                                <p:cTn id="108" presetID="10" presetClass="entr" presetSubtype="0" fill="hold" nodeType="withEffect">
                                  <p:stCondLst>
                                    <p:cond delay="0"/>
                                  </p:stCondLst>
                                  <p:childTnLst>
                                    <p:set>
                                      <p:cBhvr>
                                        <p:cTn id="109" dur="1" fill="hold">
                                          <p:stCondLst>
                                            <p:cond delay="0"/>
                                          </p:stCondLst>
                                        </p:cTn>
                                        <p:tgtEl>
                                          <p:spTgt spid="94"/>
                                        </p:tgtEl>
                                        <p:attrNameLst>
                                          <p:attrName>style.visibility</p:attrName>
                                        </p:attrNameLst>
                                      </p:cBhvr>
                                      <p:to>
                                        <p:strVal val="visible"/>
                                      </p:to>
                                    </p:set>
                                    <p:animEffect transition="in" filter="fade">
                                      <p:cBhvr>
                                        <p:cTn id="110" dur="500"/>
                                        <p:tgtEl>
                                          <p:spTgt spid="94"/>
                                        </p:tgtEl>
                                      </p:cBhvr>
                                    </p:animEffect>
                                  </p:childTnLst>
                                </p:cTn>
                              </p:par>
                              <p:par>
                                <p:cTn id="111" presetID="10" presetClass="entr" presetSubtype="0" fill="hold" nodeType="withEffect">
                                  <p:stCondLst>
                                    <p:cond delay="0"/>
                                  </p:stCondLst>
                                  <p:childTnLst>
                                    <p:set>
                                      <p:cBhvr>
                                        <p:cTn id="112" dur="1" fill="hold">
                                          <p:stCondLst>
                                            <p:cond delay="0"/>
                                          </p:stCondLst>
                                        </p:cTn>
                                        <p:tgtEl>
                                          <p:spTgt spid="95"/>
                                        </p:tgtEl>
                                        <p:attrNameLst>
                                          <p:attrName>style.visibility</p:attrName>
                                        </p:attrNameLst>
                                      </p:cBhvr>
                                      <p:to>
                                        <p:strVal val="visible"/>
                                      </p:to>
                                    </p:set>
                                    <p:animEffect transition="in" filter="fade">
                                      <p:cBhvr>
                                        <p:cTn id="113" dur="500"/>
                                        <p:tgtEl>
                                          <p:spTgt spid="95"/>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99"/>
                                        </p:tgtEl>
                                        <p:attrNameLst>
                                          <p:attrName>style.visibility</p:attrName>
                                        </p:attrNameLst>
                                      </p:cBhvr>
                                      <p:to>
                                        <p:strVal val="visible"/>
                                      </p:to>
                                    </p:set>
                                    <p:animEffect transition="in" filter="fade">
                                      <p:cBhvr>
                                        <p:cTn id="118" dur="500"/>
                                        <p:tgtEl>
                                          <p:spTgt spid="99"/>
                                        </p:tgtEl>
                                      </p:cBhvr>
                                    </p:animEffect>
                                  </p:childTnLst>
                                </p:cTn>
                              </p:par>
                              <p:par>
                                <p:cTn id="119" presetID="10" presetClass="entr" presetSubtype="0" fill="hold" nodeType="withEffect">
                                  <p:stCondLst>
                                    <p:cond delay="0"/>
                                  </p:stCondLst>
                                  <p:childTnLst>
                                    <p:set>
                                      <p:cBhvr>
                                        <p:cTn id="120" dur="1" fill="hold">
                                          <p:stCondLst>
                                            <p:cond delay="0"/>
                                          </p:stCondLst>
                                        </p:cTn>
                                        <p:tgtEl>
                                          <p:spTgt spid="100"/>
                                        </p:tgtEl>
                                        <p:attrNameLst>
                                          <p:attrName>style.visibility</p:attrName>
                                        </p:attrNameLst>
                                      </p:cBhvr>
                                      <p:to>
                                        <p:strVal val="visible"/>
                                      </p:to>
                                    </p:set>
                                    <p:animEffect transition="in" filter="fade">
                                      <p:cBhvr>
                                        <p:cTn id="121" dur="500"/>
                                        <p:tgtEl>
                                          <p:spTgt spid="100"/>
                                        </p:tgtEl>
                                      </p:cBhvr>
                                    </p:animEffect>
                                  </p:childTnLst>
                                </p:cTn>
                              </p:par>
                              <p:par>
                                <p:cTn id="122" presetID="10" presetClass="entr" presetSubtype="0" fill="hold" nodeType="withEffect">
                                  <p:stCondLst>
                                    <p:cond delay="0"/>
                                  </p:stCondLst>
                                  <p:childTnLst>
                                    <p:set>
                                      <p:cBhvr>
                                        <p:cTn id="123" dur="1" fill="hold">
                                          <p:stCondLst>
                                            <p:cond delay="0"/>
                                          </p:stCondLst>
                                        </p:cTn>
                                        <p:tgtEl>
                                          <p:spTgt spid="101"/>
                                        </p:tgtEl>
                                        <p:attrNameLst>
                                          <p:attrName>style.visibility</p:attrName>
                                        </p:attrNameLst>
                                      </p:cBhvr>
                                      <p:to>
                                        <p:strVal val="visible"/>
                                      </p:to>
                                    </p:set>
                                    <p:animEffect transition="in" filter="fade">
                                      <p:cBhvr>
                                        <p:cTn id="124"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D0AE4B7A-05C1-443A-ABE3-3722FA6BC71B}"/>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5:8</a:t>
            </a:r>
          </a:p>
        </p:txBody>
      </p:sp>
      <p:pic>
        <p:nvPicPr>
          <p:cNvPr id="34" name="Picture 33">
            <a:extLst>
              <a:ext uri="{FF2B5EF4-FFF2-40B4-BE49-F238E27FC236}">
                <a16:creationId xmlns:a16="http://schemas.microsoft.com/office/drawing/2014/main" id="{08DE2B1E-B5C1-4568-814E-822F0B232062}"/>
              </a:ext>
            </a:extLst>
          </p:cNvPr>
          <p:cNvPicPr>
            <a:picLocks noChangeAspect="1"/>
          </p:cNvPicPr>
          <p:nvPr/>
        </p:nvPicPr>
        <p:blipFill rotWithShape="1">
          <a:blip r:embed="rId4">
            <a:extLst>
              <a:ext uri="{28A0092B-C50C-407E-A947-70E740481C1C}">
                <a14:useLocalDpi xmlns:a14="http://schemas.microsoft.com/office/drawing/2010/main" val="0"/>
              </a:ext>
            </a:extLst>
          </a:blip>
          <a:srcRect t="-1" b="-64828"/>
          <a:stretch/>
        </p:blipFill>
        <p:spPr>
          <a:xfrm>
            <a:off x="1800337" y="3333399"/>
            <a:ext cx="5693004" cy="731158"/>
          </a:xfrm>
          <a:prstGeom prst="rect">
            <a:avLst/>
          </a:prstGeom>
        </p:spPr>
      </p:pic>
      <p:pic>
        <p:nvPicPr>
          <p:cNvPr id="4" name="Picture 3">
            <a:extLst>
              <a:ext uri="{FF2B5EF4-FFF2-40B4-BE49-F238E27FC236}">
                <a16:creationId xmlns:a16="http://schemas.microsoft.com/office/drawing/2014/main" id="{C9525964-32D3-40D3-994D-60904708460E}"/>
              </a:ext>
            </a:extLst>
          </p:cNvPr>
          <p:cNvPicPr>
            <a:picLocks noChangeAspect="1"/>
          </p:cNvPicPr>
          <p:nvPr/>
        </p:nvPicPr>
        <p:blipFill rotWithShape="1">
          <a:blip r:embed="rId5">
            <a:extLst>
              <a:ext uri="{28A0092B-C50C-407E-A947-70E740481C1C}">
                <a14:useLocalDpi xmlns:a14="http://schemas.microsoft.com/office/drawing/2010/main" val="0"/>
              </a:ext>
            </a:extLst>
          </a:blip>
          <a:srcRect b="-25973"/>
          <a:stretch/>
        </p:blipFill>
        <p:spPr>
          <a:xfrm>
            <a:off x="386048" y="3333399"/>
            <a:ext cx="1435718" cy="558800"/>
          </a:xfrm>
          <a:prstGeom prst="rect">
            <a:avLst/>
          </a:prstGeom>
        </p:spPr>
      </p:pic>
      <p:graphicFrame>
        <p:nvGraphicFramePr>
          <p:cNvPr id="17" name="Object 16">
            <a:extLst>
              <a:ext uri="{FF2B5EF4-FFF2-40B4-BE49-F238E27FC236}">
                <a16:creationId xmlns:a16="http://schemas.microsoft.com/office/drawing/2014/main" id="{BAAD3C0D-78BF-4B9B-8BA2-8339CD1BE5CD}"/>
              </a:ext>
            </a:extLst>
          </p:cNvPr>
          <p:cNvGraphicFramePr>
            <a:graphicFrameLocks noChangeAspect="1"/>
          </p:cNvGraphicFramePr>
          <p:nvPr>
            <p:extLst>
              <p:ext uri="{D42A27DB-BD31-4B8C-83A1-F6EECF244321}">
                <p14:modId xmlns:p14="http://schemas.microsoft.com/office/powerpoint/2010/main" val="3076353455"/>
              </p:ext>
            </p:extLst>
          </p:nvPr>
        </p:nvGraphicFramePr>
        <p:xfrm>
          <a:off x="946150" y="987425"/>
          <a:ext cx="7251700" cy="558800"/>
        </p:xfrm>
        <a:graphic>
          <a:graphicData uri="http://schemas.openxmlformats.org/presentationml/2006/ole">
            <mc:AlternateContent xmlns:mc="http://schemas.openxmlformats.org/markup-compatibility/2006">
              <mc:Choice xmlns:v="urn:schemas-microsoft-com:vml" Requires="v">
                <p:oleObj spid="_x0000_s72706" name="Equation" r:id="rId6" imgW="7251480" imgH="558720" progId="Equation.DSMT4">
                  <p:embed/>
                </p:oleObj>
              </mc:Choice>
              <mc:Fallback>
                <p:oleObj name="Equation" r:id="rId6" imgW="7251480" imgH="558720" progId="Equation.DSMT4">
                  <p:embed/>
                  <p:pic>
                    <p:nvPicPr>
                      <p:cNvPr id="17" name="Object 16">
                        <a:extLst>
                          <a:ext uri="{FF2B5EF4-FFF2-40B4-BE49-F238E27FC236}">
                            <a16:creationId xmlns:a16="http://schemas.microsoft.com/office/drawing/2014/main" id="{BAAD3C0D-78BF-4B9B-8BA2-8339CD1BE5CD}"/>
                          </a:ext>
                        </a:extLst>
                      </p:cNvPr>
                      <p:cNvPicPr/>
                      <p:nvPr/>
                    </p:nvPicPr>
                    <p:blipFill>
                      <a:blip r:embed="rId7"/>
                      <a:stretch>
                        <a:fillRect/>
                      </a:stretch>
                    </p:blipFill>
                    <p:spPr>
                      <a:xfrm>
                        <a:off x="946150" y="987425"/>
                        <a:ext cx="7251700" cy="558800"/>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F54D2BE0-F22B-4774-8FB3-F40D3C43041E}"/>
              </a:ext>
            </a:extLst>
          </p:cNvPr>
          <p:cNvPicPr>
            <a:picLocks noChangeAspect="1"/>
          </p:cNvPicPr>
          <p:nvPr/>
        </p:nvPicPr>
        <p:blipFill rotWithShape="1">
          <a:blip r:embed="rId4">
            <a:extLst>
              <a:ext uri="{28A0092B-C50C-407E-A947-70E740481C1C}">
                <a14:useLocalDpi xmlns:a14="http://schemas.microsoft.com/office/drawing/2010/main" val="0"/>
              </a:ext>
            </a:extLst>
          </a:blip>
          <a:srcRect t="-1" b="-64828"/>
          <a:stretch/>
        </p:blipFill>
        <p:spPr>
          <a:xfrm>
            <a:off x="1800337" y="3333399"/>
            <a:ext cx="5693004" cy="731158"/>
          </a:xfrm>
          <a:prstGeom prst="rect">
            <a:avLst/>
          </a:prstGeom>
        </p:spPr>
      </p:pic>
      <p:cxnSp>
        <p:nvCxnSpPr>
          <p:cNvPr id="14" name="Straight Connector 13">
            <a:extLst>
              <a:ext uri="{FF2B5EF4-FFF2-40B4-BE49-F238E27FC236}">
                <a16:creationId xmlns:a16="http://schemas.microsoft.com/office/drawing/2014/main" id="{CF743D74-551A-4EE9-8288-432FADB5E1AE}"/>
              </a:ext>
            </a:extLst>
          </p:cNvPr>
          <p:cNvCxnSpPr/>
          <p:nvPr/>
        </p:nvCxnSpPr>
        <p:spPr>
          <a:xfrm>
            <a:off x="1821771" y="2926443"/>
            <a:ext cx="0" cy="977900"/>
          </a:xfrm>
          <a:prstGeom prst="line">
            <a:avLst/>
          </a:prstGeom>
          <a:ln w="19050">
            <a:prstDash val="lgDash"/>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90CE8946-BE9A-4AB2-B51A-779E07CC23F9}"/>
              </a:ext>
            </a:extLst>
          </p:cNvPr>
          <p:cNvCxnSpPr/>
          <p:nvPr/>
        </p:nvCxnSpPr>
        <p:spPr>
          <a:xfrm>
            <a:off x="3161621" y="2926443"/>
            <a:ext cx="0" cy="977900"/>
          </a:xfrm>
          <a:prstGeom prst="line">
            <a:avLst/>
          </a:prstGeom>
          <a:ln w="19050">
            <a:prstDash val="lgDash"/>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717681A7-2B8D-43D2-8AC7-29CE31F6F582}"/>
              </a:ext>
            </a:extLst>
          </p:cNvPr>
          <p:cNvCxnSpPr/>
          <p:nvPr/>
        </p:nvCxnSpPr>
        <p:spPr>
          <a:xfrm>
            <a:off x="4476071" y="2926443"/>
            <a:ext cx="0" cy="977900"/>
          </a:xfrm>
          <a:prstGeom prst="line">
            <a:avLst/>
          </a:prstGeom>
          <a:ln w="19050">
            <a:prstDash val="lgDash"/>
          </a:ln>
        </p:spPr>
        <p:style>
          <a:lnRef idx="1">
            <a:schemeClr val="dk1"/>
          </a:lnRef>
          <a:fillRef idx="0">
            <a:schemeClr val="dk1"/>
          </a:fillRef>
          <a:effectRef idx="0">
            <a:schemeClr val="dk1"/>
          </a:effectRef>
          <a:fontRef idx="minor">
            <a:schemeClr val="tx1"/>
          </a:fontRef>
        </p:style>
      </p:cxnSp>
      <p:pic>
        <p:nvPicPr>
          <p:cNvPr id="38" name="Picture 37">
            <a:extLst>
              <a:ext uri="{FF2B5EF4-FFF2-40B4-BE49-F238E27FC236}">
                <a16:creationId xmlns:a16="http://schemas.microsoft.com/office/drawing/2014/main" id="{2F8C4E08-73FB-4B18-A931-736F94CE8683}"/>
              </a:ext>
            </a:extLst>
          </p:cNvPr>
          <p:cNvPicPr>
            <a:picLocks noChangeAspect="1"/>
          </p:cNvPicPr>
          <p:nvPr/>
        </p:nvPicPr>
        <p:blipFill rotWithShape="1">
          <a:blip r:embed="rId8">
            <a:extLst>
              <a:ext uri="{28A0092B-C50C-407E-A947-70E740481C1C}">
                <a14:useLocalDpi xmlns:a14="http://schemas.microsoft.com/office/drawing/2010/main" val="0"/>
              </a:ext>
            </a:extLst>
          </a:blip>
          <a:srcRect t="-1" b="-64828"/>
          <a:stretch/>
        </p:blipFill>
        <p:spPr>
          <a:xfrm>
            <a:off x="5818508" y="3332900"/>
            <a:ext cx="3038699" cy="731158"/>
          </a:xfrm>
          <a:prstGeom prst="rect">
            <a:avLst/>
          </a:prstGeom>
        </p:spPr>
      </p:pic>
      <p:cxnSp>
        <p:nvCxnSpPr>
          <p:cNvPr id="29" name="Straight Connector 28">
            <a:extLst>
              <a:ext uri="{FF2B5EF4-FFF2-40B4-BE49-F238E27FC236}">
                <a16:creationId xmlns:a16="http://schemas.microsoft.com/office/drawing/2014/main" id="{8F3833BA-478B-4B98-8B52-74DA243C9381}"/>
              </a:ext>
            </a:extLst>
          </p:cNvPr>
          <p:cNvCxnSpPr/>
          <p:nvPr/>
        </p:nvCxnSpPr>
        <p:spPr>
          <a:xfrm>
            <a:off x="5815921" y="2926443"/>
            <a:ext cx="0" cy="977900"/>
          </a:xfrm>
          <a:prstGeom prst="line">
            <a:avLst/>
          </a:prstGeom>
          <a:ln w="19050">
            <a:prstDash val="lgDash"/>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55161A65-9D6E-49E6-A254-90E3C1E3E8AE}"/>
              </a:ext>
            </a:extLst>
          </p:cNvPr>
          <p:cNvCxnSpPr/>
          <p:nvPr/>
        </p:nvCxnSpPr>
        <p:spPr>
          <a:xfrm>
            <a:off x="7219136" y="2929539"/>
            <a:ext cx="0" cy="977900"/>
          </a:xfrm>
          <a:prstGeom prst="line">
            <a:avLst/>
          </a:prstGeom>
          <a:ln w="19050">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8353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a:extLst>
              <a:ext uri="{FF2B5EF4-FFF2-40B4-BE49-F238E27FC236}">
                <a16:creationId xmlns:a16="http://schemas.microsoft.com/office/drawing/2014/main" id="{A62AE40B-34EC-443C-B77D-CCBE89AA99A6}"/>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5:8</a:t>
            </a:r>
          </a:p>
        </p:txBody>
      </p:sp>
      <p:pic>
        <p:nvPicPr>
          <p:cNvPr id="5" name="Picture 4">
            <a:extLst>
              <a:ext uri="{FF2B5EF4-FFF2-40B4-BE49-F238E27FC236}">
                <a16:creationId xmlns:a16="http://schemas.microsoft.com/office/drawing/2014/main" id="{A993EAFD-33F6-4C77-8D57-58166351E26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89374" y="1955118"/>
            <a:ext cx="1422407" cy="3847648"/>
          </a:xfrm>
          <a:prstGeom prst="rect">
            <a:avLst/>
          </a:prstGeom>
        </p:spPr>
      </p:pic>
      <p:pic>
        <p:nvPicPr>
          <p:cNvPr id="43" name="Picture 42">
            <a:extLst>
              <a:ext uri="{FF2B5EF4-FFF2-40B4-BE49-F238E27FC236}">
                <a16:creationId xmlns:a16="http://schemas.microsoft.com/office/drawing/2014/main" id="{C9439C4D-6841-4559-885A-067B1406E1B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687289" y="1968725"/>
            <a:ext cx="4851399" cy="3847648"/>
          </a:xfrm>
          <a:prstGeom prst="rect">
            <a:avLst/>
          </a:prstGeom>
        </p:spPr>
      </p:pic>
      <p:graphicFrame>
        <p:nvGraphicFramePr>
          <p:cNvPr id="17" name="Object 16">
            <a:extLst>
              <a:ext uri="{FF2B5EF4-FFF2-40B4-BE49-F238E27FC236}">
                <a16:creationId xmlns:a16="http://schemas.microsoft.com/office/drawing/2014/main" id="{BAAD3C0D-78BF-4B9B-8BA2-8339CD1BE5CD}"/>
              </a:ext>
            </a:extLst>
          </p:cNvPr>
          <p:cNvGraphicFramePr>
            <a:graphicFrameLocks noChangeAspect="1"/>
          </p:cNvGraphicFramePr>
          <p:nvPr>
            <p:extLst>
              <p:ext uri="{D42A27DB-BD31-4B8C-83A1-F6EECF244321}">
                <p14:modId xmlns:p14="http://schemas.microsoft.com/office/powerpoint/2010/main" val="2823448567"/>
              </p:ext>
            </p:extLst>
          </p:nvPr>
        </p:nvGraphicFramePr>
        <p:xfrm>
          <a:off x="1289050" y="987425"/>
          <a:ext cx="6565900" cy="558800"/>
        </p:xfrm>
        <a:graphic>
          <a:graphicData uri="http://schemas.openxmlformats.org/presentationml/2006/ole">
            <mc:AlternateContent xmlns:mc="http://schemas.openxmlformats.org/markup-compatibility/2006">
              <mc:Choice xmlns:v="urn:schemas-microsoft-com:vml" Requires="v">
                <p:oleObj spid="_x0000_s74754" name="Equation" r:id="rId6" imgW="6565680" imgH="558720" progId="Equation.DSMT4">
                  <p:embed/>
                </p:oleObj>
              </mc:Choice>
              <mc:Fallback>
                <p:oleObj name="Equation" r:id="rId6" imgW="6565680" imgH="558720" progId="Equation.DSMT4">
                  <p:embed/>
                  <p:pic>
                    <p:nvPicPr>
                      <p:cNvPr id="17" name="Object 16">
                        <a:extLst>
                          <a:ext uri="{FF2B5EF4-FFF2-40B4-BE49-F238E27FC236}">
                            <a16:creationId xmlns:a16="http://schemas.microsoft.com/office/drawing/2014/main" id="{BAAD3C0D-78BF-4B9B-8BA2-8339CD1BE5CD}"/>
                          </a:ext>
                        </a:extLst>
                      </p:cNvPr>
                      <p:cNvPicPr/>
                      <p:nvPr/>
                    </p:nvPicPr>
                    <p:blipFill>
                      <a:blip r:embed="rId7"/>
                      <a:stretch>
                        <a:fillRect/>
                      </a:stretch>
                    </p:blipFill>
                    <p:spPr>
                      <a:xfrm>
                        <a:off x="1289050" y="987425"/>
                        <a:ext cx="6565900" cy="558800"/>
                      </a:xfrm>
                      <a:prstGeom prst="rect">
                        <a:avLst/>
                      </a:prstGeom>
                    </p:spPr>
                  </p:pic>
                </p:oleObj>
              </mc:Fallback>
            </mc:AlternateContent>
          </a:graphicData>
        </a:graphic>
      </p:graphicFrame>
      <p:pic>
        <p:nvPicPr>
          <p:cNvPr id="45" name="Picture 44">
            <a:extLst>
              <a:ext uri="{FF2B5EF4-FFF2-40B4-BE49-F238E27FC236}">
                <a16:creationId xmlns:a16="http://schemas.microsoft.com/office/drawing/2014/main" id="{6B2260B9-1C18-4E28-AF77-70383F4C42DC}"/>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687288" y="1955117"/>
            <a:ext cx="4851399" cy="3847648"/>
          </a:xfrm>
          <a:prstGeom prst="rect">
            <a:avLst/>
          </a:prstGeom>
        </p:spPr>
      </p:pic>
      <p:sp>
        <p:nvSpPr>
          <p:cNvPr id="7" name="Rectangle: Rounded Corners 6">
            <a:extLst>
              <a:ext uri="{FF2B5EF4-FFF2-40B4-BE49-F238E27FC236}">
                <a16:creationId xmlns:a16="http://schemas.microsoft.com/office/drawing/2014/main" id="{AD71EE11-A5E5-4BF8-8597-26D4CD6EB6A7}"/>
              </a:ext>
            </a:extLst>
          </p:cNvPr>
          <p:cNvSpPr/>
          <p:nvPr/>
        </p:nvSpPr>
        <p:spPr>
          <a:xfrm>
            <a:off x="517074" y="1799771"/>
            <a:ext cx="1170215" cy="4002995"/>
          </a:xfrm>
          <a:prstGeom prst="roundRect">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Rounded Corners 31">
            <a:extLst>
              <a:ext uri="{FF2B5EF4-FFF2-40B4-BE49-F238E27FC236}">
                <a16:creationId xmlns:a16="http://schemas.microsoft.com/office/drawing/2014/main" id="{B31EF9D7-82C1-40D1-BCAE-0612923A7CD4}"/>
              </a:ext>
            </a:extLst>
          </p:cNvPr>
          <p:cNvSpPr/>
          <p:nvPr/>
        </p:nvSpPr>
        <p:spPr>
          <a:xfrm>
            <a:off x="1687289" y="1808842"/>
            <a:ext cx="1170215" cy="4002995"/>
          </a:xfrm>
          <a:prstGeom prst="roundRect">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2F0DC5B3-1ADC-4208-89AC-517DA3389D92}"/>
              </a:ext>
            </a:extLst>
          </p:cNvPr>
          <p:cNvSpPr/>
          <p:nvPr/>
        </p:nvSpPr>
        <p:spPr>
          <a:xfrm>
            <a:off x="2857504" y="1799771"/>
            <a:ext cx="1170215" cy="4002995"/>
          </a:xfrm>
          <a:prstGeom prst="roundRect">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D3FFE214-19D5-487D-A531-2826C23376E6}"/>
              </a:ext>
            </a:extLst>
          </p:cNvPr>
          <p:cNvSpPr/>
          <p:nvPr/>
        </p:nvSpPr>
        <p:spPr>
          <a:xfrm>
            <a:off x="4019100" y="1808842"/>
            <a:ext cx="1141641" cy="4002995"/>
          </a:xfrm>
          <a:prstGeom prst="roundRect">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3AB23CA8-1E04-4269-B6AA-3270E9ECE6DD}"/>
              </a:ext>
            </a:extLst>
          </p:cNvPr>
          <p:cNvSpPr/>
          <p:nvPr/>
        </p:nvSpPr>
        <p:spPr>
          <a:xfrm>
            <a:off x="5160741" y="1799770"/>
            <a:ext cx="1170215" cy="4002995"/>
          </a:xfrm>
          <a:prstGeom prst="roundRect">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 name="Picture 46">
            <a:extLst>
              <a:ext uri="{FF2B5EF4-FFF2-40B4-BE49-F238E27FC236}">
                <a16:creationId xmlns:a16="http://schemas.microsoft.com/office/drawing/2014/main" id="{2379F6A9-8F15-4F7D-B8B2-4BC73231D136}"/>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330956" y="1961921"/>
            <a:ext cx="2523669" cy="3847648"/>
          </a:xfrm>
          <a:prstGeom prst="rect">
            <a:avLst/>
          </a:prstGeom>
        </p:spPr>
      </p:pic>
      <p:sp>
        <p:nvSpPr>
          <p:cNvPr id="49" name="Rectangle: Rounded Corners 48">
            <a:extLst>
              <a:ext uri="{FF2B5EF4-FFF2-40B4-BE49-F238E27FC236}">
                <a16:creationId xmlns:a16="http://schemas.microsoft.com/office/drawing/2014/main" id="{5D795589-A88B-425D-83C5-44FC706F0551}"/>
              </a:ext>
            </a:extLst>
          </p:cNvPr>
          <p:cNvSpPr/>
          <p:nvPr/>
        </p:nvSpPr>
        <p:spPr>
          <a:xfrm>
            <a:off x="6322337" y="1799770"/>
            <a:ext cx="1141641" cy="4002995"/>
          </a:xfrm>
          <a:prstGeom prst="roundRect">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06874C8A-B4A9-4659-AE53-C7BCB9D1AEBF}"/>
              </a:ext>
            </a:extLst>
          </p:cNvPr>
          <p:cNvSpPr/>
          <p:nvPr/>
        </p:nvSpPr>
        <p:spPr>
          <a:xfrm>
            <a:off x="7463978" y="1790698"/>
            <a:ext cx="1170215" cy="4002995"/>
          </a:xfrm>
          <a:prstGeom prst="roundRect">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893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41"/>
                                        </p:tgtEl>
                                      </p:cBhvr>
                                    </p:animEffect>
                                    <p:set>
                                      <p:cBhvr>
                                        <p:cTn id="35" dur="1" fill="hold">
                                          <p:stCondLst>
                                            <p:cond delay="499"/>
                                          </p:stCondLst>
                                        </p:cTn>
                                        <p:tgtEl>
                                          <p:spTgt spid="41"/>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37"/>
                                        </p:tgtEl>
                                      </p:cBhvr>
                                    </p:animEffect>
                                    <p:set>
                                      <p:cBhvr>
                                        <p:cTn id="38" dur="1" fill="hold">
                                          <p:stCondLst>
                                            <p:cond delay="499"/>
                                          </p:stCondLst>
                                        </p:cTn>
                                        <p:tgtEl>
                                          <p:spTgt spid="37"/>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35"/>
                                        </p:tgtEl>
                                      </p:cBhvr>
                                    </p:animEffect>
                                    <p:set>
                                      <p:cBhvr>
                                        <p:cTn id="41" dur="1" fill="hold">
                                          <p:stCondLst>
                                            <p:cond delay="499"/>
                                          </p:stCondLst>
                                        </p:cTn>
                                        <p:tgtEl>
                                          <p:spTgt spid="35"/>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32"/>
                                        </p:tgtEl>
                                      </p:cBhvr>
                                    </p:animEffect>
                                    <p:set>
                                      <p:cBhvr>
                                        <p:cTn id="44" dur="1" fill="hold">
                                          <p:stCondLst>
                                            <p:cond delay="499"/>
                                          </p:stCondLst>
                                        </p:cTn>
                                        <p:tgtEl>
                                          <p:spTgt spid="32"/>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50"/>
                                        </p:tgtEl>
                                      </p:cBhvr>
                                    </p:animEffect>
                                    <p:set>
                                      <p:cBhvr>
                                        <p:cTn id="50" dur="1" fill="hold">
                                          <p:stCondLst>
                                            <p:cond delay="499"/>
                                          </p:stCondLst>
                                        </p:cTn>
                                        <p:tgtEl>
                                          <p:spTgt spid="50"/>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49"/>
                                        </p:tgtEl>
                                      </p:cBhvr>
                                    </p:animEffect>
                                    <p:set>
                                      <p:cBhvr>
                                        <p:cTn id="53"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32" grpId="0" animBg="1"/>
      <p:bldP spid="32" grpId="1" animBg="1"/>
      <p:bldP spid="35" grpId="0" animBg="1"/>
      <p:bldP spid="35" grpId="1" animBg="1"/>
      <p:bldP spid="37" grpId="0" animBg="1"/>
      <p:bldP spid="37" grpId="1" animBg="1"/>
      <p:bldP spid="41" grpId="0" animBg="1"/>
      <p:bldP spid="41" grpId="1" animBg="1"/>
      <p:bldP spid="49" grpId="0" animBg="1"/>
      <p:bldP spid="49" grpId="1" animBg="1"/>
      <p:bldP spid="50" grpId="0" animBg="1"/>
      <p:bldP spid="50"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F914482-B4EF-46FA-8333-AF71AE679A1B}"/>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5:8</a:t>
            </a:r>
          </a:p>
        </p:txBody>
      </p:sp>
      <p:graphicFrame>
        <p:nvGraphicFramePr>
          <p:cNvPr id="17" name="Object 16">
            <a:extLst>
              <a:ext uri="{FF2B5EF4-FFF2-40B4-BE49-F238E27FC236}">
                <a16:creationId xmlns:a16="http://schemas.microsoft.com/office/drawing/2014/main" id="{BAAD3C0D-78BF-4B9B-8BA2-8339CD1BE5CD}"/>
              </a:ext>
            </a:extLst>
          </p:cNvPr>
          <p:cNvGraphicFramePr>
            <a:graphicFrameLocks noChangeAspect="1"/>
          </p:cNvGraphicFramePr>
          <p:nvPr>
            <p:extLst>
              <p:ext uri="{D42A27DB-BD31-4B8C-83A1-F6EECF244321}">
                <p14:modId xmlns:p14="http://schemas.microsoft.com/office/powerpoint/2010/main" val="3882223214"/>
              </p:ext>
            </p:extLst>
          </p:nvPr>
        </p:nvGraphicFramePr>
        <p:xfrm>
          <a:off x="800100" y="987425"/>
          <a:ext cx="7543800" cy="558800"/>
        </p:xfrm>
        <a:graphic>
          <a:graphicData uri="http://schemas.openxmlformats.org/presentationml/2006/ole">
            <mc:AlternateContent xmlns:mc="http://schemas.openxmlformats.org/markup-compatibility/2006">
              <mc:Choice xmlns:v="urn:schemas-microsoft-com:vml" Requires="v">
                <p:oleObj spid="_x0000_s76802" name="Equation" r:id="rId4" imgW="7543800" imgH="558720" progId="Equation.DSMT4">
                  <p:embed/>
                </p:oleObj>
              </mc:Choice>
              <mc:Fallback>
                <p:oleObj name="Equation" r:id="rId4" imgW="7543800" imgH="558720" progId="Equation.DSMT4">
                  <p:embed/>
                  <p:pic>
                    <p:nvPicPr>
                      <p:cNvPr id="17" name="Object 16">
                        <a:extLst>
                          <a:ext uri="{FF2B5EF4-FFF2-40B4-BE49-F238E27FC236}">
                            <a16:creationId xmlns:a16="http://schemas.microsoft.com/office/drawing/2014/main" id="{BAAD3C0D-78BF-4B9B-8BA2-8339CD1BE5CD}"/>
                          </a:ext>
                        </a:extLst>
                      </p:cNvPr>
                      <p:cNvPicPr/>
                      <p:nvPr/>
                    </p:nvPicPr>
                    <p:blipFill>
                      <a:blip r:embed="rId5"/>
                      <a:stretch>
                        <a:fillRect/>
                      </a:stretch>
                    </p:blipFill>
                    <p:spPr>
                      <a:xfrm>
                        <a:off x="800100" y="987425"/>
                        <a:ext cx="7543800" cy="558800"/>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7BBDCD7E-5EE4-46FD-A5F9-EE82F5AD97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277" y="2103056"/>
            <a:ext cx="7907446" cy="2651888"/>
          </a:xfrm>
          <a:prstGeom prst="rect">
            <a:avLst/>
          </a:prstGeom>
        </p:spPr>
      </p:pic>
      <p:sp>
        <p:nvSpPr>
          <p:cNvPr id="10" name="Rectangle 9">
            <a:extLst>
              <a:ext uri="{FF2B5EF4-FFF2-40B4-BE49-F238E27FC236}">
                <a16:creationId xmlns:a16="http://schemas.microsoft.com/office/drawing/2014/main" id="{6E3170AB-2F50-4089-B45E-F9980C4A6046}"/>
              </a:ext>
            </a:extLst>
          </p:cNvPr>
          <p:cNvSpPr/>
          <p:nvPr/>
        </p:nvSpPr>
        <p:spPr>
          <a:xfrm>
            <a:off x="2133600" y="1872341"/>
            <a:ext cx="2941320" cy="1480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FD2443E6-2384-4BFC-85E0-B1DDB18E5D96}"/>
              </a:ext>
            </a:extLst>
          </p:cNvPr>
          <p:cNvSpPr/>
          <p:nvPr/>
        </p:nvSpPr>
        <p:spPr>
          <a:xfrm>
            <a:off x="2438399" y="3345656"/>
            <a:ext cx="4151843" cy="1480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2D5AE2B-A0A7-404D-835C-84660E4617DE}"/>
              </a:ext>
            </a:extLst>
          </p:cNvPr>
          <p:cNvSpPr/>
          <p:nvPr/>
        </p:nvSpPr>
        <p:spPr>
          <a:xfrm>
            <a:off x="5074920" y="1941399"/>
            <a:ext cx="2941320" cy="1404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9CDFD987-5190-47B5-89A1-D03A47F3BBF7}"/>
              </a:ext>
            </a:extLst>
          </p:cNvPr>
          <p:cNvCxnSpPr>
            <a:cxnSpLocks/>
          </p:cNvCxnSpPr>
          <p:nvPr/>
        </p:nvCxnSpPr>
        <p:spPr>
          <a:xfrm>
            <a:off x="5074920" y="3337559"/>
            <a:ext cx="1461611" cy="8097"/>
          </a:xfrm>
          <a:prstGeom prst="line">
            <a:avLst/>
          </a:prstGeom>
          <a:ln w="19050">
            <a:solidFill>
              <a:srgbClr val="211105"/>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9271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C2117E44-CCCE-4C36-BDF8-33DECEB5B7CF}"/>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5:8</a:t>
            </a:r>
          </a:p>
        </p:txBody>
      </p:sp>
      <p:graphicFrame>
        <p:nvGraphicFramePr>
          <p:cNvPr id="17" name="Object 16">
            <a:extLst>
              <a:ext uri="{FF2B5EF4-FFF2-40B4-BE49-F238E27FC236}">
                <a16:creationId xmlns:a16="http://schemas.microsoft.com/office/drawing/2014/main" id="{BAAD3C0D-78BF-4B9B-8BA2-8339CD1BE5CD}"/>
              </a:ext>
            </a:extLst>
          </p:cNvPr>
          <p:cNvGraphicFramePr>
            <a:graphicFrameLocks noChangeAspect="1"/>
          </p:cNvGraphicFramePr>
          <p:nvPr>
            <p:extLst>
              <p:ext uri="{D42A27DB-BD31-4B8C-83A1-F6EECF244321}">
                <p14:modId xmlns:p14="http://schemas.microsoft.com/office/powerpoint/2010/main" val="1169876792"/>
              </p:ext>
            </p:extLst>
          </p:nvPr>
        </p:nvGraphicFramePr>
        <p:xfrm>
          <a:off x="457200" y="987425"/>
          <a:ext cx="8229600" cy="558800"/>
        </p:xfrm>
        <a:graphic>
          <a:graphicData uri="http://schemas.openxmlformats.org/presentationml/2006/ole">
            <mc:AlternateContent xmlns:mc="http://schemas.openxmlformats.org/markup-compatibility/2006">
              <mc:Choice xmlns:v="urn:schemas-microsoft-com:vml" Requires="v">
                <p:oleObj spid="_x0000_s78850" name="Equation" r:id="rId4" imgW="8229600" imgH="558720" progId="Equation.DSMT4">
                  <p:embed/>
                </p:oleObj>
              </mc:Choice>
              <mc:Fallback>
                <p:oleObj name="Equation" r:id="rId4" imgW="8229600" imgH="558720" progId="Equation.DSMT4">
                  <p:embed/>
                  <p:pic>
                    <p:nvPicPr>
                      <p:cNvPr id="17" name="Object 16">
                        <a:extLst>
                          <a:ext uri="{FF2B5EF4-FFF2-40B4-BE49-F238E27FC236}">
                            <a16:creationId xmlns:a16="http://schemas.microsoft.com/office/drawing/2014/main" id="{BAAD3C0D-78BF-4B9B-8BA2-8339CD1BE5CD}"/>
                          </a:ext>
                        </a:extLst>
                      </p:cNvPr>
                      <p:cNvPicPr/>
                      <p:nvPr/>
                    </p:nvPicPr>
                    <p:blipFill>
                      <a:blip r:embed="rId5"/>
                      <a:stretch>
                        <a:fillRect/>
                      </a:stretch>
                    </p:blipFill>
                    <p:spPr>
                      <a:xfrm>
                        <a:off x="457200" y="987425"/>
                        <a:ext cx="8229600" cy="558800"/>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4F7B05F9-188E-4EC5-A4BD-58FD5A153F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6133" y="1839235"/>
            <a:ext cx="4771735" cy="1245307"/>
          </a:xfrm>
          <a:prstGeom prst="rect">
            <a:avLst/>
          </a:prstGeom>
        </p:spPr>
      </p:pic>
      <p:pic>
        <p:nvPicPr>
          <p:cNvPr id="7" name="Picture 6">
            <a:extLst>
              <a:ext uri="{FF2B5EF4-FFF2-40B4-BE49-F238E27FC236}">
                <a16:creationId xmlns:a16="http://schemas.microsoft.com/office/drawing/2014/main" id="{DFE95501-6B77-4A39-BEE8-8DFB666038A3}"/>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471621" y="3313691"/>
            <a:ext cx="2200759" cy="1320956"/>
          </a:xfrm>
          <a:prstGeom prst="rect">
            <a:avLst/>
          </a:prstGeom>
        </p:spPr>
      </p:pic>
      <p:pic>
        <p:nvPicPr>
          <p:cNvPr id="14" name="Picture 13">
            <a:extLst>
              <a:ext uri="{FF2B5EF4-FFF2-40B4-BE49-F238E27FC236}">
                <a16:creationId xmlns:a16="http://schemas.microsoft.com/office/drawing/2014/main" id="{DBF01347-324C-4FD0-9FEC-CCC24ECD2DCF}"/>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533614" y="4848298"/>
            <a:ext cx="2076773" cy="1320956"/>
          </a:xfrm>
          <a:prstGeom prst="rect">
            <a:avLst/>
          </a:prstGeom>
        </p:spPr>
      </p:pic>
    </p:spTree>
    <p:extLst>
      <p:ext uri="{BB962C8B-B14F-4D97-AF65-F5344CB8AC3E}">
        <p14:creationId xmlns:p14="http://schemas.microsoft.com/office/powerpoint/2010/main" val="14156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BB79204D-F9CE-4327-868C-F3323E1BE754}"/>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5:8</a:t>
            </a:r>
          </a:p>
        </p:txBody>
      </p:sp>
      <p:graphicFrame>
        <p:nvGraphicFramePr>
          <p:cNvPr id="17" name="Object 16">
            <a:extLst>
              <a:ext uri="{FF2B5EF4-FFF2-40B4-BE49-F238E27FC236}">
                <a16:creationId xmlns:a16="http://schemas.microsoft.com/office/drawing/2014/main" id="{BAAD3C0D-78BF-4B9B-8BA2-8339CD1BE5CD}"/>
              </a:ext>
            </a:extLst>
          </p:cNvPr>
          <p:cNvGraphicFramePr>
            <a:graphicFrameLocks noChangeAspect="1"/>
          </p:cNvGraphicFramePr>
          <p:nvPr>
            <p:extLst>
              <p:ext uri="{D42A27DB-BD31-4B8C-83A1-F6EECF244321}">
                <p14:modId xmlns:p14="http://schemas.microsoft.com/office/powerpoint/2010/main" val="3170087001"/>
              </p:ext>
            </p:extLst>
          </p:nvPr>
        </p:nvGraphicFramePr>
        <p:xfrm>
          <a:off x="2755900" y="1095375"/>
          <a:ext cx="3632200" cy="342900"/>
        </p:xfrm>
        <a:graphic>
          <a:graphicData uri="http://schemas.openxmlformats.org/presentationml/2006/ole">
            <mc:AlternateContent xmlns:mc="http://schemas.openxmlformats.org/markup-compatibility/2006">
              <mc:Choice xmlns:v="urn:schemas-microsoft-com:vml" Requires="v">
                <p:oleObj spid="_x0000_s80898" name="Equation" r:id="rId4" imgW="3632040" imgH="342720" progId="Equation.DSMT4">
                  <p:embed/>
                </p:oleObj>
              </mc:Choice>
              <mc:Fallback>
                <p:oleObj name="Equation" r:id="rId4" imgW="3632040" imgH="342720" progId="Equation.DSMT4">
                  <p:embed/>
                  <p:pic>
                    <p:nvPicPr>
                      <p:cNvPr id="17" name="Object 16">
                        <a:extLst>
                          <a:ext uri="{FF2B5EF4-FFF2-40B4-BE49-F238E27FC236}">
                            <a16:creationId xmlns:a16="http://schemas.microsoft.com/office/drawing/2014/main" id="{BAAD3C0D-78BF-4B9B-8BA2-8339CD1BE5CD}"/>
                          </a:ext>
                        </a:extLst>
                      </p:cNvPr>
                      <p:cNvPicPr/>
                      <p:nvPr/>
                    </p:nvPicPr>
                    <p:blipFill>
                      <a:blip r:embed="rId5"/>
                      <a:stretch>
                        <a:fillRect/>
                      </a:stretch>
                    </p:blipFill>
                    <p:spPr>
                      <a:xfrm>
                        <a:off x="2755900" y="1095375"/>
                        <a:ext cx="3632200" cy="342900"/>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9E1AA6D5-6AA6-4D53-A3B2-DFC314B8BA9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019329" y="2322364"/>
            <a:ext cx="2979150" cy="2529589"/>
          </a:xfrm>
          <a:prstGeom prst="rect">
            <a:avLst/>
          </a:prstGeom>
        </p:spPr>
      </p:pic>
      <p:cxnSp>
        <p:nvCxnSpPr>
          <p:cNvPr id="10" name="Straight Connector 9">
            <a:extLst>
              <a:ext uri="{FF2B5EF4-FFF2-40B4-BE49-F238E27FC236}">
                <a16:creationId xmlns:a16="http://schemas.microsoft.com/office/drawing/2014/main" id="{F887D90A-8286-42DD-A1F0-F4E52C2EBB3B}"/>
              </a:ext>
            </a:extLst>
          </p:cNvPr>
          <p:cNvCxnSpPr>
            <a:cxnSpLocks/>
          </p:cNvCxnSpPr>
          <p:nvPr/>
        </p:nvCxnSpPr>
        <p:spPr>
          <a:xfrm>
            <a:off x="2071780" y="2964656"/>
            <a:ext cx="0" cy="190024"/>
          </a:xfrm>
          <a:prstGeom prst="line">
            <a:avLst/>
          </a:prstGeom>
          <a:ln w="28575">
            <a:solidFill>
              <a:srgbClr val="04628A"/>
            </a:solidFill>
            <a:prstDash val="solid"/>
          </a:ln>
        </p:spPr>
        <p:style>
          <a:lnRef idx="1">
            <a:schemeClr val="dk1"/>
          </a:lnRef>
          <a:fillRef idx="0">
            <a:schemeClr val="dk1"/>
          </a:fillRef>
          <a:effectRef idx="0">
            <a:schemeClr val="dk1"/>
          </a:effectRef>
          <a:fontRef idx="minor">
            <a:schemeClr val="tx1"/>
          </a:fontRef>
        </p:style>
      </p:cxnSp>
      <p:pic>
        <p:nvPicPr>
          <p:cNvPr id="18" name="Picture 17">
            <a:extLst>
              <a:ext uri="{FF2B5EF4-FFF2-40B4-BE49-F238E27FC236}">
                <a16:creationId xmlns:a16="http://schemas.microsoft.com/office/drawing/2014/main" id="{516EA40F-B86D-4686-91DF-9739C50DCA32}"/>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752822" y="2799816"/>
            <a:ext cx="756822" cy="883556"/>
          </a:xfrm>
          <a:prstGeom prst="rect">
            <a:avLst/>
          </a:prstGeom>
        </p:spPr>
      </p:pic>
      <p:pic>
        <p:nvPicPr>
          <p:cNvPr id="20" name="Picture 19">
            <a:extLst>
              <a:ext uri="{FF2B5EF4-FFF2-40B4-BE49-F238E27FC236}">
                <a16:creationId xmlns:a16="http://schemas.microsoft.com/office/drawing/2014/main" id="{A4318123-32D7-45D6-9B53-A417688369B5}"/>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509644" y="2799816"/>
            <a:ext cx="1080293" cy="883556"/>
          </a:xfrm>
          <a:prstGeom prst="rect">
            <a:avLst/>
          </a:prstGeom>
        </p:spPr>
      </p:pic>
      <p:sp>
        <p:nvSpPr>
          <p:cNvPr id="9" name="Rectangle 8">
            <a:extLst>
              <a:ext uri="{FF2B5EF4-FFF2-40B4-BE49-F238E27FC236}">
                <a16:creationId xmlns:a16="http://schemas.microsoft.com/office/drawing/2014/main" id="{CFB470D6-29B0-460B-83E0-9C6FA99EFC31}"/>
              </a:ext>
            </a:extLst>
          </p:cNvPr>
          <p:cNvSpPr/>
          <p:nvPr/>
        </p:nvSpPr>
        <p:spPr>
          <a:xfrm>
            <a:off x="2914927" y="2815624"/>
            <a:ext cx="2385729" cy="237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B2CEF5A9-7B03-4BA2-A5F5-2E5B1D7CC2A2}"/>
              </a:ext>
            </a:extLst>
          </p:cNvPr>
          <p:cNvSpPr/>
          <p:nvPr/>
        </p:nvSpPr>
        <p:spPr>
          <a:xfrm>
            <a:off x="2914927" y="3084883"/>
            <a:ext cx="2385734" cy="237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a:extLst>
              <a:ext uri="{FF2B5EF4-FFF2-40B4-BE49-F238E27FC236}">
                <a16:creationId xmlns:a16="http://schemas.microsoft.com/office/drawing/2014/main" id="{4AF34A69-1C4B-489B-893A-53F1BF3AAFD2}"/>
              </a:ext>
            </a:extLst>
          </p:cNvPr>
          <p:cNvCxnSpPr>
            <a:cxnSpLocks/>
          </p:cNvCxnSpPr>
          <p:nvPr/>
        </p:nvCxnSpPr>
        <p:spPr>
          <a:xfrm>
            <a:off x="2071780" y="4448174"/>
            <a:ext cx="0" cy="190800"/>
          </a:xfrm>
          <a:prstGeom prst="line">
            <a:avLst/>
          </a:prstGeom>
          <a:ln w="28575">
            <a:solidFill>
              <a:srgbClr val="04628A"/>
            </a:solidFill>
            <a:prstDash val="solid"/>
          </a:ln>
        </p:spPr>
        <p:style>
          <a:lnRef idx="1">
            <a:schemeClr val="dk1"/>
          </a:lnRef>
          <a:fillRef idx="0">
            <a:schemeClr val="dk1"/>
          </a:fillRef>
          <a:effectRef idx="0">
            <a:schemeClr val="dk1"/>
          </a:effectRef>
          <a:fontRef idx="minor">
            <a:schemeClr val="tx1"/>
          </a:fontRef>
        </p:style>
      </p:cxnSp>
      <p:pic>
        <p:nvPicPr>
          <p:cNvPr id="28" name="Picture 27">
            <a:extLst>
              <a:ext uri="{FF2B5EF4-FFF2-40B4-BE49-F238E27FC236}">
                <a16:creationId xmlns:a16="http://schemas.microsoft.com/office/drawing/2014/main" id="{F87601CA-095A-42C2-962F-7FCDBFB368BB}"/>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509644" y="4281576"/>
            <a:ext cx="756822" cy="883556"/>
          </a:xfrm>
          <a:prstGeom prst="rect">
            <a:avLst/>
          </a:prstGeom>
        </p:spPr>
      </p:pic>
      <p:pic>
        <p:nvPicPr>
          <p:cNvPr id="30" name="Picture 29">
            <a:extLst>
              <a:ext uri="{FF2B5EF4-FFF2-40B4-BE49-F238E27FC236}">
                <a16:creationId xmlns:a16="http://schemas.microsoft.com/office/drawing/2014/main" id="{8D0F2DB5-B953-4B80-BFED-7010E5A8FCCF}"/>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752822" y="4280610"/>
            <a:ext cx="756822" cy="883556"/>
          </a:xfrm>
          <a:prstGeom prst="rect">
            <a:avLst/>
          </a:prstGeom>
        </p:spPr>
      </p:pic>
      <p:pic>
        <p:nvPicPr>
          <p:cNvPr id="31" name="Picture 30">
            <a:extLst>
              <a:ext uri="{FF2B5EF4-FFF2-40B4-BE49-F238E27FC236}">
                <a16:creationId xmlns:a16="http://schemas.microsoft.com/office/drawing/2014/main" id="{4F900045-CE09-4644-BA0E-A79E9A835F83}"/>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023279" y="4281576"/>
            <a:ext cx="756822" cy="883556"/>
          </a:xfrm>
          <a:prstGeom prst="rect">
            <a:avLst/>
          </a:prstGeom>
        </p:spPr>
      </p:pic>
      <p:pic>
        <p:nvPicPr>
          <p:cNvPr id="32" name="Picture 31">
            <a:extLst>
              <a:ext uri="{FF2B5EF4-FFF2-40B4-BE49-F238E27FC236}">
                <a16:creationId xmlns:a16="http://schemas.microsoft.com/office/drawing/2014/main" id="{289B47DA-7D7E-444D-A945-1CF5A1CDFF96}"/>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266457" y="4280610"/>
            <a:ext cx="756822" cy="883556"/>
          </a:xfrm>
          <a:prstGeom prst="rect">
            <a:avLst/>
          </a:prstGeom>
        </p:spPr>
      </p:pic>
      <p:pic>
        <p:nvPicPr>
          <p:cNvPr id="35" name="Picture 34">
            <a:extLst>
              <a:ext uri="{FF2B5EF4-FFF2-40B4-BE49-F238E27FC236}">
                <a16:creationId xmlns:a16="http://schemas.microsoft.com/office/drawing/2014/main" id="{804E7ED3-B3E8-46F5-BFFE-654DF44CD427}"/>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780092" y="4280610"/>
            <a:ext cx="1662079" cy="883556"/>
          </a:xfrm>
          <a:prstGeom prst="rect">
            <a:avLst/>
          </a:prstGeom>
        </p:spPr>
      </p:pic>
      <p:sp>
        <p:nvSpPr>
          <p:cNvPr id="42" name="Rectangle 41">
            <a:extLst>
              <a:ext uri="{FF2B5EF4-FFF2-40B4-BE49-F238E27FC236}">
                <a16:creationId xmlns:a16="http://schemas.microsoft.com/office/drawing/2014/main" id="{3C376A8B-47FA-49FD-A2E7-24CDB30101BB}"/>
              </a:ext>
            </a:extLst>
          </p:cNvPr>
          <p:cNvSpPr/>
          <p:nvPr/>
        </p:nvSpPr>
        <p:spPr>
          <a:xfrm>
            <a:off x="2914927" y="4296474"/>
            <a:ext cx="4952720" cy="237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C00EC6CA-8A39-4263-AEBC-857F2E542AA1}"/>
              </a:ext>
            </a:extLst>
          </p:cNvPr>
          <p:cNvSpPr/>
          <p:nvPr/>
        </p:nvSpPr>
        <p:spPr>
          <a:xfrm>
            <a:off x="2914926" y="4566527"/>
            <a:ext cx="4952724" cy="237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F33B9887-1149-430E-92B6-4EEE482DA5C8}"/>
              </a:ext>
            </a:extLst>
          </p:cNvPr>
          <p:cNvCxnSpPr>
            <a:cxnSpLocks/>
          </p:cNvCxnSpPr>
          <p:nvPr/>
        </p:nvCxnSpPr>
        <p:spPr>
          <a:xfrm>
            <a:off x="2914926" y="2964656"/>
            <a:ext cx="0" cy="190024"/>
          </a:xfrm>
          <a:prstGeom prst="line">
            <a:avLst/>
          </a:prstGeom>
          <a:ln w="28575">
            <a:solidFill>
              <a:srgbClr val="04628A"/>
            </a:solidFill>
            <a:prstDash val="solid"/>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DCE14ADC-B50B-456D-9945-78FC50277421}"/>
              </a:ext>
            </a:extLst>
          </p:cNvPr>
          <p:cNvCxnSpPr>
            <a:cxnSpLocks/>
          </p:cNvCxnSpPr>
          <p:nvPr/>
        </p:nvCxnSpPr>
        <p:spPr>
          <a:xfrm>
            <a:off x="2914927" y="4450760"/>
            <a:ext cx="0" cy="190800"/>
          </a:xfrm>
          <a:prstGeom prst="line">
            <a:avLst/>
          </a:prstGeom>
          <a:ln w="28575">
            <a:solidFill>
              <a:srgbClr val="04628A"/>
            </a:solidFill>
            <a:prstDash val="solid"/>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009E7D22-2288-4CEC-930D-C640A14EF43B}"/>
              </a:ext>
            </a:extLst>
          </p:cNvPr>
          <p:cNvCxnSpPr>
            <a:cxnSpLocks/>
          </p:cNvCxnSpPr>
          <p:nvPr/>
        </p:nvCxnSpPr>
        <p:spPr>
          <a:xfrm>
            <a:off x="3713622" y="2977171"/>
            <a:ext cx="0" cy="190024"/>
          </a:xfrm>
          <a:prstGeom prst="line">
            <a:avLst/>
          </a:prstGeom>
          <a:ln w="28575">
            <a:solidFill>
              <a:srgbClr val="04628A"/>
            </a:solidFill>
            <a:prstDash val="solid"/>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C60F2DE3-D31E-4F3D-B225-26B33D758AC8}"/>
              </a:ext>
            </a:extLst>
          </p:cNvPr>
          <p:cNvCxnSpPr>
            <a:cxnSpLocks/>
          </p:cNvCxnSpPr>
          <p:nvPr/>
        </p:nvCxnSpPr>
        <p:spPr>
          <a:xfrm>
            <a:off x="4558144" y="2982304"/>
            <a:ext cx="0" cy="190024"/>
          </a:xfrm>
          <a:prstGeom prst="line">
            <a:avLst/>
          </a:prstGeom>
          <a:ln w="28575">
            <a:solidFill>
              <a:srgbClr val="04628A"/>
            </a:solidFill>
            <a:prstDash val="solid"/>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2F5E979D-A38E-4C00-BFFA-FD187104924E}"/>
              </a:ext>
            </a:extLst>
          </p:cNvPr>
          <p:cNvCxnSpPr>
            <a:cxnSpLocks/>
          </p:cNvCxnSpPr>
          <p:nvPr/>
        </p:nvCxnSpPr>
        <p:spPr>
          <a:xfrm>
            <a:off x="3713622" y="4458908"/>
            <a:ext cx="0" cy="190024"/>
          </a:xfrm>
          <a:prstGeom prst="line">
            <a:avLst/>
          </a:prstGeom>
          <a:ln w="28575">
            <a:solidFill>
              <a:srgbClr val="04628A"/>
            </a:solidFill>
            <a:prstDash val="solid"/>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D89819EA-A6F1-4531-8CC5-1928ADC44729}"/>
              </a:ext>
            </a:extLst>
          </p:cNvPr>
          <p:cNvCxnSpPr>
            <a:cxnSpLocks/>
          </p:cNvCxnSpPr>
          <p:nvPr/>
        </p:nvCxnSpPr>
        <p:spPr>
          <a:xfrm>
            <a:off x="4558144" y="4464041"/>
            <a:ext cx="0" cy="190024"/>
          </a:xfrm>
          <a:prstGeom prst="line">
            <a:avLst/>
          </a:prstGeom>
          <a:ln w="28575">
            <a:solidFill>
              <a:srgbClr val="04628A"/>
            </a:solidFill>
            <a:prstDash val="solid"/>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5488BD25-74CE-4E0F-BB44-614784242EFC}"/>
              </a:ext>
            </a:extLst>
          </p:cNvPr>
          <p:cNvCxnSpPr>
            <a:cxnSpLocks/>
          </p:cNvCxnSpPr>
          <p:nvPr/>
        </p:nvCxnSpPr>
        <p:spPr>
          <a:xfrm>
            <a:off x="5356839" y="4467056"/>
            <a:ext cx="0" cy="190024"/>
          </a:xfrm>
          <a:prstGeom prst="line">
            <a:avLst/>
          </a:prstGeom>
          <a:ln w="28575">
            <a:solidFill>
              <a:srgbClr val="04628A"/>
            </a:solidFill>
            <a:prstDash val="solid"/>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A9AA8E54-48FF-4A4E-A507-B20CDA2AB0CA}"/>
              </a:ext>
            </a:extLst>
          </p:cNvPr>
          <p:cNvCxnSpPr>
            <a:cxnSpLocks/>
          </p:cNvCxnSpPr>
          <p:nvPr/>
        </p:nvCxnSpPr>
        <p:spPr>
          <a:xfrm>
            <a:off x="6201361" y="4472189"/>
            <a:ext cx="0" cy="190024"/>
          </a:xfrm>
          <a:prstGeom prst="line">
            <a:avLst/>
          </a:prstGeom>
          <a:ln w="28575">
            <a:solidFill>
              <a:srgbClr val="04628A"/>
            </a:solidFill>
            <a:prstDash val="solid"/>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F91A6C17-CDF9-485B-A849-A3FD21685036}"/>
              </a:ext>
            </a:extLst>
          </p:cNvPr>
          <p:cNvCxnSpPr>
            <a:cxnSpLocks/>
          </p:cNvCxnSpPr>
          <p:nvPr/>
        </p:nvCxnSpPr>
        <p:spPr>
          <a:xfrm>
            <a:off x="7045883" y="4472189"/>
            <a:ext cx="0" cy="190024"/>
          </a:xfrm>
          <a:prstGeom prst="line">
            <a:avLst/>
          </a:prstGeom>
          <a:ln w="28575">
            <a:solidFill>
              <a:srgbClr val="04628A"/>
            </a:solidFill>
            <a:prstDash val="soli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2823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par>
                                <p:cTn id="28" presetID="10" presetClass="entr" presetSubtype="0" fill="hold"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par>
                                <p:cTn id="62" presetID="10" presetClass="entr" presetSubtype="0"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par>
                                <p:cTn id="65" presetID="10" presetClass="entr" presetSubtype="0"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par>
                                <p:cTn id="68" presetID="10" presetClass="entr" presetSubtype="0" fill="hold" nodeType="with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childTnLst>
                                </p:cTn>
                              </p:par>
                              <p:par>
                                <p:cTn id="71" presetID="10" presetClass="entr" presetSubtype="0" fill="hold" nodeType="with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500"/>
                                        <p:tgtEl>
                                          <p:spTgt spid="54"/>
                                        </p:tgtEl>
                                      </p:cBhvr>
                                    </p:animEffect>
                                  </p:childTnLst>
                                </p:cTn>
                              </p:par>
                              <p:par>
                                <p:cTn id="74" presetID="10" presetClass="entr" presetSubtype="0" fill="hold" nodeType="with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animBg="1"/>
      <p:bldP spid="42" grpId="0" animBg="1"/>
      <p:bldP spid="4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1F4EEA24-BD3E-4082-BA2D-3D33722E2ADA}"/>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5:9</a:t>
            </a:r>
          </a:p>
        </p:txBody>
      </p:sp>
      <p:pic>
        <p:nvPicPr>
          <p:cNvPr id="8" name="Picture 7">
            <a:extLst>
              <a:ext uri="{FF2B5EF4-FFF2-40B4-BE49-F238E27FC236}">
                <a16:creationId xmlns:a16="http://schemas.microsoft.com/office/drawing/2014/main" id="{285CA60F-AAC0-444D-A2F0-8D1F07FC22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321" y="2570753"/>
            <a:ext cx="7907446" cy="1716494"/>
          </a:xfrm>
          <a:prstGeom prst="rect">
            <a:avLst/>
          </a:prstGeom>
        </p:spPr>
      </p:pic>
      <p:graphicFrame>
        <p:nvGraphicFramePr>
          <p:cNvPr id="17" name="Object 16">
            <a:extLst>
              <a:ext uri="{FF2B5EF4-FFF2-40B4-BE49-F238E27FC236}">
                <a16:creationId xmlns:a16="http://schemas.microsoft.com/office/drawing/2014/main" id="{BAAD3C0D-78BF-4B9B-8BA2-8339CD1BE5CD}"/>
              </a:ext>
            </a:extLst>
          </p:cNvPr>
          <p:cNvGraphicFramePr>
            <a:graphicFrameLocks noChangeAspect="1"/>
          </p:cNvGraphicFramePr>
          <p:nvPr>
            <p:extLst>
              <p:ext uri="{D42A27DB-BD31-4B8C-83A1-F6EECF244321}">
                <p14:modId xmlns:p14="http://schemas.microsoft.com/office/powerpoint/2010/main" val="908511066"/>
              </p:ext>
            </p:extLst>
          </p:nvPr>
        </p:nvGraphicFramePr>
        <p:xfrm>
          <a:off x="762000" y="987425"/>
          <a:ext cx="7620000" cy="558800"/>
        </p:xfrm>
        <a:graphic>
          <a:graphicData uri="http://schemas.openxmlformats.org/presentationml/2006/ole">
            <mc:AlternateContent xmlns:mc="http://schemas.openxmlformats.org/markup-compatibility/2006">
              <mc:Choice xmlns:v="urn:schemas-microsoft-com:vml" Requires="v">
                <p:oleObj spid="_x0000_s82946" name="Equation" r:id="rId5" imgW="7619760" imgH="558720" progId="Equation.DSMT4">
                  <p:embed/>
                </p:oleObj>
              </mc:Choice>
              <mc:Fallback>
                <p:oleObj name="Equation" r:id="rId5" imgW="7619760" imgH="558720" progId="Equation.DSMT4">
                  <p:embed/>
                  <p:pic>
                    <p:nvPicPr>
                      <p:cNvPr id="17" name="Object 16">
                        <a:extLst>
                          <a:ext uri="{FF2B5EF4-FFF2-40B4-BE49-F238E27FC236}">
                            <a16:creationId xmlns:a16="http://schemas.microsoft.com/office/drawing/2014/main" id="{BAAD3C0D-78BF-4B9B-8BA2-8339CD1BE5CD}"/>
                          </a:ext>
                        </a:extLst>
                      </p:cNvPr>
                      <p:cNvPicPr/>
                      <p:nvPr/>
                    </p:nvPicPr>
                    <p:blipFill>
                      <a:blip r:embed="rId6"/>
                      <a:stretch>
                        <a:fillRect/>
                      </a:stretch>
                    </p:blipFill>
                    <p:spPr>
                      <a:xfrm>
                        <a:off x="762000" y="987425"/>
                        <a:ext cx="7620000" cy="558800"/>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25CB196C-A1D7-4FAF-ACB2-39B338238594}"/>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363851" y="2570516"/>
            <a:ext cx="5206072" cy="1755068"/>
          </a:xfrm>
          <a:prstGeom prst="rect">
            <a:avLst/>
          </a:prstGeom>
        </p:spPr>
      </p:pic>
    </p:spTree>
    <p:extLst>
      <p:ext uri="{BB962C8B-B14F-4D97-AF65-F5344CB8AC3E}">
        <p14:creationId xmlns:p14="http://schemas.microsoft.com/office/powerpoint/2010/main" val="203494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0026120C-4F01-4960-9E11-FB55667386E3}"/>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5:10</a:t>
            </a:r>
          </a:p>
        </p:txBody>
      </p:sp>
      <p:pic>
        <p:nvPicPr>
          <p:cNvPr id="5" name="Picture 4">
            <a:extLst>
              <a:ext uri="{FF2B5EF4-FFF2-40B4-BE49-F238E27FC236}">
                <a16:creationId xmlns:a16="http://schemas.microsoft.com/office/drawing/2014/main" id="{54DB492A-80D9-492F-9C7C-40976963ABC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277" y="3342631"/>
            <a:ext cx="7907446" cy="842975"/>
          </a:xfrm>
          <a:prstGeom prst="rect">
            <a:avLst/>
          </a:prstGeom>
        </p:spPr>
      </p:pic>
      <p:pic>
        <p:nvPicPr>
          <p:cNvPr id="9" name="Picture 8">
            <a:extLst>
              <a:ext uri="{FF2B5EF4-FFF2-40B4-BE49-F238E27FC236}">
                <a16:creationId xmlns:a16="http://schemas.microsoft.com/office/drawing/2014/main" id="{93EEB4BC-F91A-4340-BBBA-E74C14F70AE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18277" y="4185606"/>
            <a:ext cx="7907446" cy="309966"/>
          </a:xfrm>
          <a:prstGeom prst="rect">
            <a:avLst/>
          </a:prstGeom>
        </p:spPr>
      </p:pic>
      <p:pic>
        <p:nvPicPr>
          <p:cNvPr id="11" name="Picture 10">
            <a:extLst>
              <a:ext uri="{FF2B5EF4-FFF2-40B4-BE49-F238E27FC236}">
                <a16:creationId xmlns:a16="http://schemas.microsoft.com/office/drawing/2014/main" id="{C6E84E8F-0158-4619-864A-93E1F306F2B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254643" y="4510433"/>
            <a:ext cx="464949" cy="828113"/>
          </a:xfrm>
          <a:prstGeom prst="rect">
            <a:avLst/>
          </a:prstGeom>
        </p:spPr>
      </p:pic>
      <p:pic>
        <p:nvPicPr>
          <p:cNvPr id="13" name="Picture 12">
            <a:extLst>
              <a:ext uri="{FF2B5EF4-FFF2-40B4-BE49-F238E27FC236}">
                <a16:creationId xmlns:a16="http://schemas.microsoft.com/office/drawing/2014/main" id="{994BB0F6-BB6A-4A3F-937A-C38ABC949DC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974306" y="3343867"/>
            <a:ext cx="2197894" cy="715573"/>
          </a:xfrm>
          <a:prstGeom prst="rect">
            <a:avLst/>
          </a:prstGeom>
        </p:spPr>
      </p:pic>
      <p:pic>
        <p:nvPicPr>
          <p:cNvPr id="15" name="Picture 14">
            <a:extLst>
              <a:ext uri="{FF2B5EF4-FFF2-40B4-BE49-F238E27FC236}">
                <a16:creationId xmlns:a16="http://schemas.microsoft.com/office/drawing/2014/main" id="{345DA7A5-2D12-475C-8863-84CD8B921317}"/>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995738" y="4130878"/>
            <a:ext cx="2176462" cy="364694"/>
          </a:xfrm>
          <a:prstGeom prst="rect">
            <a:avLst/>
          </a:prstGeom>
        </p:spPr>
      </p:pic>
      <p:pic>
        <p:nvPicPr>
          <p:cNvPr id="20" name="Picture 19">
            <a:extLst>
              <a:ext uri="{FF2B5EF4-FFF2-40B4-BE49-F238E27FC236}">
                <a16:creationId xmlns:a16="http://schemas.microsoft.com/office/drawing/2014/main" id="{57BFDC97-16CD-4C48-862D-AF95AB4FB919}"/>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995738" y="4510432"/>
            <a:ext cx="2176462" cy="828113"/>
          </a:xfrm>
          <a:prstGeom prst="rect">
            <a:avLst/>
          </a:prstGeom>
        </p:spPr>
      </p:pic>
      <p:pic>
        <p:nvPicPr>
          <p:cNvPr id="22" name="Picture 21">
            <a:extLst>
              <a:ext uri="{FF2B5EF4-FFF2-40B4-BE49-F238E27FC236}">
                <a16:creationId xmlns:a16="http://schemas.microsoft.com/office/drawing/2014/main" id="{03F3D041-EDC8-4F0C-A30E-6F2ACA6CDD18}"/>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818151" y="2578309"/>
            <a:ext cx="3354049" cy="763178"/>
          </a:xfrm>
          <a:prstGeom prst="rect">
            <a:avLst/>
          </a:prstGeom>
        </p:spPr>
      </p:pic>
      <p:cxnSp>
        <p:nvCxnSpPr>
          <p:cNvPr id="24" name="Straight Connector 23">
            <a:extLst>
              <a:ext uri="{FF2B5EF4-FFF2-40B4-BE49-F238E27FC236}">
                <a16:creationId xmlns:a16="http://schemas.microsoft.com/office/drawing/2014/main" id="{519F20E1-F4A7-4B79-963E-5DF0F30CEB90}"/>
              </a:ext>
            </a:extLst>
          </p:cNvPr>
          <p:cNvCxnSpPr/>
          <p:nvPr/>
        </p:nvCxnSpPr>
        <p:spPr>
          <a:xfrm flipH="1">
            <a:off x="2870200" y="4057650"/>
            <a:ext cx="32702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81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up)">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1">
            <a:extLst>
              <a:ext uri="{FF2B5EF4-FFF2-40B4-BE49-F238E27FC236}">
                <a16:creationId xmlns:a16="http://schemas.microsoft.com/office/drawing/2014/main" id="{24163E50-F623-463B-8218-98937DD195BD}"/>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5:11</a:t>
            </a:r>
          </a:p>
        </p:txBody>
      </p:sp>
      <p:pic>
        <p:nvPicPr>
          <p:cNvPr id="18" name="Picture 17">
            <a:extLst>
              <a:ext uri="{FF2B5EF4-FFF2-40B4-BE49-F238E27FC236}">
                <a16:creationId xmlns:a16="http://schemas.microsoft.com/office/drawing/2014/main" id="{65D8389D-B7E9-4CE7-8E9A-D97B8FEFED3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212781" y="4498872"/>
            <a:ext cx="7267722" cy="240716"/>
          </a:xfrm>
          <a:prstGeom prst="rect">
            <a:avLst/>
          </a:prstGeom>
        </p:spPr>
      </p:pic>
      <p:pic>
        <p:nvPicPr>
          <p:cNvPr id="21" name="Picture 20">
            <a:extLst>
              <a:ext uri="{FF2B5EF4-FFF2-40B4-BE49-F238E27FC236}">
                <a16:creationId xmlns:a16="http://schemas.microsoft.com/office/drawing/2014/main" id="{21E9E535-F28C-41D9-AD45-BDDC0F45DE7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212781" y="4726886"/>
            <a:ext cx="7267722" cy="722139"/>
          </a:xfrm>
          <a:prstGeom prst="rect">
            <a:avLst/>
          </a:prstGeom>
        </p:spPr>
      </p:pic>
      <p:pic>
        <p:nvPicPr>
          <p:cNvPr id="29" name="Picture 28">
            <a:extLst>
              <a:ext uri="{FF2B5EF4-FFF2-40B4-BE49-F238E27FC236}">
                <a16:creationId xmlns:a16="http://schemas.microsoft.com/office/drawing/2014/main" id="{458729C7-ACF6-460B-BABE-9E77CCDA8F2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212781" y="4505750"/>
            <a:ext cx="7267722" cy="300892"/>
          </a:xfrm>
          <a:prstGeom prst="rect">
            <a:avLst/>
          </a:prstGeom>
        </p:spPr>
      </p:pic>
      <p:pic>
        <p:nvPicPr>
          <p:cNvPr id="31" name="Picture 30">
            <a:extLst>
              <a:ext uri="{FF2B5EF4-FFF2-40B4-BE49-F238E27FC236}">
                <a16:creationId xmlns:a16="http://schemas.microsoft.com/office/drawing/2014/main" id="{B29E99F6-33B9-49BA-81B3-B2778F0A0015}"/>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212781" y="4806642"/>
            <a:ext cx="7267722" cy="655083"/>
          </a:xfrm>
          <a:prstGeom prst="rect">
            <a:avLst/>
          </a:prstGeom>
        </p:spPr>
      </p:pic>
      <p:graphicFrame>
        <p:nvGraphicFramePr>
          <p:cNvPr id="3" name="Object 2">
            <a:extLst>
              <a:ext uri="{FF2B5EF4-FFF2-40B4-BE49-F238E27FC236}">
                <a16:creationId xmlns:a16="http://schemas.microsoft.com/office/drawing/2014/main" id="{D8DFF573-4F80-4E83-BEF8-ABBB552D2960}"/>
              </a:ext>
            </a:extLst>
          </p:cNvPr>
          <p:cNvGraphicFramePr>
            <a:graphicFrameLocks noChangeAspect="1"/>
          </p:cNvGraphicFramePr>
          <p:nvPr>
            <p:extLst>
              <p:ext uri="{D42A27DB-BD31-4B8C-83A1-F6EECF244321}">
                <p14:modId xmlns:p14="http://schemas.microsoft.com/office/powerpoint/2010/main" val="3014640616"/>
              </p:ext>
            </p:extLst>
          </p:nvPr>
        </p:nvGraphicFramePr>
        <p:xfrm>
          <a:off x="2165350" y="926203"/>
          <a:ext cx="4813300" cy="558800"/>
        </p:xfrm>
        <a:graphic>
          <a:graphicData uri="http://schemas.openxmlformats.org/presentationml/2006/ole">
            <mc:AlternateContent xmlns:mc="http://schemas.openxmlformats.org/markup-compatibility/2006">
              <mc:Choice xmlns:v="urn:schemas-microsoft-com:vml" Requires="v">
                <p:oleObj spid="_x0000_s86018" name="Equation" r:id="rId8" imgW="4813200" imgH="558720" progId="Equation.DSMT4">
                  <p:embed/>
                </p:oleObj>
              </mc:Choice>
              <mc:Fallback>
                <p:oleObj name="Equation" r:id="rId8" imgW="4813200" imgH="558720" progId="Equation.DSMT4">
                  <p:embed/>
                  <p:pic>
                    <p:nvPicPr>
                      <p:cNvPr id="3" name="Object 2">
                        <a:extLst>
                          <a:ext uri="{FF2B5EF4-FFF2-40B4-BE49-F238E27FC236}">
                            <a16:creationId xmlns:a16="http://schemas.microsoft.com/office/drawing/2014/main" id="{D8DFF573-4F80-4E83-BEF8-ABBB552D2960}"/>
                          </a:ext>
                        </a:extLst>
                      </p:cNvPr>
                      <p:cNvPicPr/>
                      <p:nvPr/>
                    </p:nvPicPr>
                    <p:blipFill>
                      <a:blip r:embed="rId9"/>
                      <a:stretch>
                        <a:fillRect/>
                      </a:stretch>
                    </p:blipFill>
                    <p:spPr>
                      <a:xfrm>
                        <a:off x="2165350" y="926203"/>
                        <a:ext cx="4813300" cy="558800"/>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17E73CDF-8C57-4CFE-9A90-160809FE817C}"/>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241639" y="1902601"/>
            <a:ext cx="4813301" cy="2596270"/>
          </a:xfrm>
          <a:prstGeom prst="rect">
            <a:avLst/>
          </a:prstGeom>
        </p:spPr>
      </p:pic>
      <p:pic>
        <p:nvPicPr>
          <p:cNvPr id="16" name="Picture 15">
            <a:extLst>
              <a:ext uri="{FF2B5EF4-FFF2-40B4-BE49-F238E27FC236}">
                <a16:creationId xmlns:a16="http://schemas.microsoft.com/office/drawing/2014/main" id="{968C9905-9377-4E01-8BB3-F78A3F3BB09F}"/>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3136558" y="3743502"/>
            <a:ext cx="5405925" cy="722142"/>
          </a:xfrm>
          <a:prstGeom prst="rect">
            <a:avLst/>
          </a:prstGeom>
        </p:spPr>
      </p:pic>
      <p:pic>
        <p:nvPicPr>
          <p:cNvPr id="25" name="Picture 24">
            <a:extLst>
              <a:ext uri="{FF2B5EF4-FFF2-40B4-BE49-F238E27FC236}">
                <a16:creationId xmlns:a16="http://schemas.microsoft.com/office/drawing/2014/main" id="{E73FCA8A-C8D5-42D7-99A8-E37354648E68}"/>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3136558" y="4465641"/>
            <a:ext cx="5359742" cy="240716"/>
          </a:xfrm>
          <a:prstGeom prst="rect">
            <a:avLst/>
          </a:prstGeom>
        </p:spPr>
      </p:pic>
      <p:pic>
        <p:nvPicPr>
          <p:cNvPr id="27" name="Picture 26">
            <a:extLst>
              <a:ext uri="{FF2B5EF4-FFF2-40B4-BE49-F238E27FC236}">
                <a16:creationId xmlns:a16="http://schemas.microsoft.com/office/drawing/2014/main" id="{096F8BBF-83C1-47AD-A1D1-5CA73CD7CB71}"/>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3136558" y="4751980"/>
            <a:ext cx="5626442" cy="722139"/>
          </a:xfrm>
          <a:prstGeom prst="rect">
            <a:avLst/>
          </a:prstGeom>
        </p:spPr>
      </p:pic>
      <p:pic>
        <p:nvPicPr>
          <p:cNvPr id="33" name="Picture 32">
            <a:extLst>
              <a:ext uri="{FF2B5EF4-FFF2-40B4-BE49-F238E27FC236}">
                <a16:creationId xmlns:a16="http://schemas.microsoft.com/office/drawing/2014/main" id="{B651C5AF-19E1-4CCF-9606-4D3BBF294563}"/>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3136558" y="3097766"/>
            <a:ext cx="5306402" cy="655083"/>
          </a:xfrm>
          <a:prstGeom prst="rect">
            <a:avLst/>
          </a:prstGeom>
        </p:spPr>
      </p:pic>
      <p:pic>
        <p:nvPicPr>
          <p:cNvPr id="35" name="Picture 34">
            <a:extLst>
              <a:ext uri="{FF2B5EF4-FFF2-40B4-BE49-F238E27FC236}">
                <a16:creationId xmlns:a16="http://schemas.microsoft.com/office/drawing/2014/main" id="{75F85EE9-8C76-4FF5-B56F-A4419B704DBB}"/>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3136558" y="2814714"/>
            <a:ext cx="7267722" cy="294608"/>
          </a:xfrm>
          <a:prstGeom prst="rect">
            <a:avLst/>
          </a:prstGeom>
        </p:spPr>
      </p:pic>
      <p:pic>
        <p:nvPicPr>
          <p:cNvPr id="37" name="Picture 36">
            <a:extLst>
              <a:ext uri="{FF2B5EF4-FFF2-40B4-BE49-F238E27FC236}">
                <a16:creationId xmlns:a16="http://schemas.microsoft.com/office/drawing/2014/main" id="{A1A823A5-B7BB-4622-871F-9AAC311F8589}"/>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3136558" y="2117468"/>
            <a:ext cx="5496902" cy="629683"/>
          </a:xfrm>
          <a:prstGeom prst="rect">
            <a:avLst/>
          </a:prstGeom>
        </p:spPr>
      </p:pic>
      <p:pic>
        <p:nvPicPr>
          <p:cNvPr id="39" name="Picture 38">
            <a:extLst>
              <a:ext uri="{FF2B5EF4-FFF2-40B4-BE49-F238E27FC236}">
                <a16:creationId xmlns:a16="http://schemas.microsoft.com/office/drawing/2014/main" id="{7B4F91BD-0EBA-4891-9196-F704A1AC258E}"/>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2165350" y="1746449"/>
            <a:ext cx="1027794" cy="2685370"/>
          </a:xfrm>
          <a:prstGeom prst="rect">
            <a:avLst/>
          </a:prstGeom>
        </p:spPr>
      </p:pic>
      <p:pic>
        <p:nvPicPr>
          <p:cNvPr id="41" name="Picture 40">
            <a:extLst>
              <a:ext uri="{FF2B5EF4-FFF2-40B4-BE49-F238E27FC236}">
                <a16:creationId xmlns:a16="http://schemas.microsoft.com/office/drawing/2014/main" id="{DC2944DB-4B00-492B-A85D-CD755AD83916}"/>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2255044" y="4493049"/>
            <a:ext cx="938100" cy="300892"/>
          </a:xfrm>
          <a:prstGeom prst="rect">
            <a:avLst/>
          </a:prstGeom>
        </p:spPr>
      </p:pic>
      <p:pic>
        <p:nvPicPr>
          <p:cNvPr id="43" name="Picture 42">
            <a:extLst>
              <a:ext uri="{FF2B5EF4-FFF2-40B4-BE49-F238E27FC236}">
                <a16:creationId xmlns:a16="http://schemas.microsoft.com/office/drawing/2014/main" id="{EC04608E-38DC-4327-9AC6-F83FF3C2255E}"/>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2255044" y="4813519"/>
            <a:ext cx="938100" cy="635505"/>
          </a:xfrm>
          <a:prstGeom prst="rect">
            <a:avLst/>
          </a:prstGeom>
        </p:spPr>
      </p:pic>
      <p:pic>
        <p:nvPicPr>
          <p:cNvPr id="45" name="Picture 44">
            <a:extLst>
              <a:ext uri="{FF2B5EF4-FFF2-40B4-BE49-F238E27FC236}">
                <a16:creationId xmlns:a16="http://schemas.microsoft.com/office/drawing/2014/main" id="{1DEABD56-2CF4-4209-A98E-F88142464AB5}"/>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7258051" y="3051451"/>
            <a:ext cx="1066800" cy="740227"/>
          </a:xfrm>
          <a:prstGeom prst="rect">
            <a:avLst/>
          </a:prstGeom>
        </p:spPr>
      </p:pic>
      <p:pic>
        <p:nvPicPr>
          <p:cNvPr id="47" name="Picture 46">
            <a:extLst>
              <a:ext uri="{FF2B5EF4-FFF2-40B4-BE49-F238E27FC236}">
                <a16:creationId xmlns:a16="http://schemas.microsoft.com/office/drawing/2014/main" id="{0C9449E0-526C-4088-A000-38AF7DDDA97D}"/>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7258051" y="2792775"/>
            <a:ext cx="1066800" cy="258676"/>
          </a:xfrm>
          <a:prstGeom prst="rect">
            <a:avLst/>
          </a:prstGeom>
        </p:spPr>
      </p:pic>
      <p:pic>
        <p:nvPicPr>
          <p:cNvPr id="49" name="Picture 48">
            <a:extLst>
              <a:ext uri="{FF2B5EF4-FFF2-40B4-BE49-F238E27FC236}">
                <a16:creationId xmlns:a16="http://schemas.microsoft.com/office/drawing/2014/main" id="{B970802E-1FA7-4208-9C54-2E20B9805577}"/>
              </a:ext>
            </a:extLst>
          </p:cNvPr>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7258051" y="2156277"/>
            <a:ext cx="1066800" cy="590183"/>
          </a:xfrm>
          <a:prstGeom prst="rect">
            <a:avLst/>
          </a:prstGeom>
        </p:spPr>
      </p:pic>
      <p:pic>
        <p:nvPicPr>
          <p:cNvPr id="51" name="Picture 50">
            <a:extLst>
              <a:ext uri="{FF2B5EF4-FFF2-40B4-BE49-F238E27FC236}">
                <a16:creationId xmlns:a16="http://schemas.microsoft.com/office/drawing/2014/main" id="{B47710D9-33F9-4844-A0FD-EE1101814F64}"/>
              </a:ext>
            </a:extLst>
          </p:cNvPr>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5200327" y="2475519"/>
            <a:ext cx="3124524" cy="655084"/>
          </a:xfrm>
          <a:prstGeom prst="rect">
            <a:avLst/>
          </a:prstGeom>
        </p:spPr>
      </p:pic>
    </p:spTree>
    <p:extLst>
      <p:ext uri="{BB962C8B-B14F-4D97-AF65-F5344CB8AC3E}">
        <p14:creationId xmlns:p14="http://schemas.microsoft.com/office/powerpoint/2010/main" val="359882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up)">
                                      <p:cBhvr>
                                        <p:cTn id="35" dur="500"/>
                                        <p:tgtEl>
                                          <p:spTgt spid="29"/>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par>
                          <p:cTn id="45" fill="hold">
                            <p:stCondLst>
                              <p:cond delay="500"/>
                            </p:stCondLst>
                            <p:childTnLst>
                              <p:par>
                                <p:cTn id="46" presetID="22" presetClass="entr" presetSubtype="4"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down)">
                                      <p:cBhvr>
                                        <p:cTn id="48" dur="500"/>
                                        <p:tgtEl>
                                          <p:spTgt spid="35"/>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childTnLst>
                                </p:cTn>
                              </p:par>
                            </p:childTnLst>
                          </p:cTn>
                        </p:par>
                        <p:par>
                          <p:cTn id="58" fill="hold">
                            <p:stCondLst>
                              <p:cond delay="500"/>
                            </p:stCondLst>
                            <p:childTnLst>
                              <p:par>
                                <p:cTn id="59" presetID="22" presetClass="entr" presetSubtype="1" fill="hold"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up)">
                                      <p:cBhvr>
                                        <p:cTn id="61" dur="500"/>
                                        <p:tgtEl>
                                          <p:spTgt spid="41"/>
                                        </p:tgtEl>
                                      </p:cBhvr>
                                    </p:animEffect>
                                  </p:childTnLst>
                                </p:cTn>
                              </p:par>
                            </p:childTnLst>
                          </p:cTn>
                        </p:par>
                        <p:par>
                          <p:cTn id="62" fill="hold">
                            <p:stCondLst>
                              <p:cond delay="1000"/>
                            </p:stCondLst>
                            <p:childTnLst>
                              <p:par>
                                <p:cTn id="63" presetID="10" presetClass="entr" presetSubtype="0" fill="hold"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childTnLst>
                                </p:cTn>
                              </p:par>
                            </p:childTnLst>
                          </p:cTn>
                        </p:par>
                        <p:par>
                          <p:cTn id="71" fill="hold">
                            <p:stCondLst>
                              <p:cond delay="500"/>
                            </p:stCondLst>
                            <p:childTnLst>
                              <p:par>
                                <p:cTn id="72" presetID="22" presetClass="entr" presetSubtype="4" fill="hold" nodeType="after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wipe(down)">
                                      <p:cBhvr>
                                        <p:cTn id="74" dur="500"/>
                                        <p:tgtEl>
                                          <p:spTgt spid="47"/>
                                        </p:tgtEl>
                                      </p:cBhvr>
                                    </p:animEffect>
                                  </p:childTnLst>
                                </p:cTn>
                              </p:par>
                            </p:childTnLst>
                          </p:cTn>
                        </p:par>
                        <p:par>
                          <p:cTn id="75" fill="hold">
                            <p:stCondLst>
                              <p:cond delay="1000"/>
                            </p:stCondLst>
                            <p:childTnLst>
                              <p:par>
                                <p:cTn id="76" presetID="10" presetClass="entr" presetSubtype="0" fill="hold"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500"/>
                                        <p:tgtEl>
                                          <p:spTgt spid="4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37"/>
                                        </p:tgtEl>
                                      </p:cBhvr>
                                    </p:animEffect>
                                    <p:set>
                                      <p:cBhvr>
                                        <p:cTn id="86" dur="1" fill="hold">
                                          <p:stCondLst>
                                            <p:cond delay="499"/>
                                          </p:stCondLst>
                                        </p:cTn>
                                        <p:tgtEl>
                                          <p:spTgt spid="37"/>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47"/>
                                        </p:tgtEl>
                                      </p:cBhvr>
                                    </p:animEffect>
                                    <p:set>
                                      <p:cBhvr>
                                        <p:cTn id="89" dur="1" fill="hold">
                                          <p:stCondLst>
                                            <p:cond delay="499"/>
                                          </p:stCondLst>
                                        </p:cTn>
                                        <p:tgtEl>
                                          <p:spTgt spid="47"/>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49"/>
                                        </p:tgtEl>
                                      </p:cBhvr>
                                    </p:animEffect>
                                    <p:set>
                                      <p:cBhvr>
                                        <p:cTn id="92" dur="1" fill="hold">
                                          <p:stCondLst>
                                            <p:cond delay="499"/>
                                          </p:stCondLst>
                                        </p:cTn>
                                        <p:tgtEl>
                                          <p:spTgt spid="49"/>
                                        </p:tgtEl>
                                        <p:attrNameLst>
                                          <p:attrName>style.visibility</p:attrName>
                                        </p:attrNameLst>
                                      </p:cBhvr>
                                      <p:to>
                                        <p:strVal val="hidden"/>
                                      </p:to>
                                    </p:set>
                                  </p:childTnLst>
                                </p:cTn>
                              </p:par>
                            </p:childTnLst>
                          </p:cTn>
                        </p:par>
                        <p:par>
                          <p:cTn id="93" fill="hold">
                            <p:stCondLst>
                              <p:cond delay="500"/>
                            </p:stCondLst>
                            <p:childTnLst>
                              <p:par>
                                <p:cTn id="94" presetID="10" presetClass="entr" presetSubtype="0" fill="hold"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a:extLst>
              <a:ext uri="{FF2B5EF4-FFF2-40B4-BE49-F238E27FC236}">
                <a16:creationId xmlns:a16="http://schemas.microsoft.com/office/drawing/2014/main" id="{0B20C55B-3600-4C40-9BFA-573655E2F8AC}"/>
              </a:ext>
            </a:extLst>
          </p:cNvPr>
          <p:cNvGraphicFramePr>
            <a:graphicFrameLocks noChangeAspect="1"/>
          </p:cNvGraphicFramePr>
          <p:nvPr>
            <p:extLst>
              <p:ext uri="{D42A27DB-BD31-4B8C-83A1-F6EECF244321}">
                <p14:modId xmlns:p14="http://schemas.microsoft.com/office/powerpoint/2010/main" val="1700438141"/>
              </p:ext>
            </p:extLst>
          </p:nvPr>
        </p:nvGraphicFramePr>
        <p:xfrm>
          <a:off x="4256088" y="4268788"/>
          <a:ext cx="749300" cy="736600"/>
        </p:xfrm>
        <a:graphic>
          <a:graphicData uri="http://schemas.openxmlformats.org/presentationml/2006/ole">
            <mc:AlternateContent xmlns:mc="http://schemas.openxmlformats.org/markup-compatibility/2006">
              <mc:Choice xmlns:v="urn:schemas-microsoft-com:vml" Requires="v">
                <p:oleObj spid="_x0000_s5122" name="Equation" r:id="rId4" imgW="749160" imgH="736560" progId="Equation.DSMT4">
                  <p:embed/>
                </p:oleObj>
              </mc:Choice>
              <mc:Fallback>
                <p:oleObj name="Equation" r:id="rId4" imgW="749160" imgH="736560" progId="Equation.DSMT4">
                  <p:embed/>
                  <p:pic>
                    <p:nvPicPr>
                      <p:cNvPr id="9" name="Object 8">
                        <a:extLst>
                          <a:ext uri="{FF2B5EF4-FFF2-40B4-BE49-F238E27FC236}">
                            <a16:creationId xmlns:a16="http://schemas.microsoft.com/office/drawing/2014/main" id="{0B20C55B-3600-4C40-9BFA-573655E2F8AC}"/>
                          </a:ext>
                        </a:extLst>
                      </p:cNvPr>
                      <p:cNvPicPr/>
                      <p:nvPr/>
                    </p:nvPicPr>
                    <p:blipFill>
                      <a:blip r:embed="rId5"/>
                      <a:stretch>
                        <a:fillRect/>
                      </a:stretch>
                    </p:blipFill>
                    <p:spPr>
                      <a:xfrm>
                        <a:off x="4256088" y="4268788"/>
                        <a:ext cx="749300" cy="7366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19B053AD-307C-473B-8B20-2EE038F325C9}"/>
              </a:ext>
            </a:extLst>
          </p:cNvPr>
          <p:cNvGraphicFramePr>
            <a:graphicFrameLocks noChangeAspect="1"/>
          </p:cNvGraphicFramePr>
          <p:nvPr>
            <p:extLst>
              <p:ext uri="{D42A27DB-BD31-4B8C-83A1-F6EECF244321}">
                <p14:modId xmlns:p14="http://schemas.microsoft.com/office/powerpoint/2010/main" val="1446399657"/>
              </p:ext>
            </p:extLst>
          </p:nvPr>
        </p:nvGraphicFramePr>
        <p:xfrm>
          <a:off x="4256088" y="5213350"/>
          <a:ext cx="736600" cy="736600"/>
        </p:xfrm>
        <a:graphic>
          <a:graphicData uri="http://schemas.openxmlformats.org/presentationml/2006/ole">
            <mc:AlternateContent xmlns:mc="http://schemas.openxmlformats.org/markup-compatibility/2006">
              <mc:Choice xmlns:v="urn:schemas-microsoft-com:vml" Requires="v">
                <p:oleObj spid="_x0000_s5123" name="Equation" r:id="rId6" imgW="736560" imgH="736560" progId="Equation.DSMT4">
                  <p:embed/>
                </p:oleObj>
              </mc:Choice>
              <mc:Fallback>
                <p:oleObj name="Equation" r:id="rId6" imgW="736560" imgH="736560" progId="Equation.DSMT4">
                  <p:embed/>
                  <p:pic>
                    <p:nvPicPr>
                      <p:cNvPr id="14" name="Object 13">
                        <a:extLst>
                          <a:ext uri="{FF2B5EF4-FFF2-40B4-BE49-F238E27FC236}">
                            <a16:creationId xmlns:a16="http://schemas.microsoft.com/office/drawing/2014/main" id="{19B053AD-307C-473B-8B20-2EE038F325C9}"/>
                          </a:ext>
                        </a:extLst>
                      </p:cNvPr>
                      <p:cNvPicPr/>
                      <p:nvPr/>
                    </p:nvPicPr>
                    <p:blipFill>
                      <a:blip r:embed="rId7"/>
                      <a:stretch>
                        <a:fillRect/>
                      </a:stretch>
                    </p:blipFill>
                    <p:spPr>
                      <a:xfrm>
                        <a:off x="4256088" y="5213350"/>
                        <a:ext cx="736600" cy="7366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D22B0AF0-37AE-45B4-A3D3-08BBA249156C}"/>
              </a:ext>
            </a:extLst>
          </p:cNvPr>
          <p:cNvGraphicFramePr>
            <a:graphicFrameLocks noChangeAspect="1"/>
          </p:cNvGraphicFramePr>
          <p:nvPr>
            <p:extLst>
              <p:ext uri="{D42A27DB-BD31-4B8C-83A1-F6EECF244321}">
                <p14:modId xmlns:p14="http://schemas.microsoft.com/office/powerpoint/2010/main" val="3557589535"/>
              </p:ext>
            </p:extLst>
          </p:nvPr>
        </p:nvGraphicFramePr>
        <p:xfrm>
          <a:off x="4275138" y="4276725"/>
          <a:ext cx="749300" cy="736600"/>
        </p:xfrm>
        <a:graphic>
          <a:graphicData uri="http://schemas.openxmlformats.org/presentationml/2006/ole">
            <mc:AlternateContent xmlns:mc="http://schemas.openxmlformats.org/markup-compatibility/2006">
              <mc:Choice xmlns:v="urn:schemas-microsoft-com:vml" Requires="v">
                <p:oleObj spid="_x0000_s5124" name="Equation" r:id="rId8" imgW="749160" imgH="736560" progId="Equation.DSMT4">
                  <p:embed/>
                </p:oleObj>
              </mc:Choice>
              <mc:Fallback>
                <p:oleObj name="Equation" r:id="rId8" imgW="749160" imgH="736560" progId="Equation.DSMT4">
                  <p:embed/>
                  <p:pic>
                    <p:nvPicPr>
                      <p:cNvPr id="19" name="Object 18">
                        <a:extLst>
                          <a:ext uri="{FF2B5EF4-FFF2-40B4-BE49-F238E27FC236}">
                            <a16:creationId xmlns:a16="http://schemas.microsoft.com/office/drawing/2014/main" id="{D22B0AF0-37AE-45B4-A3D3-08BBA249156C}"/>
                          </a:ext>
                        </a:extLst>
                      </p:cNvPr>
                      <p:cNvPicPr/>
                      <p:nvPr/>
                    </p:nvPicPr>
                    <p:blipFill>
                      <a:blip r:embed="rId9"/>
                      <a:stretch>
                        <a:fillRect/>
                      </a:stretch>
                    </p:blipFill>
                    <p:spPr>
                      <a:xfrm>
                        <a:off x="4275138" y="4276725"/>
                        <a:ext cx="749300" cy="73660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1FE024F3-2E17-44AF-AC02-25FDA7164B4B}"/>
              </a:ext>
            </a:extLst>
          </p:cNvPr>
          <p:cNvGraphicFramePr>
            <a:graphicFrameLocks noChangeAspect="1"/>
          </p:cNvGraphicFramePr>
          <p:nvPr>
            <p:extLst>
              <p:ext uri="{D42A27DB-BD31-4B8C-83A1-F6EECF244321}">
                <p14:modId xmlns:p14="http://schemas.microsoft.com/office/powerpoint/2010/main" val="3600934118"/>
              </p:ext>
            </p:extLst>
          </p:nvPr>
        </p:nvGraphicFramePr>
        <p:xfrm>
          <a:off x="4275138" y="5203825"/>
          <a:ext cx="749300" cy="736600"/>
        </p:xfrm>
        <a:graphic>
          <a:graphicData uri="http://schemas.openxmlformats.org/presentationml/2006/ole">
            <mc:AlternateContent xmlns:mc="http://schemas.openxmlformats.org/markup-compatibility/2006">
              <mc:Choice xmlns:v="urn:schemas-microsoft-com:vml" Requires="v">
                <p:oleObj spid="_x0000_s5125" name="Equation" r:id="rId10" imgW="749160" imgH="736560" progId="Equation.DSMT4">
                  <p:embed/>
                </p:oleObj>
              </mc:Choice>
              <mc:Fallback>
                <p:oleObj name="Equation" r:id="rId10" imgW="749160" imgH="736560" progId="Equation.DSMT4">
                  <p:embed/>
                  <p:pic>
                    <p:nvPicPr>
                      <p:cNvPr id="23" name="Object 22">
                        <a:extLst>
                          <a:ext uri="{FF2B5EF4-FFF2-40B4-BE49-F238E27FC236}">
                            <a16:creationId xmlns:a16="http://schemas.microsoft.com/office/drawing/2014/main" id="{1FE024F3-2E17-44AF-AC02-25FDA7164B4B}"/>
                          </a:ext>
                        </a:extLst>
                      </p:cNvPr>
                      <p:cNvPicPr/>
                      <p:nvPr/>
                    </p:nvPicPr>
                    <p:blipFill>
                      <a:blip r:embed="rId11"/>
                      <a:stretch>
                        <a:fillRect/>
                      </a:stretch>
                    </p:blipFill>
                    <p:spPr>
                      <a:xfrm>
                        <a:off x="4275138" y="5203825"/>
                        <a:ext cx="749300" cy="73660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006E0F49-22FF-4FF8-B30F-7613E8DD0408}"/>
              </a:ext>
            </a:extLst>
          </p:cNvPr>
          <p:cNvGraphicFramePr>
            <a:graphicFrameLocks noChangeAspect="1"/>
          </p:cNvGraphicFramePr>
          <p:nvPr>
            <p:extLst>
              <p:ext uri="{D42A27DB-BD31-4B8C-83A1-F6EECF244321}">
                <p14:modId xmlns:p14="http://schemas.microsoft.com/office/powerpoint/2010/main" val="1403730115"/>
              </p:ext>
            </p:extLst>
          </p:nvPr>
        </p:nvGraphicFramePr>
        <p:xfrm>
          <a:off x="4198938" y="4278313"/>
          <a:ext cx="876300" cy="736600"/>
        </p:xfrm>
        <a:graphic>
          <a:graphicData uri="http://schemas.openxmlformats.org/presentationml/2006/ole">
            <mc:AlternateContent xmlns:mc="http://schemas.openxmlformats.org/markup-compatibility/2006">
              <mc:Choice xmlns:v="urn:schemas-microsoft-com:vml" Requires="v">
                <p:oleObj spid="_x0000_s5126" name="Equation" r:id="rId12" imgW="876240" imgH="736560" progId="Equation.DSMT4">
                  <p:embed/>
                </p:oleObj>
              </mc:Choice>
              <mc:Fallback>
                <p:oleObj name="Equation" r:id="rId12" imgW="876240" imgH="736560" progId="Equation.DSMT4">
                  <p:embed/>
                  <p:pic>
                    <p:nvPicPr>
                      <p:cNvPr id="31" name="Object 30">
                        <a:extLst>
                          <a:ext uri="{FF2B5EF4-FFF2-40B4-BE49-F238E27FC236}">
                            <a16:creationId xmlns:a16="http://schemas.microsoft.com/office/drawing/2014/main" id="{006E0F49-22FF-4FF8-B30F-7613E8DD0408}"/>
                          </a:ext>
                        </a:extLst>
                      </p:cNvPr>
                      <p:cNvPicPr/>
                      <p:nvPr/>
                    </p:nvPicPr>
                    <p:blipFill>
                      <a:blip r:embed="rId13"/>
                      <a:stretch>
                        <a:fillRect/>
                      </a:stretch>
                    </p:blipFill>
                    <p:spPr>
                      <a:xfrm>
                        <a:off x="4198938" y="4278313"/>
                        <a:ext cx="876300" cy="73660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0FB139B5-4580-4BE7-B47E-70F0EE7CDA4A}"/>
              </a:ext>
            </a:extLst>
          </p:cNvPr>
          <p:cNvGraphicFramePr>
            <a:graphicFrameLocks noChangeAspect="1"/>
          </p:cNvGraphicFramePr>
          <p:nvPr>
            <p:extLst>
              <p:ext uri="{D42A27DB-BD31-4B8C-83A1-F6EECF244321}">
                <p14:modId xmlns:p14="http://schemas.microsoft.com/office/powerpoint/2010/main" val="2495911387"/>
              </p:ext>
            </p:extLst>
          </p:nvPr>
        </p:nvGraphicFramePr>
        <p:xfrm>
          <a:off x="4189413" y="5207000"/>
          <a:ext cx="876300" cy="736600"/>
        </p:xfrm>
        <a:graphic>
          <a:graphicData uri="http://schemas.openxmlformats.org/presentationml/2006/ole">
            <mc:AlternateContent xmlns:mc="http://schemas.openxmlformats.org/markup-compatibility/2006">
              <mc:Choice xmlns:v="urn:schemas-microsoft-com:vml" Requires="v">
                <p:oleObj spid="_x0000_s5127" name="Equation" r:id="rId14" imgW="876240" imgH="736560" progId="Equation.DSMT4">
                  <p:embed/>
                </p:oleObj>
              </mc:Choice>
              <mc:Fallback>
                <p:oleObj name="Equation" r:id="rId14" imgW="876240" imgH="736560" progId="Equation.DSMT4">
                  <p:embed/>
                  <p:pic>
                    <p:nvPicPr>
                      <p:cNvPr id="33" name="Object 32">
                        <a:extLst>
                          <a:ext uri="{FF2B5EF4-FFF2-40B4-BE49-F238E27FC236}">
                            <a16:creationId xmlns:a16="http://schemas.microsoft.com/office/drawing/2014/main" id="{0FB139B5-4580-4BE7-B47E-70F0EE7CDA4A}"/>
                          </a:ext>
                        </a:extLst>
                      </p:cNvPr>
                      <p:cNvPicPr/>
                      <p:nvPr/>
                    </p:nvPicPr>
                    <p:blipFill>
                      <a:blip r:embed="rId15"/>
                      <a:stretch>
                        <a:fillRect/>
                      </a:stretch>
                    </p:blipFill>
                    <p:spPr>
                      <a:xfrm>
                        <a:off x="4189413" y="5207000"/>
                        <a:ext cx="876300" cy="736600"/>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849EA759-F78C-4ED0-826C-71BCF4A8FBC0}"/>
              </a:ext>
            </a:extLst>
          </p:cNvPr>
          <p:cNvGraphicFramePr>
            <a:graphicFrameLocks noChangeAspect="1"/>
          </p:cNvGraphicFramePr>
          <p:nvPr>
            <p:extLst>
              <p:ext uri="{D42A27DB-BD31-4B8C-83A1-F6EECF244321}">
                <p14:modId xmlns:p14="http://schemas.microsoft.com/office/powerpoint/2010/main" val="3552506815"/>
              </p:ext>
            </p:extLst>
          </p:nvPr>
        </p:nvGraphicFramePr>
        <p:xfrm>
          <a:off x="4217988" y="4268788"/>
          <a:ext cx="863600" cy="736600"/>
        </p:xfrm>
        <a:graphic>
          <a:graphicData uri="http://schemas.openxmlformats.org/presentationml/2006/ole">
            <mc:AlternateContent xmlns:mc="http://schemas.openxmlformats.org/markup-compatibility/2006">
              <mc:Choice xmlns:v="urn:schemas-microsoft-com:vml" Requires="v">
                <p:oleObj spid="_x0000_s5128" name="Equation" r:id="rId16" imgW="863280" imgH="736560" progId="Equation.DSMT4">
                  <p:embed/>
                </p:oleObj>
              </mc:Choice>
              <mc:Fallback>
                <p:oleObj name="Equation" r:id="rId16" imgW="863280" imgH="736560" progId="Equation.DSMT4">
                  <p:embed/>
                  <p:pic>
                    <p:nvPicPr>
                      <p:cNvPr id="38" name="Object 37">
                        <a:extLst>
                          <a:ext uri="{FF2B5EF4-FFF2-40B4-BE49-F238E27FC236}">
                            <a16:creationId xmlns:a16="http://schemas.microsoft.com/office/drawing/2014/main" id="{849EA759-F78C-4ED0-826C-71BCF4A8FBC0}"/>
                          </a:ext>
                        </a:extLst>
                      </p:cNvPr>
                      <p:cNvPicPr/>
                      <p:nvPr/>
                    </p:nvPicPr>
                    <p:blipFill>
                      <a:blip r:embed="rId17"/>
                      <a:stretch>
                        <a:fillRect/>
                      </a:stretch>
                    </p:blipFill>
                    <p:spPr>
                      <a:xfrm>
                        <a:off x="4217988" y="4268788"/>
                        <a:ext cx="863600" cy="736600"/>
                      </a:xfrm>
                      <a:prstGeom prst="rect">
                        <a:avLst/>
                      </a:prstGeom>
                    </p:spPr>
                  </p:pic>
                </p:oleObj>
              </mc:Fallback>
            </mc:AlternateContent>
          </a:graphicData>
        </a:graphic>
      </p:graphicFrame>
      <p:graphicFrame>
        <p:nvGraphicFramePr>
          <p:cNvPr id="40" name="Object 39">
            <a:extLst>
              <a:ext uri="{FF2B5EF4-FFF2-40B4-BE49-F238E27FC236}">
                <a16:creationId xmlns:a16="http://schemas.microsoft.com/office/drawing/2014/main" id="{B73AAAAC-7EDE-4B40-9751-397B2270938C}"/>
              </a:ext>
            </a:extLst>
          </p:cNvPr>
          <p:cNvGraphicFramePr>
            <a:graphicFrameLocks noChangeAspect="1"/>
          </p:cNvGraphicFramePr>
          <p:nvPr>
            <p:extLst>
              <p:ext uri="{D42A27DB-BD31-4B8C-83A1-F6EECF244321}">
                <p14:modId xmlns:p14="http://schemas.microsoft.com/office/powerpoint/2010/main" val="196391215"/>
              </p:ext>
            </p:extLst>
          </p:nvPr>
        </p:nvGraphicFramePr>
        <p:xfrm>
          <a:off x="4211638" y="5210175"/>
          <a:ext cx="863600" cy="736600"/>
        </p:xfrm>
        <a:graphic>
          <a:graphicData uri="http://schemas.openxmlformats.org/presentationml/2006/ole">
            <mc:AlternateContent xmlns:mc="http://schemas.openxmlformats.org/markup-compatibility/2006">
              <mc:Choice xmlns:v="urn:schemas-microsoft-com:vml" Requires="v">
                <p:oleObj spid="_x0000_s5129" name="Equation" r:id="rId18" imgW="863280" imgH="736560" progId="Equation.DSMT4">
                  <p:embed/>
                </p:oleObj>
              </mc:Choice>
              <mc:Fallback>
                <p:oleObj name="Equation" r:id="rId18" imgW="863280" imgH="736560" progId="Equation.DSMT4">
                  <p:embed/>
                  <p:pic>
                    <p:nvPicPr>
                      <p:cNvPr id="40" name="Object 39">
                        <a:extLst>
                          <a:ext uri="{FF2B5EF4-FFF2-40B4-BE49-F238E27FC236}">
                            <a16:creationId xmlns:a16="http://schemas.microsoft.com/office/drawing/2014/main" id="{B73AAAAC-7EDE-4B40-9751-397B2270938C}"/>
                          </a:ext>
                        </a:extLst>
                      </p:cNvPr>
                      <p:cNvPicPr/>
                      <p:nvPr/>
                    </p:nvPicPr>
                    <p:blipFill>
                      <a:blip r:embed="rId19"/>
                      <a:stretch>
                        <a:fillRect/>
                      </a:stretch>
                    </p:blipFill>
                    <p:spPr>
                      <a:xfrm>
                        <a:off x="4211638" y="5210175"/>
                        <a:ext cx="863600" cy="736600"/>
                      </a:xfrm>
                      <a:prstGeom prst="rect">
                        <a:avLst/>
                      </a:prstGeom>
                    </p:spPr>
                  </p:pic>
                </p:oleObj>
              </mc:Fallback>
            </mc:AlternateContent>
          </a:graphicData>
        </a:graphic>
      </p:graphicFrame>
      <p:sp>
        <p:nvSpPr>
          <p:cNvPr id="20" name="Text Placeholder 1">
            <a:extLst>
              <a:ext uri="{FF2B5EF4-FFF2-40B4-BE49-F238E27FC236}">
                <a16:creationId xmlns:a16="http://schemas.microsoft.com/office/drawing/2014/main" id="{B7466BB3-7591-4A6F-91D3-FAD4238069B3}"/>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1:6</a:t>
            </a:r>
          </a:p>
        </p:txBody>
      </p:sp>
      <p:pic>
        <p:nvPicPr>
          <p:cNvPr id="4" name="Picture 3">
            <a:extLst>
              <a:ext uri="{FF2B5EF4-FFF2-40B4-BE49-F238E27FC236}">
                <a16:creationId xmlns:a16="http://schemas.microsoft.com/office/drawing/2014/main" id="{12DFB4FE-2243-4723-B91D-987388616144}"/>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618277" y="2095040"/>
            <a:ext cx="7907446" cy="839127"/>
          </a:xfrm>
          <a:prstGeom prst="rect">
            <a:avLst/>
          </a:prstGeom>
        </p:spPr>
      </p:pic>
      <p:graphicFrame>
        <p:nvGraphicFramePr>
          <p:cNvPr id="5" name="Object 4">
            <a:extLst>
              <a:ext uri="{FF2B5EF4-FFF2-40B4-BE49-F238E27FC236}">
                <a16:creationId xmlns:a16="http://schemas.microsoft.com/office/drawing/2014/main" id="{BD25532A-3D3E-4164-AC2A-4F47042559D8}"/>
              </a:ext>
            </a:extLst>
          </p:cNvPr>
          <p:cNvGraphicFramePr>
            <a:graphicFrameLocks noChangeAspect="1"/>
          </p:cNvGraphicFramePr>
          <p:nvPr>
            <p:extLst>
              <p:ext uri="{D42A27DB-BD31-4B8C-83A1-F6EECF244321}">
                <p14:modId xmlns:p14="http://schemas.microsoft.com/office/powerpoint/2010/main" val="217024536"/>
              </p:ext>
            </p:extLst>
          </p:nvPr>
        </p:nvGraphicFramePr>
        <p:xfrm>
          <a:off x="3860800" y="3324228"/>
          <a:ext cx="1422400" cy="736600"/>
        </p:xfrm>
        <a:graphic>
          <a:graphicData uri="http://schemas.openxmlformats.org/presentationml/2006/ole">
            <mc:AlternateContent xmlns:mc="http://schemas.openxmlformats.org/markup-compatibility/2006">
              <mc:Choice xmlns:v="urn:schemas-microsoft-com:vml" Requires="v">
                <p:oleObj spid="_x0000_s5130" name="Equation" r:id="rId21" imgW="1422360" imgH="736560" progId="Equation.DSMT4">
                  <p:embed/>
                </p:oleObj>
              </mc:Choice>
              <mc:Fallback>
                <p:oleObj name="Equation" r:id="rId21" imgW="1422360" imgH="736560" progId="Equation.DSMT4">
                  <p:embed/>
                  <p:pic>
                    <p:nvPicPr>
                      <p:cNvPr id="5" name="Object 4">
                        <a:extLst>
                          <a:ext uri="{FF2B5EF4-FFF2-40B4-BE49-F238E27FC236}">
                            <a16:creationId xmlns:a16="http://schemas.microsoft.com/office/drawing/2014/main" id="{BD25532A-3D3E-4164-AC2A-4F47042559D8}"/>
                          </a:ext>
                        </a:extLst>
                      </p:cNvPr>
                      <p:cNvPicPr/>
                      <p:nvPr/>
                    </p:nvPicPr>
                    <p:blipFill>
                      <a:blip r:embed="rId22"/>
                      <a:stretch>
                        <a:fillRect/>
                      </a:stretch>
                    </p:blipFill>
                    <p:spPr>
                      <a:xfrm>
                        <a:off x="3860800" y="3324228"/>
                        <a:ext cx="1422400" cy="736600"/>
                      </a:xfrm>
                      <a:prstGeom prst="rect">
                        <a:avLst/>
                      </a:prstGeom>
                    </p:spPr>
                  </p:pic>
                </p:oleObj>
              </mc:Fallback>
            </mc:AlternateContent>
          </a:graphicData>
        </a:graphic>
      </p:graphicFrame>
      <p:pic>
        <p:nvPicPr>
          <p:cNvPr id="48" name="Picture 47">
            <a:extLst>
              <a:ext uri="{FF2B5EF4-FFF2-40B4-BE49-F238E27FC236}">
                <a16:creationId xmlns:a16="http://schemas.microsoft.com/office/drawing/2014/main" id="{551515C9-A094-4F55-AB8B-93BF6C43DAC4}"/>
              </a:ext>
            </a:extLst>
          </p:cNvPr>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618277" y="1177871"/>
            <a:ext cx="7907446" cy="1938394"/>
          </a:xfrm>
          <a:prstGeom prst="rect">
            <a:avLst/>
          </a:prstGeom>
        </p:spPr>
      </p:pic>
      <p:graphicFrame>
        <p:nvGraphicFramePr>
          <p:cNvPr id="16" name="Object 15">
            <a:extLst>
              <a:ext uri="{FF2B5EF4-FFF2-40B4-BE49-F238E27FC236}">
                <a16:creationId xmlns:a16="http://schemas.microsoft.com/office/drawing/2014/main" id="{52EE3DE4-5B51-4C4E-BF78-01DEBAB17E1F}"/>
              </a:ext>
            </a:extLst>
          </p:cNvPr>
          <p:cNvGraphicFramePr>
            <a:graphicFrameLocks noChangeAspect="1"/>
          </p:cNvGraphicFramePr>
          <p:nvPr>
            <p:extLst>
              <p:ext uri="{D42A27DB-BD31-4B8C-83A1-F6EECF244321}">
                <p14:modId xmlns:p14="http://schemas.microsoft.com/office/powerpoint/2010/main" val="3290211607"/>
              </p:ext>
            </p:extLst>
          </p:nvPr>
        </p:nvGraphicFramePr>
        <p:xfrm>
          <a:off x="3587750" y="3330575"/>
          <a:ext cx="1968500" cy="736600"/>
        </p:xfrm>
        <a:graphic>
          <a:graphicData uri="http://schemas.openxmlformats.org/presentationml/2006/ole">
            <mc:AlternateContent xmlns:mc="http://schemas.openxmlformats.org/markup-compatibility/2006">
              <mc:Choice xmlns:v="urn:schemas-microsoft-com:vml" Requires="v">
                <p:oleObj spid="_x0000_s5131" name="Equation" r:id="rId24" imgW="1968480" imgH="736560" progId="Equation.DSMT4">
                  <p:embed/>
                </p:oleObj>
              </mc:Choice>
              <mc:Fallback>
                <p:oleObj name="Equation" r:id="rId24" imgW="1968480" imgH="736560" progId="Equation.DSMT4">
                  <p:embed/>
                  <p:pic>
                    <p:nvPicPr>
                      <p:cNvPr id="16" name="Object 15">
                        <a:extLst>
                          <a:ext uri="{FF2B5EF4-FFF2-40B4-BE49-F238E27FC236}">
                            <a16:creationId xmlns:a16="http://schemas.microsoft.com/office/drawing/2014/main" id="{52EE3DE4-5B51-4C4E-BF78-01DEBAB17E1F}"/>
                          </a:ext>
                        </a:extLst>
                      </p:cNvPr>
                      <p:cNvPicPr/>
                      <p:nvPr/>
                    </p:nvPicPr>
                    <p:blipFill>
                      <a:blip r:embed="rId25"/>
                      <a:stretch>
                        <a:fillRect/>
                      </a:stretch>
                    </p:blipFill>
                    <p:spPr>
                      <a:xfrm>
                        <a:off x="3587750" y="3330575"/>
                        <a:ext cx="1968500" cy="736600"/>
                      </a:xfrm>
                      <a:prstGeom prst="rect">
                        <a:avLst/>
                      </a:prstGeom>
                    </p:spPr>
                  </p:pic>
                </p:oleObj>
              </mc:Fallback>
            </mc:AlternateContent>
          </a:graphicData>
        </a:graphic>
      </p:graphicFrame>
      <p:pic>
        <p:nvPicPr>
          <p:cNvPr id="55" name="Picture 54">
            <a:extLst>
              <a:ext uri="{FF2B5EF4-FFF2-40B4-BE49-F238E27FC236}">
                <a16:creationId xmlns:a16="http://schemas.microsoft.com/office/drawing/2014/main" id="{E3904A74-1AB6-4B66-A613-626ACDBD59DE}"/>
              </a:ext>
            </a:extLst>
          </p:cNvPr>
          <p:cNvPicPr>
            <a:picLocks noChangeAspect="1"/>
          </p:cNvPicPr>
          <p:nvPr/>
        </p:nvPicPr>
        <p:blipFill rotWithShape="1">
          <a:blip r:embed="rId26">
            <a:extLst>
              <a:ext uri="{28A0092B-C50C-407E-A947-70E740481C1C}">
                <a14:useLocalDpi xmlns:a14="http://schemas.microsoft.com/office/drawing/2010/main" val="0"/>
              </a:ext>
            </a:extLst>
          </a:blip>
          <a:srcRect/>
          <a:stretch/>
        </p:blipFill>
        <p:spPr>
          <a:xfrm>
            <a:off x="618277" y="1168542"/>
            <a:ext cx="7907446" cy="1946136"/>
          </a:xfrm>
          <a:prstGeom prst="rect">
            <a:avLst/>
          </a:prstGeom>
        </p:spPr>
      </p:pic>
      <p:graphicFrame>
        <p:nvGraphicFramePr>
          <p:cNvPr id="29" name="Object 28">
            <a:extLst>
              <a:ext uri="{FF2B5EF4-FFF2-40B4-BE49-F238E27FC236}">
                <a16:creationId xmlns:a16="http://schemas.microsoft.com/office/drawing/2014/main" id="{719F255D-7182-4D8A-90A7-7381821CE220}"/>
              </a:ext>
            </a:extLst>
          </p:cNvPr>
          <p:cNvGraphicFramePr>
            <a:graphicFrameLocks noChangeAspect="1"/>
          </p:cNvGraphicFramePr>
          <p:nvPr>
            <p:extLst>
              <p:ext uri="{D42A27DB-BD31-4B8C-83A1-F6EECF244321}">
                <p14:modId xmlns:p14="http://schemas.microsoft.com/office/powerpoint/2010/main" val="475413178"/>
              </p:ext>
            </p:extLst>
          </p:nvPr>
        </p:nvGraphicFramePr>
        <p:xfrm>
          <a:off x="3663950" y="3321246"/>
          <a:ext cx="1816100" cy="736600"/>
        </p:xfrm>
        <a:graphic>
          <a:graphicData uri="http://schemas.openxmlformats.org/presentationml/2006/ole">
            <mc:AlternateContent xmlns:mc="http://schemas.openxmlformats.org/markup-compatibility/2006">
              <mc:Choice xmlns:v="urn:schemas-microsoft-com:vml" Requires="v">
                <p:oleObj spid="_x0000_s5132" name="Equation" r:id="rId27" imgW="1815840" imgH="736560" progId="Equation.DSMT4">
                  <p:embed/>
                </p:oleObj>
              </mc:Choice>
              <mc:Fallback>
                <p:oleObj name="Equation" r:id="rId27" imgW="1815840" imgH="736560" progId="Equation.DSMT4">
                  <p:embed/>
                  <p:pic>
                    <p:nvPicPr>
                      <p:cNvPr id="29" name="Object 28">
                        <a:extLst>
                          <a:ext uri="{FF2B5EF4-FFF2-40B4-BE49-F238E27FC236}">
                            <a16:creationId xmlns:a16="http://schemas.microsoft.com/office/drawing/2014/main" id="{719F255D-7182-4D8A-90A7-7381821CE220}"/>
                          </a:ext>
                        </a:extLst>
                      </p:cNvPr>
                      <p:cNvPicPr/>
                      <p:nvPr/>
                    </p:nvPicPr>
                    <p:blipFill>
                      <a:blip r:embed="rId28"/>
                      <a:stretch>
                        <a:fillRect/>
                      </a:stretch>
                    </p:blipFill>
                    <p:spPr>
                      <a:xfrm>
                        <a:off x="3663950" y="3321246"/>
                        <a:ext cx="1816100" cy="736600"/>
                      </a:xfrm>
                      <a:prstGeom prst="rect">
                        <a:avLst/>
                      </a:prstGeom>
                    </p:spPr>
                  </p:pic>
                </p:oleObj>
              </mc:Fallback>
            </mc:AlternateContent>
          </a:graphicData>
        </a:graphic>
      </p:graphicFrame>
      <p:pic>
        <p:nvPicPr>
          <p:cNvPr id="64" name="Picture 63">
            <a:extLst>
              <a:ext uri="{FF2B5EF4-FFF2-40B4-BE49-F238E27FC236}">
                <a16:creationId xmlns:a16="http://schemas.microsoft.com/office/drawing/2014/main" id="{2AA456A5-72A8-424F-A606-10B6CC4CFC7A}"/>
              </a:ext>
            </a:extLst>
          </p:cNvPr>
          <p:cNvPicPr>
            <a:picLocks noChangeAspect="1"/>
          </p:cNvPicPr>
          <p:nvPr/>
        </p:nvPicPr>
        <p:blipFill rotWithShape="1">
          <a:blip r:embed="rId29">
            <a:extLst>
              <a:ext uri="{28A0092B-C50C-407E-A947-70E740481C1C}">
                <a14:useLocalDpi xmlns:a14="http://schemas.microsoft.com/office/drawing/2010/main" val="0"/>
              </a:ext>
            </a:extLst>
          </a:blip>
          <a:srcRect/>
          <a:stretch/>
        </p:blipFill>
        <p:spPr>
          <a:xfrm>
            <a:off x="618277" y="1968285"/>
            <a:ext cx="7907446" cy="1169690"/>
          </a:xfrm>
          <a:prstGeom prst="rect">
            <a:avLst/>
          </a:prstGeom>
        </p:spPr>
      </p:pic>
      <p:graphicFrame>
        <p:nvGraphicFramePr>
          <p:cNvPr id="35" name="Object 34">
            <a:extLst>
              <a:ext uri="{FF2B5EF4-FFF2-40B4-BE49-F238E27FC236}">
                <a16:creationId xmlns:a16="http://schemas.microsoft.com/office/drawing/2014/main" id="{AC4603FE-F2F6-421C-AAB0-319CFFE05960}"/>
              </a:ext>
            </a:extLst>
          </p:cNvPr>
          <p:cNvGraphicFramePr>
            <a:graphicFrameLocks noChangeAspect="1"/>
          </p:cNvGraphicFramePr>
          <p:nvPr>
            <p:extLst>
              <p:ext uri="{D42A27DB-BD31-4B8C-83A1-F6EECF244321}">
                <p14:modId xmlns:p14="http://schemas.microsoft.com/office/powerpoint/2010/main" val="1599829175"/>
              </p:ext>
            </p:extLst>
          </p:nvPr>
        </p:nvGraphicFramePr>
        <p:xfrm>
          <a:off x="3676650" y="3322638"/>
          <a:ext cx="1790700" cy="736600"/>
        </p:xfrm>
        <a:graphic>
          <a:graphicData uri="http://schemas.openxmlformats.org/presentationml/2006/ole">
            <mc:AlternateContent xmlns:mc="http://schemas.openxmlformats.org/markup-compatibility/2006">
              <mc:Choice xmlns:v="urn:schemas-microsoft-com:vml" Requires="v">
                <p:oleObj spid="_x0000_s5133" name="Equation" r:id="rId30" imgW="1790640" imgH="736560" progId="Equation.DSMT4">
                  <p:embed/>
                </p:oleObj>
              </mc:Choice>
              <mc:Fallback>
                <p:oleObj name="Equation" r:id="rId30" imgW="1790640" imgH="736560" progId="Equation.DSMT4">
                  <p:embed/>
                  <p:pic>
                    <p:nvPicPr>
                      <p:cNvPr id="35" name="Object 34">
                        <a:extLst>
                          <a:ext uri="{FF2B5EF4-FFF2-40B4-BE49-F238E27FC236}">
                            <a16:creationId xmlns:a16="http://schemas.microsoft.com/office/drawing/2014/main" id="{AC4603FE-F2F6-421C-AAB0-319CFFE05960}"/>
                          </a:ext>
                        </a:extLst>
                      </p:cNvPr>
                      <p:cNvPicPr/>
                      <p:nvPr/>
                    </p:nvPicPr>
                    <p:blipFill>
                      <a:blip r:embed="rId31"/>
                      <a:stretch>
                        <a:fillRect/>
                      </a:stretch>
                    </p:blipFill>
                    <p:spPr>
                      <a:xfrm>
                        <a:off x="3676650" y="3322638"/>
                        <a:ext cx="1790700" cy="736600"/>
                      </a:xfrm>
                      <a:prstGeom prst="rect">
                        <a:avLst/>
                      </a:prstGeom>
                    </p:spPr>
                  </p:pic>
                </p:oleObj>
              </mc:Fallback>
            </mc:AlternateContent>
          </a:graphicData>
        </a:graphic>
      </p:graphicFrame>
    </p:spTree>
    <p:extLst>
      <p:ext uri="{BB962C8B-B14F-4D97-AF65-F5344CB8AC3E}">
        <p14:creationId xmlns:p14="http://schemas.microsoft.com/office/powerpoint/2010/main" val="207530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48"/>
                                        </p:tgtEl>
                                      </p:cBhvr>
                                    </p:animEffect>
                                    <p:set>
                                      <p:cBhvr>
                                        <p:cTn id="55" dur="1" fill="hold">
                                          <p:stCondLst>
                                            <p:cond delay="499"/>
                                          </p:stCondLst>
                                        </p:cTn>
                                        <p:tgtEl>
                                          <p:spTgt spid="48"/>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6"/>
                                        </p:tgtEl>
                                      </p:cBhvr>
                                    </p:animEffect>
                                    <p:set>
                                      <p:cBhvr>
                                        <p:cTn id="58" dur="1" fill="hold">
                                          <p:stCondLst>
                                            <p:cond delay="499"/>
                                          </p:stCondLst>
                                        </p:cTn>
                                        <p:tgtEl>
                                          <p:spTgt spid="16"/>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9"/>
                                        </p:tgtEl>
                                      </p:cBhvr>
                                    </p:animEffect>
                                    <p:set>
                                      <p:cBhvr>
                                        <p:cTn id="61" dur="1" fill="hold">
                                          <p:stCondLst>
                                            <p:cond delay="499"/>
                                          </p:stCondLst>
                                        </p:cTn>
                                        <p:tgtEl>
                                          <p:spTgt spid="19"/>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3"/>
                                        </p:tgtEl>
                                      </p:cBhvr>
                                    </p:animEffect>
                                    <p:set>
                                      <p:cBhvr>
                                        <p:cTn id="64" dur="1" fill="hold">
                                          <p:stCondLst>
                                            <p:cond delay="499"/>
                                          </p:stCondLst>
                                        </p:cTn>
                                        <p:tgtEl>
                                          <p:spTgt spid="23"/>
                                        </p:tgtEl>
                                        <p:attrNameLst>
                                          <p:attrName>style.visibility</p:attrName>
                                        </p:attrNameLst>
                                      </p:cBhvr>
                                      <p:to>
                                        <p:strVal val="hidden"/>
                                      </p:to>
                                    </p:se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fade">
                                      <p:cBhvr>
                                        <p:cTn id="68" dur="500"/>
                                        <p:tgtEl>
                                          <p:spTgt spid="5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500"/>
                                        <p:tgtEl>
                                          <p:spTgt spid="3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55"/>
                                        </p:tgtEl>
                                      </p:cBhvr>
                                    </p:animEffect>
                                    <p:set>
                                      <p:cBhvr>
                                        <p:cTn id="88" dur="1" fill="hold">
                                          <p:stCondLst>
                                            <p:cond delay="499"/>
                                          </p:stCondLst>
                                        </p:cTn>
                                        <p:tgtEl>
                                          <p:spTgt spid="55"/>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29"/>
                                        </p:tgtEl>
                                      </p:cBhvr>
                                    </p:animEffect>
                                    <p:set>
                                      <p:cBhvr>
                                        <p:cTn id="91" dur="1" fill="hold">
                                          <p:stCondLst>
                                            <p:cond delay="499"/>
                                          </p:stCondLst>
                                        </p:cTn>
                                        <p:tgtEl>
                                          <p:spTgt spid="29"/>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31"/>
                                        </p:tgtEl>
                                      </p:cBhvr>
                                    </p:animEffect>
                                    <p:set>
                                      <p:cBhvr>
                                        <p:cTn id="94" dur="1" fill="hold">
                                          <p:stCondLst>
                                            <p:cond delay="499"/>
                                          </p:stCondLst>
                                        </p:cTn>
                                        <p:tgtEl>
                                          <p:spTgt spid="31"/>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33"/>
                                        </p:tgtEl>
                                      </p:cBhvr>
                                    </p:animEffect>
                                    <p:set>
                                      <p:cBhvr>
                                        <p:cTn id="97" dur="1" fill="hold">
                                          <p:stCondLst>
                                            <p:cond delay="499"/>
                                          </p:stCondLst>
                                        </p:cTn>
                                        <p:tgtEl>
                                          <p:spTgt spid="33"/>
                                        </p:tgtEl>
                                        <p:attrNameLst>
                                          <p:attrName>style.visibility</p:attrName>
                                        </p:attrNameLst>
                                      </p:cBhvr>
                                      <p:to>
                                        <p:strVal val="hidden"/>
                                      </p:to>
                                    </p:set>
                                  </p:childTnLst>
                                </p:cTn>
                              </p:par>
                            </p:childTnLst>
                          </p:cTn>
                        </p:par>
                        <p:par>
                          <p:cTn id="98" fill="hold">
                            <p:stCondLst>
                              <p:cond delay="500"/>
                            </p:stCondLst>
                            <p:childTnLst>
                              <p:par>
                                <p:cTn id="99" presetID="10" presetClass="entr" presetSubtype="0" fill="hold" nodeType="afterEffect">
                                  <p:stCondLst>
                                    <p:cond delay="0"/>
                                  </p:stCondLst>
                                  <p:childTnLst>
                                    <p:set>
                                      <p:cBhvr>
                                        <p:cTn id="100" dur="1" fill="hold">
                                          <p:stCondLst>
                                            <p:cond delay="0"/>
                                          </p:stCondLst>
                                        </p:cTn>
                                        <p:tgtEl>
                                          <p:spTgt spid="64"/>
                                        </p:tgtEl>
                                        <p:attrNameLst>
                                          <p:attrName>style.visibility</p:attrName>
                                        </p:attrNameLst>
                                      </p:cBhvr>
                                      <p:to>
                                        <p:strVal val="visible"/>
                                      </p:to>
                                    </p:set>
                                    <p:animEffect transition="in" filter="fade">
                                      <p:cBhvr>
                                        <p:cTn id="101" dur="500"/>
                                        <p:tgtEl>
                                          <p:spTgt spid="64"/>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fade">
                                      <p:cBhvr>
                                        <p:cTn id="106" dur="500"/>
                                        <p:tgtEl>
                                          <p:spTgt spid="35"/>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fade">
                                      <p:cBhvr>
                                        <p:cTn id="111" dur="500"/>
                                        <p:tgtEl>
                                          <p:spTgt spid="3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40"/>
                                        </p:tgtEl>
                                        <p:attrNameLst>
                                          <p:attrName>style.visibility</p:attrName>
                                        </p:attrNameLst>
                                      </p:cBhvr>
                                      <p:to>
                                        <p:strVal val="visible"/>
                                      </p:to>
                                    </p:set>
                                    <p:animEffect transition="in" filter="fade">
                                      <p:cBhvr>
                                        <p:cTn id="1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1">
            <a:extLst>
              <a:ext uri="{FF2B5EF4-FFF2-40B4-BE49-F238E27FC236}">
                <a16:creationId xmlns:a16="http://schemas.microsoft.com/office/drawing/2014/main" id="{9CF43210-4915-4262-A0BC-9FC58F81CAC3}"/>
              </a:ext>
            </a:extLst>
          </p:cNvPr>
          <p:cNvSpPr txBox="1">
            <a:spLocks/>
          </p:cNvSpPr>
          <p:nvPr/>
        </p:nvSpPr>
        <p:spPr>
          <a:xfrm>
            <a:off x="804672" y="-15751"/>
            <a:ext cx="8339328"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9" name="Text Placeholder 1">
            <a:extLst>
              <a:ext uri="{FF2B5EF4-FFF2-40B4-BE49-F238E27FC236}">
                <a16:creationId xmlns:a16="http://schemas.microsoft.com/office/drawing/2014/main" id="{CF493110-F049-478F-B24D-C5271F5C285D}"/>
              </a:ext>
            </a:extLst>
          </p:cNvPr>
          <p:cNvSpPr txBox="1">
            <a:spLocks/>
          </p:cNvSpPr>
          <p:nvPr/>
        </p:nvSpPr>
        <p:spPr>
          <a:xfrm>
            <a:off x="0" y="-1144"/>
            <a:ext cx="8339328"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pic>
        <p:nvPicPr>
          <p:cNvPr id="52" name="Picture 51">
            <a:extLst>
              <a:ext uri="{FF2B5EF4-FFF2-40B4-BE49-F238E27FC236}">
                <a16:creationId xmlns:a16="http://schemas.microsoft.com/office/drawing/2014/main" id="{42E96665-32A9-4F21-B098-0FC14536DF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1841" y="1515893"/>
            <a:ext cx="886221" cy="602285"/>
          </a:xfrm>
          <a:prstGeom prst="rect">
            <a:avLst/>
          </a:prstGeom>
        </p:spPr>
      </p:pic>
      <p:pic>
        <p:nvPicPr>
          <p:cNvPr id="50" name="Picture 49">
            <a:extLst>
              <a:ext uri="{FF2B5EF4-FFF2-40B4-BE49-F238E27FC236}">
                <a16:creationId xmlns:a16="http://schemas.microsoft.com/office/drawing/2014/main" id="{4B4B9C46-E574-45A0-94C2-E5C7D0B603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332578">
            <a:off x="4036062" y="1541243"/>
            <a:ext cx="610890" cy="869013"/>
          </a:xfrm>
          <a:prstGeom prst="rect">
            <a:avLst/>
          </a:prstGeom>
        </p:spPr>
      </p:pic>
      <p:pic>
        <p:nvPicPr>
          <p:cNvPr id="32" name="Picture 31">
            <a:extLst>
              <a:ext uri="{FF2B5EF4-FFF2-40B4-BE49-F238E27FC236}">
                <a16:creationId xmlns:a16="http://schemas.microsoft.com/office/drawing/2014/main" id="{60195D7D-D841-40F9-8B5D-E4CF339DA4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6251" y="1638134"/>
            <a:ext cx="610890" cy="869013"/>
          </a:xfrm>
          <a:prstGeom prst="rect">
            <a:avLst/>
          </a:prstGeom>
        </p:spPr>
      </p:pic>
      <p:pic>
        <p:nvPicPr>
          <p:cNvPr id="24" name="Picture 23">
            <a:extLst>
              <a:ext uri="{FF2B5EF4-FFF2-40B4-BE49-F238E27FC236}">
                <a16:creationId xmlns:a16="http://schemas.microsoft.com/office/drawing/2014/main" id="{36D18BC1-68D9-49B2-ACD8-8932D62B6B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353179">
            <a:off x="4415024" y="1760881"/>
            <a:ext cx="877618" cy="602285"/>
          </a:xfrm>
          <a:prstGeom prst="rect">
            <a:avLst/>
          </a:prstGeom>
        </p:spPr>
      </p:pic>
      <p:pic>
        <p:nvPicPr>
          <p:cNvPr id="21" name="Picture 20">
            <a:extLst>
              <a:ext uri="{FF2B5EF4-FFF2-40B4-BE49-F238E27FC236}">
                <a16:creationId xmlns:a16="http://schemas.microsoft.com/office/drawing/2014/main" id="{26263900-821E-40B6-AE83-9E6A9E131D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0963" y="1519261"/>
            <a:ext cx="877618" cy="602285"/>
          </a:xfrm>
          <a:prstGeom prst="rect">
            <a:avLst/>
          </a:prstGeom>
        </p:spPr>
      </p:pic>
      <p:pic>
        <p:nvPicPr>
          <p:cNvPr id="34" name="Picture 33">
            <a:extLst>
              <a:ext uri="{FF2B5EF4-FFF2-40B4-BE49-F238E27FC236}">
                <a16:creationId xmlns:a16="http://schemas.microsoft.com/office/drawing/2014/main" id="{BA88394D-0CD5-41A4-8792-DCEA84CE25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501749">
            <a:off x="4829505" y="1066097"/>
            <a:ext cx="576474" cy="869013"/>
          </a:xfrm>
          <a:prstGeom prst="rect">
            <a:avLst/>
          </a:prstGeom>
        </p:spPr>
      </p:pic>
      <p:pic>
        <p:nvPicPr>
          <p:cNvPr id="15" name="Picture 14">
            <a:extLst>
              <a:ext uri="{FF2B5EF4-FFF2-40B4-BE49-F238E27FC236}">
                <a16:creationId xmlns:a16="http://schemas.microsoft.com/office/drawing/2014/main" id="{429A8A1B-A1B5-4099-ABFB-9A48F375CF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1699" y="776233"/>
            <a:ext cx="576474" cy="869013"/>
          </a:xfrm>
          <a:prstGeom prst="rect">
            <a:avLst/>
          </a:prstGeom>
        </p:spPr>
      </p:pic>
      <p:pic>
        <p:nvPicPr>
          <p:cNvPr id="60" name="Picture 59">
            <a:extLst>
              <a:ext uri="{FF2B5EF4-FFF2-40B4-BE49-F238E27FC236}">
                <a16:creationId xmlns:a16="http://schemas.microsoft.com/office/drawing/2014/main" id="{C138A9D0-1AEA-4481-AD02-65AB5D5B17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315850">
            <a:off x="3738441" y="1203576"/>
            <a:ext cx="886221" cy="602285"/>
          </a:xfrm>
          <a:prstGeom prst="rect">
            <a:avLst/>
          </a:prstGeom>
        </p:spPr>
      </p:pic>
      <p:pic>
        <p:nvPicPr>
          <p:cNvPr id="10" name="Picture 9">
            <a:extLst>
              <a:ext uri="{FF2B5EF4-FFF2-40B4-BE49-F238E27FC236}">
                <a16:creationId xmlns:a16="http://schemas.microsoft.com/office/drawing/2014/main" id="{E54770EF-83BE-4941-B768-7081F208D08B}"/>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858029" y="3412647"/>
            <a:ext cx="5427943" cy="798140"/>
          </a:xfrm>
          <a:prstGeom prst="rect">
            <a:avLst/>
          </a:prstGeom>
        </p:spPr>
      </p:pic>
      <p:pic>
        <p:nvPicPr>
          <p:cNvPr id="26" name="Picture 25">
            <a:extLst>
              <a:ext uri="{FF2B5EF4-FFF2-40B4-BE49-F238E27FC236}">
                <a16:creationId xmlns:a16="http://schemas.microsoft.com/office/drawing/2014/main" id="{9826594F-C5EC-4FCC-94BD-1877809DE258}"/>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370776" y="3019841"/>
            <a:ext cx="983468" cy="392807"/>
          </a:xfrm>
          <a:prstGeom prst="rect">
            <a:avLst/>
          </a:prstGeom>
        </p:spPr>
      </p:pic>
      <p:pic>
        <p:nvPicPr>
          <p:cNvPr id="28" name="Picture 27">
            <a:extLst>
              <a:ext uri="{FF2B5EF4-FFF2-40B4-BE49-F238E27FC236}">
                <a16:creationId xmlns:a16="http://schemas.microsoft.com/office/drawing/2014/main" id="{845A0D25-882E-4C9A-BA61-2B1911A3D9C6}"/>
              </a:ext>
            </a:extLst>
          </p:cNvPr>
          <p:cNvPicPr>
            <a:picLocks noChangeAspect="1"/>
          </p:cNvPicPr>
          <p:nvPr/>
        </p:nvPicPr>
        <p:blipFill rotWithShape="1">
          <a:blip r:embed="rId10">
            <a:extLst>
              <a:ext uri="{28A0092B-C50C-407E-A947-70E740481C1C}">
                <a14:useLocalDpi xmlns:a14="http://schemas.microsoft.com/office/drawing/2010/main" val="0"/>
              </a:ext>
            </a:extLst>
          </a:blip>
          <a:srcRect t="-10792"/>
          <a:stretch/>
        </p:blipFill>
        <p:spPr>
          <a:xfrm>
            <a:off x="2370776" y="2542509"/>
            <a:ext cx="983468" cy="477331"/>
          </a:xfrm>
          <a:prstGeom prst="rect">
            <a:avLst/>
          </a:prstGeom>
        </p:spPr>
      </p:pic>
      <p:pic>
        <p:nvPicPr>
          <p:cNvPr id="45" name="Picture 44">
            <a:extLst>
              <a:ext uri="{FF2B5EF4-FFF2-40B4-BE49-F238E27FC236}">
                <a16:creationId xmlns:a16="http://schemas.microsoft.com/office/drawing/2014/main" id="{0993794B-3305-4B4D-B5C6-AD65701B3E38}"/>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332450" y="3019839"/>
            <a:ext cx="983468" cy="392807"/>
          </a:xfrm>
          <a:prstGeom prst="rect">
            <a:avLst/>
          </a:prstGeom>
        </p:spPr>
      </p:pic>
      <p:pic>
        <p:nvPicPr>
          <p:cNvPr id="46" name="Picture 45">
            <a:extLst>
              <a:ext uri="{FF2B5EF4-FFF2-40B4-BE49-F238E27FC236}">
                <a16:creationId xmlns:a16="http://schemas.microsoft.com/office/drawing/2014/main" id="{F80D2D07-6D23-454E-8343-DB6CDCD18FB0}"/>
              </a:ext>
            </a:extLst>
          </p:cNvPr>
          <p:cNvPicPr>
            <a:picLocks noChangeAspect="1"/>
          </p:cNvPicPr>
          <p:nvPr/>
        </p:nvPicPr>
        <p:blipFill rotWithShape="1">
          <a:blip r:embed="rId10">
            <a:extLst>
              <a:ext uri="{28A0092B-C50C-407E-A947-70E740481C1C}">
                <a14:useLocalDpi xmlns:a14="http://schemas.microsoft.com/office/drawing/2010/main" val="0"/>
              </a:ext>
            </a:extLst>
          </a:blip>
          <a:srcRect t="-10792"/>
          <a:stretch/>
        </p:blipFill>
        <p:spPr>
          <a:xfrm>
            <a:off x="3332450" y="2542508"/>
            <a:ext cx="983468" cy="477331"/>
          </a:xfrm>
          <a:prstGeom prst="rect">
            <a:avLst/>
          </a:prstGeom>
        </p:spPr>
      </p:pic>
      <p:pic>
        <p:nvPicPr>
          <p:cNvPr id="54" name="Picture 53">
            <a:extLst>
              <a:ext uri="{FF2B5EF4-FFF2-40B4-BE49-F238E27FC236}">
                <a16:creationId xmlns:a16="http://schemas.microsoft.com/office/drawing/2014/main" id="{5F50ACAE-DD51-4E20-94C9-1DC8D743A498}"/>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300661" y="3019839"/>
            <a:ext cx="983468" cy="392807"/>
          </a:xfrm>
          <a:prstGeom prst="rect">
            <a:avLst/>
          </a:prstGeom>
        </p:spPr>
      </p:pic>
      <p:pic>
        <p:nvPicPr>
          <p:cNvPr id="56" name="Picture 55">
            <a:extLst>
              <a:ext uri="{FF2B5EF4-FFF2-40B4-BE49-F238E27FC236}">
                <a16:creationId xmlns:a16="http://schemas.microsoft.com/office/drawing/2014/main" id="{0716C00F-CFF1-4071-8EEF-72FBED2884F8}"/>
              </a:ext>
            </a:extLst>
          </p:cNvPr>
          <p:cNvPicPr>
            <a:picLocks noChangeAspect="1"/>
          </p:cNvPicPr>
          <p:nvPr/>
        </p:nvPicPr>
        <p:blipFill rotWithShape="1">
          <a:blip r:embed="rId10">
            <a:extLst>
              <a:ext uri="{28A0092B-C50C-407E-A947-70E740481C1C}">
                <a14:useLocalDpi xmlns:a14="http://schemas.microsoft.com/office/drawing/2010/main" val="0"/>
              </a:ext>
            </a:extLst>
          </a:blip>
          <a:srcRect t="-10792"/>
          <a:stretch/>
        </p:blipFill>
        <p:spPr>
          <a:xfrm>
            <a:off x="4300661" y="2542508"/>
            <a:ext cx="983468" cy="477331"/>
          </a:xfrm>
          <a:prstGeom prst="rect">
            <a:avLst/>
          </a:prstGeom>
        </p:spPr>
      </p:pic>
      <p:pic>
        <p:nvPicPr>
          <p:cNvPr id="62" name="Picture 61">
            <a:extLst>
              <a:ext uri="{FF2B5EF4-FFF2-40B4-BE49-F238E27FC236}">
                <a16:creationId xmlns:a16="http://schemas.microsoft.com/office/drawing/2014/main" id="{08835442-9C57-4C81-BD00-78857E37B009}"/>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260156" y="3022464"/>
            <a:ext cx="983468" cy="392807"/>
          </a:xfrm>
          <a:prstGeom prst="rect">
            <a:avLst/>
          </a:prstGeom>
        </p:spPr>
      </p:pic>
      <p:pic>
        <p:nvPicPr>
          <p:cNvPr id="63" name="Picture 62">
            <a:extLst>
              <a:ext uri="{FF2B5EF4-FFF2-40B4-BE49-F238E27FC236}">
                <a16:creationId xmlns:a16="http://schemas.microsoft.com/office/drawing/2014/main" id="{31D53552-800B-46E7-9435-5C19E840BD01}"/>
              </a:ext>
            </a:extLst>
          </p:cNvPr>
          <p:cNvPicPr>
            <a:picLocks noChangeAspect="1"/>
          </p:cNvPicPr>
          <p:nvPr/>
        </p:nvPicPr>
        <p:blipFill rotWithShape="1">
          <a:blip r:embed="rId10">
            <a:extLst>
              <a:ext uri="{28A0092B-C50C-407E-A947-70E740481C1C}">
                <a14:useLocalDpi xmlns:a14="http://schemas.microsoft.com/office/drawing/2010/main" val="0"/>
              </a:ext>
            </a:extLst>
          </a:blip>
          <a:srcRect t="-10792"/>
          <a:stretch/>
        </p:blipFill>
        <p:spPr>
          <a:xfrm>
            <a:off x="5260156" y="2545133"/>
            <a:ext cx="983468" cy="477331"/>
          </a:xfrm>
          <a:prstGeom prst="rect">
            <a:avLst/>
          </a:prstGeom>
        </p:spPr>
      </p:pic>
      <p:graphicFrame>
        <p:nvGraphicFramePr>
          <p:cNvPr id="61" name="Object 60">
            <a:extLst>
              <a:ext uri="{FF2B5EF4-FFF2-40B4-BE49-F238E27FC236}">
                <a16:creationId xmlns:a16="http://schemas.microsoft.com/office/drawing/2014/main" id="{A53933FD-C3BE-44B7-B75C-F1157DB412BA}"/>
              </a:ext>
            </a:extLst>
          </p:cNvPr>
          <p:cNvGraphicFramePr>
            <a:graphicFrameLocks noChangeAspect="1"/>
          </p:cNvGraphicFramePr>
          <p:nvPr>
            <p:extLst>
              <p:ext uri="{D42A27DB-BD31-4B8C-83A1-F6EECF244321}">
                <p14:modId xmlns:p14="http://schemas.microsoft.com/office/powerpoint/2010/main" val="3249557387"/>
              </p:ext>
            </p:extLst>
          </p:nvPr>
        </p:nvGraphicFramePr>
        <p:xfrm>
          <a:off x="3358840" y="4134508"/>
          <a:ext cx="2006600" cy="736600"/>
        </p:xfrm>
        <a:graphic>
          <a:graphicData uri="http://schemas.openxmlformats.org/presentationml/2006/ole">
            <mc:AlternateContent xmlns:mc="http://schemas.openxmlformats.org/markup-compatibility/2006">
              <mc:Choice xmlns:v="urn:schemas-microsoft-com:vml" Requires="v">
                <p:oleObj spid="_x0000_s6146" name="Equation" r:id="rId11" imgW="2006280" imgH="736560" progId="Equation.DSMT4">
                  <p:embed/>
                </p:oleObj>
              </mc:Choice>
              <mc:Fallback>
                <p:oleObj name="Equation" r:id="rId11" imgW="2006280" imgH="736560" progId="Equation.DSMT4">
                  <p:embed/>
                  <p:pic>
                    <p:nvPicPr>
                      <p:cNvPr id="61" name="Object 60">
                        <a:extLst>
                          <a:ext uri="{FF2B5EF4-FFF2-40B4-BE49-F238E27FC236}">
                            <a16:creationId xmlns:a16="http://schemas.microsoft.com/office/drawing/2014/main" id="{A53933FD-C3BE-44B7-B75C-F1157DB412BA}"/>
                          </a:ext>
                        </a:extLst>
                      </p:cNvPr>
                      <p:cNvPicPr/>
                      <p:nvPr/>
                    </p:nvPicPr>
                    <p:blipFill>
                      <a:blip r:embed="rId12"/>
                      <a:stretch>
                        <a:fillRect/>
                      </a:stretch>
                    </p:blipFill>
                    <p:spPr>
                      <a:xfrm>
                        <a:off x="3358840" y="4134508"/>
                        <a:ext cx="2006600" cy="736600"/>
                      </a:xfrm>
                      <a:prstGeom prst="rect">
                        <a:avLst/>
                      </a:prstGeom>
                    </p:spPr>
                  </p:pic>
                </p:oleObj>
              </mc:Fallback>
            </mc:AlternateContent>
          </a:graphicData>
        </a:graphic>
      </p:graphicFrame>
      <p:graphicFrame>
        <p:nvGraphicFramePr>
          <p:cNvPr id="68" name="Object 67">
            <a:extLst>
              <a:ext uri="{FF2B5EF4-FFF2-40B4-BE49-F238E27FC236}">
                <a16:creationId xmlns:a16="http://schemas.microsoft.com/office/drawing/2014/main" id="{ABD6272D-6FD2-4FD0-939E-A454DFD84B52}"/>
              </a:ext>
            </a:extLst>
          </p:cNvPr>
          <p:cNvGraphicFramePr>
            <a:graphicFrameLocks noChangeAspect="1"/>
          </p:cNvGraphicFramePr>
          <p:nvPr>
            <p:extLst>
              <p:ext uri="{D42A27DB-BD31-4B8C-83A1-F6EECF244321}">
                <p14:modId xmlns:p14="http://schemas.microsoft.com/office/powerpoint/2010/main" val="4266623015"/>
              </p:ext>
            </p:extLst>
          </p:nvPr>
        </p:nvGraphicFramePr>
        <p:xfrm>
          <a:off x="3967163" y="4941888"/>
          <a:ext cx="774700" cy="736600"/>
        </p:xfrm>
        <a:graphic>
          <a:graphicData uri="http://schemas.openxmlformats.org/presentationml/2006/ole">
            <mc:AlternateContent xmlns:mc="http://schemas.openxmlformats.org/markup-compatibility/2006">
              <mc:Choice xmlns:v="urn:schemas-microsoft-com:vml" Requires="v">
                <p:oleObj spid="_x0000_s6147" name="Equation" r:id="rId13" imgW="774360" imgH="736560" progId="Equation.DSMT4">
                  <p:embed/>
                </p:oleObj>
              </mc:Choice>
              <mc:Fallback>
                <p:oleObj name="Equation" r:id="rId13" imgW="774360" imgH="736560" progId="Equation.DSMT4">
                  <p:embed/>
                  <p:pic>
                    <p:nvPicPr>
                      <p:cNvPr id="68" name="Object 67">
                        <a:extLst>
                          <a:ext uri="{FF2B5EF4-FFF2-40B4-BE49-F238E27FC236}">
                            <a16:creationId xmlns:a16="http://schemas.microsoft.com/office/drawing/2014/main" id="{ABD6272D-6FD2-4FD0-939E-A454DFD84B52}"/>
                          </a:ext>
                        </a:extLst>
                      </p:cNvPr>
                      <p:cNvPicPr/>
                      <p:nvPr/>
                    </p:nvPicPr>
                    <p:blipFill>
                      <a:blip r:embed="rId14"/>
                      <a:stretch>
                        <a:fillRect/>
                      </a:stretch>
                    </p:blipFill>
                    <p:spPr>
                      <a:xfrm>
                        <a:off x="3967163" y="4941888"/>
                        <a:ext cx="774700" cy="736600"/>
                      </a:xfrm>
                      <a:prstGeom prst="rect">
                        <a:avLst/>
                      </a:prstGeom>
                    </p:spPr>
                  </p:pic>
                </p:oleObj>
              </mc:Fallback>
            </mc:AlternateContent>
          </a:graphicData>
        </a:graphic>
      </p:graphicFrame>
      <p:graphicFrame>
        <p:nvGraphicFramePr>
          <p:cNvPr id="70" name="Object 69">
            <a:extLst>
              <a:ext uri="{FF2B5EF4-FFF2-40B4-BE49-F238E27FC236}">
                <a16:creationId xmlns:a16="http://schemas.microsoft.com/office/drawing/2014/main" id="{72798677-6602-436B-8C91-E1FC488043F5}"/>
              </a:ext>
            </a:extLst>
          </p:cNvPr>
          <p:cNvGraphicFramePr>
            <a:graphicFrameLocks noChangeAspect="1"/>
          </p:cNvGraphicFramePr>
          <p:nvPr>
            <p:extLst>
              <p:ext uri="{D42A27DB-BD31-4B8C-83A1-F6EECF244321}">
                <p14:modId xmlns:p14="http://schemas.microsoft.com/office/powerpoint/2010/main" val="1610534397"/>
              </p:ext>
            </p:extLst>
          </p:nvPr>
        </p:nvGraphicFramePr>
        <p:xfrm>
          <a:off x="3960813" y="5772150"/>
          <a:ext cx="774700" cy="736600"/>
        </p:xfrm>
        <a:graphic>
          <a:graphicData uri="http://schemas.openxmlformats.org/presentationml/2006/ole">
            <mc:AlternateContent xmlns:mc="http://schemas.openxmlformats.org/markup-compatibility/2006">
              <mc:Choice xmlns:v="urn:schemas-microsoft-com:vml" Requires="v">
                <p:oleObj spid="_x0000_s6148" name="Equation" r:id="rId15" imgW="774360" imgH="736560" progId="Equation.DSMT4">
                  <p:embed/>
                </p:oleObj>
              </mc:Choice>
              <mc:Fallback>
                <p:oleObj name="Equation" r:id="rId15" imgW="774360" imgH="736560" progId="Equation.DSMT4">
                  <p:embed/>
                  <p:pic>
                    <p:nvPicPr>
                      <p:cNvPr id="70" name="Object 69">
                        <a:extLst>
                          <a:ext uri="{FF2B5EF4-FFF2-40B4-BE49-F238E27FC236}">
                            <a16:creationId xmlns:a16="http://schemas.microsoft.com/office/drawing/2014/main" id="{72798677-6602-436B-8C91-E1FC488043F5}"/>
                          </a:ext>
                        </a:extLst>
                      </p:cNvPr>
                      <p:cNvPicPr/>
                      <p:nvPr/>
                    </p:nvPicPr>
                    <p:blipFill>
                      <a:blip r:embed="rId16"/>
                      <a:stretch>
                        <a:fillRect/>
                      </a:stretch>
                    </p:blipFill>
                    <p:spPr>
                      <a:xfrm>
                        <a:off x="3960813" y="5772150"/>
                        <a:ext cx="774700" cy="736600"/>
                      </a:xfrm>
                      <a:prstGeom prst="rect">
                        <a:avLst/>
                      </a:prstGeom>
                    </p:spPr>
                  </p:pic>
                </p:oleObj>
              </mc:Fallback>
            </mc:AlternateContent>
          </a:graphicData>
        </a:graphic>
      </p:graphicFrame>
      <p:graphicFrame>
        <p:nvGraphicFramePr>
          <p:cNvPr id="72" name="Object 71">
            <a:extLst>
              <a:ext uri="{FF2B5EF4-FFF2-40B4-BE49-F238E27FC236}">
                <a16:creationId xmlns:a16="http://schemas.microsoft.com/office/drawing/2014/main" id="{E49FED18-E05A-4C78-9CD7-B524C3E5DEF2}"/>
              </a:ext>
            </a:extLst>
          </p:cNvPr>
          <p:cNvGraphicFramePr>
            <a:graphicFrameLocks noChangeAspect="1"/>
          </p:cNvGraphicFramePr>
          <p:nvPr>
            <p:extLst>
              <p:ext uri="{D42A27DB-BD31-4B8C-83A1-F6EECF244321}">
                <p14:modId xmlns:p14="http://schemas.microsoft.com/office/powerpoint/2010/main" val="3035228223"/>
              </p:ext>
            </p:extLst>
          </p:nvPr>
        </p:nvGraphicFramePr>
        <p:xfrm>
          <a:off x="5484107" y="4129791"/>
          <a:ext cx="635000" cy="736600"/>
        </p:xfrm>
        <a:graphic>
          <a:graphicData uri="http://schemas.openxmlformats.org/presentationml/2006/ole">
            <mc:AlternateContent xmlns:mc="http://schemas.openxmlformats.org/markup-compatibility/2006">
              <mc:Choice xmlns:v="urn:schemas-microsoft-com:vml" Requires="v">
                <p:oleObj spid="_x0000_s6149" name="Equation" r:id="rId17" imgW="634680" imgH="736560" progId="Equation.DSMT4">
                  <p:embed/>
                </p:oleObj>
              </mc:Choice>
              <mc:Fallback>
                <p:oleObj name="Equation" r:id="rId17" imgW="634680" imgH="736560" progId="Equation.DSMT4">
                  <p:embed/>
                  <p:pic>
                    <p:nvPicPr>
                      <p:cNvPr id="72" name="Object 71">
                        <a:extLst>
                          <a:ext uri="{FF2B5EF4-FFF2-40B4-BE49-F238E27FC236}">
                            <a16:creationId xmlns:a16="http://schemas.microsoft.com/office/drawing/2014/main" id="{E49FED18-E05A-4C78-9CD7-B524C3E5DEF2}"/>
                          </a:ext>
                        </a:extLst>
                      </p:cNvPr>
                      <p:cNvPicPr/>
                      <p:nvPr/>
                    </p:nvPicPr>
                    <p:blipFill>
                      <a:blip r:embed="rId18"/>
                      <a:stretch>
                        <a:fillRect/>
                      </a:stretch>
                    </p:blipFill>
                    <p:spPr>
                      <a:xfrm>
                        <a:off x="5484107" y="4129791"/>
                        <a:ext cx="635000" cy="736600"/>
                      </a:xfrm>
                      <a:prstGeom prst="rect">
                        <a:avLst/>
                      </a:prstGeom>
                    </p:spPr>
                  </p:pic>
                </p:oleObj>
              </mc:Fallback>
            </mc:AlternateContent>
          </a:graphicData>
        </a:graphic>
      </p:graphicFrame>
      <p:graphicFrame>
        <p:nvGraphicFramePr>
          <p:cNvPr id="74" name="Object 73">
            <a:extLst>
              <a:ext uri="{FF2B5EF4-FFF2-40B4-BE49-F238E27FC236}">
                <a16:creationId xmlns:a16="http://schemas.microsoft.com/office/drawing/2014/main" id="{C0E5D442-643F-4A55-82B1-F53E782A94D3}"/>
              </a:ext>
            </a:extLst>
          </p:cNvPr>
          <p:cNvGraphicFramePr>
            <a:graphicFrameLocks noChangeAspect="1"/>
          </p:cNvGraphicFramePr>
          <p:nvPr>
            <p:extLst>
              <p:ext uri="{D42A27DB-BD31-4B8C-83A1-F6EECF244321}">
                <p14:modId xmlns:p14="http://schemas.microsoft.com/office/powerpoint/2010/main" val="1110505373"/>
              </p:ext>
            </p:extLst>
          </p:nvPr>
        </p:nvGraphicFramePr>
        <p:xfrm>
          <a:off x="4877076" y="4953840"/>
          <a:ext cx="619125" cy="723900"/>
        </p:xfrm>
        <a:graphic>
          <a:graphicData uri="http://schemas.openxmlformats.org/presentationml/2006/ole">
            <mc:AlternateContent xmlns:mc="http://schemas.openxmlformats.org/markup-compatibility/2006">
              <mc:Choice xmlns:v="urn:schemas-microsoft-com:vml" Requires="v">
                <p:oleObj spid="_x0000_s6150" name="Equation" r:id="rId19" imgW="619164" imgH="723979" progId="Equation.DSMT4">
                  <p:embed/>
                </p:oleObj>
              </mc:Choice>
              <mc:Fallback>
                <p:oleObj name="Equation" r:id="rId19" imgW="619164" imgH="723979" progId="Equation.DSMT4">
                  <p:embed/>
                  <p:pic>
                    <p:nvPicPr>
                      <p:cNvPr id="74" name="Object 73">
                        <a:extLst>
                          <a:ext uri="{FF2B5EF4-FFF2-40B4-BE49-F238E27FC236}">
                            <a16:creationId xmlns:a16="http://schemas.microsoft.com/office/drawing/2014/main" id="{C0E5D442-643F-4A55-82B1-F53E782A94D3}"/>
                          </a:ext>
                        </a:extLst>
                      </p:cNvPr>
                      <p:cNvPicPr/>
                      <p:nvPr/>
                    </p:nvPicPr>
                    <p:blipFill>
                      <a:blip r:embed="rId20"/>
                      <a:stretch>
                        <a:fillRect/>
                      </a:stretch>
                    </p:blipFill>
                    <p:spPr>
                      <a:xfrm>
                        <a:off x="4877076" y="4953840"/>
                        <a:ext cx="619125" cy="723900"/>
                      </a:xfrm>
                      <a:prstGeom prst="rect">
                        <a:avLst/>
                      </a:prstGeom>
                    </p:spPr>
                  </p:pic>
                </p:oleObj>
              </mc:Fallback>
            </mc:AlternateContent>
          </a:graphicData>
        </a:graphic>
      </p:graphicFrame>
      <p:graphicFrame>
        <p:nvGraphicFramePr>
          <p:cNvPr id="76" name="Object 75">
            <a:extLst>
              <a:ext uri="{FF2B5EF4-FFF2-40B4-BE49-F238E27FC236}">
                <a16:creationId xmlns:a16="http://schemas.microsoft.com/office/drawing/2014/main" id="{0E21557D-0DD2-4C88-9F6C-A183A5E5F5DF}"/>
              </a:ext>
            </a:extLst>
          </p:cNvPr>
          <p:cNvGraphicFramePr>
            <a:graphicFrameLocks noChangeAspect="1"/>
          </p:cNvGraphicFramePr>
          <p:nvPr>
            <p:extLst>
              <p:ext uri="{D42A27DB-BD31-4B8C-83A1-F6EECF244321}">
                <p14:modId xmlns:p14="http://schemas.microsoft.com/office/powerpoint/2010/main" val="1110212285"/>
              </p:ext>
            </p:extLst>
          </p:nvPr>
        </p:nvGraphicFramePr>
        <p:xfrm>
          <a:off x="4861201" y="5771403"/>
          <a:ext cx="635000" cy="736600"/>
        </p:xfrm>
        <a:graphic>
          <a:graphicData uri="http://schemas.openxmlformats.org/presentationml/2006/ole">
            <mc:AlternateContent xmlns:mc="http://schemas.openxmlformats.org/markup-compatibility/2006">
              <mc:Choice xmlns:v="urn:schemas-microsoft-com:vml" Requires="v">
                <p:oleObj spid="_x0000_s6151" name="Equation" r:id="rId21" imgW="634680" imgH="736560" progId="Equation.DSMT4">
                  <p:embed/>
                </p:oleObj>
              </mc:Choice>
              <mc:Fallback>
                <p:oleObj name="Equation" r:id="rId21" imgW="634680" imgH="736560" progId="Equation.DSMT4">
                  <p:embed/>
                  <p:pic>
                    <p:nvPicPr>
                      <p:cNvPr id="76" name="Object 75">
                        <a:extLst>
                          <a:ext uri="{FF2B5EF4-FFF2-40B4-BE49-F238E27FC236}">
                            <a16:creationId xmlns:a16="http://schemas.microsoft.com/office/drawing/2014/main" id="{0E21557D-0DD2-4C88-9F6C-A183A5E5F5DF}"/>
                          </a:ext>
                        </a:extLst>
                      </p:cNvPr>
                      <p:cNvPicPr/>
                      <p:nvPr/>
                    </p:nvPicPr>
                    <p:blipFill>
                      <a:blip r:embed="rId22"/>
                      <a:stretch>
                        <a:fillRect/>
                      </a:stretch>
                    </p:blipFill>
                    <p:spPr>
                      <a:xfrm>
                        <a:off x="4861201" y="5771403"/>
                        <a:ext cx="635000" cy="736600"/>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18BC2A9F-8BEA-4981-AE26-6CA0692B4C45}"/>
              </a:ext>
            </a:extLst>
          </p:cNvPr>
          <p:cNvPicPr>
            <a:picLocks noChangeAspect="1"/>
          </p:cNvPicPr>
          <p:nvPr/>
        </p:nvPicPr>
        <p:blipFill rotWithShape="1">
          <a:blip r:embed="rId23">
            <a:extLst>
              <a:ext uri="{28A0092B-C50C-407E-A947-70E740481C1C}">
                <a14:useLocalDpi xmlns:a14="http://schemas.microsoft.com/office/drawing/2010/main" val="0"/>
              </a:ext>
            </a:extLst>
          </a:blip>
          <a:srcRect l="-5733" t="-2" r="-1"/>
          <a:stretch/>
        </p:blipFill>
        <p:spPr>
          <a:xfrm>
            <a:off x="659562" y="770354"/>
            <a:ext cx="7469409" cy="1806186"/>
          </a:xfrm>
          <a:prstGeom prst="rect">
            <a:avLst/>
          </a:prstGeom>
        </p:spPr>
      </p:pic>
      <p:sp>
        <p:nvSpPr>
          <p:cNvPr id="2" name="Text Placeholder 1"/>
          <p:cNvSpPr>
            <a:spLocks noGrp="1"/>
          </p:cNvSpPr>
          <p:nvPr>
            <p:ph type="body" sz="quarter" idx="11"/>
          </p:nvPr>
        </p:nvSpPr>
        <p:spPr>
          <a:xfrm>
            <a:off x="1" y="0"/>
            <a:ext cx="9144000" cy="630000"/>
          </a:xfrm>
          <a:solidFill>
            <a:srgbClr val="82CBDD">
              <a:alpha val="0"/>
            </a:srgbClr>
          </a:solidFill>
        </p:spPr>
        <p:txBody>
          <a:bodyPr>
            <a:normAutofit/>
          </a:bodyPr>
          <a:lstStyle/>
          <a:p>
            <a:pPr marL="0" indent="0">
              <a:buNone/>
            </a:pPr>
            <a:r>
              <a:rPr lang="en-GB" sz="2400" dirty="0">
                <a:solidFill>
                  <a:srgbClr val="3875A1"/>
                </a:solidFill>
              </a:rPr>
              <a:t>S</a:t>
            </a:r>
            <a:r>
              <a:rPr lang="en-US" sz="2400" dirty="0" err="1">
                <a:solidFill>
                  <a:srgbClr val="3875A1"/>
                </a:solidFill>
              </a:rPr>
              <a:t>teps</a:t>
            </a:r>
            <a:r>
              <a:rPr lang="en-US" sz="2400" dirty="0">
                <a:solidFill>
                  <a:srgbClr val="3875A1"/>
                </a:solidFill>
              </a:rPr>
              <a:t> 1:8</a:t>
            </a:r>
            <a:r>
              <a:rPr lang="en-GB" sz="2400" dirty="0">
                <a:solidFill>
                  <a:srgbClr val="3875A1"/>
                </a:solidFill>
              </a:rPr>
              <a:t>–1:9</a:t>
            </a:r>
            <a:endParaRPr lang="en-US" sz="2400" dirty="0">
              <a:solidFill>
                <a:srgbClr val="3875A1"/>
              </a:solidFill>
            </a:endParaRPr>
          </a:p>
        </p:txBody>
      </p:sp>
    </p:spTree>
    <p:extLst>
      <p:ext uri="{BB962C8B-B14F-4D97-AF65-F5344CB8AC3E}">
        <p14:creationId xmlns:p14="http://schemas.microsoft.com/office/powerpoint/2010/main" val="180266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10"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par>
                                <p:cTn id="30" presetID="10" presetClass="entr" presetSubtype="0"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500"/>
                                        <p:tgtEl>
                                          <p:spTgt spid="54"/>
                                        </p:tgtEl>
                                      </p:cBhvr>
                                    </p:animEffect>
                                  </p:childTnLst>
                                </p:cTn>
                              </p:par>
                              <p:par>
                                <p:cTn id="45" presetID="22" presetClass="entr" presetSubtype="8"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left)">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par>
                                <p:cTn id="53" presetID="10"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500"/>
                                        <p:tgtEl>
                                          <p:spTgt spid="60"/>
                                        </p:tgtEl>
                                      </p:cBhvr>
                                    </p:animEffect>
                                  </p:childTnLst>
                                </p:cTn>
                              </p:par>
                            </p:childTnLst>
                          </p:cTn>
                        </p:par>
                        <p:par>
                          <p:cTn id="56" fill="hold">
                            <p:stCondLst>
                              <p:cond delay="500"/>
                            </p:stCondLst>
                            <p:childTnLst>
                              <p:par>
                                <p:cTn id="57" presetID="10" presetClass="entr" presetSubtype="0" fill="hold" nodeType="after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500"/>
                                        <p:tgtEl>
                                          <p:spTgt spid="63"/>
                                        </p:tgtEl>
                                      </p:cBhvr>
                                    </p:animEffect>
                                  </p:childTnLst>
                                </p:cTn>
                              </p:par>
                              <p:par>
                                <p:cTn id="60" presetID="22" presetClass="entr" presetSubtype="8" fill="hold" nodeType="with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wipe(left)">
                                      <p:cBhvr>
                                        <p:cTn id="62" dur="500"/>
                                        <p:tgtEl>
                                          <p:spTgt spid="6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fade">
                                      <p:cBhvr>
                                        <p:cTn id="72" dur="500"/>
                                        <p:tgtEl>
                                          <p:spTgt spid="6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fade">
                                      <p:cBhvr>
                                        <p:cTn id="77" dur="500"/>
                                        <p:tgtEl>
                                          <p:spTgt spid="7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fade">
                                      <p:cBhvr>
                                        <p:cTn id="82" dur="500"/>
                                        <p:tgtEl>
                                          <p:spTgt spid="72"/>
                                        </p:tgtEl>
                                      </p:cBhvr>
                                    </p:animEffect>
                                  </p:childTnLst>
                                </p:cTn>
                              </p:par>
                              <p:par>
                                <p:cTn id="83" presetID="10" presetClass="entr" presetSubtype="0"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fade">
                                      <p:cBhvr>
                                        <p:cTn id="85" dur="500"/>
                                        <p:tgtEl>
                                          <p:spTgt spid="74"/>
                                        </p:tgtEl>
                                      </p:cBhvr>
                                    </p:animEffect>
                                  </p:childTnLst>
                                </p:cTn>
                              </p:par>
                              <p:par>
                                <p:cTn id="86" presetID="10" presetClass="entr" presetSubtype="0" fill="hold" nodeType="withEffect">
                                  <p:stCondLst>
                                    <p:cond delay="0"/>
                                  </p:stCondLst>
                                  <p:childTnLst>
                                    <p:set>
                                      <p:cBhvr>
                                        <p:cTn id="87" dur="1" fill="hold">
                                          <p:stCondLst>
                                            <p:cond delay="0"/>
                                          </p:stCondLst>
                                        </p:cTn>
                                        <p:tgtEl>
                                          <p:spTgt spid="76"/>
                                        </p:tgtEl>
                                        <p:attrNameLst>
                                          <p:attrName>style.visibility</p:attrName>
                                        </p:attrNameLst>
                                      </p:cBhvr>
                                      <p:to>
                                        <p:strVal val="visible"/>
                                      </p:to>
                                    </p:set>
                                    <p:animEffect transition="in" filter="fade">
                                      <p:cBhvr>
                                        <p:cTn id="8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a:extLst>
              <a:ext uri="{FF2B5EF4-FFF2-40B4-BE49-F238E27FC236}">
                <a16:creationId xmlns:a16="http://schemas.microsoft.com/office/drawing/2014/main" id="{08B0FFB5-4982-4DEC-BA19-A1710494AA2B}"/>
              </a:ext>
            </a:extLst>
          </p:cNvPr>
          <p:cNvGraphicFramePr>
            <a:graphicFrameLocks noChangeAspect="1"/>
          </p:cNvGraphicFramePr>
          <p:nvPr>
            <p:extLst>
              <p:ext uri="{D42A27DB-BD31-4B8C-83A1-F6EECF244321}">
                <p14:modId xmlns:p14="http://schemas.microsoft.com/office/powerpoint/2010/main" val="3908055919"/>
              </p:ext>
            </p:extLst>
          </p:nvPr>
        </p:nvGraphicFramePr>
        <p:xfrm>
          <a:off x="3860800" y="896938"/>
          <a:ext cx="1422400" cy="723900"/>
        </p:xfrm>
        <a:graphic>
          <a:graphicData uri="http://schemas.openxmlformats.org/presentationml/2006/ole">
            <mc:AlternateContent xmlns:mc="http://schemas.openxmlformats.org/markup-compatibility/2006">
              <mc:Choice xmlns:v="urn:schemas-microsoft-com:vml" Requires="v">
                <p:oleObj spid="_x0000_s7170" name="Equation" r:id="rId4" imgW="1422360" imgH="723600" progId="Equation.DSMT4">
                  <p:embed/>
                </p:oleObj>
              </mc:Choice>
              <mc:Fallback>
                <p:oleObj name="Equation" r:id="rId4" imgW="1422360" imgH="723600" progId="Equation.DSMT4">
                  <p:embed/>
                  <p:pic>
                    <p:nvPicPr>
                      <p:cNvPr id="29" name="Object 28">
                        <a:extLst>
                          <a:ext uri="{FF2B5EF4-FFF2-40B4-BE49-F238E27FC236}">
                            <a16:creationId xmlns:a16="http://schemas.microsoft.com/office/drawing/2014/main" id="{08B0FFB5-4982-4DEC-BA19-A1710494AA2B}"/>
                          </a:ext>
                        </a:extLst>
                      </p:cNvPr>
                      <p:cNvPicPr/>
                      <p:nvPr/>
                    </p:nvPicPr>
                    <p:blipFill>
                      <a:blip r:embed="rId5"/>
                      <a:stretch>
                        <a:fillRect/>
                      </a:stretch>
                    </p:blipFill>
                    <p:spPr>
                      <a:xfrm>
                        <a:off x="3860800" y="896938"/>
                        <a:ext cx="1422400" cy="7239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8CE60DC6-9A0A-497A-A865-328D050FF7A6}"/>
              </a:ext>
            </a:extLst>
          </p:cNvPr>
          <p:cNvGraphicFramePr>
            <a:graphicFrameLocks noChangeAspect="1"/>
          </p:cNvGraphicFramePr>
          <p:nvPr>
            <p:extLst>
              <p:ext uri="{D42A27DB-BD31-4B8C-83A1-F6EECF244321}">
                <p14:modId xmlns:p14="http://schemas.microsoft.com/office/powerpoint/2010/main" val="1840860675"/>
              </p:ext>
            </p:extLst>
          </p:nvPr>
        </p:nvGraphicFramePr>
        <p:xfrm>
          <a:off x="3778250" y="908050"/>
          <a:ext cx="1587500" cy="736600"/>
        </p:xfrm>
        <a:graphic>
          <a:graphicData uri="http://schemas.openxmlformats.org/presentationml/2006/ole">
            <mc:AlternateContent xmlns:mc="http://schemas.openxmlformats.org/markup-compatibility/2006">
              <mc:Choice xmlns:v="urn:schemas-microsoft-com:vml" Requires="v">
                <p:oleObj spid="_x0000_s7171" name="Equation" r:id="rId6" imgW="1587240" imgH="736560" progId="Equation.DSMT4">
                  <p:embed/>
                </p:oleObj>
              </mc:Choice>
              <mc:Fallback>
                <p:oleObj name="Equation" r:id="rId6" imgW="1587240" imgH="736560" progId="Equation.DSMT4">
                  <p:embed/>
                  <p:pic>
                    <p:nvPicPr>
                      <p:cNvPr id="9" name="Object 8">
                        <a:extLst>
                          <a:ext uri="{FF2B5EF4-FFF2-40B4-BE49-F238E27FC236}">
                            <a16:creationId xmlns:a16="http://schemas.microsoft.com/office/drawing/2014/main" id="{8CE60DC6-9A0A-497A-A865-328D050FF7A6}"/>
                          </a:ext>
                        </a:extLst>
                      </p:cNvPr>
                      <p:cNvPicPr/>
                      <p:nvPr/>
                    </p:nvPicPr>
                    <p:blipFill>
                      <a:blip r:embed="rId7"/>
                      <a:stretch>
                        <a:fillRect/>
                      </a:stretch>
                    </p:blipFill>
                    <p:spPr>
                      <a:xfrm>
                        <a:off x="3778250" y="908050"/>
                        <a:ext cx="1587500" cy="736600"/>
                      </a:xfrm>
                      <a:prstGeom prst="rect">
                        <a:avLst/>
                      </a:prstGeom>
                    </p:spPr>
                  </p:pic>
                </p:oleObj>
              </mc:Fallback>
            </mc:AlternateContent>
          </a:graphicData>
        </a:graphic>
      </p:graphicFrame>
      <p:sp>
        <p:nvSpPr>
          <p:cNvPr id="19" name="Text Placeholder 1">
            <a:extLst>
              <a:ext uri="{FF2B5EF4-FFF2-40B4-BE49-F238E27FC236}">
                <a16:creationId xmlns:a16="http://schemas.microsoft.com/office/drawing/2014/main" id="{51E05247-9520-4BCB-9141-0C24C083203C}"/>
              </a:ext>
            </a:extLst>
          </p:cNvPr>
          <p:cNvSpPr txBox="1">
            <a:spLocks/>
          </p:cNvSpPr>
          <p:nvPr/>
        </p:nvSpPr>
        <p:spPr>
          <a:xfrm>
            <a:off x="0" y="-1144"/>
            <a:ext cx="9144000" cy="630000"/>
          </a:xfrm>
          <a:prstGeom prst="rect">
            <a:avLst/>
          </a:prstGeom>
          <a:solidFill>
            <a:srgbClr val="82CBDD"/>
          </a:solidFill>
        </p:spPr>
        <p:txBody>
          <a:bodyPr vert="horz" lIns="180000" tIns="45720" rIns="180000" bIns="45720" rtlCol="0" anchor="ctr" anchorCtr="0">
            <a:normAutofit/>
          </a:bodyPr>
          <a:lstStyle>
            <a:lvl1pPr marL="228600" indent="-228600" algn="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harset="0"/>
                <a:ea typeface="Myriad Pro" charset="0"/>
                <a:cs typeface="Myriad Pr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3.6 Multiplying whole numbers and fractions</a:t>
            </a:r>
            <a:endParaRPr lang="en-US" sz="2400" dirty="0">
              <a:solidFill>
                <a:srgbClr val="3875A1"/>
              </a:solidFill>
            </a:endParaRPr>
          </a:p>
        </p:txBody>
      </p:sp>
      <p:sp>
        <p:nvSpPr>
          <p:cNvPr id="2" name="Text Placeholder 1"/>
          <p:cNvSpPr>
            <a:spLocks noGrp="1"/>
          </p:cNvSpPr>
          <p:nvPr>
            <p:ph type="body" sz="quarter" idx="11"/>
          </p:nvPr>
        </p:nvSpPr>
        <p:spPr>
          <a:xfrm>
            <a:off x="1" y="0"/>
            <a:ext cx="9144000" cy="630000"/>
          </a:xfrm>
          <a:solidFill>
            <a:srgbClr val="82CBDD">
              <a:alpha val="0"/>
            </a:srgbClr>
          </a:solidFill>
        </p:spPr>
        <p:txBody>
          <a:bodyPr/>
          <a:lstStyle/>
          <a:p>
            <a:pPr marL="0" indent="0">
              <a:buNone/>
            </a:pPr>
            <a:r>
              <a:rPr lang="en-GB" dirty="0">
                <a:solidFill>
                  <a:srgbClr val="3875A1"/>
                </a:solidFill>
              </a:rPr>
              <a:t>S</a:t>
            </a:r>
            <a:r>
              <a:rPr lang="en-US" dirty="0" err="1">
                <a:solidFill>
                  <a:srgbClr val="3875A1"/>
                </a:solidFill>
              </a:rPr>
              <a:t>tep</a:t>
            </a:r>
            <a:r>
              <a:rPr lang="en-US" dirty="0">
                <a:solidFill>
                  <a:srgbClr val="3875A1"/>
                </a:solidFill>
              </a:rPr>
              <a:t> 1:10</a:t>
            </a:r>
          </a:p>
        </p:txBody>
      </p:sp>
      <p:sp>
        <p:nvSpPr>
          <p:cNvPr id="53" name="Rectangle 52">
            <a:extLst>
              <a:ext uri="{FF2B5EF4-FFF2-40B4-BE49-F238E27FC236}">
                <a16:creationId xmlns:a16="http://schemas.microsoft.com/office/drawing/2014/main" id="{07A3F4C7-DA34-4F8C-A855-BF1EA58EF767}"/>
              </a:ext>
            </a:extLst>
          </p:cNvPr>
          <p:cNvSpPr/>
          <p:nvPr/>
        </p:nvSpPr>
        <p:spPr>
          <a:xfrm>
            <a:off x="5531050" y="1080384"/>
            <a:ext cx="444911" cy="769441"/>
          </a:xfrm>
          <a:prstGeom prst="rect">
            <a:avLst/>
          </a:prstGeom>
          <a:noFill/>
        </p:spPr>
        <p:txBody>
          <a:bodyPr wrap="square">
            <a:spAutoFit/>
          </a:bodyPr>
          <a:lstStyle/>
          <a:p>
            <a:pPr>
              <a:buNone/>
            </a:pPr>
            <a:r>
              <a:rPr lang="en-GB" sz="44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400" dirty="0"/>
          </a:p>
        </p:txBody>
      </p:sp>
      <p:pic>
        <p:nvPicPr>
          <p:cNvPr id="40" name="Picture 39">
            <a:extLst>
              <a:ext uri="{FF2B5EF4-FFF2-40B4-BE49-F238E27FC236}">
                <a16:creationId xmlns:a16="http://schemas.microsoft.com/office/drawing/2014/main" id="{D5079DB5-8A3F-4EB5-9A42-009725524D7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645150" y="1247549"/>
            <a:ext cx="381000" cy="392906"/>
          </a:xfrm>
          <a:prstGeom prst="rect">
            <a:avLst/>
          </a:prstGeom>
        </p:spPr>
      </p:pic>
      <p:pic>
        <p:nvPicPr>
          <p:cNvPr id="36" name="Picture 35">
            <a:extLst>
              <a:ext uri="{FF2B5EF4-FFF2-40B4-BE49-F238E27FC236}">
                <a16:creationId xmlns:a16="http://schemas.microsoft.com/office/drawing/2014/main" id="{AE4E0D0E-6B45-4B2F-9E40-ABDC360D3FD3}"/>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119966" y="2192422"/>
            <a:ext cx="4370522" cy="2173101"/>
          </a:xfrm>
          <a:prstGeom prst="rect">
            <a:avLst/>
          </a:prstGeom>
        </p:spPr>
      </p:pic>
      <p:pic>
        <p:nvPicPr>
          <p:cNvPr id="38" name="Picture 37">
            <a:extLst>
              <a:ext uri="{FF2B5EF4-FFF2-40B4-BE49-F238E27FC236}">
                <a16:creationId xmlns:a16="http://schemas.microsoft.com/office/drawing/2014/main" id="{46475571-DF90-444A-8CC1-6AAA584F753D}"/>
              </a:ext>
            </a:extLst>
          </p:cNvPr>
          <p:cNvPicPr>
            <a:picLocks noChangeAspect="1"/>
          </p:cNvPicPr>
          <p:nvPr/>
        </p:nvPicPr>
        <p:blipFill rotWithShape="1">
          <a:blip r:embed="rId10">
            <a:extLst>
              <a:ext uri="{28A0092B-C50C-407E-A947-70E740481C1C}">
                <a14:useLocalDpi xmlns:a14="http://schemas.microsoft.com/office/drawing/2010/main" val="0"/>
              </a:ext>
            </a:extLst>
          </a:blip>
          <a:srcRect b="-915"/>
          <a:stretch/>
        </p:blipFill>
        <p:spPr>
          <a:xfrm>
            <a:off x="5021637" y="1954397"/>
            <a:ext cx="2488868" cy="2612557"/>
          </a:xfrm>
          <a:prstGeom prst="rect">
            <a:avLst/>
          </a:prstGeom>
        </p:spPr>
      </p:pic>
      <p:pic>
        <p:nvPicPr>
          <p:cNvPr id="5" name="Picture 4">
            <a:extLst>
              <a:ext uri="{FF2B5EF4-FFF2-40B4-BE49-F238E27FC236}">
                <a16:creationId xmlns:a16="http://schemas.microsoft.com/office/drawing/2014/main" id="{8C6D8A28-3186-4FB7-B09A-D636144D927A}"/>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80447" y="2192422"/>
            <a:ext cx="4370522" cy="2173101"/>
          </a:xfrm>
          <a:prstGeom prst="rect">
            <a:avLst/>
          </a:prstGeom>
        </p:spPr>
      </p:pic>
      <p:pic>
        <p:nvPicPr>
          <p:cNvPr id="33" name="Picture 32">
            <a:extLst>
              <a:ext uri="{FF2B5EF4-FFF2-40B4-BE49-F238E27FC236}">
                <a16:creationId xmlns:a16="http://schemas.microsoft.com/office/drawing/2014/main" id="{7B3C178C-1A4A-4C82-A5B6-6285E816F23F}"/>
              </a:ext>
            </a:extLst>
          </p:cNvPr>
          <p:cNvPicPr>
            <a:picLocks noChangeAspect="1"/>
          </p:cNvPicPr>
          <p:nvPr/>
        </p:nvPicPr>
        <p:blipFill rotWithShape="1">
          <a:blip r:embed="rId11">
            <a:extLst>
              <a:ext uri="{28A0092B-C50C-407E-A947-70E740481C1C}">
                <a14:useLocalDpi xmlns:a14="http://schemas.microsoft.com/office/drawing/2010/main" val="0"/>
              </a:ext>
            </a:extLst>
          </a:blip>
          <a:srcRect b="-915"/>
          <a:stretch/>
        </p:blipFill>
        <p:spPr>
          <a:xfrm>
            <a:off x="1312031" y="1965068"/>
            <a:ext cx="3728657" cy="2567513"/>
          </a:xfrm>
          <a:prstGeom prst="rect">
            <a:avLst/>
          </a:prstGeom>
        </p:spPr>
      </p:pic>
      <p:sp>
        <p:nvSpPr>
          <p:cNvPr id="41" name="Rectangle 40">
            <a:extLst>
              <a:ext uri="{FF2B5EF4-FFF2-40B4-BE49-F238E27FC236}">
                <a16:creationId xmlns:a16="http://schemas.microsoft.com/office/drawing/2014/main" id="{52A44504-00B9-49F3-A277-1E70DF872CC3}"/>
              </a:ext>
            </a:extLst>
          </p:cNvPr>
          <p:cNvSpPr/>
          <p:nvPr/>
        </p:nvSpPr>
        <p:spPr>
          <a:xfrm>
            <a:off x="7538557" y="3780326"/>
            <a:ext cx="444911" cy="769441"/>
          </a:xfrm>
          <a:prstGeom prst="rect">
            <a:avLst/>
          </a:prstGeom>
          <a:noFill/>
        </p:spPr>
        <p:txBody>
          <a:bodyPr wrap="square">
            <a:spAutoFit/>
          </a:bodyPr>
          <a:lstStyle/>
          <a:p>
            <a:pPr>
              <a:buNone/>
            </a:pPr>
            <a:r>
              <a:rPr lang="en-GB" sz="44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400" dirty="0"/>
          </a:p>
        </p:txBody>
      </p:sp>
      <p:pic>
        <p:nvPicPr>
          <p:cNvPr id="44" name="Picture 43">
            <a:extLst>
              <a:ext uri="{FF2B5EF4-FFF2-40B4-BE49-F238E27FC236}">
                <a16:creationId xmlns:a16="http://schemas.microsoft.com/office/drawing/2014/main" id="{B17728C0-FBEA-437B-9D23-F49A44E9D720}"/>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927638" y="3959227"/>
            <a:ext cx="381000" cy="392906"/>
          </a:xfrm>
          <a:prstGeom prst="rect">
            <a:avLst/>
          </a:prstGeom>
        </p:spPr>
      </p:pic>
      <p:sp>
        <p:nvSpPr>
          <p:cNvPr id="18" name="Rectangle 17">
            <a:extLst>
              <a:ext uri="{FF2B5EF4-FFF2-40B4-BE49-F238E27FC236}">
                <a16:creationId xmlns:a16="http://schemas.microsoft.com/office/drawing/2014/main" id="{7808A7E2-EF84-40E3-A34E-BD8063015F0F}"/>
              </a:ext>
            </a:extLst>
          </p:cNvPr>
          <p:cNvSpPr/>
          <p:nvPr/>
        </p:nvSpPr>
        <p:spPr>
          <a:xfrm>
            <a:off x="4924428" y="733428"/>
            <a:ext cx="363537" cy="907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Object 6">
            <a:extLst>
              <a:ext uri="{FF2B5EF4-FFF2-40B4-BE49-F238E27FC236}">
                <a16:creationId xmlns:a16="http://schemas.microsoft.com/office/drawing/2014/main" id="{8F1EAF57-8C59-46DB-BC36-955F2DB74DF3}"/>
              </a:ext>
            </a:extLst>
          </p:cNvPr>
          <p:cNvGraphicFramePr>
            <a:graphicFrameLocks noChangeAspect="1"/>
          </p:cNvGraphicFramePr>
          <p:nvPr>
            <p:extLst>
              <p:ext uri="{D42A27DB-BD31-4B8C-83A1-F6EECF244321}">
                <p14:modId xmlns:p14="http://schemas.microsoft.com/office/powerpoint/2010/main" val="1571406707"/>
              </p:ext>
            </p:extLst>
          </p:nvPr>
        </p:nvGraphicFramePr>
        <p:xfrm>
          <a:off x="4966647" y="896932"/>
          <a:ext cx="241300" cy="723900"/>
        </p:xfrm>
        <a:graphic>
          <a:graphicData uri="http://schemas.openxmlformats.org/presentationml/2006/ole">
            <mc:AlternateContent xmlns:mc="http://schemas.openxmlformats.org/markup-compatibility/2006">
              <mc:Choice xmlns:v="urn:schemas-microsoft-com:vml" Requires="v">
                <p:oleObj spid="_x0000_s7172" name="Equation" r:id="rId12" imgW="241200" imgH="723600" progId="Equation.DSMT4">
                  <p:embed/>
                </p:oleObj>
              </mc:Choice>
              <mc:Fallback>
                <p:oleObj name="Equation" r:id="rId12" imgW="241200" imgH="723600" progId="Equation.DSMT4">
                  <p:embed/>
                  <p:pic>
                    <p:nvPicPr>
                      <p:cNvPr id="7" name="Object 6">
                        <a:extLst>
                          <a:ext uri="{FF2B5EF4-FFF2-40B4-BE49-F238E27FC236}">
                            <a16:creationId xmlns:a16="http://schemas.microsoft.com/office/drawing/2014/main" id="{8F1EAF57-8C59-46DB-BC36-955F2DB74DF3}"/>
                          </a:ext>
                        </a:extLst>
                      </p:cNvPr>
                      <p:cNvPicPr/>
                      <p:nvPr/>
                    </p:nvPicPr>
                    <p:blipFill>
                      <a:blip r:embed="rId13"/>
                      <a:stretch>
                        <a:fillRect/>
                      </a:stretch>
                    </p:blipFill>
                    <p:spPr>
                      <a:xfrm>
                        <a:off x="4966647" y="896932"/>
                        <a:ext cx="241300" cy="723900"/>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7B2376C6-7DEF-4FBD-B994-4E5BA0B01082}"/>
              </a:ext>
            </a:extLst>
          </p:cNvPr>
          <p:cNvSpPr/>
          <p:nvPr/>
        </p:nvSpPr>
        <p:spPr>
          <a:xfrm>
            <a:off x="4924428" y="877992"/>
            <a:ext cx="492553" cy="1347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Object 50">
            <a:extLst>
              <a:ext uri="{FF2B5EF4-FFF2-40B4-BE49-F238E27FC236}">
                <a16:creationId xmlns:a16="http://schemas.microsoft.com/office/drawing/2014/main" id="{F067B74E-C118-4487-AE58-D8F3503EB5CE}"/>
              </a:ext>
            </a:extLst>
          </p:cNvPr>
          <p:cNvGraphicFramePr>
            <a:graphicFrameLocks noChangeAspect="1"/>
          </p:cNvGraphicFramePr>
          <p:nvPr>
            <p:extLst>
              <p:ext uri="{D42A27DB-BD31-4B8C-83A1-F6EECF244321}">
                <p14:modId xmlns:p14="http://schemas.microsoft.com/office/powerpoint/2010/main" val="2850930836"/>
              </p:ext>
            </p:extLst>
          </p:nvPr>
        </p:nvGraphicFramePr>
        <p:xfrm>
          <a:off x="4986813" y="909039"/>
          <a:ext cx="381000" cy="736600"/>
        </p:xfrm>
        <a:graphic>
          <a:graphicData uri="http://schemas.openxmlformats.org/presentationml/2006/ole">
            <mc:AlternateContent xmlns:mc="http://schemas.openxmlformats.org/markup-compatibility/2006">
              <mc:Choice xmlns:v="urn:schemas-microsoft-com:vml" Requires="v">
                <p:oleObj spid="_x0000_s7173" name="Equation" r:id="rId14" imgW="380880" imgH="736560" progId="Equation.DSMT4">
                  <p:embed/>
                </p:oleObj>
              </mc:Choice>
              <mc:Fallback>
                <p:oleObj name="Equation" r:id="rId14" imgW="380880" imgH="736560" progId="Equation.DSMT4">
                  <p:embed/>
                  <p:pic>
                    <p:nvPicPr>
                      <p:cNvPr id="51" name="Object 50">
                        <a:extLst>
                          <a:ext uri="{FF2B5EF4-FFF2-40B4-BE49-F238E27FC236}">
                            <a16:creationId xmlns:a16="http://schemas.microsoft.com/office/drawing/2014/main" id="{F067B74E-C118-4487-AE58-D8F3503EB5CE}"/>
                          </a:ext>
                        </a:extLst>
                      </p:cNvPr>
                      <p:cNvPicPr/>
                      <p:nvPr/>
                    </p:nvPicPr>
                    <p:blipFill>
                      <a:blip r:embed="rId15"/>
                      <a:stretch>
                        <a:fillRect/>
                      </a:stretch>
                    </p:blipFill>
                    <p:spPr>
                      <a:xfrm>
                        <a:off x="4986813" y="909039"/>
                        <a:ext cx="381000" cy="736600"/>
                      </a:xfrm>
                      <a:prstGeom prst="rect">
                        <a:avLst/>
                      </a:prstGeom>
                    </p:spPr>
                  </p:pic>
                </p:oleObj>
              </mc:Fallback>
            </mc:AlternateContent>
          </a:graphicData>
        </a:graphic>
      </p:graphicFrame>
    </p:spTree>
    <p:extLst>
      <p:ext uri="{BB962C8B-B14F-4D97-AF65-F5344CB8AC3E}">
        <p14:creationId xmlns:p14="http://schemas.microsoft.com/office/powerpoint/2010/main" val="269658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nodeType="withEffect">
                                  <p:stCondLst>
                                    <p:cond delay="10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6"/>
                                        </p:tgtEl>
                                      </p:cBhvr>
                                    </p:animEffect>
                                    <p:set>
                                      <p:cBhvr>
                                        <p:cTn id="25" dur="1" fill="hold">
                                          <p:stCondLst>
                                            <p:cond delay="499"/>
                                          </p:stCondLst>
                                        </p:cTn>
                                        <p:tgtEl>
                                          <p:spTgt spid="36"/>
                                        </p:tgtEl>
                                        <p:attrNameLst>
                                          <p:attrName>style.visibility</p:attrName>
                                        </p:attrNameLst>
                                      </p:cBhvr>
                                      <p:to>
                                        <p:strVal val="hidden"/>
                                      </p:to>
                                    </p:set>
                                  </p:childTnLst>
                                </p:cTn>
                              </p:par>
                              <p:par>
                                <p:cTn id="26" presetID="10" presetClass="entr" presetSubtype="0" fill="hold" nodeType="withEffect">
                                  <p:stCondLst>
                                    <p:cond delay="10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10"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par>
                                <p:cTn id="42" presetID="10"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1"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10" presetClass="exit" presetSubtype="0" fill="hold" nodeType="withEffect">
                                  <p:stCondLst>
                                    <p:cond delay="0"/>
                                  </p:stCondLst>
                                  <p:childTnLst>
                                    <p:animEffect transition="out" filter="fade">
                                      <p:cBhvr>
                                        <p:cTn id="52" dur="500"/>
                                        <p:tgtEl>
                                          <p:spTgt spid="40"/>
                                        </p:tgtEl>
                                      </p:cBhvr>
                                    </p:animEffect>
                                    <p:set>
                                      <p:cBhvr>
                                        <p:cTn id="53" dur="1" fill="hold">
                                          <p:stCondLst>
                                            <p:cond delay="499"/>
                                          </p:stCondLst>
                                        </p:cTn>
                                        <p:tgtEl>
                                          <p:spTgt spid="4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5"/>
                                        </p:tgtEl>
                                      </p:cBhvr>
                                    </p:animEffect>
                                    <p:set>
                                      <p:cBhvr>
                                        <p:cTn id="58" dur="1" fill="hold">
                                          <p:stCondLst>
                                            <p:cond delay="499"/>
                                          </p:stCondLst>
                                        </p:cTn>
                                        <p:tgtEl>
                                          <p:spTgt spid="5"/>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33"/>
                                        </p:tgtEl>
                                      </p:cBhvr>
                                    </p:animEffect>
                                    <p:set>
                                      <p:cBhvr>
                                        <p:cTn id="61" dur="1" fill="hold">
                                          <p:stCondLst>
                                            <p:cond delay="499"/>
                                          </p:stCondLst>
                                        </p:cTn>
                                        <p:tgtEl>
                                          <p:spTgt spid="3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36"/>
                                        </p:tgtEl>
                                      </p:cBhvr>
                                    </p:animEffect>
                                    <p:set>
                                      <p:cBhvr>
                                        <p:cTn id="64" dur="1" fill="hold">
                                          <p:stCondLst>
                                            <p:cond delay="499"/>
                                          </p:stCondLst>
                                        </p:cTn>
                                        <p:tgtEl>
                                          <p:spTgt spid="36"/>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38"/>
                                        </p:tgtEl>
                                      </p:cBhvr>
                                    </p:animEffect>
                                    <p:set>
                                      <p:cBhvr>
                                        <p:cTn id="67" dur="1" fill="hold">
                                          <p:stCondLst>
                                            <p:cond delay="499"/>
                                          </p:stCondLst>
                                        </p:cTn>
                                        <p:tgtEl>
                                          <p:spTgt spid="38"/>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40"/>
                                        </p:tgtEl>
                                      </p:cBhvr>
                                    </p:animEffect>
                                    <p:set>
                                      <p:cBhvr>
                                        <p:cTn id="70" dur="1" fill="hold">
                                          <p:stCondLst>
                                            <p:cond delay="499"/>
                                          </p:stCondLst>
                                        </p:cTn>
                                        <p:tgtEl>
                                          <p:spTgt spid="40"/>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44"/>
                                        </p:tgtEl>
                                      </p:cBhvr>
                                    </p:animEffect>
                                    <p:set>
                                      <p:cBhvr>
                                        <p:cTn id="73" dur="1" fill="hold">
                                          <p:stCondLst>
                                            <p:cond delay="499"/>
                                          </p:stCondLst>
                                        </p:cTn>
                                        <p:tgtEl>
                                          <p:spTgt spid="44"/>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41"/>
                                        </p:tgtEl>
                                      </p:cBhvr>
                                    </p:animEffect>
                                    <p:set>
                                      <p:cBhvr>
                                        <p:cTn id="76" dur="1" fill="hold">
                                          <p:stCondLst>
                                            <p:cond delay="499"/>
                                          </p:stCondLst>
                                        </p:cTn>
                                        <p:tgtEl>
                                          <p:spTgt spid="41"/>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7"/>
                                        </p:tgtEl>
                                      </p:cBhvr>
                                    </p:animEffect>
                                    <p:set>
                                      <p:cBhvr>
                                        <p:cTn id="79" dur="1" fill="hold">
                                          <p:stCondLst>
                                            <p:cond delay="499"/>
                                          </p:stCondLst>
                                        </p:cTn>
                                        <p:tgtEl>
                                          <p:spTgt spid="7"/>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9"/>
                                        </p:tgtEl>
                                      </p:cBhvr>
                                    </p:animEffect>
                                    <p:set>
                                      <p:cBhvr>
                                        <p:cTn id="82" dur="1" fill="hold">
                                          <p:stCondLst>
                                            <p:cond delay="499"/>
                                          </p:stCondLst>
                                        </p:cTn>
                                        <p:tgtEl>
                                          <p:spTgt spid="29"/>
                                        </p:tgtEl>
                                        <p:attrNameLst>
                                          <p:attrName>style.visibility</p:attrName>
                                        </p:attrNameLst>
                                      </p:cBhvr>
                                      <p:to>
                                        <p:strVal val="hidden"/>
                                      </p:to>
                                    </p:set>
                                  </p:childTnLst>
                                </p:cTn>
                              </p:par>
                              <p:par>
                                <p:cTn id="83" presetID="10" presetClass="exit" presetSubtype="0" fill="hold" grpId="2" nodeType="withEffect">
                                  <p:stCondLst>
                                    <p:cond delay="0"/>
                                  </p:stCondLst>
                                  <p:childTnLst>
                                    <p:animEffect transition="out" filter="fade">
                                      <p:cBhvr>
                                        <p:cTn id="84" dur="500"/>
                                        <p:tgtEl>
                                          <p:spTgt spid="53"/>
                                        </p:tgtEl>
                                      </p:cBhvr>
                                    </p:animEffect>
                                    <p:set>
                                      <p:cBhvr>
                                        <p:cTn id="85" dur="1" fill="hold">
                                          <p:stCondLst>
                                            <p:cond delay="499"/>
                                          </p:stCondLst>
                                        </p:cTn>
                                        <p:tgtEl>
                                          <p:spTgt spid="53"/>
                                        </p:tgtEl>
                                        <p:attrNameLst>
                                          <p:attrName>style.visibility</p:attrName>
                                        </p:attrNameLst>
                                      </p:cBhvr>
                                      <p:to>
                                        <p:strVal val="hidden"/>
                                      </p:to>
                                    </p:set>
                                  </p:childTnLst>
                                </p:cTn>
                              </p:par>
                            </p:childTnLst>
                          </p:cTn>
                        </p:par>
                        <p:par>
                          <p:cTn id="86" fill="hold">
                            <p:stCondLst>
                              <p:cond delay="500"/>
                            </p:stCondLst>
                            <p:childTnLst>
                              <p:par>
                                <p:cTn id="87" presetID="10" presetClass="entr" presetSubtype="0"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fade">
                                      <p:cBhvr>
                                        <p:cTn id="89" dur="500"/>
                                        <p:tgtEl>
                                          <p:spTgt spid="9"/>
                                        </p:tgtEl>
                                      </p:cBhvr>
                                    </p:animEffect>
                                  </p:childTnLst>
                                </p:cTn>
                              </p:par>
                              <p:par>
                                <p:cTn id="90" presetID="1" presetClass="exit" presetSubtype="0" fill="hold" grpId="1" nodeType="withEffect">
                                  <p:stCondLst>
                                    <p:cond delay="0"/>
                                  </p:stCondLst>
                                  <p:childTnLst>
                                    <p:set>
                                      <p:cBhvr>
                                        <p:cTn id="91" dur="1" fill="hold">
                                          <p:stCondLst>
                                            <p:cond delay="0"/>
                                          </p:stCondLst>
                                        </p:cTn>
                                        <p:tgtEl>
                                          <p:spTgt spid="18"/>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fade">
                                      <p:cBhvr>
                                        <p:cTn id="96" dur="500"/>
                                        <p:tgtEl>
                                          <p:spTgt spid="40"/>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500"/>
                                        <p:tgtEl>
                                          <p:spTgt spid="40"/>
                                        </p:tgtEl>
                                      </p:cBhvr>
                                    </p:animEffect>
                                    <p:set>
                                      <p:cBhvr>
                                        <p:cTn id="101" dur="1" fill="hold">
                                          <p:stCondLst>
                                            <p:cond delay="499"/>
                                          </p:stCondLst>
                                        </p:cTn>
                                        <p:tgtEl>
                                          <p:spTgt spid="40"/>
                                        </p:tgtEl>
                                        <p:attrNameLst>
                                          <p:attrName>style.visibility</p:attrName>
                                        </p:attrNameLst>
                                      </p:cBhvr>
                                      <p:to>
                                        <p:strVal val="hidden"/>
                                      </p:to>
                                    </p:set>
                                  </p:childTnLst>
                                </p:cTn>
                              </p:par>
                            </p:childTnLst>
                          </p:cTn>
                        </p:par>
                        <p:par>
                          <p:cTn id="102" fill="hold">
                            <p:stCondLst>
                              <p:cond delay="500"/>
                            </p:stCondLst>
                            <p:childTnLst>
                              <p:par>
                                <p:cTn id="103" presetID="10" presetClass="entr" presetSubtype="0"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fade">
                                      <p:cBhvr>
                                        <p:cTn id="105" dur="500"/>
                                        <p:tgtEl>
                                          <p:spTgt spid="16"/>
                                        </p:tgtEl>
                                      </p:cBhvr>
                                    </p:animEffect>
                                  </p:childTnLst>
                                </p:cTn>
                              </p:par>
                              <p:par>
                                <p:cTn id="106" presetID="10" presetClass="entr" presetSubtype="0" fill="hold" nodeType="with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fade">
                                      <p:cBhvr>
                                        <p:cTn id="108" dur="500"/>
                                        <p:tgtEl>
                                          <p:spTgt spid="51"/>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fade">
                                      <p:cBhvr>
                                        <p:cTn id="11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3" grpId="1"/>
      <p:bldP spid="53" grpId="2"/>
      <p:bldP spid="41" grpId="0"/>
      <p:bldP spid="41" grpId="1"/>
      <p:bldP spid="18" grpId="0" animBg="1"/>
      <p:bldP spid="18" grpId="1"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1596</Words>
  <Application>Microsoft Office PowerPoint</Application>
  <PresentationFormat>On-screen Show (4:3)</PresentationFormat>
  <Paragraphs>271</Paragraphs>
  <Slides>67</Slides>
  <Notes>65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75" baseType="lpstr">
      <vt:lpstr>Arial</vt:lpstr>
      <vt:lpstr>Calibri</vt:lpstr>
      <vt:lpstr>Calibri Light</vt:lpstr>
      <vt:lpstr>Cambria Math</vt:lpstr>
      <vt:lpstr>Myriad Pro</vt:lpstr>
      <vt:lpstr>Office Theme</vt:lpstr>
      <vt:lpstr>Equation</vt:lpstr>
      <vt:lpstr>MathType 7.0 Equation</vt:lpstr>
      <vt:lpstr>3.6 Multiplying whole numbers  and fractions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2019-08-21T11:56:48Z</dcterms:created>
  <dcterms:modified xsi:type="dcterms:W3CDTF">2019-08-21T12:04:39Z</dcterms:modified>
</cp:coreProperties>
</file>