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69"/>
  </p:notesMasterIdLst>
  <p:handoutMasterIdLst>
    <p:handoutMasterId r:id="rId70"/>
  </p:handoutMasterIdLst>
  <p:sldIdLst>
    <p:sldId id="256" r:id="rId2"/>
    <p:sldId id="266" r:id="rId3"/>
    <p:sldId id="267" r:id="rId4"/>
    <p:sldId id="268" r:id="rId5"/>
    <p:sldId id="269" r:id="rId6"/>
    <p:sldId id="270" r:id="rId7"/>
    <p:sldId id="271" r:id="rId8"/>
    <p:sldId id="272" r:id="rId9"/>
    <p:sldId id="273" r:id="rId10"/>
    <p:sldId id="274" r:id="rId11"/>
    <p:sldId id="278" r:id="rId12"/>
    <p:sldId id="279" r:id="rId13"/>
    <p:sldId id="283" r:id="rId14"/>
    <p:sldId id="285" r:id="rId15"/>
    <p:sldId id="284"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33" userDrawn="1">
          <p15:clr>
            <a:srgbClr val="A4A3A4"/>
          </p15:clr>
        </p15:guide>
        <p15:guide id="2" pos="3061" userDrawn="1">
          <p15:clr>
            <a:srgbClr val="A4A3A4"/>
          </p15:clr>
        </p15:guide>
        <p15:guide id="3" pos="24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2CBDD"/>
    <a:srgbClr val="E72420"/>
    <a:srgbClr val="5E5E5E"/>
    <a:srgbClr val="E82420"/>
    <a:srgbClr val="046995"/>
    <a:srgbClr val="979797"/>
    <a:srgbClr val="808080"/>
    <a:srgbClr val="04628B"/>
    <a:srgbClr val="C8E2E8"/>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BC665-5DD8-4C7B-9475-AEAC3AF35C31}" v="27" dt="2018-09-13T09:18:33.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88242" autoAdjust="0"/>
  </p:normalViewPr>
  <p:slideViewPr>
    <p:cSldViewPr snapToGrid="0">
      <p:cViewPr varScale="1">
        <p:scale>
          <a:sx n="60" d="100"/>
          <a:sy n="60" d="100"/>
        </p:scale>
        <p:origin x="1468" y="36"/>
      </p:cViewPr>
      <p:guideLst>
        <p:guide orient="horz" pos="1433"/>
        <p:guide pos="3061"/>
        <p:guide pos="2483"/>
      </p:guideLst>
    </p:cSldViewPr>
  </p:slideViewPr>
  <p:notesTextViewPr>
    <p:cViewPr>
      <p:scale>
        <a:sx n="3" d="2"/>
        <a:sy n="3" d="2"/>
      </p:scale>
      <p:origin x="0" y="0"/>
    </p:cViewPr>
  </p:notesTextViewPr>
  <p:sorterViewPr>
    <p:cViewPr>
      <p:scale>
        <a:sx n="100" d="100"/>
        <a:sy n="100" d="100"/>
      </p:scale>
      <p:origin x="0" y="-14748"/>
    </p:cViewPr>
  </p:sorterViewPr>
  <p:notesViewPr>
    <p:cSldViewPr snapToGrid="0">
      <p:cViewPr>
        <p:scale>
          <a:sx n="100" d="100"/>
          <a:sy n="100" d="100"/>
        </p:scale>
        <p:origin x="2616" y="-6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9/13/2018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9/13/2018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ways can you arrange these digit cards so that the inequality is true?’</a:t>
            </a: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121638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digit cards zero to nine to create two numbers. </a:t>
            </a:r>
            <a:r>
              <a:rPr lang="en-GB" b="1" dirty="0"/>
              <a:t>You may use each card only once</a:t>
            </a:r>
            <a:r>
              <a:rPr lang="en-GB" dirty="0"/>
              <a:t>.</a:t>
            </a:r>
          </a:p>
          <a:p>
            <a:r>
              <a:rPr lang="en-GB" dirty="0"/>
              <a:t>The first number rounds to thirteen thousand when rounded to the nearest thousand.</a:t>
            </a:r>
          </a:p>
          <a:p>
            <a:r>
              <a:rPr lang="en-GB" dirty="0"/>
              <a:t>The second number rounds to thirty thousand when rounded to the nearest ten thousand.’</a:t>
            </a:r>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230556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82CBDD"/>
              </a:buClr>
            </a:pPr>
            <a:r>
              <a:rPr lang="en-GB" sz="1200" dirty="0">
                <a:solidFill>
                  <a:srgbClr val="808080"/>
                </a:solidFill>
                <a:latin typeface="Myriad Pro Semibold" charset="0"/>
                <a:ea typeface="Myriad Pro Semibold" charset="0"/>
                <a:cs typeface="Myriad Pro Semibold" charset="0"/>
              </a:rPr>
              <a:t>Source: </a:t>
            </a:r>
            <a:r>
              <a:rPr lang="en-GB" sz="1200" i="1" dirty="0">
                <a:solidFill>
                  <a:srgbClr val="808080"/>
                </a:solidFill>
                <a:latin typeface="Myriad Pro Semibold" charset="0"/>
                <a:ea typeface="Myriad Pro Semibold" charset="0"/>
                <a:cs typeface="Myriad Pro Semibold" charset="0"/>
              </a:rPr>
              <a:t>The World Factbook</a:t>
            </a:r>
            <a:r>
              <a:rPr lang="en-GB" sz="1200" dirty="0">
                <a:solidFill>
                  <a:srgbClr val="808080"/>
                </a:solidFill>
                <a:latin typeface="Myriad Pro Semibold" charset="0"/>
                <a:ea typeface="Myriad Pro Semibold" charset="0"/>
                <a:cs typeface="Myriad Pro Semibold" charset="0"/>
              </a:rPr>
              <a:t> 2018</a:t>
            </a:r>
            <a:r>
              <a:rPr lang="en-GB" dirty="0">
                <a:solidFill>
                  <a:srgbClr val="808080"/>
                </a:solidFill>
                <a:latin typeface="Myriad Pro Semibold" charset="0"/>
                <a:ea typeface="Myriad Pro Semibold" charset="0"/>
                <a:cs typeface="Myriad Pro Semibold" charset="0"/>
              </a:rPr>
              <a:t>.</a:t>
            </a:r>
          </a:p>
          <a:p>
            <a:pPr>
              <a:lnSpc>
                <a:spcPct val="90000"/>
              </a:lnSpc>
              <a:buClr>
                <a:srgbClr val="82CBDD"/>
              </a:buClr>
            </a:pPr>
            <a:r>
              <a:rPr lang="en-GB" sz="1200" dirty="0">
                <a:solidFill>
                  <a:srgbClr val="808080"/>
                </a:solidFill>
                <a:latin typeface="Myriad Pro Semibold" charset="0"/>
                <a:ea typeface="Myriad Pro Semibold" charset="0"/>
                <a:cs typeface="Myriad Pro Semibold" charset="0"/>
              </a:rPr>
              <a:t>Washington, DC: Central Intelligence Agency, 2018.</a:t>
            </a:r>
          </a:p>
          <a:p>
            <a:pPr>
              <a:lnSpc>
                <a:spcPct val="90000"/>
              </a:lnSpc>
              <a:buClr>
                <a:srgbClr val="82CBDD"/>
              </a:buClr>
            </a:pPr>
            <a:r>
              <a:rPr lang="en-GB" dirty="0">
                <a:solidFill>
                  <a:srgbClr val="808080"/>
                </a:solidFill>
                <a:latin typeface="Myriad Pro Semibold" charset="0"/>
                <a:ea typeface="Myriad Pro Semibold" charset="0"/>
                <a:cs typeface="Myriad Pro Semibold" charset="0"/>
              </a:rPr>
              <a:t>https://www.cia.gov/library/publications/the-world-factbook/fields/2147.html</a:t>
            </a:r>
          </a:p>
          <a:p>
            <a:pPr>
              <a:lnSpc>
                <a:spcPct val="90000"/>
              </a:lnSpc>
              <a:buClr>
                <a:srgbClr val="82CBDD"/>
              </a:buClr>
            </a:pPr>
            <a:endParaRPr lang="en-GB" sz="1200" dirty="0">
              <a:solidFill>
                <a:srgbClr val="808080"/>
              </a:solidFill>
              <a:latin typeface="Myriad Pro Semibold" charset="0"/>
              <a:ea typeface="Myriad Pro Semibold" charset="0"/>
              <a:cs typeface="Myriad Pro Semibold"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306220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charity aims to raise £200,000. So far it has raised £158,436. How much more does the charity need to raise to reach its target amount?’</a:t>
            </a:r>
          </a:p>
        </p:txBody>
      </p:sp>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a:p>
        </p:txBody>
      </p:sp>
    </p:spTree>
    <p:extLst>
      <p:ext uri="{BB962C8B-B14F-4D97-AF65-F5344CB8AC3E}">
        <p14:creationId xmlns:p14="http://schemas.microsoft.com/office/powerpoint/2010/main" val="5270895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Summer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5.png"/><Relationship Id="rId1" Type="http://schemas.openxmlformats.org/officeDocument/2006/relationships/slideLayout" Target="../slideLayouts/slideLayout3.xml"/><Relationship Id="rId5" Type="http://schemas.openxmlformats.org/officeDocument/2006/relationships/image" Target="../media/image87.png"/><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1.30 Composition and calculation: numbers up to 10,000,000</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6</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09798FD-213A-4A4E-8E28-7B3C7D014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55" y="1340387"/>
            <a:ext cx="8115691" cy="914444"/>
          </a:xfrm>
          <a:prstGeom prst="rect">
            <a:avLst/>
          </a:prstGeom>
        </p:spPr>
      </p:pic>
      <p:sp>
        <p:nvSpPr>
          <p:cNvPr id="2" name="Text Placeholder 1"/>
          <p:cNvSpPr>
            <a:spLocks noGrp="1"/>
          </p:cNvSpPr>
          <p:nvPr>
            <p:ph type="body" sz="quarter" idx="11"/>
          </p:nvPr>
        </p:nvSpPr>
        <p:spPr/>
        <p:txBody>
          <a:bodyPr/>
          <a:lstStyle/>
          <a:p>
            <a:r>
              <a:rPr lang="en-GB" dirty="0"/>
              <a:t>1.30 Numbers up to 10,000,000 </a:t>
            </a:r>
            <a:r>
              <a:rPr lang="en-US" dirty="0"/>
              <a:t>– step 1:5</a:t>
            </a:r>
          </a:p>
        </p:txBody>
      </p:sp>
      <p:sp>
        <p:nvSpPr>
          <p:cNvPr id="37" name="TextBox 36">
            <a:extLst>
              <a:ext uri="{FF2B5EF4-FFF2-40B4-BE49-F238E27FC236}">
                <a16:creationId xmlns:a16="http://schemas.microsoft.com/office/drawing/2014/main" id="{6022DF01-C312-498A-B267-D5F594F317C8}"/>
              </a:ext>
            </a:extLst>
          </p:cNvPr>
          <p:cNvSpPr txBox="1"/>
          <p:nvPr/>
        </p:nvSpPr>
        <p:spPr bwMode="auto">
          <a:xfrm>
            <a:off x="4047658" y="1418517"/>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1,000,000</a:t>
            </a:r>
          </a:p>
        </p:txBody>
      </p:sp>
      <p:sp>
        <p:nvSpPr>
          <p:cNvPr id="38" name="TextBox 37">
            <a:extLst>
              <a:ext uri="{FF2B5EF4-FFF2-40B4-BE49-F238E27FC236}">
                <a16:creationId xmlns:a16="http://schemas.microsoft.com/office/drawing/2014/main" id="{3275F4A4-C225-4B72-8AB0-8366B9DF957F}"/>
              </a:ext>
            </a:extLst>
          </p:cNvPr>
          <p:cNvSpPr txBox="1"/>
          <p:nvPr/>
        </p:nvSpPr>
        <p:spPr bwMode="auto">
          <a:xfrm>
            <a:off x="2103737" y="1866138"/>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500,000</a:t>
            </a:r>
          </a:p>
        </p:txBody>
      </p:sp>
      <p:sp>
        <p:nvSpPr>
          <p:cNvPr id="39" name="TextBox 38">
            <a:extLst>
              <a:ext uri="{FF2B5EF4-FFF2-40B4-BE49-F238E27FC236}">
                <a16:creationId xmlns:a16="http://schemas.microsoft.com/office/drawing/2014/main" id="{FF5D897E-E231-4887-B55E-91BE965EB168}"/>
              </a:ext>
            </a:extLst>
          </p:cNvPr>
          <p:cNvSpPr txBox="1"/>
          <p:nvPr/>
        </p:nvSpPr>
        <p:spPr bwMode="auto">
          <a:xfrm>
            <a:off x="6153420" y="1866138"/>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500,000</a:t>
            </a:r>
          </a:p>
        </p:txBody>
      </p:sp>
      <p:pic>
        <p:nvPicPr>
          <p:cNvPr id="11" name="Picture 10">
            <a:extLst>
              <a:ext uri="{FF2B5EF4-FFF2-40B4-BE49-F238E27FC236}">
                <a16:creationId xmlns:a16="http://schemas.microsoft.com/office/drawing/2014/main" id="{7C295380-D134-42DA-8C71-81F411C3D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55" y="2579191"/>
            <a:ext cx="8115691" cy="914444"/>
          </a:xfrm>
          <a:prstGeom prst="rect">
            <a:avLst/>
          </a:prstGeom>
        </p:spPr>
      </p:pic>
      <p:sp>
        <p:nvSpPr>
          <p:cNvPr id="12" name="TextBox 11">
            <a:extLst>
              <a:ext uri="{FF2B5EF4-FFF2-40B4-BE49-F238E27FC236}">
                <a16:creationId xmlns:a16="http://schemas.microsoft.com/office/drawing/2014/main" id="{FAD673AA-C0DB-44EB-8E8F-FE98B696CE99}"/>
              </a:ext>
            </a:extLst>
          </p:cNvPr>
          <p:cNvSpPr txBox="1"/>
          <p:nvPr/>
        </p:nvSpPr>
        <p:spPr bwMode="auto">
          <a:xfrm>
            <a:off x="4047658" y="2657321"/>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1,000,000</a:t>
            </a:r>
          </a:p>
        </p:txBody>
      </p:sp>
      <p:sp>
        <p:nvSpPr>
          <p:cNvPr id="13" name="TextBox 12">
            <a:extLst>
              <a:ext uri="{FF2B5EF4-FFF2-40B4-BE49-F238E27FC236}">
                <a16:creationId xmlns:a16="http://schemas.microsoft.com/office/drawing/2014/main" id="{E292E01A-8333-4D18-9054-82CF01AE2BEC}"/>
              </a:ext>
            </a:extLst>
          </p:cNvPr>
          <p:cNvSpPr txBox="1"/>
          <p:nvPr/>
        </p:nvSpPr>
        <p:spPr bwMode="auto">
          <a:xfrm>
            <a:off x="1094187" y="3104942"/>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250,000</a:t>
            </a:r>
          </a:p>
        </p:txBody>
      </p:sp>
      <p:sp>
        <p:nvSpPr>
          <p:cNvPr id="14" name="TextBox 13">
            <a:extLst>
              <a:ext uri="{FF2B5EF4-FFF2-40B4-BE49-F238E27FC236}">
                <a16:creationId xmlns:a16="http://schemas.microsoft.com/office/drawing/2014/main" id="{20B095BF-A891-416F-AA14-342225FCF97C}"/>
              </a:ext>
            </a:extLst>
          </p:cNvPr>
          <p:cNvSpPr txBox="1"/>
          <p:nvPr/>
        </p:nvSpPr>
        <p:spPr bwMode="auto">
          <a:xfrm>
            <a:off x="3118587" y="3101574"/>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250,000</a:t>
            </a:r>
          </a:p>
        </p:txBody>
      </p:sp>
      <p:sp>
        <p:nvSpPr>
          <p:cNvPr id="15" name="TextBox 14">
            <a:extLst>
              <a:ext uri="{FF2B5EF4-FFF2-40B4-BE49-F238E27FC236}">
                <a16:creationId xmlns:a16="http://schemas.microsoft.com/office/drawing/2014/main" id="{9BC89270-AEFB-4E83-8BD6-0DA9EEB88DE9}"/>
              </a:ext>
            </a:extLst>
          </p:cNvPr>
          <p:cNvSpPr txBox="1"/>
          <p:nvPr/>
        </p:nvSpPr>
        <p:spPr bwMode="auto">
          <a:xfrm>
            <a:off x="5142987" y="3103235"/>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250,000</a:t>
            </a:r>
          </a:p>
        </p:txBody>
      </p:sp>
      <p:sp>
        <p:nvSpPr>
          <p:cNvPr id="16" name="TextBox 15">
            <a:extLst>
              <a:ext uri="{FF2B5EF4-FFF2-40B4-BE49-F238E27FC236}">
                <a16:creationId xmlns:a16="http://schemas.microsoft.com/office/drawing/2014/main" id="{4A8C003D-200E-4AEB-B7AC-A6C42EB10AC5}"/>
              </a:ext>
            </a:extLst>
          </p:cNvPr>
          <p:cNvSpPr txBox="1"/>
          <p:nvPr/>
        </p:nvSpPr>
        <p:spPr bwMode="auto">
          <a:xfrm>
            <a:off x="7167386" y="3101574"/>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250,000</a:t>
            </a:r>
          </a:p>
        </p:txBody>
      </p:sp>
      <p:pic>
        <p:nvPicPr>
          <p:cNvPr id="17" name="Picture 16">
            <a:extLst>
              <a:ext uri="{FF2B5EF4-FFF2-40B4-BE49-F238E27FC236}">
                <a16:creationId xmlns:a16="http://schemas.microsoft.com/office/drawing/2014/main" id="{C05657CA-6632-4D58-A127-9753C12A4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2" y="3818075"/>
            <a:ext cx="8069837" cy="914443"/>
          </a:xfrm>
          <a:prstGeom prst="rect">
            <a:avLst/>
          </a:prstGeom>
        </p:spPr>
      </p:pic>
      <p:sp>
        <p:nvSpPr>
          <p:cNvPr id="18" name="TextBox 17">
            <a:extLst>
              <a:ext uri="{FF2B5EF4-FFF2-40B4-BE49-F238E27FC236}">
                <a16:creationId xmlns:a16="http://schemas.microsoft.com/office/drawing/2014/main" id="{020DE70A-FD96-4A44-9861-C138DB45CD6D}"/>
              </a:ext>
            </a:extLst>
          </p:cNvPr>
          <p:cNvSpPr txBox="1"/>
          <p:nvPr/>
        </p:nvSpPr>
        <p:spPr bwMode="auto">
          <a:xfrm>
            <a:off x="4047658" y="3896205"/>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1,000,000</a:t>
            </a:r>
          </a:p>
        </p:txBody>
      </p:sp>
      <p:sp>
        <p:nvSpPr>
          <p:cNvPr id="19" name="TextBox 18">
            <a:extLst>
              <a:ext uri="{FF2B5EF4-FFF2-40B4-BE49-F238E27FC236}">
                <a16:creationId xmlns:a16="http://schemas.microsoft.com/office/drawing/2014/main" id="{AB916BAA-E7DB-4A14-9148-4732CED1BAF5}"/>
              </a:ext>
            </a:extLst>
          </p:cNvPr>
          <p:cNvSpPr txBox="1"/>
          <p:nvPr/>
        </p:nvSpPr>
        <p:spPr bwMode="auto">
          <a:xfrm>
            <a:off x="891925" y="4340458"/>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200,000</a:t>
            </a:r>
          </a:p>
        </p:txBody>
      </p:sp>
      <p:sp>
        <p:nvSpPr>
          <p:cNvPr id="20" name="TextBox 19">
            <a:extLst>
              <a:ext uri="{FF2B5EF4-FFF2-40B4-BE49-F238E27FC236}">
                <a16:creationId xmlns:a16="http://schemas.microsoft.com/office/drawing/2014/main" id="{85EB5DBB-A68C-4E18-88D5-A2A5190B6DEC}"/>
              </a:ext>
            </a:extLst>
          </p:cNvPr>
          <p:cNvSpPr txBox="1"/>
          <p:nvPr/>
        </p:nvSpPr>
        <p:spPr bwMode="auto">
          <a:xfrm>
            <a:off x="2512831" y="4340458"/>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200,000</a:t>
            </a:r>
          </a:p>
        </p:txBody>
      </p:sp>
      <p:sp>
        <p:nvSpPr>
          <p:cNvPr id="21" name="TextBox 20">
            <a:extLst>
              <a:ext uri="{FF2B5EF4-FFF2-40B4-BE49-F238E27FC236}">
                <a16:creationId xmlns:a16="http://schemas.microsoft.com/office/drawing/2014/main" id="{58A9C904-8A64-46E6-A854-1077EC03F0B8}"/>
              </a:ext>
            </a:extLst>
          </p:cNvPr>
          <p:cNvSpPr txBox="1"/>
          <p:nvPr/>
        </p:nvSpPr>
        <p:spPr bwMode="auto">
          <a:xfrm>
            <a:off x="4133737" y="4340458"/>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200,000</a:t>
            </a:r>
          </a:p>
        </p:txBody>
      </p:sp>
      <p:sp>
        <p:nvSpPr>
          <p:cNvPr id="22" name="TextBox 21">
            <a:extLst>
              <a:ext uri="{FF2B5EF4-FFF2-40B4-BE49-F238E27FC236}">
                <a16:creationId xmlns:a16="http://schemas.microsoft.com/office/drawing/2014/main" id="{EFAD4EEB-6C12-455F-B1BE-1F0F254867A3}"/>
              </a:ext>
            </a:extLst>
          </p:cNvPr>
          <p:cNvSpPr txBox="1"/>
          <p:nvPr/>
        </p:nvSpPr>
        <p:spPr bwMode="auto">
          <a:xfrm>
            <a:off x="5754643" y="4340458"/>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200,000</a:t>
            </a:r>
          </a:p>
        </p:txBody>
      </p:sp>
      <p:sp>
        <p:nvSpPr>
          <p:cNvPr id="23" name="TextBox 22">
            <a:extLst>
              <a:ext uri="{FF2B5EF4-FFF2-40B4-BE49-F238E27FC236}">
                <a16:creationId xmlns:a16="http://schemas.microsoft.com/office/drawing/2014/main" id="{19B398AC-312F-4C7E-8389-FE84F5E18930}"/>
              </a:ext>
            </a:extLst>
          </p:cNvPr>
          <p:cNvSpPr txBox="1"/>
          <p:nvPr/>
        </p:nvSpPr>
        <p:spPr bwMode="auto">
          <a:xfrm>
            <a:off x="7375550" y="4340458"/>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200,000</a:t>
            </a:r>
          </a:p>
        </p:txBody>
      </p:sp>
      <p:pic>
        <p:nvPicPr>
          <p:cNvPr id="24" name="Picture 23">
            <a:extLst>
              <a:ext uri="{FF2B5EF4-FFF2-40B4-BE49-F238E27FC236}">
                <a16:creationId xmlns:a16="http://schemas.microsoft.com/office/drawing/2014/main" id="{38728974-78C4-43CE-B64A-E10CBE079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82" y="5055416"/>
            <a:ext cx="8069837" cy="909277"/>
          </a:xfrm>
          <a:prstGeom prst="rect">
            <a:avLst/>
          </a:prstGeom>
        </p:spPr>
      </p:pic>
      <p:sp>
        <p:nvSpPr>
          <p:cNvPr id="25" name="TextBox 24">
            <a:extLst>
              <a:ext uri="{FF2B5EF4-FFF2-40B4-BE49-F238E27FC236}">
                <a16:creationId xmlns:a16="http://schemas.microsoft.com/office/drawing/2014/main" id="{12FBFE1C-AE49-4393-A27E-660894168A01}"/>
              </a:ext>
            </a:extLst>
          </p:cNvPr>
          <p:cNvSpPr txBox="1"/>
          <p:nvPr/>
        </p:nvSpPr>
        <p:spPr bwMode="auto">
          <a:xfrm>
            <a:off x="4047658" y="5130963"/>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1,000,000</a:t>
            </a:r>
          </a:p>
        </p:txBody>
      </p:sp>
      <p:sp>
        <p:nvSpPr>
          <p:cNvPr id="26" name="TextBox 25">
            <a:extLst>
              <a:ext uri="{FF2B5EF4-FFF2-40B4-BE49-F238E27FC236}">
                <a16:creationId xmlns:a16="http://schemas.microsoft.com/office/drawing/2014/main" id="{90388AE9-5536-484F-94B3-68E3CBDF0E2E}"/>
              </a:ext>
            </a:extLst>
          </p:cNvPr>
          <p:cNvSpPr txBox="1"/>
          <p:nvPr/>
        </p:nvSpPr>
        <p:spPr bwMode="auto">
          <a:xfrm>
            <a:off x="499774" y="5575216"/>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
        <p:nvSpPr>
          <p:cNvPr id="27" name="TextBox 26">
            <a:extLst>
              <a:ext uri="{FF2B5EF4-FFF2-40B4-BE49-F238E27FC236}">
                <a16:creationId xmlns:a16="http://schemas.microsoft.com/office/drawing/2014/main" id="{DDFFDC0E-E627-4DBF-BA18-BBCD087025B2}"/>
              </a:ext>
            </a:extLst>
          </p:cNvPr>
          <p:cNvSpPr txBox="1"/>
          <p:nvPr/>
        </p:nvSpPr>
        <p:spPr bwMode="auto">
          <a:xfrm>
            <a:off x="1305204" y="5575216"/>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
        <p:nvSpPr>
          <p:cNvPr id="28" name="TextBox 27">
            <a:extLst>
              <a:ext uri="{FF2B5EF4-FFF2-40B4-BE49-F238E27FC236}">
                <a16:creationId xmlns:a16="http://schemas.microsoft.com/office/drawing/2014/main" id="{2F2C3222-A717-46FA-B2B3-503F10631BE3}"/>
              </a:ext>
            </a:extLst>
          </p:cNvPr>
          <p:cNvSpPr txBox="1"/>
          <p:nvPr/>
        </p:nvSpPr>
        <p:spPr bwMode="auto">
          <a:xfrm>
            <a:off x="2110634" y="5575216"/>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
        <p:nvSpPr>
          <p:cNvPr id="29" name="TextBox 28">
            <a:extLst>
              <a:ext uri="{FF2B5EF4-FFF2-40B4-BE49-F238E27FC236}">
                <a16:creationId xmlns:a16="http://schemas.microsoft.com/office/drawing/2014/main" id="{1E3D5EB6-9F6E-449F-BA32-4FB3A1930BC2}"/>
              </a:ext>
            </a:extLst>
          </p:cNvPr>
          <p:cNvSpPr txBox="1"/>
          <p:nvPr/>
        </p:nvSpPr>
        <p:spPr bwMode="auto">
          <a:xfrm>
            <a:off x="2916064" y="5575216"/>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
        <p:nvSpPr>
          <p:cNvPr id="30" name="TextBox 29">
            <a:extLst>
              <a:ext uri="{FF2B5EF4-FFF2-40B4-BE49-F238E27FC236}">
                <a16:creationId xmlns:a16="http://schemas.microsoft.com/office/drawing/2014/main" id="{A28C9B1E-768E-4D7C-BD23-149F3E0DDC15}"/>
              </a:ext>
            </a:extLst>
          </p:cNvPr>
          <p:cNvSpPr txBox="1"/>
          <p:nvPr/>
        </p:nvSpPr>
        <p:spPr bwMode="auto">
          <a:xfrm>
            <a:off x="3721494" y="5575216"/>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
        <p:nvSpPr>
          <p:cNvPr id="31" name="TextBox 30">
            <a:extLst>
              <a:ext uri="{FF2B5EF4-FFF2-40B4-BE49-F238E27FC236}">
                <a16:creationId xmlns:a16="http://schemas.microsoft.com/office/drawing/2014/main" id="{513C2BA4-D0C2-4178-A733-8F25D6113623}"/>
              </a:ext>
            </a:extLst>
          </p:cNvPr>
          <p:cNvSpPr txBox="1"/>
          <p:nvPr/>
        </p:nvSpPr>
        <p:spPr bwMode="auto">
          <a:xfrm>
            <a:off x="4526924" y="5575216"/>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
        <p:nvSpPr>
          <p:cNvPr id="32" name="TextBox 31">
            <a:extLst>
              <a:ext uri="{FF2B5EF4-FFF2-40B4-BE49-F238E27FC236}">
                <a16:creationId xmlns:a16="http://schemas.microsoft.com/office/drawing/2014/main" id="{059BE694-4227-4E49-AB6B-B5DA99E9E3F9}"/>
              </a:ext>
            </a:extLst>
          </p:cNvPr>
          <p:cNvSpPr txBox="1"/>
          <p:nvPr/>
        </p:nvSpPr>
        <p:spPr bwMode="auto">
          <a:xfrm>
            <a:off x="5332354" y="5575216"/>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
        <p:nvSpPr>
          <p:cNvPr id="33" name="TextBox 32">
            <a:extLst>
              <a:ext uri="{FF2B5EF4-FFF2-40B4-BE49-F238E27FC236}">
                <a16:creationId xmlns:a16="http://schemas.microsoft.com/office/drawing/2014/main" id="{E3CD061C-6F5D-409A-B400-150D0B4B1E8F}"/>
              </a:ext>
            </a:extLst>
          </p:cNvPr>
          <p:cNvSpPr txBox="1"/>
          <p:nvPr/>
        </p:nvSpPr>
        <p:spPr bwMode="auto">
          <a:xfrm>
            <a:off x="6137784" y="5575216"/>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
        <p:nvSpPr>
          <p:cNvPr id="34" name="TextBox 33">
            <a:extLst>
              <a:ext uri="{FF2B5EF4-FFF2-40B4-BE49-F238E27FC236}">
                <a16:creationId xmlns:a16="http://schemas.microsoft.com/office/drawing/2014/main" id="{962088F4-219B-4D03-92E5-2A73685E0C34}"/>
              </a:ext>
            </a:extLst>
          </p:cNvPr>
          <p:cNvSpPr txBox="1"/>
          <p:nvPr/>
        </p:nvSpPr>
        <p:spPr bwMode="auto">
          <a:xfrm>
            <a:off x="6943214" y="5575216"/>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
        <p:nvSpPr>
          <p:cNvPr id="35" name="TextBox 34">
            <a:extLst>
              <a:ext uri="{FF2B5EF4-FFF2-40B4-BE49-F238E27FC236}">
                <a16:creationId xmlns:a16="http://schemas.microsoft.com/office/drawing/2014/main" id="{CEF2AB1B-CFAF-4E55-9627-64D94D1C01CF}"/>
              </a:ext>
            </a:extLst>
          </p:cNvPr>
          <p:cNvSpPr txBox="1"/>
          <p:nvPr/>
        </p:nvSpPr>
        <p:spPr bwMode="auto">
          <a:xfrm>
            <a:off x="7748648" y="5575216"/>
            <a:ext cx="893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a:t>
            </a:r>
          </a:p>
        </p:txBody>
      </p:sp>
    </p:spTree>
    <p:extLst>
      <p:ext uri="{BB962C8B-B14F-4D97-AF65-F5344CB8AC3E}">
        <p14:creationId xmlns:p14="http://schemas.microsoft.com/office/powerpoint/2010/main" val="426360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250"/>
                                        <p:tgtEl>
                                          <p:spTgt spid="26"/>
                                        </p:tgtEl>
                                      </p:cBhvr>
                                    </p:animEffect>
                                  </p:childTnLst>
                                </p:cTn>
                              </p:par>
                            </p:childTnLst>
                          </p:cTn>
                        </p:par>
                        <p:par>
                          <p:cTn id="56" fill="hold">
                            <p:stCondLst>
                              <p:cond delay="25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250"/>
                                        <p:tgtEl>
                                          <p:spTgt spid="27"/>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50"/>
                                        <p:tgtEl>
                                          <p:spTgt spid="28"/>
                                        </p:tgtEl>
                                      </p:cBhvr>
                                    </p:animEffect>
                                  </p:childTnLst>
                                </p:cTn>
                              </p:par>
                            </p:childTnLst>
                          </p:cTn>
                        </p:par>
                        <p:par>
                          <p:cTn id="64" fill="hold">
                            <p:stCondLst>
                              <p:cond delay="75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50"/>
                                        <p:tgtEl>
                                          <p:spTgt spid="29"/>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250"/>
                                        <p:tgtEl>
                                          <p:spTgt spid="30"/>
                                        </p:tgtEl>
                                      </p:cBhvr>
                                    </p:animEffect>
                                  </p:childTnLst>
                                </p:cTn>
                              </p:par>
                            </p:childTnLst>
                          </p:cTn>
                        </p:par>
                        <p:par>
                          <p:cTn id="72" fill="hold">
                            <p:stCondLst>
                              <p:cond delay="125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250"/>
                                        <p:tgtEl>
                                          <p:spTgt spid="31"/>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250"/>
                                        <p:tgtEl>
                                          <p:spTgt spid="32"/>
                                        </p:tgtEl>
                                      </p:cBhvr>
                                    </p:animEffect>
                                  </p:childTnLst>
                                </p:cTn>
                              </p:par>
                            </p:childTnLst>
                          </p:cTn>
                        </p:par>
                        <p:par>
                          <p:cTn id="80" fill="hold">
                            <p:stCondLst>
                              <p:cond delay="1750"/>
                            </p:stCondLst>
                            <p:childTnLst>
                              <p:par>
                                <p:cTn id="81" presetID="10" presetClass="entr" presetSubtype="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250"/>
                                        <p:tgtEl>
                                          <p:spTgt spid="33"/>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250"/>
                                        <p:tgtEl>
                                          <p:spTgt spid="34"/>
                                        </p:tgtEl>
                                      </p:cBhvr>
                                    </p:animEffect>
                                  </p:childTnLst>
                                </p:cTn>
                              </p:par>
                            </p:childTnLst>
                          </p:cTn>
                        </p:par>
                        <p:par>
                          <p:cTn id="88" fill="hold">
                            <p:stCondLst>
                              <p:cond delay="2250"/>
                            </p:stCondLst>
                            <p:childTnLst>
                              <p:par>
                                <p:cTn id="89" presetID="10"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3" grpId="0"/>
      <p:bldP spid="14" grpId="0"/>
      <p:bldP spid="15" grpId="0"/>
      <p:bldP spid="16" grpId="0"/>
      <p:bldP spid="19" grpId="0"/>
      <p:bldP spid="20" grpId="0"/>
      <p:bldP spid="21" grpId="0"/>
      <p:bldP spid="22" grpId="0"/>
      <p:bldP spid="23" grpId="0"/>
      <p:bldP spid="26" grpId="0"/>
      <p:bldP spid="27" grpId="0"/>
      <p:bldP spid="28"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1:6</a:t>
            </a:r>
          </a:p>
        </p:txBody>
      </p:sp>
      <p:pic>
        <p:nvPicPr>
          <p:cNvPr id="5" name="Picture 4">
            <a:extLst>
              <a:ext uri="{FF2B5EF4-FFF2-40B4-BE49-F238E27FC236}">
                <a16:creationId xmlns:a16="http://schemas.microsoft.com/office/drawing/2014/main" id="{4C48C3EB-E502-4635-A0D4-3265B8300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55" y="1340203"/>
            <a:ext cx="8115691" cy="914444"/>
          </a:xfrm>
          <a:prstGeom prst="rect">
            <a:avLst/>
          </a:prstGeom>
        </p:spPr>
      </p:pic>
      <p:sp>
        <p:nvSpPr>
          <p:cNvPr id="6" name="TextBox 5">
            <a:extLst>
              <a:ext uri="{FF2B5EF4-FFF2-40B4-BE49-F238E27FC236}">
                <a16:creationId xmlns:a16="http://schemas.microsoft.com/office/drawing/2014/main" id="{B2C2325D-5B64-4AC9-B40A-A8C66328A3C3}"/>
              </a:ext>
            </a:extLst>
          </p:cNvPr>
          <p:cNvSpPr txBox="1"/>
          <p:nvPr/>
        </p:nvSpPr>
        <p:spPr bwMode="auto">
          <a:xfrm>
            <a:off x="4180706" y="1418333"/>
            <a:ext cx="78258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a:t>
            </a:r>
          </a:p>
        </p:txBody>
      </p:sp>
      <p:sp>
        <p:nvSpPr>
          <p:cNvPr id="7" name="TextBox 6">
            <a:extLst>
              <a:ext uri="{FF2B5EF4-FFF2-40B4-BE49-F238E27FC236}">
                <a16:creationId xmlns:a16="http://schemas.microsoft.com/office/drawing/2014/main" id="{7D93EC1D-028A-44FF-8709-9004B349A7E5}"/>
              </a:ext>
            </a:extLst>
          </p:cNvPr>
          <p:cNvSpPr txBox="1"/>
          <p:nvPr/>
        </p:nvSpPr>
        <p:spPr bwMode="auto">
          <a:xfrm>
            <a:off x="2214343" y="1865954"/>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5,000</a:t>
            </a:r>
          </a:p>
        </p:txBody>
      </p:sp>
      <p:sp>
        <p:nvSpPr>
          <p:cNvPr id="8" name="TextBox 7">
            <a:extLst>
              <a:ext uri="{FF2B5EF4-FFF2-40B4-BE49-F238E27FC236}">
                <a16:creationId xmlns:a16="http://schemas.microsoft.com/office/drawing/2014/main" id="{757BC29B-4836-49D6-A37F-C50A662D0CA2}"/>
              </a:ext>
            </a:extLst>
          </p:cNvPr>
          <p:cNvSpPr txBox="1"/>
          <p:nvPr/>
        </p:nvSpPr>
        <p:spPr bwMode="auto">
          <a:xfrm>
            <a:off x="6264026" y="1865954"/>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5,000</a:t>
            </a:r>
          </a:p>
        </p:txBody>
      </p:sp>
      <p:pic>
        <p:nvPicPr>
          <p:cNvPr id="9" name="Picture 8">
            <a:extLst>
              <a:ext uri="{FF2B5EF4-FFF2-40B4-BE49-F238E27FC236}">
                <a16:creationId xmlns:a16="http://schemas.microsoft.com/office/drawing/2014/main" id="{9DFE2B6C-F550-462A-BC15-A0823ED0B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55" y="2579421"/>
            <a:ext cx="8115691" cy="914444"/>
          </a:xfrm>
          <a:prstGeom prst="rect">
            <a:avLst/>
          </a:prstGeom>
        </p:spPr>
      </p:pic>
      <p:sp>
        <p:nvSpPr>
          <p:cNvPr id="10" name="TextBox 9">
            <a:extLst>
              <a:ext uri="{FF2B5EF4-FFF2-40B4-BE49-F238E27FC236}">
                <a16:creationId xmlns:a16="http://schemas.microsoft.com/office/drawing/2014/main" id="{ED701075-ADAE-460D-B181-93F4ED63635F}"/>
              </a:ext>
            </a:extLst>
          </p:cNvPr>
          <p:cNvSpPr txBox="1"/>
          <p:nvPr/>
        </p:nvSpPr>
        <p:spPr bwMode="auto">
          <a:xfrm>
            <a:off x="4180707" y="2657551"/>
            <a:ext cx="78258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a:t>
            </a:r>
          </a:p>
        </p:txBody>
      </p:sp>
      <p:sp>
        <p:nvSpPr>
          <p:cNvPr id="11" name="TextBox 10">
            <a:extLst>
              <a:ext uri="{FF2B5EF4-FFF2-40B4-BE49-F238E27FC236}">
                <a16:creationId xmlns:a16="http://schemas.microsoft.com/office/drawing/2014/main" id="{03B53403-02F0-4095-A45A-4DCF8326C420}"/>
              </a:ext>
            </a:extLst>
          </p:cNvPr>
          <p:cNvSpPr txBox="1"/>
          <p:nvPr/>
        </p:nvSpPr>
        <p:spPr bwMode="auto">
          <a:xfrm>
            <a:off x="1204792" y="3105172"/>
            <a:ext cx="67198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a:t>
            </a:r>
          </a:p>
        </p:txBody>
      </p:sp>
      <p:sp>
        <p:nvSpPr>
          <p:cNvPr id="12" name="TextBox 11">
            <a:extLst>
              <a:ext uri="{FF2B5EF4-FFF2-40B4-BE49-F238E27FC236}">
                <a16:creationId xmlns:a16="http://schemas.microsoft.com/office/drawing/2014/main" id="{B4AD07D8-4CB4-4BED-91CD-6A603CF8FB3F}"/>
              </a:ext>
            </a:extLst>
          </p:cNvPr>
          <p:cNvSpPr txBox="1"/>
          <p:nvPr/>
        </p:nvSpPr>
        <p:spPr bwMode="auto">
          <a:xfrm>
            <a:off x="3229194" y="3101804"/>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a:t>
            </a:r>
          </a:p>
        </p:txBody>
      </p:sp>
      <p:sp>
        <p:nvSpPr>
          <p:cNvPr id="13" name="TextBox 12">
            <a:extLst>
              <a:ext uri="{FF2B5EF4-FFF2-40B4-BE49-F238E27FC236}">
                <a16:creationId xmlns:a16="http://schemas.microsoft.com/office/drawing/2014/main" id="{B2D1D7B7-44E7-4B47-8431-274F402B7384}"/>
              </a:ext>
            </a:extLst>
          </p:cNvPr>
          <p:cNvSpPr txBox="1"/>
          <p:nvPr/>
        </p:nvSpPr>
        <p:spPr bwMode="auto">
          <a:xfrm>
            <a:off x="5253593" y="3103465"/>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a:t>
            </a:r>
          </a:p>
        </p:txBody>
      </p:sp>
      <p:sp>
        <p:nvSpPr>
          <p:cNvPr id="14" name="TextBox 13">
            <a:extLst>
              <a:ext uri="{FF2B5EF4-FFF2-40B4-BE49-F238E27FC236}">
                <a16:creationId xmlns:a16="http://schemas.microsoft.com/office/drawing/2014/main" id="{325F9B6F-5572-4057-9C4A-F1115E53B6CA}"/>
              </a:ext>
            </a:extLst>
          </p:cNvPr>
          <p:cNvSpPr txBox="1"/>
          <p:nvPr/>
        </p:nvSpPr>
        <p:spPr bwMode="auto">
          <a:xfrm>
            <a:off x="7277993" y="3101804"/>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a:t>
            </a:r>
          </a:p>
        </p:txBody>
      </p:sp>
      <p:pic>
        <p:nvPicPr>
          <p:cNvPr id="21" name="Picture 20">
            <a:extLst>
              <a:ext uri="{FF2B5EF4-FFF2-40B4-BE49-F238E27FC236}">
                <a16:creationId xmlns:a16="http://schemas.microsoft.com/office/drawing/2014/main" id="{F2152965-D58B-46BC-B75F-BC87763C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2" y="5056471"/>
            <a:ext cx="8069837" cy="909277"/>
          </a:xfrm>
          <a:prstGeom prst="rect">
            <a:avLst/>
          </a:prstGeom>
        </p:spPr>
      </p:pic>
      <p:sp>
        <p:nvSpPr>
          <p:cNvPr id="22" name="TextBox 21">
            <a:extLst>
              <a:ext uri="{FF2B5EF4-FFF2-40B4-BE49-F238E27FC236}">
                <a16:creationId xmlns:a16="http://schemas.microsoft.com/office/drawing/2014/main" id="{1447E777-65E9-4BEB-9B0C-DFB286BE4636}"/>
              </a:ext>
            </a:extLst>
          </p:cNvPr>
          <p:cNvSpPr txBox="1"/>
          <p:nvPr/>
        </p:nvSpPr>
        <p:spPr bwMode="auto">
          <a:xfrm>
            <a:off x="4180706" y="5132018"/>
            <a:ext cx="78258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a:t>
            </a:r>
          </a:p>
        </p:txBody>
      </p:sp>
      <p:sp>
        <p:nvSpPr>
          <p:cNvPr id="23" name="TextBox 22">
            <a:extLst>
              <a:ext uri="{FF2B5EF4-FFF2-40B4-BE49-F238E27FC236}">
                <a16:creationId xmlns:a16="http://schemas.microsoft.com/office/drawing/2014/main" id="{381DBD67-9B36-4D88-AC8E-16766F1C3756}"/>
              </a:ext>
            </a:extLst>
          </p:cNvPr>
          <p:cNvSpPr txBox="1"/>
          <p:nvPr/>
        </p:nvSpPr>
        <p:spPr bwMode="auto">
          <a:xfrm>
            <a:off x="608002" y="5576271"/>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24" name="TextBox 23">
            <a:extLst>
              <a:ext uri="{FF2B5EF4-FFF2-40B4-BE49-F238E27FC236}">
                <a16:creationId xmlns:a16="http://schemas.microsoft.com/office/drawing/2014/main" id="{9281DC1B-C18D-49BB-9B88-19E32C22B73E}"/>
              </a:ext>
            </a:extLst>
          </p:cNvPr>
          <p:cNvSpPr txBox="1"/>
          <p:nvPr/>
        </p:nvSpPr>
        <p:spPr bwMode="auto">
          <a:xfrm>
            <a:off x="1413697" y="5576271"/>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25" name="TextBox 24">
            <a:extLst>
              <a:ext uri="{FF2B5EF4-FFF2-40B4-BE49-F238E27FC236}">
                <a16:creationId xmlns:a16="http://schemas.microsoft.com/office/drawing/2014/main" id="{C2BF3E2C-355F-4563-89BA-2E67226607A5}"/>
              </a:ext>
            </a:extLst>
          </p:cNvPr>
          <p:cNvSpPr txBox="1"/>
          <p:nvPr/>
        </p:nvSpPr>
        <p:spPr bwMode="auto">
          <a:xfrm>
            <a:off x="2219392" y="5576271"/>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26" name="TextBox 25">
            <a:extLst>
              <a:ext uri="{FF2B5EF4-FFF2-40B4-BE49-F238E27FC236}">
                <a16:creationId xmlns:a16="http://schemas.microsoft.com/office/drawing/2014/main" id="{D1368954-BA9E-4014-8343-EAD8439B6195}"/>
              </a:ext>
            </a:extLst>
          </p:cNvPr>
          <p:cNvSpPr txBox="1"/>
          <p:nvPr/>
        </p:nvSpPr>
        <p:spPr bwMode="auto">
          <a:xfrm>
            <a:off x="3025087" y="5576271"/>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27" name="TextBox 26">
            <a:extLst>
              <a:ext uri="{FF2B5EF4-FFF2-40B4-BE49-F238E27FC236}">
                <a16:creationId xmlns:a16="http://schemas.microsoft.com/office/drawing/2014/main" id="{B366AF7B-52C3-49F2-A89C-CF60DBD840E8}"/>
              </a:ext>
            </a:extLst>
          </p:cNvPr>
          <p:cNvSpPr txBox="1"/>
          <p:nvPr/>
        </p:nvSpPr>
        <p:spPr bwMode="auto">
          <a:xfrm>
            <a:off x="3830782" y="5576271"/>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28" name="TextBox 27">
            <a:extLst>
              <a:ext uri="{FF2B5EF4-FFF2-40B4-BE49-F238E27FC236}">
                <a16:creationId xmlns:a16="http://schemas.microsoft.com/office/drawing/2014/main" id="{98E8F889-53C1-4847-9F94-CC7FD5C744CC}"/>
              </a:ext>
            </a:extLst>
          </p:cNvPr>
          <p:cNvSpPr txBox="1"/>
          <p:nvPr/>
        </p:nvSpPr>
        <p:spPr bwMode="auto">
          <a:xfrm>
            <a:off x="4636477" y="5576271"/>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29" name="TextBox 28">
            <a:extLst>
              <a:ext uri="{FF2B5EF4-FFF2-40B4-BE49-F238E27FC236}">
                <a16:creationId xmlns:a16="http://schemas.microsoft.com/office/drawing/2014/main" id="{0D92AFAF-6CDC-4855-A78B-74A55409126D}"/>
              </a:ext>
            </a:extLst>
          </p:cNvPr>
          <p:cNvSpPr txBox="1"/>
          <p:nvPr/>
        </p:nvSpPr>
        <p:spPr bwMode="auto">
          <a:xfrm>
            <a:off x="5442172" y="5576271"/>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30" name="TextBox 29">
            <a:extLst>
              <a:ext uri="{FF2B5EF4-FFF2-40B4-BE49-F238E27FC236}">
                <a16:creationId xmlns:a16="http://schemas.microsoft.com/office/drawing/2014/main" id="{5D8B3242-C06A-481E-B1A4-CCEB9C35FA69}"/>
              </a:ext>
            </a:extLst>
          </p:cNvPr>
          <p:cNvSpPr txBox="1"/>
          <p:nvPr/>
        </p:nvSpPr>
        <p:spPr bwMode="auto">
          <a:xfrm>
            <a:off x="6247867" y="5576271"/>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31" name="TextBox 30">
            <a:extLst>
              <a:ext uri="{FF2B5EF4-FFF2-40B4-BE49-F238E27FC236}">
                <a16:creationId xmlns:a16="http://schemas.microsoft.com/office/drawing/2014/main" id="{9BC32CAA-3D15-42BD-9BB6-669CE2D3BF80}"/>
              </a:ext>
            </a:extLst>
          </p:cNvPr>
          <p:cNvSpPr txBox="1"/>
          <p:nvPr/>
        </p:nvSpPr>
        <p:spPr bwMode="auto">
          <a:xfrm>
            <a:off x="7053562" y="5576271"/>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32" name="TextBox 31">
            <a:extLst>
              <a:ext uri="{FF2B5EF4-FFF2-40B4-BE49-F238E27FC236}">
                <a16:creationId xmlns:a16="http://schemas.microsoft.com/office/drawing/2014/main" id="{6CF1E8D7-9A40-4263-AFA9-1517FBA7698D}"/>
              </a:ext>
            </a:extLst>
          </p:cNvPr>
          <p:cNvSpPr txBox="1"/>
          <p:nvPr/>
        </p:nvSpPr>
        <p:spPr bwMode="auto">
          <a:xfrm>
            <a:off x="7859256" y="5576271"/>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pic>
        <p:nvPicPr>
          <p:cNvPr id="38" name="Picture 37">
            <a:extLst>
              <a:ext uri="{FF2B5EF4-FFF2-40B4-BE49-F238E27FC236}">
                <a16:creationId xmlns:a16="http://schemas.microsoft.com/office/drawing/2014/main" id="{D943487F-23E1-463E-AE60-36EE2592D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155" y="3817595"/>
            <a:ext cx="8069837" cy="914443"/>
          </a:xfrm>
          <a:prstGeom prst="rect">
            <a:avLst/>
          </a:prstGeom>
        </p:spPr>
      </p:pic>
      <p:sp>
        <p:nvSpPr>
          <p:cNvPr id="39" name="TextBox 38">
            <a:extLst>
              <a:ext uri="{FF2B5EF4-FFF2-40B4-BE49-F238E27FC236}">
                <a16:creationId xmlns:a16="http://schemas.microsoft.com/office/drawing/2014/main" id="{4DBEF3AF-3C5B-4520-A4AA-7CEBC6329A32}"/>
              </a:ext>
            </a:extLst>
          </p:cNvPr>
          <p:cNvSpPr txBox="1"/>
          <p:nvPr/>
        </p:nvSpPr>
        <p:spPr bwMode="auto">
          <a:xfrm>
            <a:off x="4157780" y="3895725"/>
            <a:ext cx="78258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a:t>
            </a:r>
          </a:p>
        </p:txBody>
      </p:sp>
      <p:sp>
        <p:nvSpPr>
          <p:cNvPr id="40" name="TextBox 39">
            <a:extLst>
              <a:ext uri="{FF2B5EF4-FFF2-40B4-BE49-F238E27FC236}">
                <a16:creationId xmlns:a16="http://schemas.microsoft.com/office/drawing/2014/main" id="{82CE449C-E280-4B60-9BE8-53F5E4A43B75}"/>
              </a:ext>
            </a:extLst>
          </p:cNvPr>
          <p:cNvSpPr txBox="1"/>
          <p:nvPr/>
        </p:nvSpPr>
        <p:spPr bwMode="auto">
          <a:xfrm>
            <a:off x="979604" y="4339978"/>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a:t>
            </a:r>
          </a:p>
        </p:txBody>
      </p:sp>
      <p:sp>
        <p:nvSpPr>
          <p:cNvPr id="41" name="TextBox 40">
            <a:extLst>
              <a:ext uri="{FF2B5EF4-FFF2-40B4-BE49-F238E27FC236}">
                <a16:creationId xmlns:a16="http://schemas.microsoft.com/office/drawing/2014/main" id="{463A1FC7-1DFE-40FA-90B2-7FD51B24B140}"/>
              </a:ext>
            </a:extLst>
          </p:cNvPr>
          <p:cNvSpPr txBox="1"/>
          <p:nvPr/>
        </p:nvSpPr>
        <p:spPr bwMode="auto">
          <a:xfrm>
            <a:off x="2600510" y="4339978"/>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a:t>
            </a:r>
          </a:p>
        </p:txBody>
      </p:sp>
      <p:sp>
        <p:nvSpPr>
          <p:cNvPr id="42" name="TextBox 41">
            <a:extLst>
              <a:ext uri="{FF2B5EF4-FFF2-40B4-BE49-F238E27FC236}">
                <a16:creationId xmlns:a16="http://schemas.microsoft.com/office/drawing/2014/main" id="{A9DF0235-327C-401F-A9AD-2FDE999D1D08}"/>
              </a:ext>
            </a:extLst>
          </p:cNvPr>
          <p:cNvSpPr txBox="1"/>
          <p:nvPr/>
        </p:nvSpPr>
        <p:spPr bwMode="auto">
          <a:xfrm>
            <a:off x="4221416" y="4339978"/>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a:t>
            </a:r>
          </a:p>
        </p:txBody>
      </p:sp>
      <p:sp>
        <p:nvSpPr>
          <p:cNvPr id="43" name="TextBox 42">
            <a:extLst>
              <a:ext uri="{FF2B5EF4-FFF2-40B4-BE49-F238E27FC236}">
                <a16:creationId xmlns:a16="http://schemas.microsoft.com/office/drawing/2014/main" id="{4829357D-7F1A-4F86-B857-0CA83943B831}"/>
              </a:ext>
            </a:extLst>
          </p:cNvPr>
          <p:cNvSpPr txBox="1"/>
          <p:nvPr/>
        </p:nvSpPr>
        <p:spPr bwMode="auto">
          <a:xfrm>
            <a:off x="5842322" y="4339978"/>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a:t>
            </a:r>
          </a:p>
        </p:txBody>
      </p:sp>
      <p:sp>
        <p:nvSpPr>
          <p:cNvPr id="44" name="TextBox 43">
            <a:extLst>
              <a:ext uri="{FF2B5EF4-FFF2-40B4-BE49-F238E27FC236}">
                <a16:creationId xmlns:a16="http://schemas.microsoft.com/office/drawing/2014/main" id="{61562FCA-8490-413D-88D7-7400F3320277}"/>
              </a:ext>
            </a:extLst>
          </p:cNvPr>
          <p:cNvSpPr txBox="1"/>
          <p:nvPr/>
        </p:nvSpPr>
        <p:spPr bwMode="auto">
          <a:xfrm>
            <a:off x="7463229" y="4339978"/>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a:t>
            </a:r>
          </a:p>
        </p:txBody>
      </p:sp>
    </p:spTree>
    <p:extLst>
      <p:ext uri="{BB962C8B-B14F-4D97-AF65-F5344CB8AC3E}">
        <p14:creationId xmlns:p14="http://schemas.microsoft.com/office/powerpoint/2010/main" val="79971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childTnLst>
                                </p:cTn>
                              </p:par>
                            </p:childTnLst>
                          </p:cTn>
                        </p:par>
                        <p:par>
                          <p:cTn id="80" fill="hold">
                            <p:stCondLst>
                              <p:cond delay="250"/>
                            </p:stCondLst>
                            <p:childTnLst>
                              <p:par>
                                <p:cTn id="81" presetID="10" presetClass="entr" presetSubtype="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250"/>
                                        <p:tgtEl>
                                          <p:spTgt spid="24"/>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250"/>
                                        <p:tgtEl>
                                          <p:spTgt spid="25"/>
                                        </p:tgtEl>
                                      </p:cBhvr>
                                    </p:animEffect>
                                  </p:childTnLst>
                                </p:cTn>
                              </p:par>
                            </p:childTnLst>
                          </p:cTn>
                        </p:par>
                        <p:par>
                          <p:cTn id="88" fill="hold">
                            <p:stCondLst>
                              <p:cond delay="750"/>
                            </p:stCondLst>
                            <p:childTnLst>
                              <p:par>
                                <p:cTn id="89" presetID="10"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250"/>
                                        <p:tgtEl>
                                          <p:spTgt spid="26"/>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250"/>
                                        <p:tgtEl>
                                          <p:spTgt spid="27"/>
                                        </p:tgtEl>
                                      </p:cBhvr>
                                    </p:animEffect>
                                  </p:childTnLst>
                                </p:cTn>
                              </p:par>
                            </p:childTnLst>
                          </p:cTn>
                        </p:par>
                        <p:par>
                          <p:cTn id="96" fill="hold">
                            <p:stCondLst>
                              <p:cond delay="1250"/>
                            </p:stCondLst>
                            <p:childTnLst>
                              <p:par>
                                <p:cTn id="97" presetID="10" presetClass="entr" presetSubtype="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250"/>
                                        <p:tgtEl>
                                          <p:spTgt spid="28"/>
                                        </p:tgtEl>
                                      </p:cBhvr>
                                    </p:animEffect>
                                  </p:childTnLst>
                                </p:cTn>
                              </p:par>
                            </p:childTnLst>
                          </p:cTn>
                        </p:par>
                        <p:par>
                          <p:cTn id="100" fill="hold">
                            <p:stCondLst>
                              <p:cond delay="1500"/>
                            </p:stCondLst>
                            <p:childTnLst>
                              <p:par>
                                <p:cTn id="101" presetID="10" presetClass="entr" presetSubtype="0"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250"/>
                                        <p:tgtEl>
                                          <p:spTgt spid="29"/>
                                        </p:tgtEl>
                                      </p:cBhvr>
                                    </p:animEffect>
                                  </p:childTnLst>
                                </p:cTn>
                              </p:par>
                            </p:childTnLst>
                          </p:cTn>
                        </p:par>
                        <p:par>
                          <p:cTn id="104" fill="hold">
                            <p:stCondLst>
                              <p:cond delay="1750"/>
                            </p:stCondLst>
                            <p:childTnLst>
                              <p:par>
                                <p:cTn id="105" presetID="10" presetClass="entr" presetSubtype="0"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250"/>
                                        <p:tgtEl>
                                          <p:spTgt spid="30"/>
                                        </p:tgtEl>
                                      </p:cBhvr>
                                    </p:animEffect>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250"/>
                                        <p:tgtEl>
                                          <p:spTgt spid="31"/>
                                        </p:tgtEl>
                                      </p:cBhvr>
                                    </p:animEffect>
                                  </p:childTnLst>
                                </p:cTn>
                              </p:par>
                            </p:childTnLst>
                          </p:cTn>
                        </p:par>
                        <p:par>
                          <p:cTn id="112" fill="hold">
                            <p:stCondLst>
                              <p:cond delay="2250"/>
                            </p:stCondLst>
                            <p:childTnLst>
                              <p:par>
                                <p:cTn id="113" presetID="10" presetClass="entr" presetSubtype="0" fill="hold" grpId="0"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22" grpId="0"/>
      <p:bldP spid="23" grpId="0"/>
      <p:bldP spid="24" grpId="0"/>
      <p:bldP spid="25" grpId="0"/>
      <p:bldP spid="26" grpId="0"/>
      <p:bldP spid="27" grpId="0"/>
      <p:bldP spid="28" grpId="0"/>
      <p:bldP spid="29" grpId="0"/>
      <p:bldP spid="30" grpId="0"/>
      <p:bldP spid="31" grpId="0"/>
      <p:bldP spid="32" grpId="0"/>
      <p:bldP spid="39" grpId="0"/>
      <p:bldP spid="40"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1:7</a:t>
            </a:r>
          </a:p>
        </p:txBody>
      </p:sp>
      <p:pic>
        <p:nvPicPr>
          <p:cNvPr id="3" name="Picture 2">
            <a:extLst>
              <a:ext uri="{FF2B5EF4-FFF2-40B4-BE49-F238E27FC236}">
                <a16:creationId xmlns:a16="http://schemas.microsoft.com/office/drawing/2014/main" id="{BAA4E5F6-524A-46DE-BE7D-F07A45934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55" y="1341023"/>
            <a:ext cx="8115691" cy="914444"/>
          </a:xfrm>
          <a:prstGeom prst="rect">
            <a:avLst/>
          </a:prstGeom>
        </p:spPr>
      </p:pic>
      <p:sp>
        <p:nvSpPr>
          <p:cNvPr id="4" name="TextBox 3">
            <a:extLst>
              <a:ext uri="{FF2B5EF4-FFF2-40B4-BE49-F238E27FC236}">
                <a16:creationId xmlns:a16="http://schemas.microsoft.com/office/drawing/2014/main" id="{9CC2DDD2-BE83-4467-8FE8-D1422BFCF88A}"/>
              </a:ext>
            </a:extLst>
          </p:cNvPr>
          <p:cNvSpPr txBox="1"/>
          <p:nvPr/>
        </p:nvSpPr>
        <p:spPr bwMode="auto">
          <a:xfrm>
            <a:off x="3992354" y="1419153"/>
            <a:ext cx="11592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10,000,000</a:t>
            </a:r>
          </a:p>
        </p:txBody>
      </p:sp>
      <p:sp>
        <p:nvSpPr>
          <p:cNvPr id="5" name="TextBox 4">
            <a:extLst>
              <a:ext uri="{FF2B5EF4-FFF2-40B4-BE49-F238E27FC236}">
                <a16:creationId xmlns:a16="http://schemas.microsoft.com/office/drawing/2014/main" id="{F1AB8E06-6CCC-4D9C-B7E8-B5AA9566AE5C}"/>
              </a:ext>
            </a:extLst>
          </p:cNvPr>
          <p:cNvSpPr txBox="1"/>
          <p:nvPr/>
        </p:nvSpPr>
        <p:spPr bwMode="auto">
          <a:xfrm>
            <a:off x="2025992" y="1866774"/>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5,000,000</a:t>
            </a:r>
          </a:p>
        </p:txBody>
      </p:sp>
      <p:sp>
        <p:nvSpPr>
          <p:cNvPr id="6" name="TextBox 5">
            <a:extLst>
              <a:ext uri="{FF2B5EF4-FFF2-40B4-BE49-F238E27FC236}">
                <a16:creationId xmlns:a16="http://schemas.microsoft.com/office/drawing/2014/main" id="{7A795123-F1E2-4427-946E-3BBDF115B559}"/>
              </a:ext>
            </a:extLst>
          </p:cNvPr>
          <p:cNvSpPr txBox="1"/>
          <p:nvPr/>
        </p:nvSpPr>
        <p:spPr bwMode="auto">
          <a:xfrm>
            <a:off x="6075675" y="1866774"/>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5,000,000</a:t>
            </a:r>
          </a:p>
        </p:txBody>
      </p:sp>
      <p:pic>
        <p:nvPicPr>
          <p:cNvPr id="11" name="Picture 10">
            <a:extLst>
              <a:ext uri="{FF2B5EF4-FFF2-40B4-BE49-F238E27FC236}">
                <a16:creationId xmlns:a16="http://schemas.microsoft.com/office/drawing/2014/main" id="{4D87B787-1189-467A-9D7B-301F5C970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55" y="2579191"/>
            <a:ext cx="8115691" cy="914444"/>
          </a:xfrm>
          <a:prstGeom prst="rect">
            <a:avLst/>
          </a:prstGeom>
        </p:spPr>
      </p:pic>
      <p:sp>
        <p:nvSpPr>
          <p:cNvPr id="12" name="TextBox 11">
            <a:extLst>
              <a:ext uri="{FF2B5EF4-FFF2-40B4-BE49-F238E27FC236}">
                <a16:creationId xmlns:a16="http://schemas.microsoft.com/office/drawing/2014/main" id="{C0147E80-8086-4065-9829-B97ADFA2C04E}"/>
              </a:ext>
            </a:extLst>
          </p:cNvPr>
          <p:cNvSpPr txBox="1"/>
          <p:nvPr/>
        </p:nvSpPr>
        <p:spPr bwMode="auto">
          <a:xfrm>
            <a:off x="3992354" y="2657321"/>
            <a:ext cx="11592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10,000,000</a:t>
            </a:r>
          </a:p>
        </p:txBody>
      </p:sp>
      <p:sp>
        <p:nvSpPr>
          <p:cNvPr id="13" name="TextBox 12">
            <a:extLst>
              <a:ext uri="{FF2B5EF4-FFF2-40B4-BE49-F238E27FC236}">
                <a16:creationId xmlns:a16="http://schemas.microsoft.com/office/drawing/2014/main" id="{6F3F8C22-10A0-4503-BA2E-71B59B4FF809}"/>
              </a:ext>
            </a:extLst>
          </p:cNvPr>
          <p:cNvSpPr txBox="1"/>
          <p:nvPr/>
        </p:nvSpPr>
        <p:spPr bwMode="auto">
          <a:xfrm>
            <a:off x="1016442" y="3104942"/>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2,500,000</a:t>
            </a:r>
          </a:p>
        </p:txBody>
      </p:sp>
      <p:sp>
        <p:nvSpPr>
          <p:cNvPr id="14" name="TextBox 13">
            <a:extLst>
              <a:ext uri="{FF2B5EF4-FFF2-40B4-BE49-F238E27FC236}">
                <a16:creationId xmlns:a16="http://schemas.microsoft.com/office/drawing/2014/main" id="{ACD0C017-3483-4740-BC24-4314839C302C}"/>
              </a:ext>
            </a:extLst>
          </p:cNvPr>
          <p:cNvSpPr txBox="1"/>
          <p:nvPr/>
        </p:nvSpPr>
        <p:spPr bwMode="auto">
          <a:xfrm>
            <a:off x="3040842" y="3101574"/>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2,500,000</a:t>
            </a:r>
          </a:p>
        </p:txBody>
      </p:sp>
      <p:sp>
        <p:nvSpPr>
          <p:cNvPr id="15" name="TextBox 14">
            <a:extLst>
              <a:ext uri="{FF2B5EF4-FFF2-40B4-BE49-F238E27FC236}">
                <a16:creationId xmlns:a16="http://schemas.microsoft.com/office/drawing/2014/main" id="{EB2312C3-9BFE-46D3-8F84-7CC47B30EFFB}"/>
              </a:ext>
            </a:extLst>
          </p:cNvPr>
          <p:cNvSpPr txBox="1"/>
          <p:nvPr/>
        </p:nvSpPr>
        <p:spPr bwMode="auto">
          <a:xfrm>
            <a:off x="5065242" y="3103235"/>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2,500,000</a:t>
            </a:r>
          </a:p>
        </p:txBody>
      </p:sp>
      <p:sp>
        <p:nvSpPr>
          <p:cNvPr id="16" name="TextBox 15">
            <a:extLst>
              <a:ext uri="{FF2B5EF4-FFF2-40B4-BE49-F238E27FC236}">
                <a16:creationId xmlns:a16="http://schemas.microsoft.com/office/drawing/2014/main" id="{D6949212-AE94-4211-B24C-899A0AF63558}"/>
              </a:ext>
            </a:extLst>
          </p:cNvPr>
          <p:cNvSpPr txBox="1"/>
          <p:nvPr/>
        </p:nvSpPr>
        <p:spPr bwMode="auto">
          <a:xfrm>
            <a:off x="7089641" y="3101574"/>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2,500,000</a:t>
            </a:r>
          </a:p>
        </p:txBody>
      </p:sp>
      <p:pic>
        <p:nvPicPr>
          <p:cNvPr id="17" name="Picture 16">
            <a:extLst>
              <a:ext uri="{FF2B5EF4-FFF2-40B4-BE49-F238E27FC236}">
                <a16:creationId xmlns:a16="http://schemas.microsoft.com/office/drawing/2014/main" id="{254E4B11-9B0B-4814-8C81-E82A68A0A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2" y="3818711"/>
            <a:ext cx="8069837" cy="914443"/>
          </a:xfrm>
          <a:prstGeom prst="rect">
            <a:avLst/>
          </a:prstGeom>
        </p:spPr>
      </p:pic>
      <p:sp>
        <p:nvSpPr>
          <p:cNvPr id="18" name="TextBox 17">
            <a:extLst>
              <a:ext uri="{FF2B5EF4-FFF2-40B4-BE49-F238E27FC236}">
                <a16:creationId xmlns:a16="http://schemas.microsoft.com/office/drawing/2014/main" id="{1CC0B1DA-3353-4CBA-9EBF-8C4E378B3FE7}"/>
              </a:ext>
            </a:extLst>
          </p:cNvPr>
          <p:cNvSpPr txBox="1"/>
          <p:nvPr/>
        </p:nvSpPr>
        <p:spPr bwMode="auto">
          <a:xfrm>
            <a:off x="3992354" y="3896841"/>
            <a:ext cx="11592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10,000,000</a:t>
            </a:r>
          </a:p>
        </p:txBody>
      </p:sp>
      <p:sp>
        <p:nvSpPr>
          <p:cNvPr id="19" name="TextBox 18">
            <a:extLst>
              <a:ext uri="{FF2B5EF4-FFF2-40B4-BE49-F238E27FC236}">
                <a16:creationId xmlns:a16="http://schemas.microsoft.com/office/drawing/2014/main" id="{F3431640-ED8A-4631-8351-28A72C9546A9}"/>
              </a:ext>
            </a:extLst>
          </p:cNvPr>
          <p:cNvSpPr txBox="1"/>
          <p:nvPr/>
        </p:nvSpPr>
        <p:spPr bwMode="auto">
          <a:xfrm>
            <a:off x="814180" y="4341094"/>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2,000,000</a:t>
            </a:r>
          </a:p>
        </p:txBody>
      </p:sp>
      <p:sp>
        <p:nvSpPr>
          <p:cNvPr id="20" name="TextBox 19">
            <a:extLst>
              <a:ext uri="{FF2B5EF4-FFF2-40B4-BE49-F238E27FC236}">
                <a16:creationId xmlns:a16="http://schemas.microsoft.com/office/drawing/2014/main" id="{E1EDB77F-C180-4AC0-81A7-C6134490F874}"/>
              </a:ext>
            </a:extLst>
          </p:cNvPr>
          <p:cNvSpPr txBox="1"/>
          <p:nvPr/>
        </p:nvSpPr>
        <p:spPr bwMode="auto">
          <a:xfrm>
            <a:off x="2435086" y="4341094"/>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2,000,000</a:t>
            </a:r>
          </a:p>
        </p:txBody>
      </p:sp>
      <p:sp>
        <p:nvSpPr>
          <p:cNvPr id="21" name="TextBox 20">
            <a:extLst>
              <a:ext uri="{FF2B5EF4-FFF2-40B4-BE49-F238E27FC236}">
                <a16:creationId xmlns:a16="http://schemas.microsoft.com/office/drawing/2014/main" id="{22C25963-7F10-466B-BA70-9D116420803E}"/>
              </a:ext>
            </a:extLst>
          </p:cNvPr>
          <p:cNvSpPr txBox="1"/>
          <p:nvPr/>
        </p:nvSpPr>
        <p:spPr bwMode="auto">
          <a:xfrm>
            <a:off x="4055992" y="4341094"/>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2,000,000</a:t>
            </a:r>
          </a:p>
        </p:txBody>
      </p:sp>
      <p:sp>
        <p:nvSpPr>
          <p:cNvPr id="22" name="TextBox 21">
            <a:extLst>
              <a:ext uri="{FF2B5EF4-FFF2-40B4-BE49-F238E27FC236}">
                <a16:creationId xmlns:a16="http://schemas.microsoft.com/office/drawing/2014/main" id="{69258B0C-20EA-4C0D-A3FC-1DA5F2E61B6C}"/>
              </a:ext>
            </a:extLst>
          </p:cNvPr>
          <p:cNvSpPr txBox="1"/>
          <p:nvPr/>
        </p:nvSpPr>
        <p:spPr bwMode="auto">
          <a:xfrm>
            <a:off x="5676898" y="4341094"/>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2,000,000</a:t>
            </a:r>
          </a:p>
        </p:txBody>
      </p:sp>
      <p:sp>
        <p:nvSpPr>
          <p:cNvPr id="23" name="TextBox 22">
            <a:extLst>
              <a:ext uri="{FF2B5EF4-FFF2-40B4-BE49-F238E27FC236}">
                <a16:creationId xmlns:a16="http://schemas.microsoft.com/office/drawing/2014/main" id="{D69550D0-5FB5-4FB1-857C-D90259402EA0}"/>
              </a:ext>
            </a:extLst>
          </p:cNvPr>
          <p:cNvSpPr txBox="1"/>
          <p:nvPr/>
        </p:nvSpPr>
        <p:spPr bwMode="auto">
          <a:xfrm>
            <a:off x="7297805" y="4341094"/>
            <a:ext cx="104868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2,000,000</a:t>
            </a:r>
          </a:p>
        </p:txBody>
      </p:sp>
      <p:pic>
        <p:nvPicPr>
          <p:cNvPr id="24" name="Picture 23">
            <a:extLst>
              <a:ext uri="{FF2B5EF4-FFF2-40B4-BE49-F238E27FC236}">
                <a16:creationId xmlns:a16="http://schemas.microsoft.com/office/drawing/2014/main" id="{F50F4098-F64D-48D5-9EA5-17E6956773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82" y="5055416"/>
            <a:ext cx="8069837" cy="909277"/>
          </a:xfrm>
          <a:prstGeom prst="rect">
            <a:avLst/>
          </a:prstGeom>
        </p:spPr>
      </p:pic>
      <p:sp>
        <p:nvSpPr>
          <p:cNvPr id="25" name="TextBox 24">
            <a:extLst>
              <a:ext uri="{FF2B5EF4-FFF2-40B4-BE49-F238E27FC236}">
                <a16:creationId xmlns:a16="http://schemas.microsoft.com/office/drawing/2014/main" id="{3DEC1986-6374-4918-83B5-16CF6F044271}"/>
              </a:ext>
            </a:extLst>
          </p:cNvPr>
          <p:cNvSpPr txBox="1"/>
          <p:nvPr/>
        </p:nvSpPr>
        <p:spPr bwMode="auto">
          <a:xfrm>
            <a:off x="3992353" y="5145252"/>
            <a:ext cx="11592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10,000,000</a:t>
            </a:r>
          </a:p>
        </p:txBody>
      </p:sp>
      <p:sp>
        <p:nvSpPr>
          <p:cNvPr id="26" name="TextBox 25">
            <a:extLst>
              <a:ext uri="{FF2B5EF4-FFF2-40B4-BE49-F238E27FC236}">
                <a16:creationId xmlns:a16="http://schemas.microsoft.com/office/drawing/2014/main" id="{432DA8E7-6179-47F4-A76F-EB8872AC812B}"/>
              </a:ext>
            </a:extLst>
          </p:cNvPr>
          <p:cNvSpPr txBox="1"/>
          <p:nvPr/>
        </p:nvSpPr>
        <p:spPr bwMode="auto">
          <a:xfrm>
            <a:off x="478143" y="5589505"/>
            <a:ext cx="9348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
        <p:nvSpPr>
          <p:cNvPr id="27" name="TextBox 26">
            <a:extLst>
              <a:ext uri="{FF2B5EF4-FFF2-40B4-BE49-F238E27FC236}">
                <a16:creationId xmlns:a16="http://schemas.microsoft.com/office/drawing/2014/main" id="{F9DCFAA7-9266-4A42-8586-5E2EB8F58694}"/>
              </a:ext>
            </a:extLst>
          </p:cNvPr>
          <p:cNvSpPr txBox="1"/>
          <p:nvPr/>
        </p:nvSpPr>
        <p:spPr bwMode="auto">
          <a:xfrm>
            <a:off x="1269493" y="5589505"/>
            <a:ext cx="9348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
        <p:nvSpPr>
          <p:cNvPr id="28" name="TextBox 27">
            <a:extLst>
              <a:ext uri="{FF2B5EF4-FFF2-40B4-BE49-F238E27FC236}">
                <a16:creationId xmlns:a16="http://schemas.microsoft.com/office/drawing/2014/main" id="{486CF39A-23A7-48AB-B1FB-4FCA8655204B}"/>
              </a:ext>
            </a:extLst>
          </p:cNvPr>
          <p:cNvSpPr txBox="1"/>
          <p:nvPr/>
        </p:nvSpPr>
        <p:spPr bwMode="auto">
          <a:xfrm>
            <a:off x="2076718" y="5589505"/>
            <a:ext cx="9348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
        <p:nvSpPr>
          <p:cNvPr id="29" name="TextBox 28">
            <a:extLst>
              <a:ext uri="{FF2B5EF4-FFF2-40B4-BE49-F238E27FC236}">
                <a16:creationId xmlns:a16="http://schemas.microsoft.com/office/drawing/2014/main" id="{5F07DFE2-48D5-4DAB-BE51-27B9235BB094}"/>
              </a:ext>
            </a:extLst>
          </p:cNvPr>
          <p:cNvSpPr txBox="1"/>
          <p:nvPr/>
        </p:nvSpPr>
        <p:spPr bwMode="auto">
          <a:xfrm>
            <a:off x="2883943" y="5589505"/>
            <a:ext cx="9348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
        <p:nvSpPr>
          <p:cNvPr id="30" name="TextBox 29">
            <a:extLst>
              <a:ext uri="{FF2B5EF4-FFF2-40B4-BE49-F238E27FC236}">
                <a16:creationId xmlns:a16="http://schemas.microsoft.com/office/drawing/2014/main" id="{7EC18463-052C-4067-9E67-E155DF4829AE}"/>
              </a:ext>
            </a:extLst>
          </p:cNvPr>
          <p:cNvSpPr txBox="1"/>
          <p:nvPr/>
        </p:nvSpPr>
        <p:spPr bwMode="auto">
          <a:xfrm>
            <a:off x="3691168" y="5589505"/>
            <a:ext cx="9348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
        <p:nvSpPr>
          <p:cNvPr id="31" name="TextBox 30">
            <a:extLst>
              <a:ext uri="{FF2B5EF4-FFF2-40B4-BE49-F238E27FC236}">
                <a16:creationId xmlns:a16="http://schemas.microsoft.com/office/drawing/2014/main" id="{F3BF4785-8AD3-47AF-A875-CF59C5DB8866}"/>
              </a:ext>
            </a:extLst>
          </p:cNvPr>
          <p:cNvSpPr txBox="1"/>
          <p:nvPr/>
        </p:nvSpPr>
        <p:spPr bwMode="auto">
          <a:xfrm>
            <a:off x="4498393" y="5589505"/>
            <a:ext cx="9348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
        <p:nvSpPr>
          <p:cNvPr id="32" name="TextBox 31">
            <a:extLst>
              <a:ext uri="{FF2B5EF4-FFF2-40B4-BE49-F238E27FC236}">
                <a16:creationId xmlns:a16="http://schemas.microsoft.com/office/drawing/2014/main" id="{5C0C37E3-2F96-46A2-978C-78E76F7F87CA}"/>
              </a:ext>
            </a:extLst>
          </p:cNvPr>
          <p:cNvSpPr txBox="1"/>
          <p:nvPr/>
        </p:nvSpPr>
        <p:spPr bwMode="auto">
          <a:xfrm>
            <a:off x="5305618" y="5589505"/>
            <a:ext cx="9348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
        <p:nvSpPr>
          <p:cNvPr id="33" name="TextBox 32">
            <a:extLst>
              <a:ext uri="{FF2B5EF4-FFF2-40B4-BE49-F238E27FC236}">
                <a16:creationId xmlns:a16="http://schemas.microsoft.com/office/drawing/2014/main" id="{665E3678-10F0-4D6B-AEC1-B3806515AE95}"/>
              </a:ext>
            </a:extLst>
          </p:cNvPr>
          <p:cNvSpPr txBox="1"/>
          <p:nvPr/>
        </p:nvSpPr>
        <p:spPr bwMode="auto">
          <a:xfrm>
            <a:off x="6112843" y="5589505"/>
            <a:ext cx="9348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
        <p:nvSpPr>
          <p:cNvPr id="34" name="TextBox 33">
            <a:extLst>
              <a:ext uri="{FF2B5EF4-FFF2-40B4-BE49-F238E27FC236}">
                <a16:creationId xmlns:a16="http://schemas.microsoft.com/office/drawing/2014/main" id="{1E0B52C6-C8F0-4E76-B563-CA4B849FD8CF}"/>
              </a:ext>
            </a:extLst>
          </p:cNvPr>
          <p:cNvSpPr txBox="1"/>
          <p:nvPr/>
        </p:nvSpPr>
        <p:spPr bwMode="auto">
          <a:xfrm>
            <a:off x="6920068" y="5589505"/>
            <a:ext cx="9348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
        <p:nvSpPr>
          <p:cNvPr id="35" name="TextBox 34">
            <a:extLst>
              <a:ext uri="{FF2B5EF4-FFF2-40B4-BE49-F238E27FC236}">
                <a16:creationId xmlns:a16="http://schemas.microsoft.com/office/drawing/2014/main" id="{C2622DF7-8892-410F-BC4A-FF63EF216F06}"/>
              </a:ext>
            </a:extLst>
          </p:cNvPr>
          <p:cNvSpPr txBox="1"/>
          <p:nvPr/>
        </p:nvSpPr>
        <p:spPr bwMode="auto">
          <a:xfrm>
            <a:off x="7727296" y="5589505"/>
            <a:ext cx="93487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Tree>
    <p:extLst>
      <p:ext uri="{BB962C8B-B14F-4D97-AF65-F5344CB8AC3E}">
        <p14:creationId xmlns:p14="http://schemas.microsoft.com/office/powerpoint/2010/main" val="21463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250"/>
                                        <p:tgtEl>
                                          <p:spTgt spid="26"/>
                                        </p:tgtEl>
                                      </p:cBhvr>
                                    </p:animEffect>
                                  </p:childTnLst>
                                </p:cTn>
                              </p:par>
                            </p:childTnLst>
                          </p:cTn>
                        </p:par>
                        <p:par>
                          <p:cTn id="56" fill="hold">
                            <p:stCondLst>
                              <p:cond delay="25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250"/>
                                        <p:tgtEl>
                                          <p:spTgt spid="27"/>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50"/>
                                        <p:tgtEl>
                                          <p:spTgt spid="28"/>
                                        </p:tgtEl>
                                      </p:cBhvr>
                                    </p:animEffect>
                                  </p:childTnLst>
                                </p:cTn>
                              </p:par>
                            </p:childTnLst>
                          </p:cTn>
                        </p:par>
                        <p:par>
                          <p:cTn id="64" fill="hold">
                            <p:stCondLst>
                              <p:cond delay="750"/>
                            </p:stCondLst>
                            <p:childTnLst>
                              <p:par>
                                <p:cTn id="65" presetID="10"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50"/>
                                        <p:tgtEl>
                                          <p:spTgt spid="29"/>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250"/>
                                        <p:tgtEl>
                                          <p:spTgt spid="30"/>
                                        </p:tgtEl>
                                      </p:cBhvr>
                                    </p:animEffect>
                                  </p:childTnLst>
                                </p:cTn>
                              </p:par>
                            </p:childTnLst>
                          </p:cTn>
                        </p:par>
                        <p:par>
                          <p:cTn id="72" fill="hold">
                            <p:stCondLst>
                              <p:cond delay="125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250"/>
                                        <p:tgtEl>
                                          <p:spTgt spid="31"/>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250"/>
                                        <p:tgtEl>
                                          <p:spTgt spid="32"/>
                                        </p:tgtEl>
                                      </p:cBhvr>
                                    </p:animEffect>
                                  </p:childTnLst>
                                </p:cTn>
                              </p:par>
                            </p:childTnLst>
                          </p:cTn>
                        </p:par>
                        <p:par>
                          <p:cTn id="80" fill="hold">
                            <p:stCondLst>
                              <p:cond delay="1750"/>
                            </p:stCondLst>
                            <p:childTnLst>
                              <p:par>
                                <p:cTn id="81" presetID="10" presetClass="entr" presetSubtype="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250"/>
                                        <p:tgtEl>
                                          <p:spTgt spid="33"/>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250"/>
                                        <p:tgtEl>
                                          <p:spTgt spid="34"/>
                                        </p:tgtEl>
                                      </p:cBhvr>
                                    </p:animEffect>
                                  </p:childTnLst>
                                </p:cTn>
                              </p:par>
                            </p:childTnLst>
                          </p:cTn>
                        </p:par>
                        <p:par>
                          <p:cTn id="88" fill="hold">
                            <p:stCondLst>
                              <p:cond delay="2250"/>
                            </p:stCondLst>
                            <p:childTnLst>
                              <p:par>
                                <p:cTn id="89" presetID="10"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4" grpId="0"/>
      <p:bldP spid="15" grpId="0"/>
      <p:bldP spid="16" grpId="0"/>
      <p:bldP spid="19" grpId="0"/>
      <p:bldP spid="20" grpId="0"/>
      <p:bldP spid="21" grpId="0"/>
      <p:bldP spid="22" grpId="0"/>
      <p:bldP spid="23" grpId="0"/>
      <p:bldP spid="26" grpId="0"/>
      <p:bldP spid="27" grpId="0"/>
      <p:bldP spid="28"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1:8</a:t>
            </a:r>
          </a:p>
        </p:txBody>
      </p:sp>
      <p:grpSp>
        <p:nvGrpSpPr>
          <p:cNvPr id="53" name="Group 52">
            <a:extLst>
              <a:ext uri="{FF2B5EF4-FFF2-40B4-BE49-F238E27FC236}">
                <a16:creationId xmlns:a16="http://schemas.microsoft.com/office/drawing/2014/main" id="{89774228-4CFC-41A3-BE83-4C4672729B8F}"/>
              </a:ext>
            </a:extLst>
          </p:cNvPr>
          <p:cNvGrpSpPr/>
          <p:nvPr/>
        </p:nvGrpSpPr>
        <p:grpSpPr>
          <a:xfrm>
            <a:off x="1646611" y="960876"/>
            <a:ext cx="5850779" cy="658400"/>
            <a:chOff x="1646611" y="960876"/>
            <a:chExt cx="5850779" cy="658400"/>
          </a:xfrm>
        </p:grpSpPr>
        <p:pic>
          <p:nvPicPr>
            <p:cNvPr id="6" name="Picture 5">
              <a:extLst>
                <a:ext uri="{FF2B5EF4-FFF2-40B4-BE49-F238E27FC236}">
                  <a16:creationId xmlns:a16="http://schemas.microsoft.com/office/drawing/2014/main" id="{61BE3AF8-2403-46A4-ABDB-CDA87F5E02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6611" y="960876"/>
              <a:ext cx="5850779" cy="658400"/>
            </a:xfrm>
            <a:prstGeom prst="rect">
              <a:avLst/>
            </a:prstGeom>
          </p:spPr>
        </p:pic>
        <p:sp>
          <p:nvSpPr>
            <p:cNvPr id="17" name="TextBox 16">
              <a:extLst>
                <a:ext uri="{FF2B5EF4-FFF2-40B4-BE49-F238E27FC236}">
                  <a16:creationId xmlns:a16="http://schemas.microsoft.com/office/drawing/2014/main" id="{BBAD6AD2-97E9-4F4E-9310-B74CF6E35B04}"/>
                </a:ext>
              </a:extLst>
            </p:cNvPr>
            <p:cNvSpPr txBox="1"/>
            <p:nvPr/>
          </p:nvSpPr>
          <p:spPr bwMode="auto">
            <a:xfrm>
              <a:off x="4056474" y="985910"/>
              <a:ext cx="103105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10,000,000</a:t>
              </a:r>
            </a:p>
          </p:txBody>
        </p:sp>
      </p:grpSp>
      <p:grpSp>
        <p:nvGrpSpPr>
          <p:cNvPr id="54" name="Group 53">
            <a:extLst>
              <a:ext uri="{FF2B5EF4-FFF2-40B4-BE49-F238E27FC236}">
                <a16:creationId xmlns:a16="http://schemas.microsoft.com/office/drawing/2014/main" id="{3FD3DBF5-171A-4D15-B06B-E4E9D55CA10A}"/>
              </a:ext>
            </a:extLst>
          </p:cNvPr>
          <p:cNvGrpSpPr/>
          <p:nvPr/>
        </p:nvGrpSpPr>
        <p:grpSpPr>
          <a:xfrm>
            <a:off x="1646611" y="1862823"/>
            <a:ext cx="5850779" cy="658400"/>
            <a:chOff x="1646611" y="1862823"/>
            <a:chExt cx="5850779" cy="658400"/>
          </a:xfrm>
        </p:grpSpPr>
        <p:pic>
          <p:nvPicPr>
            <p:cNvPr id="8" name="Picture 7">
              <a:extLst>
                <a:ext uri="{FF2B5EF4-FFF2-40B4-BE49-F238E27FC236}">
                  <a16:creationId xmlns:a16="http://schemas.microsoft.com/office/drawing/2014/main" id="{FDE87B5B-6D5A-4158-BE90-538323B87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611" y="1862823"/>
              <a:ext cx="5850779" cy="658400"/>
            </a:xfrm>
            <a:prstGeom prst="rect">
              <a:avLst/>
            </a:prstGeom>
          </p:spPr>
        </p:pic>
        <p:sp>
          <p:nvSpPr>
            <p:cNvPr id="18" name="TextBox 17">
              <a:extLst>
                <a:ext uri="{FF2B5EF4-FFF2-40B4-BE49-F238E27FC236}">
                  <a16:creationId xmlns:a16="http://schemas.microsoft.com/office/drawing/2014/main" id="{A65527B7-2AA8-4A06-817B-B5E7A311DDC0}"/>
                </a:ext>
              </a:extLst>
            </p:cNvPr>
            <p:cNvSpPr txBox="1"/>
            <p:nvPr/>
          </p:nvSpPr>
          <p:spPr bwMode="auto">
            <a:xfrm>
              <a:off x="4268070" y="1885190"/>
              <a:ext cx="60785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a:t>
              </a:r>
            </a:p>
          </p:txBody>
        </p:sp>
      </p:grpSp>
      <p:grpSp>
        <p:nvGrpSpPr>
          <p:cNvPr id="57" name="Group 56">
            <a:extLst>
              <a:ext uri="{FF2B5EF4-FFF2-40B4-BE49-F238E27FC236}">
                <a16:creationId xmlns:a16="http://schemas.microsoft.com/office/drawing/2014/main" id="{1FFAEFF5-B851-4633-AA90-EB5F3A5CF966}"/>
              </a:ext>
            </a:extLst>
          </p:cNvPr>
          <p:cNvGrpSpPr/>
          <p:nvPr/>
        </p:nvGrpSpPr>
        <p:grpSpPr>
          <a:xfrm>
            <a:off x="1646611" y="4568664"/>
            <a:ext cx="5850779" cy="658400"/>
            <a:chOff x="1646611" y="4568664"/>
            <a:chExt cx="5850779" cy="658400"/>
          </a:xfrm>
        </p:grpSpPr>
        <p:pic>
          <p:nvPicPr>
            <p:cNvPr id="14" name="Picture 13">
              <a:extLst>
                <a:ext uri="{FF2B5EF4-FFF2-40B4-BE49-F238E27FC236}">
                  <a16:creationId xmlns:a16="http://schemas.microsoft.com/office/drawing/2014/main" id="{D25FD19B-2B16-4D78-86AF-0FE329FD61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611" y="4568664"/>
              <a:ext cx="5850779" cy="658400"/>
            </a:xfrm>
            <a:prstGeom prst="rect">
              <a:avLst/>
            </a:prstGeom>
          </p:spPr>
        </p:pic>
        <p:sp>
          <p:nvSpPr>
            <p:cNvPr id="20" name="TextBox 19">
              <a:extLst>
                <a:ext uri="{FF2B5EF4-FFF2-40B4-BE49-F238E27FC236}">
                  <a16:creationId xmlns:a16="http://schemas.microsoft.com/office/drawing/2014/main" id="{1A0263FE-9A74-4EB3-8ECB-B68F22E04BBA}"/>
                </a:ext>
              </a:extLst>
            </p:cNvPr>
            <p:cNvSpPr txBox="1"/>
            <p:nvPr/>
          </p:nvSpPr>
          <p:spPr bwMode="auto">
            <a:xfrm>
              <a:off x="4104563" y="4591371"/>
              <a:ext cx="93487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grpSp>
      <p:grpSp>
        <p:nvGrpSpPr>
          <p:cNvPr id="56" name="Group 55">
            <a:extLst>
              <a:ext uri="{FF2B5EF4-FFF2-40B4-BE49-F238E27FC236}">
                <a16:creationId xmlns:a16="http://schemas.microsoft.com/office/drawing/2014/main" id="{92C3A02A-848F-4893-A292-0313C5AA36D2}"/>
              </a:ext>
            </a:extLst>
          </p:cNvPr>
          <p:cNvGrpSpPr/>
          <p:nvPr/>
        </p:nvGrpSpPr>
        <p:grpSpPr>
          <a:xfrm>
            <a:off x="1646611" y="3666717"/>
            <a:ext cx="5850779" cy="658400"/>
            <a:chOff x="1646611" y="3666717"/>
            <a:chExt cx="5850779" cy="658400"/>
          </a:xfrm>
        </p:grpSpPr>
        <p:pic>
          <p:nvPicPr>
            <p:cNvPr id="12" name="Picture 11">
              <a:extLst>
                <a:ext uri="{FF2B5EF4-FFF2-40B4-BE49-F238E27FC236}">
                  <a16:creationId xmlns:a16="http://schemas.microsoft.com/office/drawing/2014/main" id="{BAE05751-B671-434B-AA1F-B1DACA38C5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6611" y="3666717"/>
              <a:ext cx="5850779" cy="658400"/>
            </a:xfrm>
            <a:prstGeom prst="rect">
              <a:avLst/>
            </a:prstGeom>
          </p:spPr>
        </p:pic>
        <p:sp>
          <p:nvSpPr>
            <p:cNvPr id="21" name="TextBox 20">
              <a:extLst>
                <a:ext uri="{FF2B5EF4-FFF2-40B4-BE49-F238E27FC236}">
                  <a16:creationId xmlns:a16="http://schemas.microsoft.com/office/drawing/2014/main" id="{66A113FF-0060-4760-9C82-9C226923D73F}"/>
                </a:ext>
              </a:extLst>
            </p:cNvPr>
            <p:cNvSpPr txBox="1"/>
            <p:nvPr/>
          </p:nvSpPr>
          <p:spPr bwMode="auto">
            <a:xfrm>
              <a:off x="4364250" y="3688465"/>
              <a:ext cx="41549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0.1</a:t>
              </a:r>
            </a:p>
          </p:txBody>
        </p:sp>
      </p:grpSp>
      <p:grpSp>
        <p:nvGrpSpPr>
          <p:cNvPr id="58" name="Group 57">
            <a:extLst>
              <a:ext uri="{FF2B5EF4-FFF2-40B4-BE49-F238E27FC236}">
                <a16:creationId xmlns:a16="http://schemas.microsoft.com/office/drawing/2014/main" id="{54084105-3860-4C44-AB49-54C4636AC731}"/>
              </a:ext>
            </a:extLst>
          </p:cNvPr>
          <p:cNvGrpSpPr/>
          <p:nvPr/>
        </p:nvGrpSpPr>
        <p:grpSpPr>
          <a:xfrm>
            <a:off x="1646611" y="5470611"/>
            <a:ext cx="5850779" cy="658400"/>
            <a:chOff x="1646611" y="5470611"/>
            <a:chExt cx="5850779" cy="658400"/>
          </a:xfrm>
        </p:grpSpPr>
        <p:pic>
          <p:nvPicPr>
            <p:cNvPr id="16" name="Picture 15">
              <a:extLst>
                <a:ext uri="{FF2B5EF4-FFF2-40B4-BE49-F238E27FC236}">
                  <a16:creationId xmlns:a16="http://schemas.microsoft.com/office/drawing/2014/main" id="{527A15EB-706F-456C-B380-8311366A2F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6611" y="5470611"/>
              <a:ext cx="5850779" cy="658400"/>
            </a:xfrm>
            <a:prstGeom prst="rect">
              <a:avLst/>
            </a:prstGeom>
          </p:spPr>
        </p:pic>
        <p:sp>
          <p:nvSpPr>
            <p:cNvPr id="22" name="TextBox 21">
              <a:extLst>
                <a:ext uri="{FF2B5EF4-FFF2-40B4-BE49-F238E27FC236}">
                  <a16:creationId xmlns:a16="http://schemas.microsoft.com/office/drawing/2014/main" id="{F67FF1DE-7A23-45F7-8590-E4B32D9C0984}"/>
                </a:ext>
              </a:extLst>
            </p:cNvPr>
            <p:cNvSpPr txBox="1"/>
            <p:nvPr/>
          </p:nvSpPr>
          <p:spPr bwMode="auto">
            <a:xfrm>
              <a:off x="2899149" y="5819373"/>
              <a:ext cx="41549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0.5</a:t>
              </a:r>
            </a:p>
          </p:txBody>
        </p:sp>
        <p:sp>
          <p:nvSpPr>
            <p:cNvPr id="23" name="TextBox 22">
              <a:extLst>
                <a:ext uri="{FF2B5EF4-FFF2-40B4-BE49-F238E27FC236}">
                  <a16:creationId xmlns:a16="http://schemas.microsoft.com/office/drawing/2014/main" id="{C56315A1-8EC5-43C5-8D33-8D6CB4CE052B}"/>
                </a:ext>
              </a:extLst>
            </p:cNvPr>
            <p:cNvSpPr txBox="1"/>
            <p:nvPr/>
          </p:nvSpPr>
          <p:spPr bwMode="auto">
            <a:xfrm>
              <a:off x="5825656" y="5819373"/>
              <a:ext cx="41549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0.5</a:t>
              </a:r>
            </a:p>
          </p:txBody>
        </p:sp>
      </p:grpSp>
      <p:grpSp>
        <p:nvGrpSpPr>
          <p:cNvPr id="55" name="Group 54">
            <a:extLst>
              <a:ext uri="{FF2B5EF4-FFF2-40B4-BE49-F238E27FC236}">
                <a16:creationId xmlns:a16="http://schemas.microsoft.com/office/drawing/2014/main" id="{60C39952-6BB1-4ADA-A3A4-96457123B866}"/>
              </a:ext>
            </a:extLst>
          </p:cNvPr>
          <p:cNvGrpSpPr/>
          <p:nvPr/>
        </p:nvGrpSpPr>
        <p:grpSpPr>
          <a:xfrm>
            <a:off x="1646611" y="2764770"/>
            <a:ext cx="5850779" cy="658400"/>
            <a:chOff x="1646611" y="2764770"/>
            <a:chExt cx="5850779" cy="658400"/>
          </a:xfrm>
        </p:grpSpPr>
        <p:pic>
          <p:nvPicPr>
            <p:cNvPr id="10" name="Picture 9">
              <a:extLst>
                <a:ext uri="{FF2B5EF4-FFF2-40B4-BE49-F238E27FC236}">
                  <a16:creationId xmlns:a16="http://schemas.microsoft.com/office/drawing/2014/main" id="{D0008C60-F728-4543-92EF-0AC5F70FB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6611" y="2764770"/>
              <a:ext cx="5850779" cy="658400"/>
            </a:xfrm>
            <a:prstGeom prst="rect">
              <a:avLst/>
            </a:prstGeom>
          </p:spPr>
        </p:pic>
        <p:sp>
          <p:nvSpPr>
            <p:cNvPr id="24" name="TextBox 23">
              <a:extLst>
                <a:ext uri="{FF2B5EF4-FFF2-40B4-BE49-F238E27FC236}">
                  <a16:creationId xmlns:a16="http://schemas.microsoft.com/office/drawing/2014/main" id="{A7A49D42-1023-4D6E-B0D6-05EB1EB14571}"/>
                </a:ext>
              </a:extLst>
            </p:cNvPr>
            <p:cNvSpPr txBox="1"/>
            <p:nvPr/>
          </p:nvSpPr>
          <p:spPr bwMode="auto">
            <a:xfrm>
              <a:off x="1984112" y="3113020"/>
              <a:ext cx="80021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250,000</a:t>
              </a:r>
            </a:p>
          </p:txBody>
        </p:sp>
        <p:sp>
          <p:nvSpPr>
            <p:cNvPr id="25" name="TextBox 24">
              <a:extLst>
                <a:ext uri="{FF2B5EF4-FFF2-40B4-BE49-F238E27FC236}">
                  <a16:creationId xmlns:a16="http://schemas.microsoft.com/office/drawing/2014/main" id="{63760134-E534-4FE9-9AE7-1F12CF3C11FB}"/>
                </a:ext>
              </a:extLst>
            </p:cNvPr>
            <p:cNvSpPr txBox="1"/>
            <p:nvPr/>
          </p:nvSpPr>
          <p:spPr bwMode="auto">
            <a:xfrm>
              <a:off x="3442860" y="3113020"/>
              <a:ext cx="80021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250,000</a:t>
              </a:r>
            </a:p>
          </p:txBody>
        </p:sp>
        <p:sp>
          <p:nvSpPr>
            <p:cNvPr id="26" name="TextBox 25">
              <a:extLst>
                <a:ext uri="{FF2B5EF4-FFF2-40B4-BE49-F238E27FC236}">
                  <a16:creationId xmlns:a16="http://schemas.microsoft.com/office/drawing/2014/main" id="{AD07E467-27C4-4AC2-BE14-42CE858ACC34}"/>
                </a:ext>
              </a:extLst>
            </p:cNvPr>
            <p:cNvSpPr txBox="1"/>
            <p:nvPr/>
          </p:nvSpPr>
          <p:spPr bwMode="auto">
            <a:xfrm>
              <a:off x="4901608" y="3113020"/>
              <a:ext cx="80021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250,000</a:t>
              </a:r>
            </a:p>
          </p:txBody>
        </p:sp>
        <p:sp>
          <p:nvSpPr>
            <p:cNvPr id="27" name="TextBox 26">
              <a:extLst>
                <a:ext uri="{FF2B5EF4-FFF2-40B4-BE49-F238E27FC236}">
                  <a16:creationId xmlns:a16="http://schemas.microsoft.com/office/drawing/2014/main" id="{E3B99E7F-C618-46DF-86ED-21C89D709B63}"/>
                </a:ext>
              </a:extLst>
            </p:cNvPr>
            <p:cNvSpPr txBox="1"/>
            <p:nvPr/>
          </p:nvSpPr>
          <p:spPr bwMode="auto">
            <a:xfrm>
              <a:off x="6360355" y="3113020"/>
              <a:ext cx="80021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250,000</a:t>
              </a:r>
            </a:p>
          </p:txBody>
        </p:sp>
      </p:grpSp>
      <p:sp>
        <p:nvSpPr>
          <p:cNvPr id="28" name="TextBox 27">
            <a:extLst>
              <a:ext uri="{FF2B5EF4-FFF2-40B4-BE49-F238E27FC236}">
                <a16:creationId xmlns:a16="http://schemas.microsoft.com/office/drawing/2014/main" id="{006B2D26-B881-44A6-AD11-823A8FE53A1D}"/>
              </a:ext>
            </a:extLst>
          </p:cNvPr>
          <p:cNvSpPr txBox="1"/>
          <p:nvPr/>
        </p:nvSpPr>
        <p:spPr bwMode="auto">
          <a:xfrm>
            <a:off x="1923135" y="1311819"/>
            <a:ext cx="93487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2,500,000</a:t>
            </a:r>
          </a:p>
        </p:txBody>
      </p:sp>
      <p:sp>
        <p:nvSpPr>
          <p:cNvPr id="29" name="TextBox 28">
            <a:extLst>
              <a:ext uri="{FF2B5EF4-FFF2-40B4-BE49-F238E27FC236}">
                <a16:creationId xmlns:a16="http://schemas.microsoft.com/office/drawing/2014/main" id="{B996ED31-0E46-46D4-9448-FE49132F6D65}"/>
              </a:ext>
            </a:extLst>
          </p:cNvPr>
          <p:cNvSpPr txBox="1"/>
          <p:nvPr/>
        </p:nvSpPr>
        <p:spPr bwMode="auto">
          <a:xfrm>
            <a:off x="3381843" y="1311819"/>
            <a:ext cx="93487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2,500,000</a:t>
            </a:r>
          </a:p>
        </p:txBody>
      </p:sp>
      <p:sp>
        <p:nvSpPr>
          <p:cNvPr id="30" name="TextBox 29">
            <a:extLst>
              <a:ext uri="{FF2B5EF4-FFF2-40B4-BE49-F238E27FC236}">
                <a16:creationId xmlns:a16="http://schemas.microsoft.com/office/drawing/2014/main" id="{AF7F97E4-7594-45B0-AC94-6DD1D70D1F9A}"/>
              </a:ext>
            </a:extLst>
          </p:cNvPr>
          <p:cNvSpPr txBox="1"/>
          <p:nvPr/>
        </p:nvSpPr>
        <p:spPr bwMode="auto">
          <a:xfrm>
            <a:off x="4840551" y="1311819"/>
            <a:ext cx="93487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2,500,000</a:t>
            </a:r>
          </a:p>
        </p:txBody>
      </p:sp>
      <p:sp>
        <p:nvSpPr>
          <p:cNvPr id="31" name="TextBox 30">
            <a:extLst>
              <a:ext uri="{FF2B5EF4-FFF2-40B4-BE49-F238E27FC236}">
                <a16:creationId xmlns:a16="http://schemas.microsoft.com/office/drawing/2014/main" id="{4DD1F7BD-7CB9-42A6-80C3-CD190CA0FEA1}"/>
              </a:ext>
            </a:extLst>
          </p:cNvPr>
          <p:cNvSpPr txBox="1"/>
          <p:nvPr/>
        </p:nvSpPr>
        <p:spPr bwMode="auto">
          <a:xfrm>
            <a:off x="6299260" y="1311819"/>
            <a:ext cx="93487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2,500,000</a:t>
            </a:r>
          </a:p>
        </p:txBody>
      </p:sp>
      <p:sp>
        <p:nvSpPr>
          <p:cNvPr id="32" name="TextBox 31">
            <a:extLst>
              <a:ext uri="{FF2B5EF4-FFF2-40B4-BE49-F238E27FC236}">
                <a16:creationId xmlns:a16="http://schemas.microsoft.com/office/drawing/2014/main" id="{6D24F4B4-0874-403F-A522-2F4FB7231E4C}"/>
              </a:ext>
            </a:extLst>
          </p:cNvPr>
          <p:cNvSpPr txBox="1"/>
          <p:nvPr/>
        </p:nvSpPr>
        <p:spPr bwMode="auto">
          <a:xfrm>
            <a:off x="1704975" y="2210415"/>
            <a:ext cx="4732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a:t>
            </a:r>
          </a:p>
        </p:txBody>
      </p:sp>
      <p:sp>
        <p:nvSpPr>
          <p:cNvPr id="33" name="TextBox 32">
            <a:extLst>
              <a:ext uri="{FF2B5EF4-FFF2-40B4-BE49-F238E27FC236}">
                <a16:creationId xmlns:a16="http://schemas.microsoft.com/office/drawing/2014/main" id="{BD8967BD-21CD-46EB-9D60-4A5BC90F40F7}"/>
              </a:ext>
            </a:extLst>
          </p:cNvPr>
          <p:cNvSpPr txBox="1"/>
          <p:nvPr/>
        </p:nvSpPr>
        <p:spPr bwMode="auto">
          <a:xfrm>
            <a:off x="2289097" y="2210415"/>
            <a:ext cx="4732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a:t>
            </a:r>
          </a:p>
        </p:txBody>
      </p:sp>
      <p:sp>
        <p:nvSpPr>
          <p:cNvPr id="34" name="TextBox 33">
            <a:extLst>
              <a:ext uri="{FF2B5EF4-FFF2-40B4-BE49-F238E27FC236}">
                <a16:creationId xmlns:a16="http://schemas.microsoft.com/office/drawing/2014/main" id="{F04BC5C7-5861-4306-98A8-FEB448317977}"/>
              </a:ext>
            </a:extLst>
          </p:cNvPr>
          <p:cNvSpPr txBox="1"/>
          <p:nvPr/>
        </p:nvSpPr>
        <p:spPr bwMode="auto">
          <a:xfrm>
            <a:off x="2873219" y="2210415"/>
            <a:ext cx="4732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a:t>
            </a:r>
          </a:p>
        </p:txBody>
      </p:sp>
      <p:sp>
        <p:nvSpPr>
          <p:cNvPr id="35" name="TextBox 34">
            <a:extLst>
              <a:ext uri="{FF2B5EF4-FFF2-40B4-BE49-F238E27FC236}">
                <a16:creationId xmlns:a16="http://schemas.microsoft.com/office/drawing/2014/main" id="{8EB25AD9-E5E8-46BC-850E-FFE1759C413D}"/>
              </a:ext>
            </a:extLst>
          </p:cNvPr>
          <p:cNvSpPr txBox="1"/>
          <p:nvPr/>
        </p:nvSpPr>
        <p:spPr bwMode="auto">
          <a:xfrm>
            <a:off x="3457341" y="2210415"/>
            <a:ext cx="4732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a:t>
            </a:r>
          </a:p>
        </p:txBody>
      </p:sp>
      <p:sp>
        <p:nvSpPr>
          <p:cNvPr id="36" name="TextBox 35">
            <a:extLst>
              <a:ext uri="{FF2B5EF4-FFF2-40B4-BE49-F238E27FC236}">
                <a16:creationId xmlns:a16="http://schemas.microsoft.com/office/drawing/2014/main" id="{BFB82DD5-1AB3-443F-8A45-B4F79668BD58}"/>
              </a:ext>
            </a:extLst>
          </p:cNvPr>
          <p:cNvSpPr txBox="1"/>
          <p:nvPr/>
        </p:nvSpPr>
        <p:spPr bwMode="auto">
          <a:xfrm>
            <a:off x="4041463" y="2210415"/>
            <a:ext cx="4732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a:t>
            </a:r>
          </a:p>
        </p:txBody>
      </p:sp>
      <p:sp>
        <p:nvSpPr>
          <p:cNvPr id="37" name="TextBox 36">
            <a:extLst>
              <a:ext uri="{FF2B5EF4-FFF2-40B4-BE49-F238E27FC236}">
                <a16:creationId xmlns:a16="http://schemas.microsoft.com/office/drawing/2014/main" id="{FA55F8EC-D95D-42A6-8616-2D1012441E0F}"/>
              </a:ext>
            </a:extLst>
          </p:cNvPr>
          <p:cNvSpPr txBox="1"/>
          <p:nvPr/>
        </p:nvSpPr>
        <p:spPr bwMode="auto">
          <a:xfrm>
            <a:off x="4625585" y="2210415"/>
            <a:ext cx="4732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a:t>
            </a:r>
          </a:p>
        </p:txBody>
      </p:sp>
      <p:sp>
        <p:nvSpPr>
          <p:cNvPr id="38" name="TextBox 37">
            <a:extLst>
              <a:ext uri="{FF2B5EF4-FFF2-40B4-BE49-F238E27FC236}">
                <a16:creationId xmlns:a16="http://schemas.microsoft.com/office/drawing/2014/main" id="{BCB5EA8D-8BD2-448A-8E97-4A8A04ED5E9D}"/>
              </a:ext>
            </a:extLst>
          </p:cNvPr>
          <p:cNvSpPr txBox="1"/>
          <p:nvPr/>
        </p:nvSpPr>
        <p:spPr bwMode="auto">
          <a:xfrm>
            <a:off x="5209707" y="2210415"/>
            <a:ext cx="4732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a:t>
            </a:r>
          </a:p>
        </p:txBody>
      </p:sp>
      <p:sp>
        <p:nvSpPr>
          <p:cNvPr id="39" name="TextBox 38">
            <a:extLst>
              <a:ext uri="{FF2B5EF4-FFF2-40B4-BE49-F238E27FC236}">
                <a16:creationId xmlns:a16="http://schemas.microsoft.com/office/drawing/2014/main" id="{67905C9F-ACE0-4894-B72D-798DFE7979F4}"/>
              </a:ext>
            </a:extLst>
          </p:cNvPr>
          <p:cNvSpPr txBox="1"/>
          <p:nvPr/>
        </p:nvSpPr>
        <p:spPr bwMode="auto">
          <a:xfrm>
            <a:off x="5793829" y="2210415"/>
            <a:ext cx="4732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a:t>
            </a:r>
          </a:p>
        </p:txBody>
      </p:sp>
      <p:sp>
        <p:nvSpPr>
          <p:cNvPr id="40" name="TextBox 39">
            <a:extLst>
              <a:ext uri="{FF2B5EF4-FFF2-40B4-BE49-F238E27FC236}">
                <a16:creationId xmlns:a16="http://schemas.microsoft.com/office/drawing/2014/main" id="{60802E19-3218-471D-9AAD-225E0C27EF47}"/>
              </a:ext>
            </a:extLst>
          </p:cNvPr>
          <p:cNvSpPr txBox="1"/>
          <p:nvPr/>
        </p:nvSpPr>
        <p:spPr bwMode="auto">
          <a:xfrm>
            <a:off x="6377951" y="2210415"/>
            <a:ext cx="4732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a:t>
            </a:r>
          </a:p>
        </p:txBody>
      </p:sp>
      <p:sp>
        <p:nvSpPr>
          <p:cNvPr id="41" name="TextBox 40">
            <a:extLst>
              <a:ext uri="{FF2B5EF4-FFF2-40B4-BE49-F238E27FC236}">
                <a16:creationId xmlns:a16="http://schemas.microsoft.com/office/drawing/2014/main" id="{DCCDBA8C-23E5-4D70-ADEC-B3811D2C7F97}"/>
              </a:ext>
            </a:extLst>
          </p:cNvPr>
          <p:cNvSpPr txBox="1"/>
          <p:nvPr/>
        </p:nvSpPr>
        <p:spPr bwMode="auto">
          <a:xfrm>
            <a:off x="6962071" y="2210415"/>
            <a:ext cx="4732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a:t>
            </a:r>
          </a:p>
        </p:txBody>
      </p:sp>
      <p:sp>
        <p:nvSpPr>
          <p:cNvPr id="42" name="TextBox 41">
            <a:extLst>
              <a:ext uri="{FF2B5EF4-FFF2-40B4-BE49-F238E27FC236}">
                <a16:creationId xmlns:a16="http://schemas.microsoft.com/office/drawing/2014/main" id="{7D161647-1CF1-477A-99E2-56C278B55C50}"/>
              </a:ext>
            </a:extLst>
          </p:cNvPr>
          <p:cNvSpPr txBox="1"/>
          <p:nvPr/>
        </p:nvSpPr>
        <p:spPr bwMode="auto">
          <a:xfrm>
            <a:off x="1832046" y="4914172"/>
            <a:ext cx="80021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200,000</a:t>
            </a:r>
          </a:p>
        </p:txBody>
      </p:sp>
      <p:sp>
        <p:nvSpPr>
          <p:cNvPr id="43" name="TextBox 42">
            <a:extLst>
              <a:ext uri="{FF2B5EF4-FFF2-40B4-BE49-F238E27FC236}">
                <a16:creationId xmlns:a16="http://schemas.microsoft.com/office/drawing/2014/main" id="{E50EE6A6-D5F8-4C43-BCD8-B6E0E537CEC3}"/>
              </a:ext>
            </a:extLst>
          </p:cNvPr>
          <p:cNvSpPr txBox="1"/>
          <p:nvPr/>
        </p:nvSpPr>
        <p:spPr bwMode="auto">
          <a:xfrm>
            <a:off x="3000394" y="4914172"/>
            <a:ext cx="80021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200,000</a:t>
            </a:r>
          </a:p>
        </p:txBody>
      </p:sp>
      <p:sp>
        <p:nvSpPr>
          <p:cNvPr id="44" name="TextBox 43">
            <a:extLst>
              <a:ext uri="{FF2B5EF4-FFF2-40B4-BE49-F238E27FC236}">
                <a16:creationId xmlns:a16="http://schemas.microsoft.com/office/drawing/2014/main" id="{50CE0D44-0A69-499E-8464-989AAE0720E6}"/>
              </a:ext>
            </a:extLst>
          </p:cNvPr>
          <p:cNvSpPr txBox="1"/>
          <p:nvPr/>
        </p:nvSpPr>
        <p:spPr bwMode="auto">
          <a:xfrm>
            <a:off x="4168743" y="4914172"/>
            <a:ext cx="80021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200,000</a:t>
            </a:r>
          </a:p>
        </p:txBody>
      </p:sp>
      <p:sp>
        <p:nvSpPr>
          <p:cNvPr id="45" name="TextBox 44">
            <a:extLst>
              <a:ext uri="{FF2B5EF4-FFF2-40B4-BE49-F238E27FC236}">
                <a16:creationId xmlns:a16="http://schemas.microsoft.com/office/drawing/2014/main" id="{35B448A5-563F-4D8D-A05E-0064934C72B4}"/>
              </a:ext>
            </a:extLst>
          </p:cNvPr>
          <p:cNvSpPr txBox="1"/>
          <p:nvPr/>
        </p:nvSpPr>
        <p:spPr bwMode="auto">
          <a:xfrm>
            <a:off x="5337092" y="4914172"/>
            <a:ext cx="80021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200,000</a:t>
            </a:r>
          </a:p>
        </p:txBody>
      </p:sp>
      <p:sp>
        <p:nvSpPr>
          <p:cNvPr id="46" name="TextBox 45">
            <a:extLst>
              <a:ext uri="{FF2B5EF4-FFF2-40B4-BE49-F238E27FC236}">
                <a16:creationId xmlns:a16="http://schemas.microsoft.com/office/drawing/2014/main" id="{AF3F323E-B137-45A5-8FA1-B52F07B0A16B}"/>
              </a:ext>
            </a:extLst>
          </p:cNvPr>
          <p:cNvSpPr txBox="1"/>
          <p:nvPr/>
        </p:nvSpPr>
        <p:spPr bwMode="auto">
          <a:xfrm>
            <a:off x="6505440" y="4914172"/>
            <a:ext cx="80021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200,000</a:t>
            </a:r>
          </a:p>
        </p:txBody>
      </p:sp>
      <p:sp>
        <p:nvSpPr>
          <p:cNvPr id="47" name="TextBox 46">
            <a:extLst>
              <a:ext uri="{FF2B5EF4-FFF2-40B4-BE49-F238E27FC236}">
                <a16:creationId xmlns:a16="http://schemas.microsoft.com/office/drawing/2014/main" id="{43D98BCD-6122-4B12-ACB1-CC779CEF66F7}"/>
              </a:ext>
            </a:extLst>
          </p:cNvPr>
          <p:cNvSpPr txBox="1"/>
          <p:nvPr/>
        </p:nvSpPr>
        <p:spPr bwMode="auto">
          <a:xfrm>
            <a:off x="4431577" y="5507699"/>
            <a:ext cx="28084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a:t>
            </a:r>
          </a:p>
        </p:txBody>
      </p:sp>
      <p:sp>
        <p:nvSpPr>
          <p:cNvPr id="50" name="TextBox 49">
            <a:extLst>
              <a:ext uri="{FF2B5EF4-FFF2-40B4-BE49-F238E27FC236}">
                <a16:creationId xmlns:a16="http://schemas.microsoft.com/office/drawing/2014/main" id="{4D549606-4F8D-4965-940D-3C797464A9C9}"/>
              </a:ext>
            </a:extLst>
          </p:cNvPr>
          <p:cNvSpPr txBox="1"/>
          <p:nvPr/>
        </p:nvSpPr>
        <p:spPr bwMode="auto">
          <a:xfrm>
            <a:off x="2853387" y="4015311"/>
            <a:ext cx="51168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0.05</a:t>
            </a:r>
          </a:p>
        </p:txBody>
      </p:sp>
      <p:sp>
        <p:nvSpPr>
          <p:cNvPr id="51" name="TextBox 50">
            <a:extLst>
              <a:ext uri="{FF2B5EF4-FFF2-40B4-BE49-F238E27FC236}">
                <a16:creationId xmlns:a16="http://schemas.microsoft.com/office/drawing/2014/main" id="{CEF3F71E-CAAF-4D08-A8B4-5B8B5334CA0A}"/>
              </a:ext>
            </a:extLst>
          </p:cNvPr>
          <p:cNvSpPr txBox="1"/>
          <p:nvPr/>
        </p:nvSpPr>
        <p:spPr bwMode="auto">
          <a:xfrm>
            <a:off x="5774172" y="4015311"/>
            <a:ext cx="51168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0.05</a:t>
            </a:r>
          </a:p>
        </p:txBody>
      </p:sp>
      <p:sp>
        <p:nvSpPr>
          <p:cNvPr id="52" name="TextBox 51">
            <a:extLst>
              <a:ext uri="{FF2B5EF4-FFF2-40B4-BE49-F238E27FC236}">
                <a16:creationId xmlns:a16="http://schemas.microsoft.com/office/drawing/2014/main" id="{D2C70D5A-0DC3-4EA7-9FED-8AF4A4F2435E}"/>
              </a:ext>
            </a:extLst>
          </p:cNvPr>
          <p:cNvSpPr txBox="1"/>
          <p:nvPr/>
        </p:nvSpPr>
        <p:spPr bwMode="auto">
          <a:xfrm>
            <a:off x="4106944" y="2787685"/>
            <a:ext cx="93487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400" dirty="0">
                <a:latin typeface="Myriad Pro Semibold" charset="0"/>
                <a:ea typeface="Myriad Pro Semibold" charset="0"/>
                <a:cs typeface="Myriad Pro Semibold" charset="0"/>
              </a:rPr>
              <a:t>1,000,000</a:t>
            </a:r>
          </a:p>
        </p:txBody>
      </p:sp>
    </p:spTree>
    <p:extLst>
      <p:ext uri="{BB962C8B-B14F-4D97-AF65-F5344CB8AC3E}">
        <p14:creationId xmlns:p14="http://schemas.microsoft.com/office/powerpoint/2010/main" val="10524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250"/>
                                        <p:tgtEl>
                                          <p:spTgt spid="32"/>
                                        </p:tgtEl>
                                      </p:cBhvr>
                                    </p:animEffect>
                                  </p:childTnLst>
                                </p:cTn>
                              </p:par>
                            </p:childTnLst>
                          </p:cTn>
                        </p:par>
                        <p:par>
                          <p:cTn id="30" fill="hold">
                            <p:stCondLst>
                              <p:cond delay="25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250"/>
                                        <p:tgtEl>
                                          <p:spTgt spid="3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50"/>
                                        <p:tgtEl>
                                          <p:spTgt spid="34"/>
                                        </p:tgtEl>
                                      </p:cBhvr>
                                    </p:animEffect>
                                  </p:childTnLst>
                                </p:cTn>
                              </p:par>
                            </p:childTnLst>
                          </p:cTn>
                        </p:par>
                        <p:par>
                          <p:cTn id="38" fill="hold">
                            <p:stCondLst>
                              <p:cond delay="750"/>
                            </p:stCondLst>
                            <p:childTnLst>
                              <p:par>
                                <p:cTn id="39" presetID="10"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250"/>
                                        <p:tgtEl>
                                          <p:spTgt spid="35"/>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250"/>
                                        <p:tgtEl>
                                          <p:spTgt spid="36"/>
                                        </p:tgtEl>
                                      </p:cBhvr>
                                    </p:animEffect>
                                  </p:childTnLst>
                                </p:cTn>
                              </p:par>
                            </p:childTnLst>
                          </p:cTn>
                        </p:par>
                        <p:par>
                          <p:cTn id="46" fill="hold">
                            <p:stCondLst>
                              <p:cond delay="125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250"/>
                                        <p:tgtEl>
                                          <p:spTgt spid="37"/>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50"/>
                                        <p:tgtEl>
                                          <p:spTgt spid="38"/>
                                        </p:tgtEl>
                                      </p:cBhvr>
                                    </p:animEffect>
                                  </p:childTnLst>
                                </p:cTn>
                              </p:par>
                            </p:childTnLst>
                          </p:cTn>
                        </p:par>
                        <p:par>
                          <p:cTn id="54" fill="hold">
                            <p:stCondLst>
                              <p:cond delay="1750"/>
                            </p:stCondLst>
                            <p:childTnLst>
                              <p:par>
                                <p:cTn id="55" presetID="10"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250"/>
                                        <p:tgtEl>
                                          <p:spTgt spid="39"/>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250"/>
                                        <p:tgtEl>
                                          <p:spTgt spid="40"/>
                                        </p:tgtEl>
                                      </p:cBhvr>
                                    </p:animEffect>
                                  </p:childTnLst>
                                </p:cTn>
                              </p:par>
                            </p:childTnLst>
                          </p:cTn>
                        </p:par>
                        <p:par>
                          <p:cTn id="62" fill="hold">
                            <p:stCondLst>
                              <p:cond delay="2250"/>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25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500"/>
                                        <p:tgtEl>
                                          <p:spTgt spid="43"/>
                                        </p:tgtEl>
                                      </p:cBhvr>
                                    </p:animEffec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0"/>
                                        <p:tgtEl>
                                          <p:spTgt spid="44"/>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par>
                          <p:cTn id="112" fill="hold">
                            <p:stCondLst>
                              <p:cond delay="2000"/>
                            </p:stCondLst>
                            <p:childTnLst>
                              <p:par>
                                <p:cTn id="113" presetID="10" presetClass="entr" presetSubtype="0"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500"/>
                                        <p:tgtEl>
                                          <p:spTgt spid="4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500"/>
                                        <p:tgtEl>
                                          <p:spTgt spid="5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fade">
                                      <p:cBhvr>
                                        <p:cTn id="1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1:8</a:t>
            </a:r>
          </a:p>
        </p:txBody>
      </p:sp>
      <p:pic>
        <p:nvPicPr>
          <p:cNvPr id="6" name="Picture 5">
            <a:extLst>
              <a:ext uri="{FF2B5EF4-FFF2-40B4-BE49-F238E27FC236}">
                <a16:creationId xmlns:a16="http://schemas.microsoft.com/office/drawing/2014/main" id="{3D1C29D1-CBD8-477A-93CC-9B0F9DE48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84" y="3197362"/>
            <a:ext cx="7544164" cy="685833"/>
          </a:xfrm>
          <a:prstGeom prst="rect">
            <a:avLst/>
          </a:prstGeom>
        </p:spPr>
      </p:pic>
      <p:pic>
        <p:nvPicPr>
          <p:cNvPr id="8" name="Picture 7">
            <a:extLst>
              <a:ext uri="{FF2B5EF4-FFF2-40B4-BE49-F238E27FC236}">
                <a16:creationId xmlns:a16="http://schemas.microsoft.com/office/drawing/2014/main" id="{E98F6787-D2DC-4134-85C6-FED757500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306" y="2957497"/>
            <a:ext cx="249394" cy="249394"/>
          </a:xfrm>
          <a:prstGeom prst="rect">
            <a:avLst/>
          </a:prstGeom>
        </p:spPr>
      </p:pic>
      <p:pic>
        <p:nvPicPr>
          <p:cNvPr id="10" name="Picture 9">
            <a:extLst>
              <a:ext uri="{FF2B5EF4-FFF2-40B4-BE49-F238E27FC236}">
                <a16:creationId xmlns:a16="http://schemas.microsoft.com/office/drawing/2014/main" id="{FF509AD9-E5CE-430A-A8F6-DDAC8F152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186" y="2957497"/>
            <a:ext cx="249394" cy="249394"/>
          </a:xfrm>
          <a:prstGeom prst="rect">
            <a:avLst/>
          </a:prstGeom>
        </p:spPr>
      </p:pic>
      <p:pic>
        <p:nvPicPr>
          <p:cNvPr id="12" name="Picture 11">
            <a:extLst>
              <a:ext uri="{FF2B5EF4-FFF2-40B4-BE49-F238E27FC236}">
                <a16:creationId xmlns:a16="http://schemas.microsoft.com/office/drawing/2014/main" id="{707EF1A7-D33F-476A-B564-AEBBCFC7D8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695" y="2957497"/>
            <a:ext cx="249394" cy="249394"/>
          </a:xfrm>
          <a:prstGeom prst="rect">
            <a:avLst/>
          </a:prstGeom>
        </p:spPr>
      </p:pic>
      <p:sp>
        <p:nvSpPr>
          <p:cNvPr id="13" name="TextBox 12">
            <a:extLst>
              <a:ext uri="{FF2B5EF4-FFF2-40B4-BE49-F238E27FC236}">
                <a16:creationId xmlns:a16="http://schemas.microsoft.com/office/drawing/2014/main" id="{0965A13F-D82F-4030-BAD4-358F2B909729}"/>
              </a:ext>
            </a:extLst>
          </p:cNvPr>
          <p:cNvSpPr txBox="1"/>
          <p:nvPr/>
        </p:nvSpPr>
        <p:spPr bwMode="auto">
          <a:xfrm>
            <a:off x="1604009" y="2867238"/>
            <a:ext cx="88998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E72420"/>
                </a:solidFill>
                <a:latin typeface="Myriad Pro Semibold" charset="0"/>
                <a:ea typeface="Myriad Pro Semibold" charset="0"/>
                <a:cs typeface="Myriad Pro Semibold" charset="0"/>
              </a:rPr>
              <a:t>10,000</a:t>
            </a:r>
          </a:p>
        </p:txBody>
      </p:sp>
      <p:sp>
        <p:nvSpPr>
          <p:cNvPr id="14" name="TextBox 13">
            <a:extLst>
              <a:ext uri="{FF2B5EF4-FFF2-40B4-BE49-F238E27FC236}">
                <a16:creationId xmlns:a16="http://schemas.microsoft.com/office/drawing/2014/main" id="{76E265FF-53E9-47A7-992D-F9DD6952DF52}"/>
              </a:ext>
            </a:extLst>
          </p:cNvPr>
          <p:cNvSpPr txBox="1"/>
          <p:nvPr/>
        </p:nvSpPr>
        <p:spPr bwMode="auto">
          <a:xfrm>
            <a:off x="4613889" y="2867238"/>
            <a:ext cx="88998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E72420"/>
                </a:solidFill>
                <a:latin typeface="Myriad Pro Semibold" charset="0"/>
                <a:ea typeface="Myriad Pro Semibold" charset="0"/>
                <a:cs typeface="Myriad Pro Semibold" charset="0"/>
              </a:rPr>
              <a:t>35,000</a:t>
            </a:r>
          </a:p>
        </p:txBody>
      </p:sp>
      <p:sp>
        <p:nvSpPr>
          <p:cNvPr id="15" name="TextBox 14">
            <a:extLst>
              <a:ext uri="{FF2B5EF4-FFF2-40B4-BE49-F238E27FC236}">
                <a16:creationId xmlns:a16="http://schemas.microsoft.com/office/drawing/2014/main" id="{AB316848-182A-4411-B322-AAECEF0DC0EF}"/>
              </a:ext>
            </a:extLst>
          </p:cNvPr>
          <p:cNvSpPr txBox="1"/>
          <p:nvPr/>
        </p:nvSpPr>
        <p:spPr bwMode="auto">
          <a:xfrm>
            <a:off x="5816398" y="2867238"/>
            <a:ext cx="88998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E72420"/>
                </a:solidFill>
                <a:latin typeface="Myriad Pro Semibold" charset="0"/>
                <a:ea typeface="Myriad Pro Semibold" charset="0"/>
                <a:cs typeface="Myriad Pro Semibold" charset="0"/>
              </a:rPr>
              <a:t>45,000</a:t>
            </a:r>
          </a:p>
        </p:txBody>
      </p:sp>
    </p:spTree>
    <p:extLst>
      <p:ext uri="{BB962C8B-B14F-4D97-AF65-F5344CB8AC3E}">
        <p14:creationId xmlns:p14="http://schemas.microsoft.com/office/powerpoint/2010/main" val="305702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1:8</a:t>
            </a:r>
          </a:p>
        </p:txBody>
      </p:sp>
      <p:pic>
        <p:nvPicPr>
          <p:cNvPr id="6" name="Picture 5">
            <a:extLst>
              <a:ext uri="{FF2B5EF4-FFF2-40B4-BE49-F238E27FC236}">
                <a16:creationId xmlns:a16="http://schemas.microsoft.com/office/drawing/2014/main" id="{5451CF43-DEA5-453D-9CD8-D1D0571F3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729" y="1105897"/>
            <a:ext cx="3890543" cy="4646207"/>
          </a:xfrm>
          <a:prstGeom prst="rect">
            <a:avLst/>
          </a:prstGeom>
        </p:spPr>
      </p:pic>
      <p:sp>
        <p:nvSpPr>
          <p:cNvPr id="7" name="TextBox 6">
            <a:extLst>
              <a:ext uri="{FF2B5EF4-FFF2-40B4-BE49-F238E27FC236}">
                <a16:creationId xmlns:a16="http://schemas.microsoft.com/office/drawing/2014/main" id="{320C6BBA-D130-4EFD-9D63-7963170B1F07}"/>
              </a:ext>
            </a:extLst>
          </p:cNvPr>
          <p:cNvSpPr txBox="1"/>
          <p:nvPr/>
        </p:nvSpPr>
        <p:spPr bwMode="auto">
          <a:xfrm>
            <a:off x="3734595" y="4169319"/>
            <a:ext cx="1111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400,000</a:t>
            </a:r>
          </a:p>
        </p:txBody>
      </p:sp>
      <p:sp>
        <p:nvSpPr>
          <p:cNvPr id="8" name="TextBox 7">
            <a:extLst>
              <a:ext uri="{FF2B5EF4-FFF2-40B4-BE49-F238E27FC236}">
                <a16:creationId xmlns:a16="http://schemas.microsoft.com/office/drawing/2014/main" id="{120DD5A1-31F6-4E8A-8E4D-5E94ACB8DC21}"/>
              </a:ext>
            </a:extLst>
          </p:cNvPr>
          <p:cNvSpPr txBox="1"/>
          <p:nvPr/>
        </p:nvSpPr>
        <p:spPr bwMode="auto">
          <a:xfrm>
            <a:off x="4531216" y="1703926"/>
            <a:ext cx="1324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1,600,000</a:t>
            </a:r>
          </a:p>
        </p:txBody>
      </p:sp>
      <p:sp>
        <p:nvSpPr>
          <p:cNvPr id="9" name="TextBox 8">
            <a:extLst>
              <a:ext uri="{FF2B5EF4-FFF2-40B4-BE49-F238E27FC236}">
                <a16:creationId xmlns:a16="http://schemas.microsoft.com/office/drawing/2014/main" id="{C4B2FF39-288F-4C7A-AF61-127230044235}"/>
              </a:ext>
            </a:extLst>
          </p:cNvPr>
          <p:cNvSpPr txBox="1"/>
          <p:nvPr/>
        </p:nvSpPr>
        <p:spPr bwMode="auto">
          <a:xfrm>
            <a:off x="5544951" y="3346450"/>
            <a:ext cx="1111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800,000</a:t>
            </a:r>
          </a:p>
        </p:txBody>
      </p:sp>
    </p:spTree>
    <p:extLst>
      <p:ext uri="{BB962C8B-B14F-4D97-AF65-F5344CB8AC3E}">
        <p14:creationId xmlns:p14="http://schemas.microsoft.com/office/powerpoint/2010/main" val="12077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1:8</a:t>
            </a:r>
          </a:p>
        </p:txBody>
      </p:sp>
      <p:pic>
        <p:nvPicPr>
          <p:cNvPr id="8" name="Picture 7">
            <a:extLst>
              <a:ext uri="{FF2B5EF4-FFF2-40B4-BE49-F238E27FC236}">
                <a16:creationId xmlns:a16="http://schemas.microsoft.com/office/drawing/2014/main" id="{1DB6EB1F-80B6-48E1-A331-B076D399E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679" y="2622972"/>
            <a:ext cx="1936958" cy="1936958"/>
          </a:xfrm>
          <a:prstGeom prst="rect">
            <a:avLst/>
          </a:prstGeom>
        </p:spPr>
      </p:pic>
      <p:pic>
        <p:nvPicPr>
          <p:cNvPr id="6" name="Picture 5">
            <a:extLst>
              <a:ext uri="{FF2B5EF4-FFF2-40B4-BE49-F238E27FC236}">
                <a16:creationId xmlns:a16="http://schemas.microsoft.com/office/drawing/2014/main" id="{11F58D0A-4F39-4610-AA8E-C68070EA1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5596">
            <a:off x="1343089" y="2608382"/>
            <a:ext cx="1961898" cy="1961898"/>
          </a:xfrm>
          <a:prstGeom prst="rect">
            <a:avLst/>
          </a:prstGeom>
        </p:spPr>
      </p:pic>
      <p:sp>
        <p:nvSpPr>
          <p:cNvPr id="10" name="TextBox 9">
            <a:extLst>
              <a:ext uri="{FF2B5EF4-FFF2-40B4-BE49-F238E27FC236}">
                <a16:creationId xmlns:a16="http://schemas.microsoft.com/office/drawing/2014/main" id="{66D2E0B8-F831-4D28-987B-6EBC87BC2A3E}"/>
              </a:ext>
            </a:extLst>
          </p:cNvPr>
          <p:cNvSpPr txBox="1"/>
          <p:nvPr/>
        </p:nvSpPr>
        <p:spPr bwMode="auto">
          <a:xfrm>
            <a:off x="441186" y="3660008"/>
            <a:ext cx="998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0.25</a:t>
            </a:r>
            <a:r>
              <a:rPr lang="en-GB" sz="1000" dirty="0">
                <a:solidFill>
                  <a:srgbClr val="E72420"/>
                </a:solidFill>
                <a:latin typeface="Myriad Pro Semibold" charset="0"/>
                <a:ea typeface="Myriad Pro Semibold" charset="0"/>
                <a:cs typeface="Myriad Pro Semibold" charset="0"/>
              </a:rPr>
              <a:t> </a:t>
            </a:r>
            <a:r>
              <a:rPr lang="en-GB" sz="2000" dirty="0">
                <a:solidFill>
                  <a:srgbClr val="E72420"/>
                </a:solidFill>
                <a:latin typeface="Myriad Pro Semibold" charset="0"/>
                <a:ea typeface="Myriad Pro Semibold" charset="0"/>
                <a:cs typeface="Myriad Pro Semibold" charset="0"/>
              </a:rPr>
              <a:t>kg</a:t>
            </a:r>
          </a:p>
        </p:txBody>
      </p:sp>
      <p:sp>
        <p:nvSpPr>
          <p:cNvPr id="11" name="TextBox 10">
            <a:extLst>
              <a:ext uri="{FF2B5EF4-FFF2-40B4-BE49-F238E27FC236}">
                <a16:creationId xmlns:a16="http://schemas.microsoft.com/office/drawing/2014/main" id="{8970B7C7-CBF6-41CB-A762-9B8BA9985176}"/>
              </a:ext>
            </a:extLst>
          </p:cNvPr>
          <p:cNvSpPr txBox="1"/>
          <p:nvPr/>
        </p:nvSpPr>
        <p:spPr bwMode="auto">
          <a:xfrm>
            <a:off x="3419282" y="2245643"/>
            <a:ext cx="998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1.75</a:t>
            </a:r>
            <a:r>
              <a:rPr lang="en-GB" sz="1000" dirty="0">
                <a:solidFill>
                  <a:srgbClr val="E72420"/>
                </a:solidFill>
                <a:latin typeface="Myriad Pro Semibold" charset="0"/>
                <a:ea typeface="Myriad Pro Semibold" charset="0"/>
                <a:cs typeface="Myriad Pro Semibold" charset="0"/>
              </a:rPr>
              <a:t> </a:t>
            </a:r>
            <a:r>
              <a:rPr lang="en-GB" sz="2000" dirty="0">
                <a:solidFill>
                  <a:srgbClr val="E72420"/>
                </a:solidFill>
                <a:latin typeface="Myriad Pro Semibold" charset="0"/>
                <a:ea typeface="Myriad Pro Semibold" charset="0"/>
                <a:cs typeface="Myriad Pro Semibold" charset="0"/>
              </a:rPr>
              <a:t>kg</a:t>
            </a:r>
          </a:p>
        </p:txBody>
      </p:sp>
      <p:sp>
        <p:nvSpPr>
          <p:cNvPr id="12" name="TextBox 11">
            <a:extLst>
              <a:ext uri="{FF2B5EF4-FFF2-40B4-BE49-F238E27FC236}">
                <a16:creationId xmlns:a16="http://schemas.microsoft.com/office/drawing/2014/main" id="{B8787975-9104-4FD2-8433-9B734329DCFF}"/>
              </a:ext>
            </a:extLst>
          </p:cNvPr>
          <p:cNvSpPr txBox="1"/>
          <p:nvPr/>
        </p:nvSpPr>
        <p:spPr bwMode="auto">
          <a:xfrm>
            <a:off x="7724243" y="3404665"/>
            <a:ext cx="846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3.5</a:t>
            </a:r>
            <a:r>
              <a:rPr lang="en-GB" sz="1000" dirty="0">
                <a:solidFill>
                  <a:srgbClr val="E72420"/>
                </a:solidFill>
                <a:latin typeface="Myriad Pro Semibold" charset="0"/>
                <a:ea typeface="Myriad Pro Semibold" charset="0"/>
                <a:cs typeface="Myriad Pro Semibold" charset="0"/>
              </a:rPr>
              <a:t> </a:t>
            </a:r>
            <a:r>
              <a:rPr lang="en-GB" sz="2000" dirty="0">
                <a:solidFill>
                  <a:srgbClr val="E72420"/>
                </a:solidFill>
                <a:latin typeface="Myriad Pro Semibold" charset="0"/>
                <a:ea typeface="Myriad Pro Semibold" charset="0"/>
                <a:cs typeface="Myriad Pro Semibold" charset="0"/>
              </a:rPr>
              <a:t>kg</a:t>
            </a:r>
          </a:p>
        </p:txBody>
      </p:sp>
      <p:pic>
        <p:nvPicPr>
          <p:cNvPr id="13" name="Picture 12">
            <a:extLst>
              <a:ext uri="{FF2B5EF4-FFF2-40B4-BE49-F238E27FC236}">
                <a16:creationId xmlns:a16="http://schemas.microsoft.com/office/drawing/2014/main" id="{E0B19290-BCFD-457B-A020-E6AA335D5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772" y="2622972"/>
            <a:ext cx="1936958" cy="1936958"/>
          </a:xfrm>
          <a:prstGeom prst="rect">
            <a:avLst/>
          </a:prstGeom>
        </p:spPr>
      </p:pic>
      <p:pic>
        <p:nvPicPr>
          <p:cNvPr id="14" name="Picture 13">
            <a:extLst>
              <a:ext uri="{FF2B5EF4-FFF2-40B4-BE49-F238E27FC236}">
                <a16:creationId xmlns:a16="http://schemas.microsoft.com/office/drawing/2014/main" id="{A762A006-43EE-4F59-9641-E2513DD7E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5596">
            <a:off x="3560182" y="2608382"/>
            <a:ext cx="1961898" cy="1961898"/>
          </a:xfrm>
          <a:prstGeom prst="rect">
            <a:avLst/>
          </a:prstGeom>
        </p:spPr>
      </p:pic>
      <p:pic>
        <p:nvPicPr>
          <p:cNvPr id="15" name="Picture 14">
            <a:extLst>
              <a:ext uri="{FF2B5EF4-FFF2-40B4-BE49-F238E27FC236}">
                <a16:creationId xmlns:a16="http://schemas.microsoft.com/office/drawing/2014/main" id="{7AE1FC6C-B4F1-4627-BDB7-9B9CDD2C9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865" y="2622972"/>
            <a:ext cx="1936958" cy="1936958"/>
          </a:xfrm>
          <a:prstGeom prst="rect">
            <a:avLst/>
          </a:prstGeom>
        </p:spPr>
      </p:pic>
      <p:pic>
        <p:nvPicPr>
          <p:cNvPr id="16" name="Picture 15">
            <a:extLst>
              <a:ext uri="{FF2B5EF4-FFF2-40B4-BE49-F238E27FC236}">
                <a16:creationId xmlns:a16="http://schemas.microsoft.com/office/drawing/2014/main" id="{DC3547DD-349D-4B78-8A15-15C5B7FB6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5596">
            <a:off x="5783275" y="2608382"/>
            <a:ext cx="1961898" cy="1961898"/>
          </a:xfrm>
          <a:prstGeom prst="rect">
            <a:avLst/>
          </a:prstGeom>
        </p:spPr>
      </p:pic>
    </p:spTree>
    <p:extLst>
      <p:ext uri="{BB962C8B-B14F-4D97-AF65-F5344CB8AC3E}">
        <p14:creationId xmlns:p14="http://schemas.microsoft.com/office/powerpoint/2010/main" val="37739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00000">
                                      <p:cBhvr>
                                        <p:cTn id="6" dur="1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6300000">
                                      <p:cBhvr>
                                        <p:cTn id="15" dur="1500" fill="hold"/>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2600000">
                                      <p:cBhvr>
                                        <p:cTn id="24" dur="2000" fill="hold"/>
                                        <p:tgtEl>
                                          <p:spTgt spid="1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1:8</a:t>
            </a:r>
          </a:p>
        </p:txBody>
      </p:sp>
      <p:pic>
        <p:nvPicPr>
          <p:cNvPr id="4" name="Picture 3">
            <a:extLst>
              <a:ext uri="{FF2B5EF4-FFF2-40B4-BE49-F238E27FC236}">
                <a16:creationId xmlns:a16="http://schemas.microsoft.com/office/drawing/2014/main" id="{08AE6A2C-B36B-4F86-863C-A35A886F6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521" y="1309153"/>
            <a:ext cx="2228958" cy="4239695"/>
          </a:xfrm>
          <a:prstGeom prst="rect">
            <a:avLst/>
          </a:prstGeom>
        </p:spPr>
      </p:pic>
      <p:sp>
        <p:nvSpPr>
          <p:cNvPr id="5" name="TextBox 4">
            <a:extLst>
              <a:ext uri="{FF2B5EF4-FFF2-40B4-BE49-F238E27FC236}">
                <a16:creationId xmlns:a16="http://schemas.microsoft.com/office/drawing/2014/main" id="{66D2E0B8-F831-4D28-987B-6EBC87BC2A3E}"/>
              </a:ext>
            </a:extLst>
          </p:cNvPr>
          <p:cNvSpPr txBox="1"/>
          <p:nvPr/>
        </p:nvSpPr>
        <p:spPr bwMode="auto">
          <a:xfrm>
            <a:off x="3925457" y="5593386"/>
            <a:ext cx="370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R</a:t>
            </a:r>
          </a:p>
        </p:txBody>
      </p:sp>
      <p:sp>
        <p:nvSpPr>
          <p:cNvPr id="6" name="TextBox 5">
            <a:extLst>
              <a:ext uri="{FF2B5EF4-FFF2-40B4-BE49-F238E27FC236}">
                <a16:creationId xmlns:a16="http://schemas.microsoft.com/office/drawing/2014/main" id="{66D2E0B8-F831-4D28-987B-6EBC87BC2A3E}"/>
              </a:ext>
            </a:extLst>
          </p:cNvPr>
          <p:cNvSpPr txBox="1"/>
          <p:nvPr/>
        </p:nvSpPr>
        <p:spPr bwMode="auto">
          <a:xfrm>
            <a:off x="4765090" y="5593386"/>
            <a:ext cx="356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B</a:t>
            </a:r>
          </a:p>
        </p:txBody>
      </p:sp>
    </p:spTree>
    <p:extLst>
      <p:ext uri="{BB962C8B-B14F-4D97-AF65-F5344CB8AC3E}">
        <p14:creationId xmlns:p14="http://schemas.microsoft.com/office/powerpoint/2010/main" val="319764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1.30 Numbers up to 10,000,000 </a:t>
            </a:r>
            <a:r>
              <a:rPr lang="en-US" dirty="0"/>
              <a:t>– steps 2:1 and 2:2</a:t>
            </a:r>
          </a:p>
        </p:txBody>
      </p:sp>
      <p:graphicFrame>
        <p:nvGraphicFramePr>
          <p:cNvPr id="5" name="Table 4">
            <a:extLst>
              <a:ext uri="{FF2B5EF4-FFF2-40B4-BE49-F238E27FC236}">
                <a16:creationId xmlns:a16="http://schemas.microsoft.com/office/drawing/2014/main" id="{C230AA8C-7E39-45FC-9C42-A0920B2AF1FD}"/>
              </a:ext>
            </a:extLst>
          </p:cNvPr>
          <p:cNvGraphicFramePr>
            <a:graphicFrameLocks noGrp="1"/>
          </p:cNvGraphicFramePr>
          <p:nvPr>
            <p:extLst>
              <p:ext uri="{D42A27DB-BD31-4B8C-83A1-F6EECF244321}">
                <p14:modId xmlns:p14="http://schemas.microsoft.com/office/powerpoint/2010/main" val="504236478"/>
              </p:ext>
            </p:extLst>
          </p:nvPr>
        </p:nvGraphicFramePr>
        <p:xfrm>
          <a:off x="881591" y="1294765"/>
          <a:ext cx="7380819" cy="1087755"/>
        </p:xfrm>
        <a:graphic>
          <a:graphicData uri="http://schemas.openxmlformats.org/drawingml/2006/table">
            <a:tbl>
              <a:tblPr firstRow="1" firstCol="1" bandRow="1"/>
              <a:tblGrid>
                <a:gridCol w="819615">
                  <a:extLst>
                    <a:ext uri="{9D8B030D-6E8A-4147-A177-3AD203B41FA5}">
                      <a16:colId xmlns:a16="http://schemas.microsoft.com/office/drawing/2014/main" val="4048651747"/>
                    </a:ext>
                  </a:extLst>
                </a:gridCol>
                <a:gridCol w="819615">
                  <a:extLst>
                    <a:ext uri="{9D8B030D-6E8A-4147-A177-3AD203B41FA5}">
                      <a16:colId xmlns:a16="http://schemas.microsoft.com/office/drawing/2014/main" val="434555778"/>
                    </a:ext>
                  </a:extLst>
                </a:gridCol>
                <a:gridCol w="820686">
                  <a:extLst>
                    <a:ext uri="{9D8B030D-6E8A-4147-A177-3AD203B41FA5}">
                      <a16:colId xmlns:a16="http://schemas.microsoft.com/office/drawing/2014/main" val="138002305"/>
                    </a:ext>
                  </a:extLst>
                </a:gridCol>
                <a:gridCol w="819615">
                  <a:extLst>
                    <a:ext uri="{9D8B030D-6E8A-4147-A177-3AD203B41FA5}">
                      <a16:colId xmlns:a16="http://schemas.microsoft.com/office/drawing/2014/main" val="4250978207"/>
                    </a:ext>
                  </a:extLst>
                </a:gridCol>
                <a:gridCol w="820686">
                  <a:extLst>
                    <a:ext uri="{9D8B030D-6E8A-4147-A177-3AD203B41FA5}">
                      <a16:colId xmlns:a16="http://schemas.microsoft.com/office/drawing/2014/main" val="1143601546"/>
                    </a:ext>
                  </a:extLst>
                </a:gridCol>
                <a:gridCol w="819615">
                  <a:extLst>
                    <a:ext uri="{9D8B030D-6E8A-4147-A177-3AD203B41FA5}">
                      <a16:colId xmlns:a16="http://schemas.microsoft.com/office/drawing/2014/main" val="2017577498"/>
                    </a:ext>
                  </a:extLst>
                </a:gridCol>
                <a:gridCol w="820686">
                  <a:extLst>
                    <a:ext uri="{9D8B030D-6E8A-4147-A177-3AD203B41FA5}">
                      <a16:colId xmlns:a16="http://schemas.microsoft.com/office/drawing/2014/main" val="377467"/>
                    </a:ext>
                  </a:extLst>
                </a:gridCol>
                <a:gridCol w="819615">
                  <a:extLst>
                    <a:ext uri="{9D8B030D-6E8A-4147-A177-3AD203B41FA5}">
                      <a16:colId xmlns:a16="http://schemas.microsoft.com/office/drawing/2014/main" val="3773947975"/>
                    </a:ext>
                  </a:extLst>
                </a:gridCol>
                <a:gridCol w="820686">
                  <a:extLst>
                    <a:ext uri="{9D8B030D-6E8A-4147-A177-3AD203B41FA5}">
                      <a16:colId xmlns:a16="http://schemas.microsoft.com/office/drawing/2014/main" val="413634820"/>
                    </a:ext>
                  </a:extLst>
                </a:gridCol>
              </a:tblGrid>
              <a:tr h="0">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Millions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Thousands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2089187"/>
                  </a:ext>
                </a:extLst>
              </a:tr>
              <a:tr h="0">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107323752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392650"/>
                  </a:ext>
                </a:extLst>
              </a:tr>
            </a:tbl>
          </a:graphicData>
        </a:graphic>
      </p:graphicFrame>
      <p:graphicFrame>
        <p:nvGraphicFramePr>
          <p:cNvPr id="9" name="Table 8">
            <a:extLst>
              <a:ext uri="{FF2B5EF4-FFF2-40B4-BE49-F238E27FC236}">
                <a16:creationId xmlns:a16="http://schemas.microsoft.com/office/drawing/2014/main" id="{2755612F-FC7F-4127-8634-DE127F6E3D9E}"/>
              </a:ext>
            </a:extLst>
          </p:cNvPr>
          <p:cNvGraphicFramePr>
            <a:graphicFrameLocks noGrp="1"/>
          </p:cNvGraphicFramePr>
          <p:nvPr>
            <p:extLst>
              <p:ext uri="{D42A27DB-BD31-4B8C-83A1-F6EECF244321}">
                <p14:modId xmlns:p14="http://schemas.microsoft.com/office/powerpoint/2010/main" val="332708889"/>
              </p:ext>
            </p:extLst>
          </p:nvPr>
        </p:nvGraphicFramePr>
        <p:xfrm>
          <a:off x="881590" y="2382520"/>
          <a:ext cx="7380819" cy="362585"/>
        </p:xfrm>
        <a:graphic>
          <a:graphicData uri="http://schemas.openxmlformats.org/drawingml/2006/table">
            <a:tbl>
              <a:tblPr firstRow="1" firstCol="1" bandRow="1"/>
              <a:tblGrid>
                <a:gridCol w="819615">
                  <a:extLst>
                    <a:ext uri="{9D8B030D-6E8A-4147-A177-3AD203B41FA5}">
                      <a16:colId xmlns:a16="http://schemas.microsoft.com/office/drawing/2014/main" val="4048651747"/>
                    </a:ext>
                  </a:extLst>
                </a:gridCol>
                <a:gridCol w="819615">
                  <a:extLst>
                    <a:ext uri="{9D8B030D-6E8A-4147-A177-3AD203B41FA5}">
                      <a16:colId xmlns:a16="http://schemas.microsoft.com/office/drawing/2014/main" val="434555778"/>
                    </a:ext>
                  </a:extLst>
                </a:gridCol>
                <a:gridCol w="820686">
                  <a:extLst>
                    <a:ext uri="{9D8B030D-6E8A-4147-A177-3AD203B41FA5}">
                      <a16:colId xmlns:a16="http://schemas.microsoft.com/office/drawing/2014/main" val="138002305"/>
                    </a:ext>
                  </a:extLst>
                </a:gridCol>
                <a:gridCol w="819615">
                  <a:extLst>
                    <a:ext uri="{9D8B030D-6E8A-4147-A177-3AD203B41FA5}">
                      <a16:colId xmlns:a16="http://schemas.microsoft.com/office/drawing/2014/main" val="4250978207"/>
                    </a:ext>
                  </a:extLst>
                </a:gridCol>
                <a:gridCol w="820686">
                  <a:extLst>
                    <a:ext uri="{9D8B030D-6E8A-4147-A177-3AD203B41FA5}">
                      <a16:colId xmlns:a16="http://schemas.microsoft.com/office/drawing/2014/main" val="1143601546"/>
                    </a:ext>
                  </a:extLst>
                </a:gridCol>
                <a:gridCol w="819615">
                  <a:extLst>
                    <a:ext uri="{9D8B030D-6E8A-4147-A177-3AD203B41FA5}">
                      <a16:colId xmlns:a16="http://schemas.microsoft.com/office/drawing/2014/main" val="2017577498"/>
                    </a:ext>
                  </a:extLst>
                </a:gridCol>
                <a:gridCol w="820686">
                  <a:extLst>
                    <a:ext uri="{9D8B030D-6E8A-4147-A177-3AD203B41FA5}">
                      <a16:colId xmlns:a16="http://schemas.microsoft.com/office/drawing/2014/main" val="377467"/>
                    </a:ext>
                  </a:extLst>
                </a:gridCol>
                <a:gridCol w="819615">
                  <a:extLst>
                    <a:ext uri="{9D8B030D-6E8A-4147-A177-3AD203B41FA5}">
                      <a16:colId xmlns:a16="http://schemas.microsoft.com/office/drawing/2014/main" val="3773947975"/>
                    </a:ext>
                  </a:extLst>
                </a:gridCol>
                <a:gridCol w="820686">
                  <a:extLst>
                    <a:ext uri="{9D8B030D-6E8A-4147-A177-3AD203B41FA5}">
                      <a16:colId xmlns:a16="http://schemas.microsoft.com/office/drawing/2014/main" val="413634820"/>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322605"/>
                  </a:ext>
                </a:extLst>
              </a:tr>
            </a:tbl>
          </a:graphicData>
        </a:graphic>
      </p:graphicFrame>
      <p:graphicFrame>
        <p:nvGraphicFramePr>
          <p:cNvPr id="10" name="Table 9">
            <a:extLst>
              <a:ext uri="{FF2B5EF4-FFF2-40B4-BE49-F238E27FC236}">
                <a16:creationId xmlns:a16="http://schemas.microsoft.com/office/drawing/2014/main" id="{3BFE662B-205F-4AB3-960C-F4B586FC74A1}"/>
              </a:ext>
            </a:extLst>
          </p:cNvPr>
          <p:cNvGraphicFramePr>
            <a:graphicFrameLocks noGrp="1"/>
          </p:cNvGraphicFramePr>
          <p:nvPr>
            <p:extLst>
              <p:ext uri="{D42A27DB-BD31-4B8C-83A1-F6EECF244321}">
                <p14:modId xmlns:p14="http://schemas.microsoft.com/office/powerpoint/2010/main" val="3006093155"/>
              </p:ext>
            </p:extLst>
          </p:nvPr>
        </p:nvGraphicFramePr>
        <p:xfrm>
          <a:off x="881589" y="2745105"/>
          <a:ext cx="7380819" cy="362585"/>
        </p:xfrm>
        <a:graphic>
          <a:graphicData uri="http://schemas.openxmlformats.org/drawingml/2006/table">
            <a:tbl>
              <a:tblPr firstRow="1" firstCol="1" bandRow="1"/>
              <a:tblGrid>
                <a:gridCol w="819615">
                  <a:extLst>
                    <a:ext uri="{9D8B030D-6E8A-4147-A177-3AD203B41FA5}">
                      <a16:colId xmlns:a16="http://schemas.microsoft.com/office/drawing/2014/main" val="4048651747"/>
                    </a:ext>
                  </a:extLst>
                </a:gridCol>
                <a:gridCol w="819615">
                  <a:extLst>
                    <a:ext uri="{9D8B030D-6E8A-4147-A177-3AD203B41FA5}">
                      <a16:colId xmlns:a16="http://schemas.microsoft.com/office/drawing/2014/main" val="434555778"/>
                    </a:ext>
                  </a:extLst>
                </a:gridCol>
                <a:gridCol w="820686">
                  <a:extLst>
                    <a:ext uri="{9D8B030D-6E8A-4147-A177-3AD203B41FA5}">
                      <a16:colId xmlns:a16="http://schemas.microsoft.com/office/drawing/2014/main" val="138002305"/>
                    </a:ext>
                  </a:extLst>
                </a:gridCol>
                <a:gridCol w="819615">
                  <a:extLst>
                    <a:ext uri="{9D8B030D-6E8A-4147-A177-3AD203B41FA5}">
                      <a16:colId xmlns:a16="http://schemas.microsoft.com/office/drawing/2014/main" val="4250978207"/>
                    </a:ext>
                  </a:extLst>
                </a:gridCol>
                <a:gridCol w="820686">
                  <a:extLst>
                    <a:ext uri="{9D8B030D-6E8A-4147-A177-3AD203B41FA5}">
                      <a16:colId xmlns:a16="http://schemas.microsoft.com/office/drawing/2014/main" val="1143601546"/>
                    </a:ext>
                  </a:extLst>
                </a:gridCol>
                <a:gridCol w="819615">
                  <a:extLst>
                    <a:ext uri="{9D8B030D-6E8A-4147-A177-3AD203B41FA5}">
                      <a16:colId xmlns:a16="http://schemas.microsoft.com/office/drawing/2014/main" val="2017577498"/>
                    </a:ext>
                  </a:extLst>
                </a:gridCol>
                <a:gridCol w="820686">
                  <a:extLst>
                    <a:ext uri="{9D8B030D-6E8A-4147-A177-3AD203B41FA5}">
                      <a16:colId xmlns:a16="http://schemas.microsoft.com/office/drawing/2014/main" val="377467"/>
                    </a:ext>
                  </a:extLst>
                </a:gridCol>
                <a:gridCol w="819615">
                  <a:extLst>
                    <a:ext uri="{9D8B030D-6E8A-4147-A177-3AD203B41FA5}">
                      <a16:colId xmlns:a16="http://schemas.microsoft.com/office/drawing/2014/main" val="3773947975"/>
                    </a:ext>
                  </a:extLst>
                </a:gridCol>
                <a:gridCol w="820686">
                  <a:extLst>
                    <a:ext uri="{9D8B030D-6E8A-4147-A177-3AD203B41FA5}">
                      <a16:colId xmlns:a16="http://schemas.microsoft.com/office/drawing/2014/main" val="413634820"/>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969795"/>
                  </a:ext>
                </a:extLst>
              </a:tr>
            </a:tbl>
          </a:graphicData>
        </a:graphic>
      </p:graphicFrame>
      <p:graphicFrame>
        <p:nvGraphicFramePr>
          <p:cNvPr id="11" name="Table 10">
            <a:extLst>
              <a:ext uri="{FF2B5EF4-FFF2-40B4-BE49-F238E27FC236}">
                <a16:creationId xmlns:a16="http://schemas.microsoft.com/office/drawing/2014/main" id="{66A2F616-DA26-4D6D-8D82-D2D2AE72127C}"/>
              </a:ext>
            </a:extLst>
          </p:cNvPr>
          <p:cNvGraphicFramePr>
            <a:graphicFrameLocks noGrp="1"/>
          </p:cNvGraphicFramePr>
          <p:nvPr>
            <p:extLst>
              <p:ext uri="{D42A27DB-BD31-4B8C-83A1-F6EECF244321}">
                <p14:modId xmlns:p14="http://schemas.microsoft.com/office/powerpoint/2010/main" val="2206712184"/>
              </p:ext>
            </p:extLst>
          </p:nvPr>
        </p:nvGraphicFramePr>
        <p:xfrm>
          <a:off x="881587" y="3107690"/>
          <a:ext cx="7380819" cy="362585"/>
        </p:xfrm>
        <a:graphic>
          <a:graphicData uri="http://schemas.openxmlformats.org/drawingml/2006/table">
            <a:tbl>
              <a:tblPr firstRow="1" firstCol="1" bandRow="1"/>
              <a:tblGrid>
                <a:gridCol w="819615">
                  <a:extLst>
                    <a:ext uri="{9D8B030D-6E8A-4147-A177-3AD203B41FA5}">
                      <a16:colId xmlns:a16="http://schemas.microsoft.com/office/drawing/2014/main" val="4048651747"/>
                    </a:ext>
                  </a:extLst>
                </a:gridCol>
                <a:gridCol w="819615">
                  <a:extLst>
                    <a:ext uri="{9D8B030D-6E8A-4147-A177-3AD203B41FA5}">
                      <a16:colId xmlns:a16="http://schemas.microsoft.com/office/drawing/2014/main" val="434555778"/>
                    </a:ext>
                  </a:extLst>
                </a:gridCol>
                <a:gridCol w="820686">
                  <a:extLst>
                    <a:ext uri="{9D8B030D-6E8A-4147-A177-3AD203B41FA5}">
                      <a16:colId xmlns:a16="http://schemas.microsoft.com/office/drawing/2014/main" val="138002305"/>
                    </a:ext>
                  </a:extLst>
                </a:gridCol>
                <a:gridCol w="819615">
                  <a:extLst>
                    <a:ext uri="{9D8B030D-6E8A-4147-A177-3AD203B41FA5}">
                      <a16:colId xmlns:a16="http://schemas.microsoft.com/office/drawing/2014/main" val="4250978207"/>
                    </a:ext>
                  </a:extLst>
                </a:gridCol>
                <a:gridCol w="820686">
                  <a:extLst>
                    <a:ext uri="{9D8B030D-6E8A-4147-A177-3AD203B41FA5}">
                      <a16:colId xmlns:a16="http://schemas.microsoft.com/office/drawing/2014/main" val="1143601546"/>
                    </a:ext>
                  </a:extLst>
                </a:gridCol>
                <a:gridCol w="819615">
                  <a:extLst>
                    <a:ext uri="{9D8B030D-6E8A-4147-A177-3AD203B41FA5}">
                      <a16:colId xmlns:a16="http://schemas.microsoft.com/office/drawing/2014/main" val="2017577498"/>
                    </a:ext>
                  </a:extLst>
                </a:gridCol>
                <a:gridCol w="820686">
                  <a:extLst>
                    <a:ext uri="{9D8B030D-6E8A-4147-A177-3AD203B41FA5}">
                      <a16:colId xmlns:a16="http://schemas.microsoft.com/office/drawing/2014/main" val="377467"/>
                    </a:ext>
                  </a:extLst>
                </a:gridCol>
                <a:gridCol w="819615">
                  <a:extLst>
                    <a:ext uri="{9D8B030D-6E8A-4147-A177-3AD203B41FA5}">
                      <a16:colId xmlns:a16="http://schemas.microsoft.com/office/drawing/2014/main" val="3773947975"/>
                    </a:ext>
                  </a:extLst>
                </a:gridCol>
                <a:gridCol w="820686">
                  <a:extLst>
                    <a:ext uri="{9D8B030D-6E8A-4147-A177-3AD203B41FA5}">
                      <a16:colId xmlns:a16="http://schemas.microsoft.com/office/drawing/2014/main" val="413634820"/>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960333"/>
                  </a:ext>
                </a:extLst>
              </a:tr>
            </a:tbl>
          </a:graphicData>
        </a:graphic>
      </p:graphicFrame>
      <p:sp>
        <p:nvSpPr>
          <p:cNvPr id="4" name="TextBox 3">
            <a:extLst>
              <a:ext uri="{FF2B5EF4-FFF2-40B4-BE49-F238E27FC236}">
                <a16:creationId xmlns:a16="http://schemas.microsoft.com/office/drawing/2014/main" id="{62EC98A1-F060-47B1-A1E9-F9E1195D4DFC}"/>
              </a:ext>
            </a:extLst>
          </p:cNvPr>
          <p:cNvSpPr txBox="1"/>
          <p:nvPr/>
        </p:nvSpPr>
        <p:spPr bwMode="auto">
          <a:xfrm>
            <a:off x="902850" y="3823224"/>
            <a:ext cx="732065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None/>
            </a:pPr>
            <a:r>
              <a:rPr lang="en-GB" sz="1800" dirty="0">
                <a:latin typeface="Myriad Pro Semibold"/>
              </a:rPr>
              <a:t>        </a:t>
            </a:r>
            <a:r>
              <a:rPr lang="en-GB" sz="2000" dirty="0">
                <a:latin typeface="Myriad Pro Semibold"/>
              </a:rPr>
              <a:t>1</a:t>
            </a:r>
            <a:r>
              <a:rPr lang="en-GB" sz="2000" b="1" dirty="0">
                <a:latin typeface="Myriad Pro Semibold"/>
              </a:rPr>
              <a:t>,</a:t>
            </a:r>
            <a:r>
              <a:rPr lang="en-GB" sz="2000" dirty="0">
                <a:latin typeface="Myriad Pro Semibold"/>
              </a:rPr>
              <a:t>937  (one </a:t>
            </a:r>
            <a:r>
              <a:rPr lang="en-GB" sz="2000" b="1" dirty="0">
                <a:latin typeface="Myriad Pro Semibold"/>
              </a:rPr>
              <a:t>thousand</a:t>
            </a:r>
            <a:r>
              <a:rPr lang="en-GB" sz="2000" dirty="0">
                <a:latin typeface="Myriad Pro Semibold"/>
              </a:rPr>
              <a:t>, nine hundred and thirty-seven)</a:t>
            </a:r>
          </a:p>
          <a:p>
            <a:pPr>
              <a:buNone/>
            </a:pPr>
            <a:r>
              <a:rPr lang="en-GB" sz="2000" dirty="0">
                <a:latin typeface="Myriad Pro Semibold"/>
              </a:rPr>
              <a:t>     51</a:t>
            </a:r>
            <a:r>
              <a:rPr lang="en-GB" sz="2000" b="1" dirty="0">
                <a:latin typeface="Myriad Pro Semibold"/>
              </a:rPr>
              <a:t>,</a:t>
            </a:r>
            <a:r>
              <a:rPr lang="en-GB" sz="2000" dirty="0">
                <a:latin typeface="Myriad Pro Semibold"/>
              </a:rPr>
              <a:t>937  (fifty-one </a:t>
            </a:r>
            <a:r>
              <a:rPr lang="en-GB" sz="2000" b="1" dirty="0">
                <a:latin typeface="Myriad Pro Semibold"/>
              </a:rPr>
              <a:t>thousand</a:t>
            </a:r>
            <a:r>
              <a:rPr lang="en-GB" sz="2000" dirty="0">
                <a:latin typeface="Myriad Pro Semibold"/>
              </a:rPr>
              <a:t>, nine hundred and thirty-seven)</a:t>
            </a:r>
          </a:p>
          <a:p>
            <a:pPr>
              <a:buNone/>
            </a:pPr>
            <a:r>
              <a:rPr lang="en-GB" sz="2000" dirty="0">
                <a:latin typeface="Myriad Pro Semibold"/>
              </a:rPr>
              <a:t> </a:t>
            </a:r>
            <a:r>
              <a:rPr lang="en-GB" sz="2000" baseline="30000" dirty="0">
                <a:latin typeface="Myriad Pro Semibold"/>
              </a:rPr>
              <a:t>   </a:t>
            </a:r>
            <a:r>
              <a:rPr lang="en-GB" sz="2000" dirty="0">
                <a:latin typeface="Myriad Pro Semibold"/>
              </a:rPr>
              <a:t>451</a:t>
            </a:r>
            <a:r>
              <a:rPr lang="en-GB" sz="2000" b="1" dirty="0">
                <a:latin typeface="Myriad Pro Semibold"/>
              </a:rPr>
              <a:t>,</a:t>
            </a:r>
            <a:r>
              <a:rPr lang="en-GB" sz="2000" dirty="0">
                <a:latin typeface="Myriad Pro Semibold"/>
              </a:rPr>
              <a:t>937  (four hundred and fifty-one </a:t>
            </a:r>
            <a:r>
              <a:rPr lang="en-GB" sz="2000" b="1" dirty="0">
                <a:latin typeface="Myriad Pro Semibold"/>
              </a:rPr>
              <a:t>thousand</a:t>
            </a:r>
            <a:r>
              <a:rPr lang="en-GB" sz="2000" dirty="0">
                <a:latin typeface="Myriad Pro Semibold"/>
              </a:rPr>
              <a:t>, nine hundred</a:t>
            </a:r>
          </a:p>
          <a:p>
            <a:pPr>
              <a:buNone/>
            </a:pPr>
            <a:r>
              <a:rPr lang="en-GB" sz="2000" dirty="0">
                <a:latin typeface="Myriad Pro Semibold"/>
              </a:rPr>
              <a:t>                  and thirty-seven)</a:t>
            </a:r>
          </a:p>
          <a:p>
            <a:pPr>
              <a:buNone/>
            </a:pPr>
            <a:r>
              <a:rPr lang="en-GB" sz="2000" dirty="0">
                <a:latin typeface="Myriad Pro Semibold"/>
              </a:rPr>
              <a:t>5</a:t>
            </a:r>
            <a:r>
              <a:rPr lang="en-GB" sz="2000" b="1" dirty="0">
                <a:latin typeface="Myriad Pro Semibold"/>
              </a:rPr>
              <a:t>,</a:t>
            </a:r>
            <a:r>
              <a:rPr lang="en-GB" sz="2000" dirty="0">
                <a:latin typeface="Myriad Pro Semibold"/>
              </a:rPr>
              <a:t>451</a:t>
            </a:r>
            <a:r>
              <a:rPr lang="en-GB" sz="2000" b="1" dirty="0">
                <a:latin typeface="Myriad Pro Semibold"/>
              </a:rPr>
              <a:t>,</a:t>
            </a:r>
            <a:r>
              <a:rPr lang="en-GB" sz="2000" dirty="0">
                <a:latin typeface="Myriad Pro Semibold"/>
              </a:rPr>
              <a:t>937  (five </a:t>
            </a:r>
            <a:r>
              <a:rPr lang="en-GB" sz="2000" b="1" dirty="0">
                <a:latin typeface="Myriad Pro Semibold"/>
              </a:rPr>
              <a:t>million</a:t>
            </a:r>
            <a:r>
              <a:rPr lang="en-GB" sz="2000" dirty="0">
                <a:latin typeface="Myriad Pro Semibold"/>
              </a:rPr>
              <a:t>, four hundred and fifty-one </a:t>
            </a:r>
            <a:r>
              <a:rPr lang="en-GB" sz="2000" b="1" dirty="0">
                <a:latin typeface="Myriad Pro Semibold"/>
              </a:rPr>
              <a:t>thousand</a:t>
            </a:r>
            <a:r>
              <a:rPr lang="en-GB" sz="2000" dirty="0">
                <a:latin typeface="Myriad Pro Semibold"/>
              </a:rPr>
              <a:t>,</a:t>
            </a:r>
          </a:p>
          <a:p>
            <a:pPr>
              <a:buNone/>
            </a:pPr>
            <a:r>
              <a:rPr lang="en-GB" sz="2000" dirty="0">
                <a:latin typeface="Myriad Pro Semibold"/>
              </a:rPr>
              <a:t>                  nine hundred and thirty-seven)</a:t>
            </a:r>
            <a:endParaRPr lang="en-GB" sz="2000" b="1"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115820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500"/>
                                        <p:tgtEl>
                                          <p:spTgt spid="4">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2:3</a:t>
            </a:r>
          </a:p>
        </p:txBody>
      </p:sp>
      <p:pic>
        <p:nvPicPr>
          <p:cNvPr id="3" name="Picture 2">
            <a:extLst>
              <a:ext uri="{FF2B5EF4-FFF2-40B4-BE49-F238E27FC236}">
                <a16:creationId xmlns:a16="http://schemas.microsoft.com/office/drawing/2014/main" id="{BA1E53C1-D5B1-4FB8-830F-BAF21F760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113379"/>
            <a:ext cx="6135088" cy="4631243"/>
          </a:xfrm>
          <a:prstGeom prst="rect">
            <a:avLst/>
          </a:prstGeom>
        </p:spPr>
      </p:pic>
    </p:spTree>
    <p:extLst>
      <p:ext uri="{BB962C8B-B14F-4D97-AF65-F5344CB8AC3E}">
        <p14:creationId xmlns:p14="http://schemas.microsoft.com/office/powerpoint/2010/main" val="248695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1.30 Composition and calculation: numbers up to 10,000,000</a:t>
            </a:r>
            <a:r>
              <a:rPr lang="en-GB" sz="2400" dirty="0"/>
              <a:t> 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5286B9-7F89-454D-97B2-5BA28891E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319" y="2133459"/>
            <a:ext cx="4930517" cy="2401663"/>
          </a:xfrm>
          <a:prstGeom prst="rect">
            <a:avLst/>
          </a:prstGeom>
        </p:spPr>
      </p:pic>
      <p:sp>
        <p:nvSpPr>
          <p:cNvPr id="2" name="Text Placeholder 1"/>
          <p:cNvSpPr>
            <a:spLocks noGrp="1"/>
          </p:cNvSpPr>
          <p:nvPr>
            <p:ph type="body" sz="quarter" idx="11"/>
          </p:nvPr>
        </p:nvSpPr>
        <p:spPr/>
        <p:txBody>
          <a:bodyPr/>
          <a:lstStyle/>
          <a:p>
            <a:r>
              <a:rPr lang="en-GB" dirty="0"/>
              <a:t>1.30 Numbers up to 10,000,000 </a:t>
            </a:r>
            <a:r>
              <a:rPr lang="en-US" dirty="0"/>
              <a:t>– step 2:3</a:t>
            </a:r>
          </a:p>
        </p:txBody>
      </p:sp>
      <p:sp>
        <p:nvSpPr>
          <p:cNvPr id="5" name="TextBox 4">
            <a:extLst>
              <a:ext uri="{FF2B5EF4-FFF2-40B4-BE49-F238E27FC236}">
                <a16:creationId xmlns:a16="http://schemas.microsoft.com/office/drawing/2014/main" id="{3956E00F-1CA6-40FD-9AE7-601D71D217B9}"/>
              </a:ext>
            </a:extLst>
          </p:cNvPr>
          <p:cNvSpPr txBox="1"/>
          <p:nvPr/>
        </p:nvSpPr>
        <p:spPr bwMode="auto">
          <a:xfrm>
            <a:off x="1073395" y="4218410"/>
            <a:ext cx="115288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6,439.1</a:t>
            </a:r>
          </a:p>
        </p:txBody>
      </p:sp>
      <p:sp>
        <p:nvSpPr>
          <p:cNvPr id="6" name="TextBox 5">
            <a:extLst>
              <a:ext uri="{FF2B5EF4-FFF2-40B4-BE49-F238E27FC236}">
                <a16:creationId xmlns:a16="http://schemas.microsoft.com/office/drawing/2014/main" id="{599AADA4-7F80-4CAB-9828-6F53E1BFCFF4}"/>
              </a:ext>
            </a:extLst>
          </p:cNvPr>
          <p:cNvSpPr txBox="1"/>
          <p:nvPr/>
        </p:nvSpPr>
        <p:spPr bwMode="auto">
          <a:xfrm>
            <a:off x="2112351" y="4771311"/>
            <a:ext cx="12522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763,148</a:t>
            </a:r>
          </a:p>
        </p:txBody>
      </p:sp>
      <p:sp>
        <p:nvSpPr>
          <p:cNvPr id="7" name="TextBox 6">
            <a:extLst>
              <a:ext uri="{FF2B5EF4-FFF2-40B4-BE49-F238E27FC236}">
                <a16:creationId xmlns:a16="http://schemas.microsoft.com/office/drawing/2014/main" id="{4C64AAF4-D8A8-46AC-AACB-2893ABFB56DF}"/>
              </a:ext>
            </a:extLst>
          </p:cNvPr>
          <p:cNvSpPr txBox="1"/>
          <p:nvPr/>
        </p:nvSpPr>
        <p:spPr bwMode="auto">
          <a:xfrm>
            <a:off x="4510458" y="4872823"/>
            <a:ext cx="148630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4,826,591</a:t>
            </a:r>
            <a:endParaRPr lang="en-GB" sz="2000"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BC251C40-D9F1-4ED6-BCCE-B2013F90BDDA}"/>
              </a:ext>
            </a:extLst>
          </p:cNvPr>
          <p:cNvSpPr txBox="1"/>
          <p:nvPr/>
        </p:nvSpPr>
        <p:spPr bwMode="auto">
          <a:xfrm>
            <a:off x="6377971" y="4519442"/>
            <a:ext cx="10855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185,72</a:t>
            </a:r>
          </a:p>
        </p:txBody>
      </p:sp>
      <p:sp>
        <p:nvSpPr>
          <p:cNvPr id="9" name="TextBox 8">
            <a:extLst>
              <a:ext uri="{FF2B5EF4-FFF2-40B4-BE49-F238E27FC236}">
                <a16:creationId xmlns:a16="http://schemas.microsoft.com/office/drawing/2014/main" id="{8DB72B7D-1ADE-47CE-A9EC-12263A8DAA17}"/>
              </a:ext>
            </a:extLst>
          </p:cNvPr>
          <p:cNvSpPr txBox="1"/>
          <p:nvPr/>
        </p:nvSpPr>
        <p:spPr bwMode="auto">
          <a:xfrm>
            <a:off x="6978702" y="3816301"/>
            <a:ext cx="115288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736,1.8</a:t>
            </a:r>
          </a:p>
        </p:txBody>
      </p:sp>
      <p:sp>
        <p:nvSpPr>
          <p:cNvPr id="10" name="TextBox 9">
            <a:extLst>
              <a:ext uri="{FF2B5EF4-FFF2-40B4-BE49-F238E27FC236}">
                <a16:creationId xmlns:a16="http://schemas.microsoft.com/office/drawing/2014/main" id="{E58C3441-CADA-49C7-A2BC-3A42A686316F}"/>
              </a:ext>
            </a:extLst>
          </p:cNvPr>
          <p:cNvSpPr txBox="1"/>
          <p:nvPr/>
        </p:nvSpPr>
        <p:spPr bwMode="auto">
          <a:xfrm>
            <a:off x="2401454" y="1322780"/>
            <a:ext cx="149470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b="1" dirty="0">
                <a:latin typeface="Myriad Pro Semibold" charset="0"/>
                <a:ea typeface="Myriad Pro Semibold" charset="0"/>
                <a:cs typeface="Myriad Pro Semibold" charset="0"/>
              </a:rPr>
              <a:t>Correctly</a:t>
            </a:r>
            <a:br>
              <a:rPr lang="en-GB" sz="2400" b="1" dirty="0">
                <a:latin typeface="Myriad Pro Semibold" charset="0"/>
                <a:ea typeface="Myriad Pro Semibold" charset="0"/>
                <a:cs typeface="Myriad Pro Semibold" charset="0"/>
              </a:rPr>
            </a:br>
            <a:r>
              <a:rPr lang="en-GB" sz="2400" b="1" dirty="0">
                <a:latin typeface="Myriad Pro Semibold" charset="0"/>
                <a:ea typeface="Myriad Pro Semibold" charset="0"/>
                <a:cs typeface="Myriad Pro Semibold" charset="0"/>
              </a:rPr>
              <a:t>written</a:t>
            </a:r>
          </a:p>
        </p:txBody>
      </p:sp>
      <p:sp>
        <p:nvSpPr>
          <p:cNvPr id="11" name="TextBox 10">
            <a:extLst>
              <a:ext uri="{FF2B5EF4-FFF2-40B4-BE49-F238E27FC236}">
                <a16:creationId xmlns:a16="http://schemas.microsoft.com/office/drawing/2014/main" id="{897EF8D0-6CB9-4D5C-A548-E9D5BB6C7486}"/>
              </a:ext>
            </a:extLst>
          </p:cNvPr>
          <p:cNvSpPr txBox="1"/>
          <p:nvPr/>
        </p:nvSpPr>
        <p:spPr bwMode="auto">
          <a:xfrm>
            <a:off x="4823216" y="1322780"/>
            <a:ext cx="173355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b="1" dirty="0">
                <a:latin typeface="Myriad Pro Semibold" charset="0"/>
                <a:ea typeface="Myriad Pro Semibold" charset="0"/>
                <a:cs typeface="Myriad Pro Semibold" charset="0"/>
              </a:rPr>
              <a:t>Incorrectly</a:t>
            </a:r>
            <a:br>
              <a:rPr lang="en-GB" sz="2400" b="1" dirty="0">
                <a:latin typeface="Myriad Pro Semibold" charset="0"/>
                <a:ea typeface="Myriad Pro Semibold" charset="0"/>
                <a:cs typeface="Myriad Pro Semibold" charset="0"/>
              </a:rPr>
            </a:br>
            <a:r>
              <a:rPr lang="en-GB" sz="2400" b="1" dirty="0">
                <a:latin typeface="Myriad Pro Semibold" charset="0"/>
                <a:ea typeface="Myriad Pro Semibold" charset="0"/>
                <a:cs typeface="Myriad Pro Semibold" charset="0"/>
              </a:rPr>
              <a:t>written</a:t>
            </a:r>
          </a:p>
        </p:txBody>
      </p:sp>
    </p:spTree>
    <p:extLst>
      <p:ext uri="{BB962C8B-B14F-4D97-AF65-F5344CB8AC3E}">
        <p14:creationId xmlns:p14="http://schemas.microsoft.com/office/powerpoint/2010/main" val="321030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fill="hold" grpId="0" nodeType="clickEffect">
                                  <p:stCondLst>
                                    <p:cond delay="0"/>
                                  </p:stCondLst>
                                  <p:childTnLst>
                                    <p:animMotion origin="layout" path="M -1.94444E-6 -4.81481E-6 L 0.16389 -0.24166 " pathEditMode="relative" rAng="0" ptsTypes="AA">
                                      <p:cBhvr>
                                        <p:cTn id="6" dur="2000" fill="hold"/>
                                        <p:tgtEl>
                                          <p:spTgt spid="5"/>
                                        </p:tgtEl>
                                        <p:attrNameLst>
                                          <p:attrName>ppt_x</p:attrName>
                                          <p:attrName>ppt_y</p:attrName>
                                        </p:attrNameLst>
                                      </p:cBhvr>
                                      <p:rCtr x="8194" y="-12083"/>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49000" fill="hold" grpId="0" nodeType="clickEffect">
                                  <p:stCondLst>
                                    <p:cond delay="0"/>
                                  </p:stCondLst>
                                  <p:childTnLst>
                                    <p:animMotion origin="layout" path="M 8.33333E-7 -3.7037E-7 L 0.04566 -0.22662 " pathEditMode="relative" rAng="0" ptsTypes="AA">
                                      <p:cBhvr>
                                        <p:cTn id="10" dur="2000" fill="hold"/>
                                        <p:tgtEl>
                                          <p:spTgt spid="6"/>
                                        </p:tgtEl>
                                        <p:attrNameLst>
                                          <p:attrName>ppt_x</p:attrName>
                                          <p:attrName>ppt_y</p:attrName>
                                        </p:attrNameLst>
                                      </p:cBhvr>
                                      <p:rCtr x="2274" y="-11343"/>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49000" fill="hold" grpId="0" nodeType="clickEffect">
                                  <p:stCondLst>
                                    <p:cond delay="0"/>
                                  </p:stCondLst>
                                  <p:childTnLst>
                                    <p:animMotion origin="layout" path="M 8.33333E-7 4.81481E-6 L -0.22934 -0.15232 " pathEditMode="relative" rAng="0" ptsTypes="AA">
                                      <p:cBhvr>
                                        <p:cTn id="14" dur="2000" fill="hold"/>
                                        <p:tgtEl>
                                          <p:spTgt spid="7"/>
                                        </p:tgtEl>
                                        <p:attrNameLst>
                                          <p:attrName>ppt_x</p:attrName>
                                          <p:attrName>ppt_y</p:attrName>
                                        </p:attrNameLst>
                                      </p:cBhvr>
                                      <p:rCtr x="-11476" y="-7616"/>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49000" fill="hold" grpId="0" nodeType="clickEffect">
                                  <p:stCondLst>
                                    <p:cond delay="0"/>
                                  </p:stCondLst>
                                  <p:childTnLst>
                                    <p:animMotion origin="layout" path="M -8.33333E-7 -4.81481E-6 L -0.13229 -0.26666 " pathEditMode="relative" rAng="0" ptsTypes="AA">
                                      <p:cBhvr>
                                        <p:cTn id="18" dur="2000" fill="hold"/>
                                        <p:tgtEl>
                                          <p:spTgt spid="8"/>
                                        </p:tgtEl>
                                        <p:attrNameLst>
                                          <p:attrName>ppt_x</p:attrName>
                                          <p:attrName>ppt_y</p:attrName>
                                        </p:attrNameLst>
                                      </p:cBhvr>
                                      <p:rCtr x="-6615" y="-13333"/>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49000" fill="hold" grpId="0" nodeType="clickEffect">
                                  <p:stCondLst>
                                    <p:cond delay="0"/>
                                  </p:stCondLst>
                                  <p:childTnLst>
                                    <p:animMotion origin="layout" path="M 4.72222E-6 0 L -0.20174 -0.04653 " pathEditMode="relative" rAng="0" ptsTypes="AA">
                                      <p:cBhvr>
                                        <p:cTn id="22" dur="2000" fill="hold"/>
                                        <p:tgtEl>
                                          <p:spTgt spid="9"/>
                                        </p:tgtEl>
                                        <p:attrNameLst>
                                          <p:attrName>ppt_x</p:attrName>
                                          <p:attrName>ppt_y</p:attrName>
                                        </p:attrNameLst>
                                      </p:cBhvr>
                                      <p:rCtr x="-1008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2:4</a:t>
            </a:r>
          </a:p>
        </p:txBody>
      </p:sp>
      <p:pic>
        <p:nvPicPr>
          <p:cNvPr id="4" name="Picture 3">
            <a:extLst>
              <a:ext uri="{FF2B5EF4-FFF2-40B4-BE49-F238E27FC236}">
                <a16:creationId xmlns:a16="http://schemas.microsoft.com/office/drawing/2014/main" id="{EF9C3BC8-1AC5-47E9-A9C4-19FB66318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178" y="1023843"/>
            <a:ext cx="6043644" cy="4418428"/>
          </a:xfrm>
          <a:prstGeom prst="rect">
            <a:avLst/>
          </a:prstGeom>
        </p:spPr>
      </p:pic>
      <p:sp>
        <p:nvSpPr>
          <p:cNvPr id="5" name="TextBox 4">
            <a:extLst>
              <a:ext uri="{FF2B5EF4-FFF2-40B4-BE49-F238E27FC236}">
                <a16:creationId xmlns:a16="http://schemas.microsoft.com/office/drawing/2014/main" id="{B20E37A2-E4D7-4F77-B252-A0FD7499EC5B}"/>
              </a:ext>
            </a:extLst>
          </p:cNvPr>
          <p:cNvSpPr txBox="1"/>
          <p:nvPr/>
        </p:nvSpPr>
        <p:spPr bwMode="auto">
          <a:xfrm>
            <a:off x="3828847" y="5715269"/>
            <a:ext cx="148630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1,215,732</a:t>
            </a:r>
          </a:p>
        </p:txBody>
      </p:sp>
    </p:spTree>
    <p:extLst>
      <p:ext uri="{BB962C8B-B14F-4D97-AF65-F5344CB8AC3E}">
        <p14:creationId xmlns:p14="http://schemas.microsoft.com/office/powerpoint/2010/main" val="192616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2:5</a:t>
            </a:r>
          </a:p>
        </p:txBody>
      </p:sp>
      <p:sp>
        <p:nvSpPr>
          <p:cNvPr id="4" name="TextBox 3">
            <a:extLst>
              <a:ext uri="{FF2B5EF4-FFF2-40B4-BE49-F238E27FC236}">
                <a16:creationId xmlns:a16="http://schemas.microsoft.com/office/drawing/2014/main" id="{C102B36C-1263-41FD-93A0-387D2AB14C00}"/>
              </a:ext>
            </a:extLst>
          </p:cNvPr>
          <p:cNvSpPr txBox="1"/>
          <p:nvPr/>
        </p:nvSpPr>
        <p:spPr bwMode="auto">
          <a:xfrm>
            <a:off x="3828848" y="5715269"/>
            <a:ext cx="148630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3,103,652</a:t>
            </a:r>
          </a:p>
        </p:txBody>
      </p:sp>
      <p:pic>
        <p:nvPicPr>
          <p:cNvPr id="5" name="Picture 4">
            <a:extLst>
              <a:ext uri="{FF2B5EF4-FFF2-40B4-BE49-F238E27FC236}">
                <a16:creationId xmlns:a16="http://schemas.microsoft.com/office/drawing/2014/main" id="{0B873CA3-2AFA-4330-9001-E3E0848ED6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7018" y="1023843"/>
            <a:ext cx="5809965" cy="3852000"/>
          </a:xfrm>
          <a:prstGeom prst="rect">
            <a:avLst/>
          </a:prstGeom>
        </p:spPr>
      </p:pic>
    </p:spTree>
    <p:extLst>
      <p:ext uri="{BB962C8B-B14F-4D97-AF65-F5344CB8AC3E}">
        <p14:creationId xmlns:p14="http://schemas.microsoft.com/office/powerpoint/2010/main" val="82004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2:6</a:t>
            </a:r>
          </a:p>
        </p:txBody>
      </p:sp>
      <p:sp>
        <p:nvSpPr>
          <p:cNvPr id="3" name="TextBox 2">
            <a:extLst>
              <a:ext uri="{FF2B5EF4-FFF2-40B4-BE49-F238E27FC236}">
                <a16:creationId xmlns:a16="http://schemas.microsoft.com/office/drawing/2014/main" id="{BE625B65-BF42-48AE-B40E-5F2C2DB04645}"/>
              </a:ext>
            </a:extLst>
          </p:cNvPr>
          <p:cNvSpPr txBox="1"/>
          <p:nvPr/>
        </p:nvSpPr>
        <p:spPr bwMode="auto">
          <a:xfrm>
            <a:off x="3828849" y="5715269"/>
            <a:ext cx="148630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6,265,973</a:t>
            </a:r>
          </a:p>
        </p:txBody>
      </p:sp>
      <p:pic>
        <p:nvPicPr>
          <p:cNvPr id="6" name="Picture 5">
            <a:extLst>
              <a:ext uri="{FF2B5EF4-FFF2-40B4-BE49-F238E27FC236}">
                <a16:creationId xmlns:a16="http://schemas.microsoft.com/office/drawing/2014/main" id="{D0921ED7-B6EB-4571-A636-008F94E3C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800" y="2095200"/>
            <a:ext cx="7429859" cy="2670593"/>
          </a:xfrm>
          <a:prstGeom prst="rect">
            <a:avLst/>
          </a:prstGeom>
        </p:spPr>
      </p:pic>
    </p:spTree>
    <p:extLst>
      <p:ext uri="{BB962C8B-B14F-4D97-AF65-F5344CB8AC3E}">
        <p14:creationId xmlns:p14="http://schemas.microsoft.com/office/powerpoint/2010/main" val="20289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2:8</a:t>
            </a:r>
          </a:p>
        </p:txBody>
      </p:sp>
      <p:graphicFrame>
        <p:nvGraphicFramePr>
          <p:cNvPr id="5" name="Table 4">
            <a:extLst>
              <a:ext uri="{FF2B5EF4-FFF2-40B4-BE49-F238E27FC236}">
                <a16:creationId xmlns:a16="http://schemas.microsoft.com/office/drawing/2014/main" id="{034983A4-4360-4C04-848D-2990D18DE5E3}"/>
              </a:ext>
            </a:extLst>
          </p:cNvPr>
          <p:cNvGraphicFramePr>
            <a:graphicFrameLocks noGrp="1"/>
          </p:cNvGraphicFramePr>
          <p:nvPr>
            <p:extLst>
              <p:ext uri="{D42A27DB-BD31-4B8C-83A1-F6EECF244321}">
                <p14:modId xmlns:p14="http://schemas.microsoft.com/office/powerpoint/2010/main" val="1415227243"/>
              </p:ext>
            </p:extLst>
          </p:nvPr>
        </p:nvGraphicFramePr>
        <p:xfrm>
          <a:off x="881591" y="2689447"/>
          <a:ext cx="7380819" cy="1479106"/>
        </p:xfrm>
        <a:graphic>
          <a:graphicData uri="http://schemas.openxmlformats.org/drawingml/2006/table">
            <a:tbl>
              <a:tblPr firstRow="1" firstCol="1" bandRow="1"/>
              <a:tblGrid>
                <a:gridCol w="819615">
                  <a:extLst>
                    <a:ext uri="{9D8B030D-6E8A-4147-A177-3AD203B41FA5}">
                      <a16:colId xmlns:a16="http://schemas.microsoft.com/office/drawing/2014/main" val="4048651747"/>
                    </a:ext>
                  </a:extLst>
                </a:gridCol>
                <a:gridCol w="819615">
                  <a:extLst>
                    <a:ext uri="{9D8B030D-6E8A-4147-A177-3AD203B41FA5}">
                      <a16:colId xmlns:a16="http://schemas.microsoft.com/office/drawing/2014/main" val="434555778"/>
                    </a:ext>
                  </a:extLst>
                </a:gridCol>
                <a:gridCol w="820686">
                  <a:extLst>
                    <a:ext uri="{9D8B030D-6E8A-4147-A177-3AD203B41FA5}">
                      <a16:colId xmlns:a16="http://schemas.microsoft.com/office/drawing/2014/main" val="138002305"/>
                    </a:ext>
                  </a:extLst>
                </a:gridCol>
                <a:gridCol w="819615">
                  <a:extLst>
                    <a:ext uri="{9D8B030D-6E8A-4147-A177-3AD203B41FA5}">
                      <a16:colId xmlns:a16="http://schemas.microsoft.com/office/drawing/2014/main" val="4250978207"/>
                    </a:ext>
                  </a:extLst>
                </a:gridCol>
                <a:gridCol w="820686">
                  <a:extLst>
                    <a:ext uri="{9D8B030D-6E8A-4147-A177-3AD203B41FA5}">
                      <a16:colId xmlns:a16="http://schemas.microsoft.com/office/drawing/2014/main" val="1143601546"/>
                    </a:ext>
                  </a:extLst>
                </a:gridCol>
                <a:gridCol w="819615">
                  <a:extLst>
                    <a:ext uri="{9D8B030D-6E8A-4147-A177-3AD203B41FA5}">
                      <a16:colId xmlns:a16="http://schemas.microsoft.com/office/drawing/2014/main" val="2017577498"/>
                    </a:ext>
                  </a:extLst>
                </a:gridCol>
                <a:gridCol w="820686">
                  <a:extLst>
                    <a:ext uri="{9D8B030D-6E8A-4147-A177-3AD203B41FA5}">
                      <a16:colId xmlns:a16="http://schemas.microsoft.com/office/drawing/2014/main" val="377467"/>
                    </a:ext>
                  </a:extLst>
                </a:gridCol>
                <a:gridCol w="819615">
                  <a:extLst>
                    <a:ext uri="{9D8B030D-6E8A-4147-A177-3AD203B41FA5}">
                      <a16:colId xmlns:a16="http://schemas.microsoft.com/office/drawing/2014/main" val="3773947975"/>
                    </a:ext>
                  </a:extLst>
                </a:gridCol>
                <a:gridCol w="820686">
                  <a:extLst>
                    <a:ext uri="{9D8B030D-6E8A-4147-A177-3AD203B41FA5}">
                      <a16:colId xmlns:a16="http://schemas.microsoft.com/office/drawing/2014/main" val="413634820"/>
                    </a:ext>
                  </a:extLst>
                </a:gridCol>
              </a:tblGrid>
              <a:tr h="0">
                <a:tc gridSpan="3">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Millions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Thousands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2089187"/>
                  </a:ext>
                </a:extLst>
              </a:tr>
              <a:tr h="0">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107323752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392650"/>
                  </a:ext>
                </a:extLst>
              </a:tr>
            </a:tbl>
          </a:graphicData>
        </a:graphic>
      </p:graphicFrame>
      <p:grpSp>
        <p:nvGrpSpPr>
          <p:cNvPr id="10" name="Group 9">
            <a:extLst>
              <a:ext uri="{FF2B5EF4-FFF2-40B4-BE49-F238E27FC236}">
                <a16:creationId xmlns:a16="http://schemas.microsoft.com/office/drawing/2014/main" id="{E3F44367-F7A8-40B7-A6F7-61027F7D9396}"/>
              </a:ext>
            </a:extLst>
          </p:cNvPr>
          <p:cNvGrpSpPr/>
          <p:nvPr/>
        </p:nvGrpSpPr>
        <p:grpSpPr>
          <a:xfrm>
            <a:off x="2618849" y="3478384"/>
            <a:ext cx="2268634" cy="630967"/>
            <a:chOff x="2618849" y="3478384"/>
            <a:chExt cx="2268634" cy="630967"/>
          </a:xfrm>
        </p:grpSpPr>
        <p:pic>
          <p:nvPicPr>
            <p:cNvPr id="7" name="Picture 6">
              <a:extLst>
                <a:ext uri="{FF2B5EF4-FFF2-40B4-BE49-F238E27FC236}">
                  <a16:creationId xmlns:a16="http://schemas.microsoft.com/office/drawing/2014/main" id="{319CED87-0BCA-42A2-A264-C282EF4C0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849" y="3478384"/>
              <a:ext cx="630967" cy="630967"/>
            </a:xfrm>
            <a:prstGeom prst="rect">
              <a:avLst/>
            </a:prstGeom>
          </p:spPr>
        </p:pic>
        <p:pic>
          <p:nvPicPr>
            <p:cNvPr id="8" name="Picture 7">
              <a:extLst>
                <a:ext uri="{FF2B5EF4-FFF2-40B4-BE49-F238E27FC236}">
                  <a16:creationId xmlns:a16="http://schemas.microsoft.com/office/drawing/2014/main" id="{4F9E48B5-ACE8-4E95-B7B7-385A7F870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998" y="3478384"/>
              <a:ext cx="630967" cy="630967"/>
            </a:xfrm>
            <a:prstGeom prst="rect">
              <a:avLst/>
            </a:prstGeom>
          </p:spPr>
        </p:pic>
        <p:pic>
          <p:nvPicPr>
            <p:cNvPr id="9" name="Picture 8">
              <a:extLst>
                <a:ext uri="{FF2B5EF4-FFF2-40B4-BE49-F238E27FC236}">
                  <a16:creationId xmlns:a16="http://schemas.microsoft.com/office/drawing/2014/main" id="{C4257261-A494-4B68-9B60-90BE8FB81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516" y="3478384"/>
              <a:ext cx="630967" cy="630967"/>
            </a:xfrm>
            <a:prstGeom prst="rect">
              <a:avLst/>
            </a:prstGeom>
          </p:spPr>
        </p:pic>
      </p:grpSp>
    </p:spTree>
    <p:extLst>
      <p:ext uri="{BB962C8B-B14F-4D97-AF65-F5344CB8AC3E}">
        <p14:creationId xmlns:p14="http://schemas.microsoft.com/office/powerpoint/2010/main" val="336788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2:10</a:t>
            </a:r>
          </a:p>
        </p:txBody>
      </p:sp>
      <p:pic>
        <p:nvPicPr>
          <p:cNvPr id="4" name="Picture 3">
            <a:extLst>
              <a:ext uri="{FF2B5EF4-FFF2-40B4-BE49-F238E27FC236}">
                <a16:creationId xmlns:a16="http://schemas.microsoft.com/office/drawing/2014/main" id="{6DA5D435-7294-487B-A321-FA19FBD1F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558491"/>
            <a:ext cx="7975614" cy="1741019"/>
          </a:xfrm>
          <a:prstGeom prst="rect">
            <a:avLst/>
          </a:prstGeom>
        </p:spPr>
      </p:pic>
    </p:spTree>
    <p:extLst>
      <p:ext uri="{BB962C8B-B14F-4D97-AF65-F5344CB8AC3E}">
        <p14:creationId xmlns:p14="http://schemas.microsoft.com/office/powerpoint/2010/main" val="860514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3:1</a:t>
            </a:r>
          </a:p>
        </p:txBody>
      </p:sp>
      <p:graphicFrame>
        <p:nvGraphicFramePr>
          <p:cNvPr id="7" name="Table 6">
            <a:extLst>
              <a:ext uri="{FF2B5EF4-FFF2-40B4-BE49-F238E27FC236}">
                <a16:creationId xmlns:a16="http://schemas.microsoft.com/office/drawing/2014/main" id="{DDD1D8B5-518D-4294-8B27-3ABE66EE14C6}"/>
              </a:ext>
            </a:extLst>
          </p:cNvPr>
          <p:cNvGraphicFramePr>
            <a:graphicFrameLocks noGrp="1"/>
          </p:cNvGraphicFramePr>
          <p:nvPr>
            <p:extLst>
              <p:ext uri="{D42A27DB-BD31-4B8C-83A1-F6EECF244321}">
                <p14:modId xmlns:p14="http://schemas.microsoft.com/office/powerpoint/2010/main" val="2463491898"/>
              </p:ext>
            </p:extLst>
          </p:nvPr>
        </p:nvGraphicFramePr>
        <p:xfrm>
          <a:off x="881591" y="1612233"/>
          <a:ext cx="7380819" cy="1087755"/>
        </p:xfrm>
        <a:graphic>
          <a:graphicData uri="http://schemas.openxmlformats.org/drawingml/2006/table">
            <a:tbl>
              <a:tblPr firstRow="1" firstCol="1" bandRow="1"/>
              <a:tblGrid>
                <a:gridCol w="819615">
                  <a:extLst>
                    <a:ext uri="{9D8B030D-6E8A-4147-A177-3AD203B41FA5}">
                      <a16:colId xmlns:a16="http://schemas.microsoft.com/office/drawing/2014/main" val="4048651747"/>
                    </a:ext>
                  </a:extLst>
                </a:gridCol>
                <a:gridCol w="819615">
                  <a:extLst>
                    <a:ext uri="{9D8B030D-6E8A-4147-A177-3AD203B41FA5}">
                      <a16:colId xmlns:a16="http://schemas.microsoft.com/office/drawing/2014/main" val="434555778"/>
                    </a:ext>
                  </a:extLst>
                </a:gridCol>
                <a:gridCol w="820686">
                  <a:extLst>
                    <a:ext uri="{9D8B030D-6E8A-4147-A177-3AD203B41FA5}">
                      <a16:colId xmlns:a16="http://schemas.microsoft.com/office/drawing/2014/main" val="138002305"/>
                    </a:ext>
                  </a:extLst>
                </a:gridCol>
                <a:gridCol w="819615">
                  <a:extLst>
                    <a:ext uri="{9D8B030D-6E8A-4147-A177-3AD203B41FA5}">
                      <a16:colId xmlns:a16="http://schemas.microsoft.com/office/drawing/2014/main" val="4250978207"/>
                    </a:ext>
                  </a:extLst>
                </a:gridCol>
                <a:gridCol w="820686">
                  <a:extLst>
                    <a:ext uri="{9D8B030D-6E8A-4147-A177-3AD203B41FA5}">
                      <a16:colId xmlns:a16="http://schemas.microsoft.com/office/drawing/2014/main" val="1143601546"/>
                    </a:ext>
                  </a:extLst>
                </a:gridCol>
                <a:gridCol w="819615">
                  <a:extLst>
                    <a:ext uri="{9D8B030D-6E8A-4147-A177-3AD203B41FA5}">
                      <a16:colId xmlns:a16="http://schemas.microsoft.com/office/drawing/2014/main" val="2017577498"/>
                    </a:ext>
                  </a:extLst>
                </a:gridCol>
                <a:gridCol w="820686">
                  <a:extLst>
                    <a:ext uri="{9D8B030D-6E8A-4147-A177-3AD203B41FA5}">
                      <a16:colId xmlns:a16="http://schemas.microsoft.com/office/drawing/2014/main" val="377467"/>
                    </a:ext>
                  </a:extLst>
                </a:gridCol>
                <a:gridCol w="819615">
                  <a:extLst>
                    <a:ext uri="{9D8B030D-6E8A-4147-A177-3AD203B41FA5}">
                      <a16:colId xmlns:a16="http://schemas.microsoft.com/office/drawing/2014/main" val="3773947975"/>
                    </a:ext>
                  </a:extLst>
                </a:gridCol>
                <a:gridCol w="820686">
                  <a:extLst>
                    <a:ext uri="{9D8B030D-6E8A-4147-A177-3AD203B41FA5}">
                      <a16:colId xmlns:a16="http://schemas.microsoft.com/office/drawing/2014/main" val="413634820"/>
                    </a:ext>
                  </a:extLst>
                </a:gridCol>
              </a:tblGrid>
              <a:tr h="0">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Millions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Thousands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2089187"/>
                  </a:ext>
                </a:extLst>
              </a:tr>
              <a:tr h="0">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107323752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392650"/>
                  </a:ext>
                </a:extLst>
              </a:tr>
            </a:tbl>
          </a:graphicData>
        </a:graphic>
      </p:graphicFrame>
      <p:sp>
        <p:nvSpPr>
          <p:cNvPr id="8" name="TextBox 7">
            <a:extLst>
              <a:ext uri="{FF2B5EF4-FFF2-40B4-BE49-F238E27FC236}">
                <a16:creationId xmlns:a16="http://schemas.microsoft.com/office/drawing/2014/main" id="{C00F3AFC-B200-49AF-9C6A-84C32AAFCD2C}"/>
              </a:ext>
            </a:extLst>
          </p:cNvPr>
          <p:cNvSpPr txBox="1"/>
          <p:nvPr/>
        </p:nvSpPr>
        <p:spPr bwMode="auto">
          <a:xfrm>
            <a:off x="3828848" y="989933"/>
            <a:ext cx="148630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5,381,492</a:t>
            </a:r>
          </a:p>
        </p:txBody>
      </p:sp>
      <p:sp>
        <p:nvSpPr>
          <p:cNvPr id="9" name="TextBox 8">
            <a:extLst>
              <a:ext uri="{FF2B5EF4-FFF2-40B4-BE49-F238E27FC236}">
                <a16:creationId xmlns:a16="http://schemas.microsoft.com/office/drawing/2014/main" id="{8D99FC21-37BB-4A44-9F04-6795F5255B9A}"/>
              </a:ext>
            </a:extLst>
          </p:cNvPr>
          <p:cNvSpPr txBox="1"/>
          <p:nvPr/>
        </p:nvSpPr>
        <p:spPr bwMode="auto">
          <a:xfrm>
            <a:off x="2753893" y="2325160"/>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5</a:t>
            </a:r>
          </a:p>
        </p:txBody>
      </p:sp>
      <p:sp>
        <p:nvSpPr>
          <p:cNvPr id="10" name="TextBox 9">
            <a:extLst>
              <a:ext uri="{FF2B5EF4-FFF2-40B4-BE49-F238E27FC236}">
                <a16:creationId xmlns:a16="http://schemas.microsoft.com/office/drawing/2014/main" id="{E7FA2C6F-7B3C-41F2-98BF-27FF66E49854}"/>
              </a:ext>
            </a:extLst>
          </p:cNvPr>
          <p:cNvSpPr txBox="1"/>
          <p:nvPr/>
        </p:nvSpPr>
        <p:spPr bwMode="auto">
          <a:xfrm>
            <a:off x="3575101" y="2325160"/>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id="{4BEF5FA4-1C3E-4DB8-8159-148193FD1C5A}"/>
              </a:ext>
            </a:extLst>
          </p:cNvPr>
          <p:cNvSpPr txBox="1"/>
          <p:nvPr/>
        </p:nvSpPr>
        <p:spPr bwMode="auto">
          <a:xfrm>
            <a:off x="4396309" y="2325160"/>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8</a:t>
            </a:r>
          </a:p>
        </p:txBody>
      </p:sp>
      <p:sp>
        <p:nvSpPr>
          <p:cNvPr id="12" name="TextBox 11">
            <a:extLst>
              <a:ext uri="{FF2B5EF4-FFF2-40B4-BE49-F238E27FC236}">
                <a16:creationId xmlns:a16="http://schemas.microsoft.com/office/drawing/2014/main" id="{3A321AB2-FAA0-4DFC-85E0-55C24EA9E0CE}"/>
              </a:ext>
            </a:extLst>
          </p:cNvPr>
          <p:cNvSpPr txBox="1"/>
          <p:nvPr/>
        </p:nvSpPr>
        <p:spPr bwMode="auto">
          <a:xfrm>
            <a:off x="5216502" y="2325160"/>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a:t>
            </a:r>
          </a:p>
        </p:txBody>
      </p:sp>
      <p:sp>
        <p:nvSpPr>
          <p:cNvPr id="13" name="TextBox 12">
            <a:extLst>
              <a:ext uri="{FF2B5EF4-FFF2-40B4-BE49-F238E27FC236}">
                <a16:creationId xmlns:a16="http://schemas.microsoft.com/office/drawing/2014/main" id="{532EBD8F-EA0D-4438-9B3C-6E43E10AB31F}"/>
              </a:ext>
            </a:extLst>
          </p:cNvPr>
          <p:cNvSpPr txBox="1"/>
          <p:nvPr/>
        </p:nvSpPr>
        <p:spPr bwMode="auto">
          <a:xfrm>
            <a:off x="6036289" y="2325160"/>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4</a:t>
            </a:r>
          </a:p>
        </p:txBody>
      </p:sp>
      <p:sp>
        <p:nvSpPr>
          <p:cNvPr id="14" name="TextBox 13">
            <a:extLst>
              <a:ext uri="{FF2B5EF4-FFF2-40B4-BE49-F238E27FC236}">
                <a16:creationId xmlns:a16="http://schemas.microsoft.com/office/drawing/2014/main" id="{76B6F6EF-8556-4622-9EA8-A267A49057FB}"/>
              </a:ext>
            </a:extLst>
          </p:cNvPr>
          <p:cNvSpPr txBox="1"/>
          <p:nvPr/>
        </p:nvSpPr>
        <p:spPr bwMode="auto">
          <a:xfrm>
            <a:off x="6857000" y="2325160"/>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9</a:t>
            </a:r>
          </a:p>
        </p:txBody>
      </p:sp>
      <p:sp>
        <p:nvSpPr>
          <p:cNvPr id="15" name="TextBox 14">
            <a:extLst>
              <a:ext uri="{FF2B5EF4-FFF2-40B4-BE49-F238E27FC236}">
                <a16:creationId xmlns:a16="http://schemas.microsoft.com/office/drawing/2014/main" id="{26C8381F-A92E-4B23-8523-9534FBC07CB5}"/>
              </a:ext>
            </a:extLst>
          </p:cNvPr>
          <p:cNvSpPr txBox="1"/>
          <p:nvPr/>
        </p:nvSpPr>
        <p:spPr bwMode="auto">
          <a:xfrm>
            <a:off x="7676486" y="2325160"/>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a:t>
            </a:r>
          </a:p>
        </p:txBody>
      </p:sp>
      <p:pic>
        <p:nvPicPr>
          <p:cNvPr id="19" name="Picture 18">
            <a:extLst>
              <a:ext uri="{FF2B5EF4-FFF2-40B4-BE49-F238E27FC236}">
                <a16:creationId xmlns:a16="http://schemas.microsoft.com/office/drawing/2014/main" id="{5944CE86-71D3-4090-A7A1-34FADD3BA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288" y="3299361"/>
            <a:ext cx="1085903" cy="452026"/>
          </a:xfrm>
          <a:prstGeom prst="rect">
            <a:avLst/>
          </a:prstGeom>
        </p:spPr>
      </p:pic>
      <p:pic>
        <p:nvPicPr>
          <p:cNvPr id="21" name="Picture 20">
            <a:extLst>
              <a:ext uri="{FF2B5EF4-FFF2-40B4-BE49-F238E27FC236}">
                <a16:creationId xmlns:a16="http://schemas.microsoft.com/office/drawing/2014/main" id="{B8A77AF8-0DDD-4C47-9EB9-47814060F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368" y="3628204"/>
            <a:ext cx="930031" cy="452026"/>
          </a:xfrm>
          <a:prstGeom prst="rect">
            <a:avLst/>
          </a:prstGeom>
        </p:spPr>
      </p:pic>
      <p:pic>
        <p:nvPicPr>
          <p:cNvPr id="23" name="Picture 22">
            <a:extLst>
              <a:ext uri="{FF2B5EF4-FFF2-40B4-BE49-F238E27FC236}">
                <a16:creationId xmlns:a16="http://schemas.microsoft.com/office/drawing/2014/main" id="{78930F46-67FC-4E50-8921-E5CA3A560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6928" y="3960959"/>
            <a:ext cx="727399" cy="457223"/>
          </a:xfrm>
          <a:prstGeom prst="rect">
            <a:avLst/>
          </a:prstGeom>
        </p:spPr>
      </p:pic>
      <p:pic>
        <p:nvPicPr>
          <p:cNvPr id="25" name="Picture 24">
            <a:extLst>
              <a:ext uri="{FF2B5EF4-FFF2-40B4-BE49-F238E27FC236}">
                <a16:creationId xmlns:a16="http://schemas.microsoft.com/office/drawing/2014/main" id="{A9C9EEB9-7044-40BD-8A72-8F17A159D9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8416" y="4613669"/>
            <a:ext cx="462418" cy="462418"/>
          </a:xfrm>
          <a:prstGeom prst="rect">
            <a:avLst/>
          </a:prstGeom>
        </p:spPr>
      </p:pic>
      <p:pic>
        <p:nvPicPr>
          <p:cNvPr id="28" name="Picture 27">
            <a:extLst>
              <a:ext uri="{FF2B5EF4-FFF2-40B4-BE49-F238E27FC236}">
                <a16:creationId xmlns:a16="http://schemas.microsoft.com/office/drawing/2014/main" id="{DDCB1193-E367-4F10-B153-D85FCEF4B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247" y="4275994"/>
            <a:ext cx="727399" cy="457223"/>
          </a:xfrm>
          <a:prstGeom prst="rect">
            <a:avLst/>
          </a:prstGeom>
        </p:spPr>
      </p:pic>
      <p:pic>
        <p:nvPicPr>
          <p:cNvPr id="29" name="Picture 28">
            <a:extLst>
              <a:ext uri="{FF2B5EF4-FFF2-40B4-BE49-F238E27FC236}">
                <a16:creationId xmlns:a16="http://schemas.microsoft.com/office/drawing/2014/main" id="{CCC0F977-07DE-4004-B7D0-4F76944FA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194" y="5010957"/>
            <a:ext cx="348113" cy="348113"/>
          </a:xfrm>
          <a:prstGeom prst="rect">
            <a:avLst/>
          </a:prstGeom>
        </p:spPr>
      </p:pic>
      <p:pic>
        <p:nvPicPr>
          <p:cNvPr id="30" name="Picture 29">
            <a:extLst>
              <a:ext uri="{FF2B5EF4-FFF2-40B4-BE49-F238E27FC236}">
                <a16:creationId xmlns:a16="http://schemas.microsoft.com/office/drawing/2014/main" id="{2A66042A-DB5E-4C3F-8FFB-608A2E57EE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1065" y="5335576"/>
            <a:ext cx="348113" cy="348113"/>
          </a:xfrm>
          <a:prstGeom prst="rect">
            <a:avLst/>
          </a:prstGeom>
        </p:spPr>
      </p:pic>
      <p:sp>
        <p:nvSpPr>
          <p:cNvPr id="34" name="TextBox 33">
            <a:extLst>
              <a:ext uri="{FF2B5EF4-FFF2-40B4-BE49-F238E27FC236}">
                <a16:creationId xmlns:a16="http://schemas.microsoft.com/office/drawing/2014/main" id="{31AC5B66-5116-43AC-85B1-F0D82A8BD95E}"/>
              </a:ext>
            </a:extLst>
          </p:cNvPr>
          <p:cNvSpPr txBox="1"/>
          <p:nvPr/>
        </p:nvSpPr>
        <p:spPr bwMode="auto">
          <a:xfrm>
            <a:off x="796629" y="5843458"/>
            <a:ext cx="1507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5,381,492 =</a:t>
            </a:r>
          </a:p>
        </p:txBody>
      </p:sp>
      <p:sp>
        <p:nvSpPr>
          <p:cNvPr id="35" name="TextBox 34">
            <a:extLst>
              <a:ext uri="{FF2B5EF4-FFF2-40B4-BE49-F238E27FC236}">
                <a16:creationId xmlns:a16="http://schemas.microsoft.com/office/drawing/2014/main" id="{0B447D2B-31F2-4072-B45F-34ABBEECA630}"/>
              </a:ext>
            </a:extLst>
          </p:cNvPr>
          <p:cNvSpPr txBox="1"/>
          <p:nvPr/>
        </p:nvSpPr>
        <p:spPr bwMode="auto">
          <a:xfrm>
            <a:off x="2174207" y="5843458"/>
            <a:ext cx="1507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5,000,000 +</a:t>
            </a:r>
          </a:p>
        </p:txBody>
      </p:sp>
      <p:sp>
        <p:nvSpPr>
          <p:cNvPr id="36" name="TextBox 35">
            <a:extLst>
              <a:ext uri="{FF2B5EF4-FFF2-40B4-BE49-F238E27FC236}">
                <a16:creationId xmlns:a16="http://schemas.microsoft.com/office/drawing/2014/main" id="{1F27A813-E113-4B23-B416-B22B41AD4C04}"/>
              </a:ext>
            </a:extLst>
          </p:cNvPr>
          <p:cNvSpPr txBox="1"/>
          <p:nvPr/>
        </p:nvSpPr>
        <p:spPr bwMode="auto">
          <a:xfrm>
            <a:off x="3554381" y="5843458"/>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300,000 +</a:t>
            </a:r>
          </a:p>
        </p:txBody>
      </p:sp>
      <p:sp>
        <p:nvSpPr>
          <p:cNvPr id="37" name="TextBox 36">
            <a:extLst>
              <a:ext uri="{FF2B5EF4-FFF2-40B4-BE49-F238E27FC236}">
                <a16:creationId xmlns:a16="http://schemas.microsoft.com/office/drawing/2014/main" id="{84920E37-C757-4386-B6AD-7C3805ED5ABC}"/>
              </a:ext>
            </a:extLst>
          </p:cNvPr>
          <p:cNvSpPr txBox="1"/>
          <p:nvPr/>
        </p:nvSpPr>
        <p:spPr bwMode="auto">
          <a:xfrm>
            <a:off x="4742925" y="5843458"/>
            <a:ext cx="1175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80,000 +</a:t>
            </a:r>
          </a:p>
        </p:txBody>
      </p:sp>
      <p:sp>
        <p:nvSpPr>
          <p:cNvPr id="38" name="TextBox 37">
            <a:extLst>
              <a:ext uri="{FF2B5EF4-FFF2-40B4-BE49-F238E27FC236}">
                <a16:creationId xmlns:a16="http://schemas.microsoft.com/office/drawing/2014/main" id="{C76F6768-193D-4327-9436-EA71BF9E8640}"/>
              </a:ext>
            </a:extLst>
          </p:cNvPr>
          <p:cNvSpPr txBox="1"/>
          <p:nvPr/>
        </p:nvSpPr>
        <p:spPr bwMode="auto">
          <a:xfrm>
            <a:off x="5726253" y="584345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 1,000 +</a:t>
            </a:r>
          </a:p>
        </p:txBody>
      </p:sp>
      <p:sp>
        <p:nvSpPr>
          <p:cNvPr id="39" name="TextBox 38">
            <a:extLst>
              <a:ext uri="{FF2B5EF4-FFF2-40B4-BE49-F238E27FC236}">
                <a16:creationId xmlns:a16="http://schemas.microsoft.com/office/drawing/2014/main" id="{B0FAB426-878C-41DB-8EC0-6A76E8700614}"/>
              </a:ext>
            </a:extLst>
          </p:cNvPr>
          <p:cNvSpPr txBox="1"/>
          <p:nvPr/>
        </p:nvSpPr>
        <p:spPr bwMode="auto">
          <a:xfrm>
            <a:off x="6709826" y="5843458"/>
            <a:ext cx="843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400 +</a:t>
            </a:r>
          </a:p>
        </p:txBody>
      </p:sp>
      <p:sp>
        <p:nvSpPr>
          <p:cNvPr id="40" name="TextBox 39">
            <a:extLst>
              <a:ext uri="{FF2B5EF4-FFF2-40B4-BE49-F238E27FC236}">
                <a16:creationId xmlns:a16="http://schemas.microsoft.com/office/drawing/2014/main" id="{1E70DFC2-FA5F-4328-8119-7EA01794E771}"/>
              </a:ext>
            </a:extLst>
          </p:cNvPr>
          <p:cNvSpPr txBox="1"/>
          <p:nvPr/>
        </p:nvSpPr>
        <p:spPr bwMode="auto">
          <a:xfrm>
            <a:off x="7434000" y="5843458"/>
            <a:ext cx="705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90 +</a:t>
            </a:r>
          </a:p>
        </p:txBody>
      </p:sp>
      <p:sp>
        <p:nvSpPr>
          <p:cNvPr id="42" name="TextBox 41">
            <a:extLst>
              <a:ext uri="{FF2B5EF4-FFF2-40B4-BE49-F238E27FC236}">
                <a16:creationId xmlns:a16="http://schemas.microsoft.com/office/drawing/2014/main" id="{47ACAC07-D9F0-45DB-9126-91F69D517D6B}"/>
              </a:ext>
            </a:extLst>
          </p:cNvPr>
          <p:cNvSpPr txBox="1"/>
          <p:nvPr/>
        </p:nvSpPr>
        <p:spPr bwMode="auto">
          <a:xfrm>
            <a:off x="8021291" y="5843458"/>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charset="0"/>
                <a:ea typeface="Myriad Pro Semibold" charset="0"/>
                <a:cs typeface="Myriad Pro Semibold" charset="0"/>
              </a:rPr>
              <a:t>2</a:t>
            </a:r>
          </a:p>
        </p:txBody>
      </p:sp>
      <p:pic>
        <p:nvPicPr>
          <p:cNvPr id="6" name="Picture 5">
            <a:extLst>
              <a:ext uri="{FF2B5EF4-FFF2-40B4-BE49-F238E27FC236}">
                <a16:creationId xmlns:a16="http://schemas.microsoft.com/office/drawing/2014/main" id="{F82C6D85-9230-468A-97BF-B3ABB6AED6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600" y="3020400"/>
            <a:ext cx="7388293" cy="2660201"/>
          </a:xfrm>
          <a:prstGeom prst="rect">
            <a:avLst/>
          </a:prstGeom>
        </p:spPr>
      </p:pic>
    </p:spTree>
    <p:extLst>
      <p:ext uri="{BB962C8B-B14F-4D97-AF65-F5344CB8AC3E}">
        <p14:creationId xmlns:p14="http://schemas.microsoft.com/office/powerpoint/2010/main" val="28921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nodeType="clickEffect">
                                  <p:stCondLst>
                                    <p:cond delay="0"/>
                                  </p:stCondLst>
                                  <p:childTnLst>
                                    <p:animClr clrSpc="rgb" dir="cw">
                                      <p:cBhvr override="childStyle">
                                        <p:cTn id="37" dur="1500" fill="hold"/>
                                        <p:tgtEl>
                                          <p:spTgt spid="9">
                                            <p:txEl>
                                              <p:pRg st="0" end="0"/>
                                            </p:txEl>
                                          </p:spTgt>
                                        </p:tgtEl>
                                        <p:attrNameLst>
                                          <p:attrName>style.color</p:attrName>
                                        </p:attrNameLst>
                                      </p:cBhvr>
                                      <p:to>
                                        <a:srgbClr val="E72420"/>
                                      </p:to>
                                    </p:animClr>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2000"/>
                            </p:stCondLst>
                            <p:childTnLst>
                              <p:par>
                                <p:cTn id="43" presetID="3" presetClass="emph" presetSubtype="2" fill="hold" grpId="1" nodeType="afterEffect">
                                  <p:stCondLst>
                                    <p:cond delay="500"/>
                                  </p:stCondLst>
                                  <p:childTnLst>
                                    <p:animClr clrSpc="rgb" dir="cw">
                                      <p:cBhvr override="childStyle">
                                        <p:cTn id="44" dur="1500" fill="hold"/>
                                        <p:tgtEl>
                                          <p:spTgt spid="9">
                                            <p:txEl>
                                              <p:pRg st="0" end="0"/>
                                            </p:txEl>
                                          </p:spTgt>
                                        </p:tgtEl>
                                        <p:attrNameLst>
                                          <p:attrName>style.color</p:attrName>
                                        </p:attrNameLst>
                                      </p:cBhvr>
                                      <p:to>
                                        <a:schemeClr val="tx1"/>
                                      </p:to>
                                    </p:animClr>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grpId="1" nodeType="clickEffect">
                                  <p:stCondLst>
                                    <p:cond delay="0"/>
                                  </p:stCondLst>
                                  <p:childTnLst>
                                    <p:animClr clrSpc="rgb" dir="cw">
                                      <p:cBhvr override="childStyle">
                                        <p:cTn id="48" dur="1500" fill="hold"/>
                                        <p:tgtEl>
                                          <p:spTgt spid="10"/>
                                        </p:tgtEl>
                                        <p:attrNameLst>
                                          <p:attrName>style.color</p:attrName>
                                        </p:attrNameLst>
                                      </p:cBhvr>
                                      <p:to>
                                        <a:srgbClr val="E72420"/>
                                      </p:to>
                                    </p:animClr>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000"/>
                            </p:stCondLst>
                            <p:childTnLst>
                              <p:par>
                                <p:cTn id="54" presetID="3" presetClass="emph" presetSubtype="2" fill="hold" grpId="2" nodeType="afterEffect">
                                  <p:stCondLst>
                                    <p:cond delay="500"/>
                                  </p:stCondLst>
                                  <p:childTnLst>
                                    <p:animClr clrSpc="rgb" dir="cw">
                                      <p:cBhvr override="childStyle">
                                        <p:cTn id="55" dur="1500" fill="hold"/>
                                        <p:tgtEl>
                                          <p:spTgt spid="10"/>
                                        </p:tgtEl>
                                        <p:attrNameLst>
                                          <p:attrName>style.color</p:attrName>
                                        </p:attrNameLst>
                                      </p:cBhvr>
                                      <p:to>
                                        <a:schemeClr val="tx1"/>
                                      </p:to>
                                    </p:animClr>
                                  </p:childTnLst>
                                </p:cTn>
                              </p:par>
                            </p:childTnLst>
                          </p:cTn>
                        </p:par>
                      </p:childTnLst>
                    </p:cTn>
                  </p:par>
                  <p:par>
                    <p:cTn id="56" fill="hold">
                      <p:stCondLst>
                        <p:cond delay="indefinite"/>
                      </p:stCondLst>
                      <p:childTnLst>
                        <p:par>
                          <p:cTn id="57" fill="hold">
                            <p:stCondLst>
                              <p:cond delay="0"/>
                            </p:stCondLst>
                            <p:childTnLst>
                              <p:par>
                                <p:cTn id="58" presetID="3" presetClass="emph" presetSubtype="2" fill="hold" grpId="1" nodeType="clickEffect">
                                  <p:stCondLst>
                                    <p:cond delay="0"/>
                                  </p:stCondLst>
                                  <p:childTnLst>
                                    <p:animClr clrSpc="rgb" dir="cw">
                                      <p:cBhvr override="childStyle">
                                        <p:cTn id="59" dur="1500" fill="hold"/>
                                        <p:tgtEl>
                                          <p:spTgt spid="11"/>
                                        </p:tgtEl>
                                        <p:attrNameLst>
                                          <p:attrName>style.color</p:attrName>
                                        </p:attrNameLst>
                                      </p:cBhvr>
                                      <p:to>
                                        <a:srgbClr val="E72420"/>
                                      </p:to>
                                    </p:animClr>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2000"/>
                            </p:stCondLst>
                            <p:childTnLst>
                              <p:par>
                                <p:cTn id="65" presetID="3" presetClass="emph" presetSubtype="2" fill="hold" grpId="2" nodeType="afterEffect">
                                  <p:stCondLst>
                                    <p:cond delay="500"/>
                                  </p:stCondLst>
                                  <p:childTnLst>
                                    <p:animClr clrSpc="rgb" dir="cw">
                                      <p:cBhvr override="childStyle">
                                        <p:cTn id="66" dur="1500" fill="hold"/>
                                        <p:tgtEl>
                                          <p:spTgt spid="11"/>
                                        </p:tgtEl>
                                        <p:attrNameLst>
                                          <p:attrName>style.color</p:attrName>
                                        </p:attrNameLst>
                                      </p:cBhvr>
                                      <p:to>
                                        <a:schemeClr val="tx1"/>
                                      </p:to>
                                    </p:animClr>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grpId="1" nodeType="clickEffect">
                                  <p:stCondLst>
                                    <p:cond delay="0"/>
                                  </p:stCondLst>
                                  <p:childTnLst>
                                    <p:animClr clrSpc="rgb" dir="cw">
                                      <p:cBhvr override="childStyle">
                                        <p:cTn id="70" dur="1500" fill="hold"/>
                                        <p:tgtEl>
                                          <p:spTgt spid="12"/>
                                        </p:tgtEl>
                                        <p:attrNameLst>
                                          <p:attrName>style.color</p:attrName>
                                        </p:attrNameLst>
                                      </p:cBhvr>
                                      <p:to>
                                        <a:srgbClr val="E72420"/>
                                      </p:to>
                                    </p:animClr>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par>
                          <p:cTn id="75" fill="hold">
                            <p:stCondLst>
                              <p:cond delay="2000"/>
                            </p:stCondLst>
                            <p:childTnLst>
                              <p:par>
                                <p:cTn id="76" presetID="3" presetClass="emph" presetSubtype="2" fill="hold" grpId="2" nodeType="afterEffect">
                                  <p:stCondLst>
                                    <p:cond delay="500"/>
                                  </p:stCondLst>
                                  <p:childTnLst>
                                    <p:animClr clrSpc="rgb" dir="cw">
                                      <p:cBhvr override="childStyle">
                                        <p:cTn id="77" dur="1500" fill="hold"/>
                                        <p:tgtEl>
                                          <p:spTgt spid="12"/>
                                        </p:tgtEl>
                                        <p:attrNameLst>
                                          <p:attrName>style.color</p:attrName>
                                        </p:attrNameLst>
                                      </p:cBhvr>
                                      <p:to>
                                        <a:schemeClr val="tx1"/>
                                      </p:to>
                                    </p:animClr>
                                  </p:childTnLst>
                                </p:cTn>
                              </p:par>
                            </p:childTnLst>
                          </p:cTn>
                        </p:par>
                      </p:childTnLst>
                    </p:cTn>
                  </p:par>
                  <p:par>
                    <p:cTn id="78" fill="hold">
                      <p:stCondLst>
                        <p:cond delay="indefinite"/>
                      </p:stCondLst>
                      <p:childTnLst>
                        <p:par>
                          <p:cTn id="79" fill="hold">
                            <p:stCondLst>
                              <p:cond delay="0"/>
                            </p:stCondLst>
                            <p:childTnLst>
                              <p:par>
                                <p:cTn id="80" presetID="3" presetClass="emph" presetSubtype="2" fill="hold" grpId="1" nodeType="clickEffect">
                                  <p:stCondLst>
                                    <p:cond delay="0"/>
                                  </p:stCondLst>
                                  <p:childTnLst>
                                    <p:animClr clrSpc="rgb" dir="cw">
                                      <p:cBhvr override="childStyle">
                                        <p:cTn id="81" dur="1500" fill="hold"/>
                                        <p:tgtEl>
                                          <p:spTgt spid="13"/>
                                        </p:tgtEl>
                                        <p:attrNameLst>
                                          <p:attrName>style.color</p:attrName>
                                        </p:attrNameLst>
                                      </p:cBhvr>
                                      <p:to>
                                        <a:srgbClr val="E72420"/>
                                      </p:to>
                                    </p:animClr>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par>
                          <p:cTn id="86" fill="hold">
                            <p:stCondLst>
                              <p:cond delay="2000"/>
                            </p:stCondLst>
                            <p:childTnLst>
                              <p:par>
                                <p:cTn id="87" presetID="3" presetClass="emph" presetSubtype="2" fill="hold" grpId="2" nodeType="afterEffect">
                                  <p:stCondLst>
                                    <p:cond delay="500"/>
                                  </p:stCondLst>
                                  <p:childTnLst>
                                    <p:animClr clrSpc="rgb" dir="cw">
                                      <p:cBhvr override="childStyle">
                                        <p:cTn id="88" dur="1500" fill="hold"/>
                                        <p:tgtEl>
                                          <p:spTgt spid="13"/>
                                        </p:tgtEl>
                                        <p:attrNameLst>
                                          <p:attrName>style.color</p:attrName>
                                        </p:attrNameLst>
                                      </p:cBhvr>
                                      <p:to>
                                        <a:schemeClr val="tx1"/>
                                      </p:to>
                                    </p:animClr>
                                  </p:childTnLst>
                                </p:cTn>
                              </p:par>
                            </p:childTnLst>
                          </p:cTn>
                        </p:par>
                      </p:childTnLst>
                    </p:cTn>
                  </p:par>
                  <p:par>
                    <p:cTn id="89" fill="hold">
                      <p:stCondLst>
                        <p:cond delay="indefinite"/>
                      </p:stCondLst>
                      <p:childTnLst>
                        <p:par>
                          <p:cTn id="90" fill="hold">
                            <p:stCondLst>
                              <p:cond delay="0"/>
                            </p:stCondLst>
                            <p:childTnLst>
                              <p:par>
                                <p:cTn id="91" presetID="3" presetClass="emph" presetSubtype="2" fill="hold" grpId="1" nodeType="clickEffect">
                                  <p:stCondLst>
                                    <p:cond delay="0"/>
                                  </p:stCondLst>
                                  <p:childTnLst>
                                    <p:animClr clrSpc="rgb" dir="cw">
                                      <p:cBhvr override="childStyle">
                                        <p:cTn id="92" dur="1500" fill="hold"/>
                                        <p:tgtEl>
                                          <p:spTgt spid="14"/>
                                        </p:tgtEl>
                                        <p:attrNameLst>
                                          <p:attrName>style.color</p:attrName>
                                        </p:attrNameLst>
                                      </p:cBhvr>
                                      <p:to>
                                        <a:srgbClr val="E72420"/>
                                      </p:to>
                                    </p:animClr>
                                  </p:childTnLst>
                                </p:cTn>
                              </p:par>
                            </p:childTnLst>
                          </p:cTn>
                        </p:par>
                        <p:par>
                          <p:cTn id="93" fill="hold">
                            <p:stCondLst>
                              <p:cond delay="1500"/>
                            </p:stCondLst>
                            <p:childTnLst>
                              <p:par>
                                <p:cTn id="94" presetID="10" presetClass="entr" presetSubtype="0" fill="hold"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par>
                          <p:cTn id="97" fill="hold">
                            <p:stCondLst>
                              <p:cond delay="2000"/>
                            </p:stCondLst>
                            <p:childTnLst>
                              <p:par>
                                <p:cTn id="98" presetID="3" presetClass="emph" presetSubtype="2" fill="hold" grpId="2" nodeType="afterEffect">
                                  <p:stCondLst>
                                    <p:cond delay="500"/>
                                  </p:stCondLst>
                                  <p:childTnLst>
                                    <p:animClr clrSpc="rgb" dir="cw">
                                      <p:cBhvr override="childStyle">
                                        <p:cTn id="99" dur="1500" fill="hold"/>
                                        <p:tgtEl>
                                          <p:spTgt spid="14"/>
                                        </p:tgtEl>
                                        <p:attrNameLst>
                                          <p:attrName>style.color</p:attrName>
                                        </p:attrNameLst>
                                      </p:cBhvr>
                                      <p:to>
                                        <a:schemeClr val="tx1"/>
                                      </p:to>
                                    </p:animClr>
                                  </p:childTnLst>
                                </p:cTn>
                              </p:par>
                            </p:childTnLst>
                          </p:cTn>
                        </p:par>
                      </p:childTnLst>
                    </p:cTn>
                  </p:par>
                  <p:par>
                    <p:cTn id="100" fill="hold">
                      <p:stCondLst>
                        <p:cond delay="indefinite"/>
                      </p:stCondLst>
                      <p:childTnLst>
                        <p:par>
                          <p:cTn id="101" fill="hold">
                            <p:stCondLst>
                              <p:cond delay="0"/>
                            </p:stCondLst>
                            <p:childTnLst>
                              <p:par>
                                <p:cTn id="102" presetID="3" presetClass="emph" presetSubtype="2" fill="hold" grpId="1" nodeType="clickEffect">
                                  <p:stCondLst>
                                    <p:cond delay="0"/>
                                  </p:stCondLst>
                                  <p:childTnLst>
                                    <p:animClr clrSpc="rgb" dir="cw">
                                      <p:cBhvr override="childStyle">
                                        <p:cTn id="103" dur="1500" fill="hold"/>
                                        <p:tgtEl>
                                          <p:spTgt spid="15"/>
                                        </p:tgtEl>
                                        <p:attrNameLst>
                                          <p:attrName>style.color</p:attrName>
                                        </p:attrNameLst>
                                      </p:cBhvr>
                                      <p:to>
                                        <a:srgbClr val="E72420"/>
                                      </p:to>
                                    </p:animClr>
                                  </p:childTnLst>
                                </p:cTn>
                              </p:par>
                            </p:childTnLst>
                          </p:cTn>
                        </p:par>
                        <p:par>
                          <p:cTn id="104" fill="hold">
                            <p:stCondLst>
                              <p:cond delay="1500"/>
                            </p:stCondLst>
                            <p:childTnLst>
                              <p:par>
                                <p:cTn id="105" presetID="10"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par>
                          <p:cTn id="108" fill="hold">
                            <p:stCondLst>
                              <p:cond delay="2000"/>
                            </p:stCondLst>
                            <p:childTnLst>
                              <p:par>
                                <p:cTn id="109" presetID="3" presetClass="emph" presetSubtype="2" fill="hold" grpId="2" nodeType="afterEffect">
                                  <p:stCondLst>
                                    <p:cond delay="500"/>
                                  </p:stCondLst>
                                  <p:childTnLst>
                                    <p:animClr clrSpc="rgb" dir="cw">
                                      <p:cBhvr override="childStyle">
                                        <p:cTn id="110" dur="1500" fill="hold"/>
                                        <p:tgtEl>
                                          <p:spTgt spid="15"/>
                                        </p:tgtEl>
                                        <p:attrNameLst>
                                          <p:attrName>style.color</p:attrName>
                                        </p:attrNameLst>
                                      </p:cBhvr>
                                      <p:to>
                                        <a:schemeClr val="tx1"/>
                                      </p:to>
                                    </p:animClr>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500"/>
                                        <p:tgtEl>
                                          <p:spTgt spid="35"/>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500"/>
                                        <p:tgtEl>
                                          <p:spTgt spid="36"/>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500"/>
                                        <p:tgtEl>
                                          <p:spTgt spid="3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fade">
                                      <p:cBhvr>
                                        <p:cTn id="135" dur="500"/>
                                        <p:tgtEl>
                                          <p:spTgt spid="3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500"/>
                                        <p:tgtEl>
                                          <p:spTgt spid="3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500"/>
                                        <p:tgtEl>
                                          <p:spTgt spid="4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9" grpId="1" build="allAtOnce"/>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34" grpId="0"/>
      <p:bldP spid="35" grpId="0"/>
      <p:bldP spid="36" grpId="0"/>
      <p:bldP spid="37" grpId="0"/>
      <p:bldP spid="38" grpId="0"/>
      <p:bldP spid="39" grpId="0"/>
      <p:bldP spid="40"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3:2</a:t>
            </a:r>
          </a:p>
        </p:txBody>
      </p:sp>
      <p:pic>
        <p:nvPicPr>
          <p:cNvPr id="4" name="Picture 3">
            <a:extLst>
              <a:ext uri="{FF2B5EF4-FFF2-40B4-BE49-F238E27FC236}">
                <a16:creationId xmlns:a16="http://schemas.microsoft.com/office/drawing/2014/main" id="{24FAC30A-9808-4D69-9AB5-DA8117174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09" y="1174426"/>
            <a:ext cx="3408382" cy="3861448"/>
          </a:xfrm>
          <a:prstGeom prst="rect">
            <a:avLst/>
          </a:prstGeom>
        </p:spPr>
      </p:pic>
      <p:sp>
        <p:nvSpPr>
          <p:cNvPr id="6" name="TextBox 5">
            <a:extLst>
              <a:ext uri="{FF2B5EF4-FFF2-40B4-BE49-F238E27FC236}">
                <a16:creationId xmlns:a16="http://schemas.microsoft.com/office/drawing/2014/main" id="{BC787DB8-3EEB-4520-936F-6D110E8BE96A}"/>
              </a:ext>
            </a:extLst>
          </p:cNvPr>
          <p:cNvSpPr txBox="1"/>
          <p:nvPr/>
        </p:nvSpPr>
        <p:spPr bwMode="auto">
          <a:xfrm>
            <a:off x="738780" y="5519608"/>
            <a:ext cx="148630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1,000,000</a:t>
            </a:r>
          </a:p>
        </p:txBody>
      </p:sp>
      <p:sp>
        <p:nvSpPr>
          <p:cNvPr id="7" name="TextBox 6">
            <a:extLst>
              <a:ext uri="{FF2B5EF4-FFF2-40B4-BE49-F238E27FC236}">
                <a16:creationId xmlns:a16="http://schemas.microsoft.com/office/drawing/2014/main" id="{E4A6B00C-8816-43D2-868B-B04C62B866C3}"/>
              </a:ext>
            </a:extLst>
          </p:cNvPr>
          <p:cNvSpPr txBox="1"/>
          <p:nvPr/>
        </p:nvSpPr>
        <p:spPr bwMode="auto">
          <a:xfrm>
            <a:off x="2113959" y="5519608"/>
            <a:ext cx="154721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+ 200,000</a:t>
            </a:r>
          </a:p>
        </p:txBody>
      </p:sp>
      <p:sp>
        <p:nvSpPr>
          <p:cNvPr id="8" name="TextBox 7">
            <a:extLst>
              <a:ext uri="{FF2B5EF4-FFF2-40B4-BE49-F238E27FC236}">
                <a16:creationId xmlns:a16="http://schemas.microsoft.com/office/drawing/2014/main" id="{3D4A90F1-9E61-471F-A886-43230BCF28A0}"/>
              </a:ext>
            </a:extLst>
          </p:cNvPr>
          <p:cNvSpPr txBox="1"/>
          <p:nvPr/>
        </p:nvSpPr>
        <p:spPr bwMode="auto">
          <a:xfrm>
            <a:off x="3548491" y="5519608"/>
            <a:ext cx="138050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+ 30,000</a:t>
            </a:r>
          </a:p>
        </p:txBody>
      </p:sp>
      <p:sp>
        <p:nvSpPr>
          <p:cNvPr id="9" name="TextBox 8">
            <a:extLst>
              <a:ext uri="{FF2B5EF4-FFF2-40B4-BE49-F238E27FC236}">
                <a16:creationId xmlns:a16="http://schemas.microsoft.com/office/drawing/2014/main" id="{3403AB94-5374-4799-A149-F01F88910434}"/>
              </a:ext>
            </a:extLst>
          </p:cNvPr>
          <p:cNvSpPr txBox="1"/>
          <p:nvPr/>
        </p:nvSpPr>
        <p:spPr bwMode="auto">
          <a:xfrm>
            <a:off x="4816683" y="5519608"/>
            <a:ext cx="121379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+ 6,000</a:t>
            </a:r>
          </a:p>
        </p:txBody>
      </p:sp>
      <p:sp>
        <p:nvSpPr>
          <p:cNvPr id="10" name="TextBox 9">
            <a:extLst>
              <a:ext uri="{FF2B5EF4-FFF2-40B4-BE49-F238E27FC236}">
                <a16:creationId xmlns:a16="http://schemas.microsoft.com/office/drawing/2014/main" id="{57F61933-291C-40B0-B5DC-7FAC6BE462A4}"/>
              </a:ext>
            </a:extLst>
          </p:cNvPr>
          <p:cNvSpPr txBox="1"/>
          <p:nvPr/>
        </p:nvSpPr>
        <p:spPr bwMode="auto">
          <a:xfrm>
            <a:off x="5925258" y="5519608"/>
            <a:ext cx="81304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+ 10</a:t>
            </a:r>
          </a:p>
        </p:txBody>
      </p:sp>
      <p:sp>
        <p:nvSpPr>
          <p:cNvPr id="12" name="TextBox 11">
            <a:extLst>
              <a:ext uri="{FF2B5EF4-FFF2-40B4-BE49-F238E27FC236}">
                <a16:creationId xmlns:a16="http://schemas.microsoft.com/office/drawing/2014/main" id="{30D3BC50-329D-4396-ADCA-84FB512ED074}"/>
              </a:ext>
            </a:extLst>
          </p:cNvPr>
          <p:cNvSpPr txBox="1"/>
          <p:nvPr/>
        </p:nvSpPr>
        <p:spPr bwMode="auto">
          <a:xfrm>
            <a:off x="6623513" y="5519608"/>
            <a:ext cx="178125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1,236,010</a:t>
            </a:r>
          </a:p>
        </p:txBody>
      </p:sp>
    </p:spTree>
    <p:extLst>
      <p:ext uri="{BB962C8B-B14F-4D97-AF65-F5344CB8AC3E}">
        <p14:creationId xmlns:p14="http://schemas.microsoft.com/office/powerpoint/2010/main" val="168032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54ACEB-68CA-465D-A894-02B4976F9A14}"/>
              </a:ext>
            </a:extLst>
          </p:cNvPr>
          <p:cNvSpPr txBox="1"/>
          <p:nvPr/>
        </p:nvSpPr>
        <p:spPr bwMode="auto">
          <a:xfrm>
            <a:off x="5812320" y="5519608"/>
            <a:ext cx="156324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210,120</a:t>
            </a:r>
          </a:p>
        </p:txBody>
      </p:sp>
      <p:sp>
        <p:nvSpPr>
          <p:cNvPr id="2" name="Text Placeholder 1"/>
          <p:cNvSpPr>
            <a:spLocks noGrp="1"/>
          </p:cNvSpPr>
          <p:nvPr>
            <p:ph type="body" sz="quarter" idx="11"/>
          </p:nvPr>
        </p:nvSpPr>
        <p:spPr/>
        <p:txBody>
          <a:bodyPr/>
          <a:lstStyle/>
          <a:p>
            <a:r>
              <a:rPr lang="en-GB" dirty="0"/>
              <a:t>1.30 Numbers up to 10,000,000 </a:t>
            </a:r>
            <a:r>
              <a:rPr lang="en-US" dirty="0"/>
              <a:t>– step 3:2</a:t>
            </a:r>
          </a:p>
        </p:txBody>
      </p:sp>
      <p:pic>
        <p:nvPicPr>
          <p:cNvPr id="13" name="Picture 12">
            <a:extLst>
              <a:ext uri="{FF2B5EF4-FFF2-40B4-BE49-F238E27FC236}">
                <a16:creationId xmlns:a16="http://schemas.microsoft.com/office/drawing/2014/main" id="{DCA312FF-88A1-47A1-A232-04345F74C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09" y="1962923"/>
            <a:ext cx="3408382" cy="2223762"/>
          </a:xfrm>
          <a:prstGeom prst="rect">
            <a:avLst/>
          </a:prstGeom>
        </p:spPr>
      </p:pic>
      <p:sp>
        <p:nvSpPr>
          <p:cNvPr id="6" name="TextBox 5">
            <a:extLst>
              <a:ext uri="{FF2B5EF4-FFF2-40B4-BE49-F238E27FC236}">
                <a16:creationId xmlns:a16="http://schemas.microsoft.com/office/drawing/2014/main" id="{445AB195-E67E-427E-89BC-4BFA172A2AC6}"/>
              </a:ext>
            </a:extLst>
          </p:cNvPr>
          <p:cNvSpPr txBox="1"/>
          <p:nvPr/>
        </p:nvSpPr>
        <p:spPr bwMode="auto">
          <a:xfrm>
            <a:off x="1805656" y="5519608"/>
            <a:ext cx="129875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200,000</a:t>
            </a:r>
          </a:p>
        </p:txBody>
      </p:sp>
      <p:sp>
        <p:nvSpPr>
          <p:cNvPr id="7" name="TextBox 6">
            <a:extLst>
              <a:ext uri="{FF2B5EF4-FFF2-40B4-BE49-F238E27FC236}">
                <a16:creationId xmlns:a16="http://schemas.microsoft.com/office/drawing/2014/main" id="{445AB195-E67E-427E-89BC-4BFA172A2AC6}"/>
              </a:ext>
            </a:extLst>
          </p:cNvPr>
          <p:cNvSpPr txBox="1"/>
          <p:nvPr/>
        </p:nvSpPr>
        <p:spPr bwMode="auto">
          <a:xfrm>
            <a:off x="2996436" y="5520178"/>
            <a:ext cx="139172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+ 10,000</a:t>
            </a:r>
          </a:p>
        </p:txBody>
      </p:sp>
      <p:sp>
        <p:nvSpPr>
          <p:cNvPr id="9" name="TextBox 8">
            <a:extLst>
              <a:ext uri="{FF2B5EF4-FFF2-40B4-BE49-F238E27FC236}">
                <a16:creationId xmlns:a16="http://schemas.microsoft.com/office/drawing/2014/main" id="{445AB195-E67E-427E-89BC-4BFA172A2AC6}"/>
              </a:ext>
            </a:extLst>
          </p:cNvPr>
          <p:cNvSpPr txBox="1"/>
          <p:nvPr/>
        </p:nvSpPr>
        <p:spPr bwMode="auto">
          <a:xfrm>
            <a:off x="4277914" y="5519608"/>
            <a:ext cx="96372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+ 100</a:t>
            </a:r>
          </a:p>
        </p:txBody>
      </p:sp>
      <p:sp>
        <p:nvSpPr>
          <p:cNvPr id="12" name="TextBox 11">
            <a:extLst>
              <a:ext uri="{FF2B5EF4-FFF2-40B4-BE49-F238E27FC236}">
                <a16:creationId xmlns:a16="http://schemas.microsoft.com/office/drawing/2014/main" id="{445AB195-E67E-427E-89BC-4BFA172A2AC6}"/>
              </a:ext>
            </a:extLst>
          </p:cNvPr>
          <p:cNvSpPr txBox="1"/>
          <p:nvPr/>
        </p:nvSpPr>
        <p:spPr bwMode="auto">
          <a:xfrm>
            <a:off x="5135089" y="5519665"/>
            <a:ext cx="79220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+ 20</a:t>
            </a:r>
          </a:p>
        </p:txBody>
      </p:sp>
    </p:spTree>
    <p:extLst>
      <p:ext uri="{BB962C8B-B14F-4D97-AF65-F5344CB8AC3E}">
        <p14:creationId xmlns:p14="http://schemas.microsoft.com/office/powerpoint/2010/main" val="367840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3:5</a:t>
            </a:r>
          </a:p>
        </p:txBody>
      </p:sp>
      <p:sp>
        <p:nvSpPr>
          <p:cNvPr id="7" name="TextBox 6">
            <a:extLst>
              <a:ext uri="{FF2B5EF4-FFF2-40B4-BE49-F238E27FC236}">
                <a16:creationId xmlns:a16="http://schemas.microsoft.com/office/drawing/2014/main" id="{B4D1C8E0-050B-4524-8B89-750B6895CF41}"/>
              </a:ext>
            </a:extLst>
          </p:cNvPr>
          <p:cNvSpPr txBox="1"/>
          <p:nvPr/>
        </p:nvSpPr>
        <p:spPr bwMode="auto">
          <a:xfrm>
            <a:off x="5036033" y="989043"/>
            <a:ext cx="178125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2,344,523</a:t>
            </a:r>
          </a:p>
        </p:txBody>
      </p:sp>
      <p:sp>
        <p:nvSpPr>
          <p:cNvPr id="8" name="TextBox 7">
            <a:extLst>
              <a:ext uri="{FF2B5EF4-FFF2-40B4-BE49-F238E27FC236}">
                <a16:creationId xmlns:a16="http://schemas.microsoft.com/office/drawing/2014/main" id="{C47EA33F-CCD2-4A74-8666-3D66DCCA50CC}"/>
              </a:ext>
            </a:extLst>
          </p:cNvPr>
          <p:cNvSpPr txBox="1"/>
          <p:nvPr/>
        </p:nvSpPr>
        <p:spPr bwMode="auto">
          <a:xfrm>
            <a:off x="2314747" y="989933"/>
            <a:ext cx="155523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2,314,523</a:t>
            </a:r>
          </a:p>
        </p:txBody>
      </p:sp>
      <p:pic>
        <p:nvPicPr>
          <p:cNvPr id="10" name="Picture 9">
            <a:extLst>
              <a:ext uri="{FF2B5EF4-FFF2-40B4-BE49-F238E27FC236}">
                <a16:creationId xmlns:a16="http://schemas.microsoft.com/office/drawing/2014/main" id="{AD289B5A-105B-4D0E-BE55-639518527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89" y="2274888"/>
            <a:ext cx="6022861" cy="3196398"/>
          </a:xfrm>
          <a:prstGeom prst="rect">
            <a:avLst/>
          </a:prstGeom>
        </p:spPr>
      </p:pic>
      <p:pic>
        <p:nvPicPr>
          <p:cNvPr id="13" name="Picture 12">
            <a:extLst>
              <a:ext uri="{FF2B5EF4-FFF2-40B4-BE49-F238E27FC236}">
                <a16:creationId xmlns:a16="http://schemas.microsoft.com/office/drawing/2014/main" id="{AA4C6BF5-F492-46B7-878F-D7C61DDEC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714" y="2942788"/>
            <a:ext cx="552823" cy="552823"/>
          </a:xfrm>
          <a:prstGeom prst="rect">
            <a:avLst/>
          </a:prstGeom>
        </p:spPr>
      </p:pic>
      <p:pic>
        <p:nvPicPr>
          <p:cNvPr id="14" name="Picture 13">
            <a:extLst>
              <a:ext uri="{FF2B5EF4-FFF2-40B4-BE49-F238E27FC236}">
                <a16:creationId xmlns:a16="http://schemas.microsoft.com/office/drawing/2014/main" id="{63E0A03A-F7F2-4FA7-89FE-C959F78C6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714" y="3601389"/>
            <a:ext cx="552823" cy="552823"/>
          </a:xfrm>
          <a:prstGeom prst="rect">
            <a:avLst/>
          </a:prstGeom>
        </p:spPr>
      </p:pic>
      <p:pic>
        <p:nvPicPr>
          <p:cNvPr id="18" name="Picture 17">
            <a:extLst>
              <a:ext uri="{FF2B5EF4-FFF2-40B4-BE49-F238E27FC236}">
                <a16:creationId xmlns:a16="http://schemas.microsoft.com/office/drawing/2014/main" id="{494B4A8C-0052-4ED8-964D-AFC03777D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714" y="4259251"/>
            <a:ext cx="552823" cy="552823"/>
          </a:xfrm>
          <a:prstGeom prst="rect">
            <a:avLst/>
          </a:prstGeom>
        </p:spPr>
      </p:pic>
      <p:sp>
        <p:nvSpPr>
          <p:cNvPr id="9" name="TextBox 8">
            <a:extLst>
              <a:ext uri="{FF2B5EF4-FFF2-40B4-BE49-F238E27FC236}">
                <a16:creationId xmlns:a16="http://schemas.microsoft.com/office/drawing/2014/main" id="{C47EA33F-CCD2-4A74-8666-3D66DCCA50CC}"/>
              </a:ext>
            </a:extLst>
          </p:cNvPr>
          <p:cNvSpPr txBox="1"/>
          <p:nvPr/>
        </p:nvSpPr>
        <p:spPr bwMode="auto">
          <a:xfrm>
            <a:off x="3763924" y="989933"/>
            <a:ext cx="139172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+ 30,000</a:t>
            </a:r>
          </a:p>
        </p:txBody>
      </p:sp>
    </p:spTree>
    <p:extLst>
      <p:ext uri="{BB962C8B-B14F-4D97-AF65-F5344CB8AC3E}">
        <p14:creationId xmlns:p14="http://schemas.microsoft.com/office/powerpoint/2010/main" val="3742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1:1</a:t>
            </a:r>
          </a:p>
        </p:txBody>
      </p:sp>
      <p:graphicFrame>
        <p:nvGraphicFramePr>
          <p:cNvPr id="6" name="Table 5">
            <a:extLst>
              <a:ext uri="{FF2B5EF4-FFF2-40B4-BE49-F238E27FC236}">
                <a16:creationId xmlns:a16="http://schemas.microsoft.com/office/drawing/2014/main" id="{4E471439-198E-4E9F-A671-94034B03CD33}"/>
              </a:ext>
            </a:extLst>
          </p:cNvPr>
          <p:cNvGraphicFramePr>
            <a:graphicFrameLocks noGrp="1"/>
          </p:cNvGraphicFramePr>
          <p:nvPr>
            <p:extLst>
              <p:ext uri="{D42A27DB-BD31-4B8C-83A1-F6EECF244321}">
                <p14:modId xmlns:p14="http://schemas.microsoft.com/office/powerpoint/2010/main" val="3320500559"/>
              </p:ext>
            </p:extLst>
          </p:nvPr>
        </p:nvGraphicFramePr>
        <p:xfrm>
          <a:off x="881591" y="2885123"/>
          <a:ext cx="7380819" cy="1087755"/>
        </p:xfrm>
        <a:graphic>
          <a:graphicData uri="http://schemas.openxmlformats.org/drawingml/2006/table">
            <a:tbl>
              <a:tblPr firstRow="1" firstCol="1" bandRow="1"/>
              <a:tblGrid>
                <a:gridCol w="819615">
                  <a:extLst>
                    <a:ext uri="{9D8B030D-6E8A-4147-A177-3AD203B41FA5}">
                      <a16:colId xmlns:a16="http://schemas.microsoft.com/office/drawing/2014/main" val="4048651747"/>
                    </a:ext>
                  </a:extLst>
                </a:gridCol>
                <a:gridCol w="819615">
                  <a:extLst>
                    <a:ext uri="{9D8B030D-6E8A-4147-A177-3AD203B41FA5}">
                      <a16:colId xmlns:a16="http://schemas.microsoft.com/office/drawing/2014/main" val="434555778"/>
                    </a:ext>
                  </a:extLst>
                </a:gridCol>
                <a:gridCol w="820686">
                  <a:extLst>
                    <a:ext uri="{9D8B030D-6E8A-4147-A177-3AD203B41FA5}">
                      <a16:colId xmlns:a16="http://schemas.microsoft.com/office/drawing/2014/main" val="138002305"/>
                    </a:ext>
                  </a:extLst>
                </a:gridCol>
                <a:gridCol w="819615">
                  <a:extLst>
                    <a:ext uri="{9D8B030D-6E8A-4147-A177-3AD203B41FA5}">
                      <a16:colId xmlns:a16="http://schemas.microsoft.com/office/drawing/2014/main" val="4250978207"/>
                    </a:ext>
                  </a:extLst>
                </a:gridCol>
                <a:gridCol w="820686">
                  <a:extLst>
                    <a:ext uri="{9D8B030D-6E8A-4147-A177-3AD203B41FA5}">
                      <a16:colId xmlns:a16="http://schemas.microsoft.com/office/drawing/2014/main" val="1143601546"/>
                    </a:ext>
                  </a:extLst>
                </a:gridCol>
                <a:gridCol w="819615">
                  <a:extLst>
                    <a:ext uri="{9D8B030D-6E8A-4147-A177-3AD203B41FA5}">
                      <a16:colId xmlns:a16="http://schemas.microsoft.com/office/drawing/2014/main" val="2017577498"/>
                    </a:ext>
                  </a:extLst>
                </a:gridCol>
                <a:gridCol w="820686">
                  <a:extLst>
                    <a:ext uri="{9D8B030D-6E8A-4147-A177-3AD203B41FA5}">
                      <a16:colId xmlns:a16="http://schemas.microsoft.com/office/drawing/2014/main" val="377467"/>
                    </a:ext>
                  </a:extLst>
                </a:gridCol>
                <a:gridCol w="819615">
                  <a:extLst>
                    <a:ext uri="{9D8B030D-6E8A-4147-A177-3AD203B41FA5}">
                      <a16:colId xmlns:a16="http://schemas.microsoft.com/office/drawing/2014/main" val="3773947975"/>
                    </a:ext>
                  </a:extLst>
                </a:gridCol>
                <a:gridCol w="820686">
                  <a:extLst>
                    <a:ext uri="{9D8B030D-6E8A-4147-A177-3AD203B41FA5}">
                      <a16:colId xmlns:a16="http://schemas.microsoft.com/office/drawing/2014/main" val="413634820"/>
                    </a:ext>
                  </a:extLst>
                </a:gridCol>
              </a:tblGrid>
              <a:tr h="0">
                <a:tc gridSpan="3">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Millions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Thousands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2089187"/>
                  </a:ext>
                </a:extLst>
              </a:tr>
              <a:tr h="0">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107323752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392650"/>
                  </a:ext>
                </a:extLst>
              </a:tr>
            </a:tbl>
          </a:graphicData>
        </a:graphic>
      </p:graphicFrame>
    </p:spTree>
    <p:extLst>
      <p:ext uri="{BB962C8B-B14F-4D97-AF65-F5344CB8AC3E}">
        <p14:creationId xmlns:p14="http://schemas.microsoft.com/office/powerpoint/2010/main" val="2414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3:5</a:t>
            </a:r>
          </a:p>
        </p:txBody>
      </p:sp>
      <p:graphicFrame>
        <p:nvGraphicFramePr>
          <p:cNvPr id="3" name="Table 2">
            <a:extLst>
              <a:ext uri="{FF2B5EF4-FFF2-40B4-BE49-F238E27FC236}">
                <a16:creationId xmlns:a16="http://schemas.microsoft.com/office/drawing/2014/main" id="{1F4F09E1-EEFF-486B-B99E-2D03979AF1BE}"/>
              </a:ext>
            </a:extLst>
          </p:cNvPr>
          <p:cNvGraphicFramePr>
            <a:graphicFrameLocks noGrp="1"/>
          </p:cNvGraphicFramePr>
          <p:nvPr>
            <p:extLst>
              <p:ext uri="{D42A27DB-BD31-4B8C-83A1-F6EECF244321}">
                <p14:modId xmlns:p14="http://schemas.microsoft.com/office/powerpoint/2010/main" val="1547528004"/>
              </p:ext>
            </p:extLst>
          </p:nvPr>
        </p:nvGraphicFramePr>
        <p:xfrm>
          <a:off x="881590" y="2885122"/>
          <a:ext cx="7380819" cy="1087755"/>
        </p:xfrm>
        <a:graphic>
          <a:graphicData uri="http://schemas.openxmlformats.org/drawingml/2006/table">
            <a:tbl>
              <a:tblPr firstRow="1" firstCol="1" bandRow="1"/>
              <a:tblGrid>
                <a:gridCol w="819615">
                  <a:extLst>
                    <a:ext uri="{9D8B030D-6E8A-4147-A177-3AD203B41FA5}">
                      <a16:colId xmlns:a16="http://schemas.microsoft.com/office/drawing/2014/main" val="4048651747"/>
                    </a:ext>
                  </a:extLst>
                </a:gridCol>
                <a:gridCol w="819615">
                  <a:extLst>
                    <a:ext uri="{9D8B030D-6E8A-4147-A177-3AD203B41FA5}">
                      <a16:colId xmlns:a16="http://schemas.microsoft.com/office/drawing/2014/main" val="434555778"/>
                    </a:ext>
                  </a:extLst>
                </a:gridCol>
                <a:gridCol w="820686">
                  <a:extLst>
                    <a:ext uri="{9D8B030D-6E8A-4147-A177-3AD203B41FA5}">
                      <a16:colId xmlns:a16="http://schemas.microsoft.com/office/drawing/2014/main" val="138002305"/>
                    </a:ext>
                  </a:extLst>
                </a:gridCol>
                <a:gridCol w="819615">
                  <a:extLst>
                    <a:ext uri="{9D8B030D-6E8A-4147-A177-3AD203B41FA5}">
                      <a16:colId xmlns:a16="http://schemas.microsoft.com/office/drawing/2014/main" val="4250978207"/>
                    </a:ext>
                  </a:extLst>
                </a:gridCol>
                <a:gridCol w="820686">
                  <a:extLst>
                    <a:ext uri="{9D8B030D-6E8A-4147-A177-3AD203B41FA5}">
                      <a16:colId xmlns:a16="http://schemas.microsoft.com/office/drawing/2014/main" val="1143601546"/>
                    </a:ext>
                  </a:extLst>
                </a:gridCol>
                <a:gridCol w="819615">
                  <a:extLst>
                    <a:ext uri="{9D8B030D-6E8A-4147-A177-3AD203B41FA5}">
                      <a16:colId xmlns:a16="http://schemas.microsoft.com/office/drawing/2014/main" val="2017577498"/>
                    </a:ext>
                  </a:extLst>
                </a:gridCol>
                <a:gridCol w="820686">
                  <a:extLst>
                    <a:ext uri="{9D8B030D-6E8A-4147-A177-3AD203B41FA5}">
                      <a16:colId xmlns:a16="http://schemas.microsoft.com/office/drawing/2014/main" val="377467"/>
                    </a:ext>
                  </a:extLst>
                </a:gridCol>
                <a:gridCol w="819615">
                  <a:extLst>
                    <a:ext uri="{9D8B030D-6E8A-4147-A177-3AD203B41FA5}">
                      <a16:colId xmlns:a16="http://schemas.microsoft.com/office/drawing/2014/main" val="3773947975"/>
                    </a:ext>
                  </a:extLst>
                </a:gridCol>
                <a:gridCol w="820686">
                  <a:extLst>
                    <a:ext uri="{9D8B030D-6E8A-4147-A177-3AD203B41FA5}">
                      <a16:colId xmlns:a16="http://schemas.microsoft.com/office/drawing/2014/main" val="413634820"/>
                    </a:ext>
                  </a:extLst>
                </a:gridCol>
              </a:tblGrid>
              <a:tr h="0">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Millions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Thousands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2089187"/>
                  </a:ext>
                </a:extLst>
              </a:tr>
              <a:tr h="0">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1073237529"/>
                  </a:ext>
                </a:extLst>
              </a:tr>
              <a:tr h="0">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392650"/>
                  </a:ext>
                </a:extLst>
              </a:tr>
            </a:tbl>
          </a:graphicData>
        </a:graphic>
      </p:graphicFrame>
      <p:sp>
        <p:nvSpPr>
          <p:cNvPr id="7" name="TextBox 6">
            <a:extLst>
              <a:ext uri="{FF2B5EF4-FFF2-40B4-BE49-F238E27FC236}">
                <a16:creationId xmlns:a16="http://schemas.microsoft.com/office/drawing/2014/main" id="{CF30E2D1-23CE-4A01-A69F-C0C5CCE84499}"/>
              </a:ext>
            </a:extLst>
          </p:cNvPr>
          <p:cNvSpPr txBox="1"/>
          <p:nvPr/>
        </p:nvSpPr>
        <p:spPr bwMode="auto">
          <a:xfrm>
            <a:off x="4396308" y="3598049"/>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a:t>
            </a:r>
          </a:p>
        </p:txBody>
      </p:sp>
      <p:sp>
        <p:nvSpPr>
          <p:cNvPr id="12" name="TextBox 11">
            <a:extLst>
              <a:ext uri="{FF2B5EF4-FFF2-40B4-BE49-F238E27FC236}">
                <a16:creationId xmlns:a16="http://schemas.microsoft.com/office/drawing/2014/main" id="{6713BEA0-815F-43CC-A45B-0EC4D314D69A}"/>
              </a:ext>
            </a:extLst>
          </p:cNvPr>
          <p:cNvSpPr txBox="1"/>
          <p:nvPr/>
        </p:nvSpPr>
        <p:spPr bwMode="auto">
          <a:xfrm>
            <a:off x="2607909" y="1608398"/>
            <a:ext cx="12522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523,810</a:t>
            </a:r>
            <a:endParaRPr lang="en-GB" sz="2400" dirty="0">
              <a:solidFill>
                <a:srgbClr val="FF0000"/>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8E2B7B33-6FA1-4D5C-859F-13405E47400C}"/>
              </a:ext>
            </a:extLst>
          </p:cNvPr>
          <p:cNvSpPr txBox="1"/>
          <p:nvPr/>
        </p:nvSpPr>
        <p:spPr bwMode="auto">
          <a:xfrm>
            <a:off x="4396308" y="3598049"/>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0</a:t>
            </a:r>
          </a:p>
        </p:txBody>
      </p:sp>
      <p:sp>
        <p:nvSpPr>
          <p:cNvPr id="15" name="TextBox 14">
            <a:extLst>
              <a:ext uri="{FF2B5EF4-FFF2-40B4-BE49-F238E27FC236}">
                <a16:creationId xmlns:a16="http://schemas.microsoft.com/office/drawing/2014/main" id="{101AB531-7219-4DED-AB4B-4258ED11D6A6}"/>
              </a:ext>
            </a:extLst>
          </p:cNvPr>
          <p:cNvSpPr txBox="1"/>
          <p:nvPr/>
        </p:nvSpPr>
        <p:spPr bwMode="auto">
          <a:xfrm>
            <a:off x="4975118" y="1608398"/>
            <a:ext cx="154721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503,810</a:t>
            </a:r>
          </a:p>
        </p:txBody>
      </p:sp>
      <p:sp>
        <p:nvSpPr>
          <p:cNvPr id="8" name="TextBox 7">
            <a:extLst>
              <a:ext uri="{FF2B5EF4-FFF2-40B4-BE49-F238E27FC236}">
                <a16:creationId xmlns:a16="http://schemas.microsoft.com/office/drawing/2014/main" id="{F79F4015-24DA-4621-9BFD-7A52D1923B23}"/>
              </a:ext>
            </a:extLst>
          </p:cNvPr>
          <p:cNvSpPr txBox="1"/>
          <p:nvPr/>
        </p:nvSpPr>
        <p:spPr bwMode="auto">
          <a:xfrm>
            <a:off x="3743508" y="1607950"/>
            <a:ext cx="13500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20,000</a:t>
            </a:r>
          </a:p>
        </p:txBody>
      </p:sp>
      <p:sp>
        <p:nvSpPr>
          <p:cNvPr id="5" name="Oval 4">
            <a:extLst>
              <a:ext uri="{FF2B5EF4-FFF2-40B4-BE49-F238E27FC236}">
                <a16:creationId xmlns:a16="http://schemas.microsoft.com/office/drawing/2014/main" id="{BC053FF8-B65E-4E0B-9D20-5C1AA1ABD30B}"/>
              </a:ext>
            </a:extLst>
          </p:cNvPr>
          <p:cNvSpPr/>
          <p:nvPr/>
        </p:nvSpPr>
        <p:spPr bwMode="auto">
          <a:xfrm>
            <a:off x="4337997" y="3559949"/>
            <a:ext cx="468000" cy="46800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035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xit" presetSubtype="0" fill="hold" grpId="1"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4" grpId="0"/>
      <p:bldP spid="15" grpId="0"/>
      <p:bldP spid="8" grpId="0"/>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3:6</a:t>
            </a:r>
          </a:p>
        </p:txBody>
      </p:sp>
      <p:graphicFrame>
        <p:nvGraphicFramePr>
          <p:cNvPr id="6" name="Table 5">
            <a:extLst>
              <a:ext uri="{FF2B5EF4-FFF2-40B4-BE49-F238E27FC236}">
                <a16:creationId xmlns:a16="http://schemas.microsoft.com/office/drawing/2014/main" id="{BD4F03C3-9BA0-4A3C-8739-C1D16E66E71A}"/>
              </a:ext>
            </a:extLst>
          </p:cNvPr>
          <p:cNvGraphicFramePr>
            <a:graphicFrameLocks noGrp="1"/>
          </p:cNvGraphicFramePr>
          <p:nvPr>
            <p:extLst>
              <p:ext uri="{D42A27DB-BD31-4B8C-83A1-F6EECF244321}">
                <p14:modId xmlns:p14="http://schemas.microsoft.com/office/powerpoint/2010/main" val="3936889049"/>
              </p:ext>
            </p:extLst>
          </p:nvPr>
        </p:nvGraphicFramePr>
        <p:xfrm>
          <a:off x="881591" y="4926191"/>
          <a:ext cx="7380819" cy="1450340"/>
        </p:xfrm>
        <a:graphic>
          <a:graphicData uri="http://schemas.openxmlformats.org/drawingml/2006/table">
            <a:tbl>
              <a:tblPr firstRow="1" firstCol="1" bandRow="1"/>
              <a:tblGrid>
                <a:gridCol w="819615">
                  <a:extLst>
                    <a:ext uri="{9D8B030D-6E8A-4147-A177-3AD203B41FA5}">
                      <a16:colId xmlns:a16="http://schemas.microsoft.com/office/drawing/2014/main" val="4048651747"/>
                    </a:ext>
                  </a:extLst>
                </a:gridCol>
                <a:gridCol w="819615">
                  <a:extLst>
                    <a:ext uri="{9D8B030D-6E8A-4147-A177-3AD203B41FA5}">
                      <a16:colId xmlns:a16="http://schemas.microsoft.com/office/drawing/2014/main" val="434555778"/>
                    </a:ext>
                  </a:extLst>
                </a:gridCol>
                <a:gridCol w="820686">
                  <a:extLst>
                    <a:ext uri="{9D8B030D-6E8A-4147-A177-3AD203B41FA5}">
                      <a16:colId xmlns:a16="http://schemas.microsoft.com/office/drawing/2014/main" val="138002305"/>
                    </a:ext>
                  </a:extLst>
                </a:gridCol>
                <a:gridCol w="819615">
                  <a:extLst>
                    <a:ext uri="{9D8B030D-6E8A-4147-A177-3AD203B41FA5}">
                      <a16:colId xmlns:a16="http://schemas.microsoft.com/office/drawing/2014/main" val="4250978207"/>
                    </a:ext>
                  </a:extLst>
                </a:gridCol>
                <a:gridCol w="820686">
                  <a:extLst>
                    <a:ext uri="{9D8B030D-6E8A-4147-A177-3AD203B41FA5}">
                      <a16:colId xmlns:a16="http://schemas.microsoft.com/office/drawing/2014/main" val="1143601546"/>
                    </a:ext>
                  </a:extLst>
                </a:gridCol>
                <a:gridCol w="819615">
                  <a:extLst>
                    <a:ext uri="{9D8B030D-6E8A-4147-A177-3AD203B41FA5}">
                      <a16:colId xmlns:a16="http://schemas.microsoft.com/office/drawing/2014/main" val="2017577498"/>
                    </a:ext>
                  </a:extLst>
                </a:gridCol>
                <a:gridCol w="820686">
                  <a:extLst>
                    <a:ext uri="{9D8B030D-6E8A-4147-A177-3AD203B41FA5}">
                      <a16:colId xmlns:a16="http://schemas.microsoft.com/office/drawing/2014/main" val="377467"/>
                    </a:ext>
                  </a:extLst>
                </a:gridCol>
                <a:gridCol w="819615">
                  <a:extLst>
                    <a:ext uri="{9D8B030D-6E8A-4147-A177-3AD203B41FA5}">
                      <a16:colId xmlns:a16="http://schemas.microsoft.com/office/drawing/2014/main" val="3773947975"/>
                    </a:ext>
                  </a:extLst>
                </a:gridCol>
                <a:gridCol w="820686">
                  <a:extLst>
                    <a:ext uri="{9D8B030D-6E8A-4147-A177-3AD203B41FA5}">
                      <a16:colId xmlns:a16="http://schemas.microsoft.com/office/drawing/2014/main" val="413634820"/>
                    </a:ext>
                  </a:extLst>
                </a:gridCol>
              </a:tblGrid>
              <a:tr h="0">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Millions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Thousands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2089187"/>
                  </a:ext>
                </a:extLst>
              </a:tr>
              <a:tr h="0">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107323752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392650"/>
                  </a:ext>
                </a:extLst>
              </a:tr>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403266"/>
                  </a:ext>
                </a:extLst>
              </a:tr>
            </a:tbl>
          </a:graphicData>
        </a:graphic>
      </p:graphicFrame>
      <p:grpSp>
        <p:nvGrpSpPr>
          <p:cNvPr id="59" name="Group 58">
            <a:extLst>
              <a:ext uri="{FF2B5EF4-FFF2-40B4-BE49-F238E27FC236}">
                <a16:creationId xmlns:a16="http://schemas.microsoft.com/office/drawing/2014/main" id="{1A77D76E-8A93-45CF-9D26-9B74CB57BA29}"/>
              </a:ext>
            </a:extLst>
          </p:cNvPr>
          <p:cNvGrpSpPr/>
          <p:nvPr/>
        </p:nvGrpSpPr>
        <p:grpSpPr>
          <a:xfrm>
            <a:off x="3575101" y="5639118"/>
            <a:ext cx="4452763" cy="424732"/>
            <a:chOff x="3575101" y="5639118"/>
            <a:chExt cx="4452763" cy="424732"/>
          </a:xfrm>
        </p:grpSpPr>
        <p:sp>
          <p:nvSpPr>
            <p:cNvPr id="8" name="TextBox 7">
              <a:extLst>
                <a:ext uri="{FF2B5EF4-FFF2-40B4-BE49-F238E27FC236}">
                  <a16:creationId xmlns:a16="http://schemas.microsoft.com/office/drawing/2014/main" id="{C5040873-BE96-400E-8CC4-D5EC353186E8}"/>
                </a:ext>
              </a:extLst>
            </p:cNvPr>
            <p:cNvSpPr txBox="1"/>
            <p:nvPr/>
          </p:nvSpPr>
          <p:spPr bwMode="auto">
            <a:xfrm>
              <a:off x="3575101" y="5639118"/>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a:t>
              </a:r>
            </a:p>
          </p:txBody>
        </p:sp>
        <p:sp>
          <p:nvSpPr>
            <p:cNvPr id="9" name="TextBox 8">
              <a:extLst>
                <a:ext uri="{FF2B5EF4-FFF2-40B4-BE49-F238E27FC236}">
                  <a16:creationId xmlns:a16="http://schemas.microsoft.com/office/drawing/2014/main" id="{C5CB08CE-FF7F-4A1E-A168-DFB79C32F507}"/>
                </a:ext>
              </a:extLst>
            </p:cNvPr>
            <p:cNvSpPr txBox="1"/>
            <p:nvPr/>
          </p:nvSpPr>
          <p:spPr bwMode="auto">
            <a:xfrm>
              <a:off x="4396309" y="5639118"/>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a:t>
              </a:r>
            </a:p>
          </p:txBody>
        </p:sp>
        <p:sp>
          <p:nvSpPr>
            <p:cNvPr id="10" name="TextBox 9">
              <a:extLst>
                <a:ext uri="{FF2B5EF4-FFF2-40B4-BE49-F238E27FC236}">
                  <a16:creationId xmlns:a16="http://schemas.microsoft.com/office/drawing/2014/main" id="{7396DF82-7C1F-4522-85BE-A1079143A87B}"/>
                </a:ext>
              </a:extLst>
            </p:cNvPr>
            <p:cNvSpPr txBox="1"/>
            <p:nvPr/>
          </p:nvSpPr>
          <p:spPr bwMode="auto">
            <a:xfrm>
              <a:off x="5216502" y="5639118"/>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4</a:t>
              </a:r>
            </a:p>
          </p:txBody>
        </p:sp>
        <p:sp>
          <p:nvSpPr>
            <p:cNvPr id="11" name="TextBox 10">
              <a:extLst>
                <a:ext uri="{FF2B5EF4-FFF2-40B4-BE49-F238E27FC236}">
                  <a16:creationId xmlns:a16="http://schemas.microsoft.com/office/drawing/2014/main" id="{54C850FD-BE1B-4B9D-B183-7CBF06B8931B}"/>
                </a:ext>
              </a:extLst>
            </p:cNvPr>
            <p:cNvSpPr txBox="1"/>
            <p:nvPr/>
          </p:nvSpPr>
          <p:spPr bwMode="auto">
            <a:xfrm>
              <a:off x="6036289" y="5639118"/>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0</a:t>
              </a:r>
            </a:p>
          </p:txBody>
        </p:sp>
        <p:sp>
          <p:nvSpPr>
            <p:cNvPr id="12" name="TextBox 11">
              <a:extLst>
                <a:ext uri="{FF2B5EF4-FFF2-40B4-BE49-F238E27FC236}">
                  <a16:creationId xmlns:a16="http://schemas.microsoft.com/office/drawing/2014/main" id="{8B719053-6783-4531-99B1-64D3FE4895EA}"/>
                </a:ext>
              </a:extLst>
            </p:cNvPr>
            <p:cNvSpPr txBox="1"/>
            <p:nvPr/>
          </p:nvSpPr>
          <p:spPr bwMode="auto">
            <a:xfrm>
              <a:off x="6857000" y="5639118"/>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0</a:t>
              </a:r>
            </a:p>
          </p:txBody>
        </p:sp>
        <p:sp>
          <p:nvSpPr>
            <p:cNvPr id="13" name="TextBox 12">
              <a:extLst>
                <a:ext uri="{FF2B5EF4-FFF2-40B4-BE49-F238E27FC236}">
                  <a16:creationId xmlns:a16="http://schemas.microsoft.com/office/drawing/2014/main" id="{36700CB2-70AB-4835-89E2-DC7EF9348D5A}"/>
                </a:ext>
              </a:extLst>
            </p:cNvPr>
            <p:cNvSpPr txBox="1"/>
            <p:nvPr/>
          </p:nvSpPr>
          <p:spPr bwMode="auto">
            <a:xfrm>
              <a:off x="7676486" y="5639118"/>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0</a:t>
              </a:r>
            </a:p>
          </p:txBody>
        </p:sp>
      </p:grpSp>
      <p:sp>
        <p:nvSpPr>
          <p:cNvPr id="14" name="TextBox 13">
            <a:extLst>
              <a:ext uri="{FF2B5EF4-FFF2-40B4-BE49-F238E27FC236}">
                <a16:creationId xmlns:a16="http://schemas.microsoft.com/office/drawing/2014/main" id="{63A7F070-951F-4D0A-A038-25677A8D7BB4}"/>
              </a:ext>
            </a:extLst>
          </p:cNvPr>
          <p:cNvSpPr txBox="1"/>
          <p:nvPr/>
        </p:nvSpPr>
        <p:spPr bwMode="auto">
          <a:xfrm>
            <a:off x="4831524" y="989933"/>
            <a:ext cx="154721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124,362</a:t>
            </a:r>
          </a:p>
        </p:txBody>
      </p:sp>
      <p:sp>
        <p:nvSpPr>
          <p:cNvPr id="16" name="TextBox 15">
            <a:extLst>
              <a:ext uri="{FF2B5EF4-FFF2-40B4-BE49-F238E27FC236}">
                <a16:creationId xmlns:a16="http://schemas.microsoft.com/office/drawing/2014/main" id="{A0A6B580-A73F-4BCC-B4C6-114FB4228D41}"/>
              </a:ext>
            </a:extLst>
          </p:cNvPr>
          <p:cNvSpPr txBox="1"/>
          <p:nvPr/>
        </p:nvSpPr>
        <p:spPr bwMode="auto">
          <a:xfrm>
            <a:off x="2773215" y="989933"/>
            <a:ext cx="129875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400" dirty="0">
                <a:latin typeface="Myriad Pro Semibold" charset="0"/>
                <a:ea typeface="Myriad Pro Semibold" charset="0"/>
                <a:cs typeface="Myriad Pro Semibold" charset="0"/>
              </a:rPr>
              <a:t>124,000</a:t>
            </a:r>
          </a:p>
        </p:txBody>
      </p:sp>
      <p:sp>
        <p:nvSpPr>
          <p:cNvPr id="17" name="TextBox 16">
            <a:extLst>
              <a:ext uri="{FF2B5EF4-FFF2-40B4-BE49-F238E27FC236}">
                <a16:creationId xmlns:a16="http://schemas.microsoft.com/office/drawing/2014/main" id="{96E4326F-CD4A-47AD-A760-93AA3A782DC9}"/>
              </a:ext>
            </a:extLst>
          </p:cNvPr>
          <p:cNvSpPr txBox="1"/>
          <p:nvPr/>
        </p:nvSpPr>
        <p:spPr bwMode="auto">
          <a:xfrm>
            <a:off x="6037283" y="6003058"/>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3</a:t>
            </a:r>
          </a:p>
        </p:txBody>
      </p:sp>
      <p:sp>
        <p:nvSpPr>
          <p:cNvPr id="18" name="TextBox 17">
            <a:extLst>
              <a:ext uri="{FF2B5EF4-FFF2-40B4-BE49-F238E27FC236}">
                <a16:creationId xmlns:a16="http://schemas.microsoft.com/office/drawing/2014/main" id="{3A7F682B-DA7D-4A6E-888A-9937242F4B0E}"/>
              </a:ext>
            </a:extLst>
          </p:cNvPr>
          <p:cNvSpPr txBox="1"/>
          <p:nvPr/>
        </p:nvSpPr>
        <p:spPr bwMode="auto">
          <a:xfrm>
            <a:off x="6857994" y="6003058"/>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6</a:t>
            </a:r>
          </a:p>
        </p:txBody>
      </p:sp>
      <p:sp>
        <p:nvSpPr>
          <p:cNvPr id="19" name="TextBox 18">
            <a:extLst>
              <a:ext uri="{FF2B5EF4-FFF2-40B4-BE49-F238E27FC236}">
                <a16:creationId xmlns:a16="http://schemas.microsoft.com/office/drawing/2014/main" id="{F6BA85DF-504F-4247-A3D3-2FC9C35AEE43}"/>
              </a:ext>
            </a:extLst>
          </p:cNvPr>
          <p:cNvSpPr txBox="1"/>
          <p:nvPr/>
        </p:nvSpPr>
        <p:spPr bwMode="auto">
          <a:xfrm>
            <a:off x="7677480" y="6003058"/>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a:t>
            </a:r>
          </a:p>
        </p:txBody>
      </p:sp>
      <p:grpSp>
        <p:nvGrpSpPr>
          <p:cNvPr id="58" name="Group 57">
            <a:extLst>
              <a:ext uri="{FF2B5EF4-FFF2-40B4-BE49-F238E27FC236}">
                <a16:creationId xmlns:a16="http://schemas.microsoft.com/office/drawing/2014/main" id="{37D6F7B5-3BCB-41D1-9906-6612BDD5C113}"/>
              </a:ext>
            </a:extLst>
          </p:cNvPr>
          <p:cNvGrpSpPr/>
          <p:nvPr/>
        </p:nvGrpSpPr>
        <p:grpSpPr>
          <a:xfrm>
            <a:off x="2360645" y="1580328"/>
            <a:ext cx="2058631" cy="2113599"/>
            <a:chOff x="2360645" y="1580328"/>
            <a:chExt cx="2058631" cy="2113599"/>
          </a:xfrm>
        </p:grpSpPr>
        <p:pic>
          <p:nvPicPr>
            <p:cNvPr id="30" name="Picture 29">
              <a:extLst>
                <a:ext uri="{FF2B5EF4-FFF2-40B4-BE49-F238E27FC236}">
                  <a16:creationId xmlns:a16="http://schemas.microsoft.com/office/drawing/2014/main" id="{E042EC0E-0F87-4D9A-8087-7DC5436EE0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645" y="1580328"/>
              <a:ext cx="497541" cy="497541"/>
            </a:xfrm>
            <a:prstGeom prst="rect">
              <a:avLst/>
            </a:prstGeom>
          </p:spPr>
        </p:pic>
        <p:pic>
          <p:nvPicPr>
            <p:cNvPr id="32" name="Picture 31">
              <a:extLst>
                <a:ext uri="{FF2B5EF4-FFF2-40B4-BE49-F238E27FC236}">
                  <a16:creationId xmlns:a16="http://schemas.microsoft.com/office/drawing/2014/main" id="{A7BED437-6E4E-4453-A0B3-C34EE0D3A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1190" y="1580328"/>
              <a:ext cx="497541" cy="497541"/>
            </a:xfrm>
            <a:prstGeom prst="rect">
              <a:avLst/>
            </a:prstGeom>
          </p:spPr>
        </p:pic>
        <p:pic>
          <p:nvPicPr>
            <p:cNvPr id="34" name="Picture 33">
              <a:extLst>
                <a:ext uri="{FF2B5EF4-FFF2-40B4-BE49-F238E27FC236}">
                  <a16:creationId xmlns:a16="http://schemas.microsoft.com/office/drawing/2014/main" id="{58449DEA-539C-49DB-8788-A709F069AB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735" y="1580328"/>
              <a:ext cx="497541" cy="497541"/>
            </a:xfrm>
            <a:prstGeom prst="rect">
              <a:avLst/>
            </a:prstGeom>
          </p:spPr>
        </p:pic>
        <p:pic>
          <p:nvPicPr>
            <p:cNvPr id="41" name="Picture 40">
              <a:extLst>
                <a:ext uri="{FF2B5EF4-FFF2-40B4-BE49-F238E27FC236}">
                  <a16:creationId xmlns:a16="http://schemas.microsoft.com/office/drawing/2014/main" id="{B0C95393-24F8-4D96-BB87-1A09C0C25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735" y="2119014"/>
              <a:ext cx="497541" cy="497541"/>
            </a:xfrm>
            <a:prstGeom prst="rect">
              <a:avLst/>
            </a:prstGeom>
          </p:spPr>
        </p:pic>
        <p:pic>
          <p:nvPicPr>
            <p:cNvPr id="42" name="Picture 41">
              <a:extLst>
                <a:ext uri="{FF2B5EF4-FFF2-40B4-BE49-F238E27FC236}">
                  <a16:creationId xmlns:a16="http://schemas.microsoft.com/office/drawing/2014/main" id="{FCEDD298-2787-49FD-A0DD-56904EE2E8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735" y="2657700"/>
              <a:ext cx="497541" cy="497541"/>
            </a:xfrm>
            <a:prstGeom prst="rect">
              <a:avLst/>
            </a:prstGeom>
          </p:spPr>
        </p:pic>
        <p:pic>
          <p:nvPicPr>
            <p:cNvPr id="43" name="Picture 42">
              <a:extLst>
                <a:ext uri="{FF2B5EF4-FFF2-40B4-BE49-F238E27FC236}">
                  <a16:creationId xmlns:a16="http://schemas.microsoft.com/office/drawing/2014/main" id="{24059515-6EB8-4A5E-A81C-0AA85A4789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735" y="3196386"/>
              <a:ext cx="497541" cy="497541"/>
            </a:xfrm>
            <a:prstGeom prst="rect">
              <a:avLst/>
            </a:prstGeom>
          </p:spPr>
        </p:pic>
        <p:pic>
          <p:nvPicPr>
            <p:cNvPr id="46" name="Picture 45">
              <a:extLst>
                <a:ext uri="{FF2B5EF4-FFF2-40B4-BE49-F238E27FC236}">
                  <a16:creationId xmlns:a16="http://schemas.microsoft.com/office/drawing/2014/main" id="{CC1B1C0D-F2F6-4D69-B153-0C5470F92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1190" y="2119014"/>
              <a:ext cx="497541" cy="497541"/>
            </a:xfrm>
            <a:prstGeom prst="rect">
              <a:avLst/>
            </a:prstGeom>
          </p:spPr>
        </p:pic>
      </p:grpSp>
      <p:grpSp>
        <p:nvGrpSpPr>
          <p:cNvPr id="60" name="Group 59">
            <a:extLst>
              <a:ext uri="{FF2B5EF4-FFF2-40B4-BE49-F238E27FC236}">
                <a16:creationId xmlns:a16="http://schemas.microsoft.com/office/drawing/2014/main" id="{32BB988F-42DA-4505-A272-F0D57B73CD3B}"/>
              </a:ext>
            </a:extLst>
          </p:cNvPr>
          <p:cNvGrpSpPr/>
          <p:nvPr/>
        </p:nvGrpSpPr>
        <p:grpSpPr>
          <a:xfrm>
            <a:off x="4702280" y="1580328"/>
            <a:ext cx="505022" cy="1582394"/>
            <a:chOff x="4702280" y="1580328"/>
            <a:chExt cx="505022" cy="1582394"/>
          </a:xfrm>
        </p:grpSpPr>
        <p:pic>
          <p:nvPicPr>
            <p:cNvPr id="36" name="Picture 35">
              <a:extLst>
                <a:ext uri="{FF2B5EF4-FFF2-40B4-BE49-F238E27FC236}">
                  <a16:creationId xmlns:a16="http://schemas.microsoft.com/office/drawing/2014/main" id="{1A0BF416-B415-4DB9-B58D-C72DF28A7D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2280" y="1580328"/>
              <a:ext cx="505022" cy="505022"/>
            </a:xfrm>
            <a:prstGeom prst="rect">
              <a:avLst/>
            </a:prstGeom>
          </p:spPr>
        </p:pic>
        <p:pic>
          <p:nvPicPr>
            <p:cNvPr id="47" name="Picture 46">
              <a:extLst>
                <a:ext uri="{FF2B5EF4-FFF2-40B4-BE49-F238E27FC236}">
                  <a16:creationId xmlns:a16="http://schemas.microsoft.com/office/drawing/2014/main" id="{A7C7870D-4D55-46F8-AAC7-92388ECCEB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2280" y="2119014"/>
              <a:ext cx="505022" cy="505022"/>
            </a:xfrm>
            <a:prstGeom prst="rect">
              <a:avLst/>
            </a:prstGeom>
          </p:spPr>
        </p:pic>
        <p:pic>
          <p:nvPicPr>
            <p:cNvPr id="48" name="Picture 47">
              <a:extLst>
                <a:ext uri="{FF2B5EF4-FFF2-40B4-BE49-F238E27FC236}">
                  <a16:creationId xmlns:a16="http://schemas.microsoft.com/office/drawing/2014/main" id="{D6040696-BFD3-4E56-B76C-17ACFE9640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2280" y="2657700"/>
              <a:ext cx="505022" cy="505022"/>
            </a:xfrm>
            <a:prstGeom prst="rect">
              <a:avLst/>
            </a:prstGeom>
          </p:spPr>
        </p:pic>
      </p:grpSp>
      <p:grpSp>
        <p:nvGrpSpPr>
          <p:cNvPr id="61" name="Group 60">
            <a:extLst>
              <a:ext uri="{FF2B5EF4-FFF2-40B4-BE49-F238E27FC236}">
                <a16:creationId xmlns:a16="http://schemas.microsoft.com/office/drawing/2014/main" id="{3C0AE698-1AB7-4CD4-BA12-6022C4E9348A}"/>
              </a:ext>
            </a:extLst>
          </p:cNvPr>
          <p:cNvGrpSpPr/>
          <p:nvPr/>
        </p:nvGrpSpPr>
        <p:grpSpPr>
          <a:xfrm>
            <a:off x="5490306" y="1580328"/>
            <a:ext cx="505022" cy="3198453"/>
            <a:chOff x="5490306" y="1580328"/>
            <a:chExt cx="505022" cy="3198453"/>
          </a:xfrm>
        </p:grpSpPr>
        <p:pic>
          <p:nvPicPr>
            <p:cNvPr id="38" name="Picture 37">
              <a:extLst>
                <a:ext uri="{FF2B5EF4-FFF2-40B4-BE49-F238E27FC236}">
                  <a16:creationId xmlns:a16="http://schemas.microsoft.com/office/drawing/2014/main" id="{9A5B7267-E5C0-4B4F-A130-4C7EDE2DB2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0306" y="1580328"/>
              <a:ext cx="505022" cy="505022"/>
            </a:xfrm>
            <a:prstGeom prst="rect">
              <a:avLst/>
            </a:prstGeom>
          </p:spPr>
        </p:pic>
        <p:pic>
          <p:nvPicPr>
            <p:cNvPr id="49" name="Picture 48">
              <a:extLst>
                <a:ext uri="{FF2B5EF4-FFF2-40B4-BE49-F238E27FC236}">
                  <a16:creationId xmlns:a16="http://schemas.microsoft.com/office/drawing/2014/main" id="{75851A7A-EF8F-4FA4-ACCD-A87657690C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0306" y="2119014"/>
              <a:ext cx="505022" cy="505022"/>
            </a:xfrm>
            <a:prstGeom prst="rect">
              <a:avLst/>
            </a:prstGeom>
          </p:spPr>
        </p:pic>
        <p:pic>
          <p:nvPicPr>
            <p:cNvPr id="50" name="Picture 49">
              <a:extLst>
                <a:ext uri="{FF2B5EF4-FFF2-40B4-BE49-F238E27FC236}">
                  <a16:creationId xmlns:a16="http://schemas.microsoft.com/office/drawing/2014/main" id="{09AC1B4B-702A-40AB-A251-B018620F25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0306" y="2657700"/>
              <a:ext cx="505022" cy="505022"/>
            </a:xfrm>
            <a:prstGeom prst="rect">
              <a:avLst/>
            </a:prstGeom>
          </p:spPr>
        </p:pic>
        <p:pic>
          <p:nvPicPr>
            <p:cNvPr id="51" name="Picture 50">
              <a:extLst>
                <a:ext uri="{FF2B5EF4-FFF2-40B4-BE49-F238E27FC236}">
                  <a16:creationId xmlns:a16="http://schemas.microsoft.com/office/drawing/2014/main" id="{5F3917E7-B55B-40C0-B639-C793759775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0306" y="3196386"/>
              <a:ext cx="505022" cy="505022"/>
            </a:xfrm>
            <a:prstGeom prst="rect">
              <a:avLst/>
            </a:prstGeom>
          </p:spPr>
        </p:pic>
        <p:pic>
          <p:nvPicPr>
            <p:cNvPr id="52" name="Picture 51">
              <a:extLst>
                <a:ext uri="{FF2B5EF4-FFF2-40B4-BE49-F238E27FC236}">
                  <a16:creationId xmlns:a16="http://schemas.microsoft.com/office/drawing/2014/main" id="{561EEFB2-AADF-43AB-9E50-C87DF71397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0306" y="3735072"/>
              <a:ext cx="505022" cy="505022"/>
            </a:xfrm>
            <a:prstGeom prst="rect">
              <a:avLst/>
            </a:prstGeom>
          </p:spPr>
        </p:pic>
        <p:pic>
          <p:nvPicPr>
            <p:cNvPr id="53" name="Picture 52">
              <a:extLst>
                <a:ext uri="{FF2B5EF4-FFF2-40B4-BE49-F238E27FC236}">
                  <a16:creationId xmlns:a16="http://schemas.microsoft.com/office/drawing/2014/main" id="{E2F0759B-0E8A-4AEE-A6A7-A377BADC70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0306" y="4273759"/>
              <a:ext cx="505022" cy="505022"/>
            </a:xfrm>
            <a:prstGeom prst="rect">
              <a:avLst/>
            </a:prstGeom>
          </p:spPr>
        </p:pic>
      </p:grpSp>
      <p:grpSp>
        <p:nvGrpSpPr>
          <p:cNvPr id="62" name="Group 61">
            <a:extLst>
              <a:ext uri="{FF2B5EF4-FFF2-40B4-BE49-F238E27FC236}">
                <a16:creationId xmlns:a16="http://schemas.microsoft.com/office/drawing/2014/main" id="{1F4C07D0-0580-4B42-8BE1-FA413A98B20F}"/>
              </a:ext>
            </a:extLst>
          </p:cNvPr>
          <p:cNvGrpSpPr/>
          <p:nvPr/>
        </p:nvGrpSpPr>
        <p:grpSpPr>
          <a:xfrm>
            <a:off x="6278334" y="1580328"/>
            <a:ext cx="505022" cy="1043708"/>
            <a:chOff x="6278334" y="1580328"/>
            <a:chExt cx="505022" cy="1043708"/>
          </a:xfrm>
        </p:grpSpPr>
        <p:pic>
          <p:nvPicPr>
            <p:cNvPr id="40" name="Picture 39">
              <a:extLst>
                <a:ext uri="{FF2B5EF4-FFF2-40B4-BE49-F238E27FC236}">
                  <a16:creationId xmlns:a16="http://schemas.microsoft.com/office/drawing/2014/main" id="{75D61173-B492-4F1D-A423-5C4121405F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8334" y="1580328"/>
              <a:ext cx="505022" cy="505022"/>
            </a:xfrm>
            <a:prstGeom prst="rect">
              <a:avLst/>
            </a:prstGeom>
          </p:spPr>
        </p:pic>
        <p:pic>
          <p:nvPicPr>
            <p:cNvPr id="56" name="Picture 55">
              <a:extLst>
                <a:ext uri="{FF2B5EF4-FFF2-40B4-BE49-F238E27FC236}">
                  <a16:creationId xmlns:a16="http://schemas.microsoft.com/office/drawing/2014/main" id="{20042B64-9CC8-41A3-AC38-5C29B1D8E5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8334" y="2119014"/>
              <a:ext cx="505022" cy="505022"/>
            </a:xfrm>
            <a:prstGeom prst="rect">
              <a:avLst/>
            </a:prstGeom>
          </p:spPr>
        </p:pic>
      </p:grpSp>
      <p:sp>
        <p:nvSpPr>
          <p:cNvPr id="39" name="TextBox 38">
            <a:extLst>
              <a:ext uri="{FF2B5EF4-FFF2-40B4-BE49-F238E27FC236}">
                <a16:creationId xmlns:a16="http://schemas.microsoft.com/office/drawing/2014/main" id="{A0A6B580-A73F-4BCC-B4C6-114FB4228D41}"/>
              </a:ext>
            </a:extLst>
          </p:cNvPr>
          <p:cNvSpPr txBox="1"/>
          <p:nvPr/>
        </p:nvSpPr>
        <p:spPr bwMode="auto">
          <a:xfrm>
            <a:off x="3971941" y="989933"/>
            <a:ext cx="96372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+ 362</a:t>
            </a:r>
          </a:p>
        </p:txBody>
      </p:sp>
    </p:spTree>
    <p:extLst>
      <p:ext uri="{BB962C8B-B14F-4D97-AF65-F5344CB8AC3E}">
        <p14:creationId xmlns:p14="http://schemas.microsoft.com/office/powerpoint/2010/main" val="374011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4:1</a:t>
            </a:r>
          </a:p>
        </p:txBody>
      </p:sp>
      <p:pic>
        <p:nvPicPr>
          <p:cNvPr id="6" name="Picture 5">
            <a:extLst>
              <a:ext uri="{FF2B5EF4-FFF2-40B4-BE49-F238E27FC236}">
                <a16:creationId xmlns:a16="http://schemas.microsoft.com/office/drawing/2014/main" id="{7A6E2F39-18D2-4AF5-9523-ADB6E8DD6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439" y="2465197"/>
            <a:ext cx="1974368" cy="1927606"/>
          </a:xfrm>
          <a:prstGeom prst="rect">
            <a:avLst/>
          </a:prstGeom>
        </p:spPr>
      </p:pic>
      <p:pic>
        <p:nvPicPr>
          <p:cNvPr id="8" name="Picture 7">
            <a:extLst>
              <a:ext uri="{FF2B5EF4-FFF2-40B4-BE49-F238E27FC236}">
                <a16:creationId xmlns:a16="http://schemas.microsoft.com/office/drawing/2014/main" id="{FFAB33AD-2608-4941-AE21-AA7681F1E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816" y="2465197"/>
            <a:ext cx="1974368" cy="1922411"/>
          </a:xfrm>
          <a:prstGeom prst="rect">
            <a:avLst/>
          </a:prstGeom>
        </p:spPr>
      </p:pic>
      <p:pic>
        <p:nvPicPr>
          <p:cNvPr id="10" name="Picture 9">
            <a:extLst>
              <a:ext uri="{FF2B5EF4-FFF2-40B4-BE49-F238E27FC236}">
                <a16:creationId xmlns:a16="http://schemas.microsoft.com/office/drawing/2014/main" id="{A544FE8F-47DE-436F-9FF1-4951597E6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193" y="2465197"/>
            <a:ext cx="1974368" cy="1922411"/>
          </a:xfrm>
          <a:prstGeom prst="rect">
            <a:avLst/>
          </a:prstGeom>
        </p:spPr>
      </p:pic>
    </p:spTree>
    <p:extLst>
      <p:ext uri="{BB962C8B-B14F-4D97-AF65-F5344CB8AC3E}">
        <p14:creationId xmlns:p14="http://schemas.microsoft.com/office/powerpoint/2010/main" val="209347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4:2</a:t>
            </a:r>
          </a:p>
        </p:txBody>
      </p:sp>
      <p:pic>
        <p:nvPicPr>
          <p:cNvPr id="8" name="Picture 7">
            <a:extLst>
              <a:ext uri="{FF2B5EF4-FFF2-40B4-BE49-F238E27FC236}">
                <a16:creationId xmlns:a16="http://schemas.microsoft.com/office/drawing/2014/main" id="{00622273-CF16-4057-9FD1-29DA31F58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984" y="3323045"/>
            <a:ext cx="4249670" cy="508763"/>
          </a:xfrm>
          <a:prstGeom prst="rect">
            <a:avLst/>
          </a:prstGeom>
        </p:spPr>
      </p:pic>
      <p:pic>
        <p:nvPicPr>
          <p:cNvPr id="10" name="Picture 9">
            <a:extLst>
              <a:ext uri="{FF2B5EF4-FFF2-40B4-BE49-F238E27FC236}">
                <a16:creationId xmlns:a16="http://schemas.microsoft.com/office/drawing/2014/main" id="{1C1FE442-91A9-4DBD-A47F-054BD0D72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568" y="3323045"/>
            <a:ext cx="1047454" cy="508763"/>
          </a:xfrm>
          <a:prstGeom prst="rect">
            <a:avLst/>
          </a:prstGeom>
        </p:spPr>
      </p:pic>
      <p:sp>
        <p:nvSpPr>
          <p:cNvPr id="11" name="TextBox 10">
            <a:extLst>
              <a:ext uri="{FF2B5EF4-FFF2-40B4-BE49-F238E27FC236}">
                <a16:creationId xmlns:a16="http://schemas.microsoft.com/office/drawing/2014/main" id="{A6E9ABB8-FB72-4744-920D-5A291FC9D5DE}"/>
              </a:ext>
            </a:extLst>
          </p:cNvPr>
          <p:cNvSpPr txBox="1"/>
          <p:nvPr/>
        </p:nvSpPr>
        <p:spPr bwMode="auto">
          <a:xfrm>
            <a:off x="3437930" y="3022616"/>
            <a:ext cx="120577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Myriad Pro Semibold" charset="0"/>
                <a:ea typeface="Myriad Pro Semibold" charset="0"/>
                <a:cs typeface="Myriad Pro Semibold" charset="0"/>
              </a:rPr>
              <a:t>+ 500,000</a:t>
            </a:r>
          </a:p>
        </p:txBody>
      </p:sp>
      <p:sp>
        <p:nvSpPr>
          <p:cNvPr id="12" name="TextBox 11">
            <a:extLst>
              <a:ext uri="{FF2B5EF4-FFF2-40B4-BE49-F238E27FC236}">
                <a16:creationId xmlns:a16="http://schemas.microsoft.com/office/drawing/2014/main" id="{0AD88BE1-6C78-4823-BB1B-9A555DAA7CA7}"/>
              </a:ext>
            </a:extLst>
          </p:cNvPr>
          <p:cNvSpPr txBox="1"/>
          <p:nvPr/>
        </p:nvSpPr>
        <p:spPr bwMode="auto">
          <a:xfrm>
            <a:off x="6114747" y="3022616"/>
            <a:ext cx="120577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Myriad Pro Semibold" charset="0"/>
                <a:ea typeface="Myriad Pro Semibold" charset="0"/>
                <a:cs typeface="Myriad Pro Semibold" charset="0"/>
              </a:rPr>
              <a:t>+ 100,000</a:t>
            </a:r>
          </a:p>
        </p:txBody>
      </p:sp>
      <p:sp>
        <p:nvSpPr>
          <p:cNvPr id="14" name="TextBox 13">
            <a:extLst>
              <a:ext uri="{FF2B5EF4-FFF2-40B4-BE49-F238E27FC236}">
                <a16:creationId xmlns:a16="http://schemas.microsoft.com/office/drawing/2014/main" id="{E16D3E75-2015-401B-8A95-6011E6463431}"/>
              </a:ext>
            </a:extLst>
          </p:cNvPr>
          <p:cNvSpPr txBox="1"/>
          <p:nvPr/>
        </p:nvSpPr>
        <p:spPr bwMode="auto">
          <a:xfrm>
            <a:off x="5596047"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1,000,000</a:t>
            </a:r>
          </a:p>
        </p:txBody>
      </p:sp>
      <p:sp>
        <p:nvSpPr>
          <p:cNvPr id="16" name="TextBox 15">
            <a:extLst>
              <a:ext uri="{FF2B5EF4-FFF2-40B4-BE49-F238E27FC236}">
                <a16:creationId xmlns:a16="http://schemas.microsoft.com/office/drawing/2014/main" id="{A181443E-458C-4C3D-B003-1224A8A799FF}"/>
              </a:ext>
            </a:extLst>
          </p:cNvPr>
          <p:cNvSpPr txBox="1"/>
          <p:nvPr/>
        </p:nvSpPr>
        <p:spPr bwMode="auto">
          <a:xfrm>
            <a:off x="6609664"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1,100,000</a:t>
            </a:r>
          </a:p>
        </p:txBody>
      </p:sp>
      <p:sp>
        <p:nvSpPr>
          <p:cNvPr id="20" name="TextBox 19">
            <a:extLst>
              <a:ext uri="{FF2B5EF4-FFF2-40B4-BE49-F238E27FC236}">
                <a16:creationId xmlns:a16="http://schemas.microsoft.com/office/drawing/2014/main" id="{A0D9AB0D-2926-4173-A690-E2EDA08777E3}"/>
              </a:ext>
            </a:extLst>
          </p:cNvPr>
          <p:cNvSpPr txBox="1"/>
          <p:nvPr/>
        </p:nvSpPr>
        <p:spPr bwMode="auto">
          <a:xfrm>
            <a:off x="2389804" y="1608398"/>
            <a:ext cx="269977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500,000 + 600,000</a:t>
            </a:r>
          </a:p>
        </p:txBody>
      </p:sp>
      <p:sp>
        <p:nvSpPr>
          <p:cNvPr id="22" name="TextBox 21">
            <a:extLst>
              <a:ext uri="{FF2B5EF4-FFF2-40B4-BE49-F238E27FC236}">
                <a16:creationId xmlns:a16="http://schemas.microsoft.com/office/drawing/2014/main" id="{29AD75CD-27D0-4C83-8D42-94AB91925831}"/>
              </a:ext>
            </a:extLst>
          </p:cNvPr>
          <p:cNvSpPr txBox="1"/>
          <p:nvPr/>
        </p:nvSpPr>
        <p:spPr bwMode="auto">
          <a:xfrm>
            <a:off x="4969503" y="1608398"/>
            <a:ext cx="178125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1,100,000</a:t>
            </a:r>
          </a:p>
        </p:txBody>
      </p:sp>
      <p:pic>
        <p:nvPicPr>
          <p:cNvPr id="7" name="Picture 6">
            <a:extLst>
              <a:ext uri="{FF2B5EF4-FFF2-40B4-BE49-F238E27FC236}">
                <a16:creationId xmlns:a16="http://schemas.microsoft.com/office/drawing/2014/main" id="{331573DB-BFC2-4746-87AC-D902E5CAC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059" y="3873628"/>
            <a:ext cx="22446" cy="172082"/>
          </a:xfrm>
          <a:prstGeom prst="rect">
            <a:avLst/>
          </a:prstGeom>
        </p:spPr>
      </p:pic>
      <p:grpSp>
        <p:nvGrpSpPr>
          <p:cNvPr id="17" name="Group 16">
            <a:extLst>
              <a:ext uri="{FF2B5EF4-FFF2-40B4-BE49-F238E27FC236}">
                <a16:creationId xmlns:a16="http://schemas.microsoft.com/office/drawing/2014/main" id="{3D02B09E-51E9-435A-8463-4B67F1BA63A6}"/>
              </a:ext>
            </a:extLst>
          </p:cNvPr>
          <p:cNvGrpSpPr/>
          <p:nvPr/>
        </p:nvGrpSpPr>
        <p:grpSpPr>
          <a:xfrm>
            <a:off x="1431431" y="3862716"/>
            <a:ext cx="6206135" cy="498129"/>
            <a:chOff x="1431431" y="3862716"/>
            <a:chExt cx="6206135" cy="498129"/>
          </a:xfrm>
        </p:grpSpPr>
        <p:sp>
          <p:nvSpPr>
            <p:cNvPr id="15" name="TextBox 14">
              <a:extLst>
                <a:ext uri="{FF2B5EF4-FFF2-40B4-BE49-F238E27FC236}">
                  <a16:creationId xmlns:a16="http://schemas.microsoft.com/office/drawing/2014/main" id="{D9150034-F5A9-41F1-962D-3641F14D0546}"/>
                </a:ext>
              </a:extLst>
            </p:cNvPr>
            <p:cNvSpPr txBox="1"/>
            <p:nvPr/>
          </p:nvSpPr>
          <p:spPr bwMode="auto">
            <a:xfrm>
              <a:off x="1431431" y="4019213"/>
              <a:ext cx="984565"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500,000</a:t>
              </a:r>
            </a:p>
          </p:txBody>
        </p:sp>
        <p:pic>
          <p:nvPicPr>
            <p:cNvPr id="4" name="Picture 3">
              <a:extLst>
                <a:ext uri="{FF2B5EF4-FFF2-40B4-BE49-F238E27FC236}">
                  <a16:creationId xmlns:a16="http://schemas.microsoft.com/office/drawing/2014/main" id="{52AE3666-B88E-4CB1-A2A4-E03F9E3CA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959" y="3862716"/>
              <a:ext cx="6127607" cy="37409"/>
            </a:xfrm>
            <a:prstGeom prst="rect">
              <a:avLst/>
            </a:prstGeom>
          </p:spPr>
        </p:pic>
        <p:pic>
          <p:nvPicPr>
            <p:cNvPr id="13" name="Picture 12">
              <a:extLst>
                <a:ext uri="{FF2B5EF4-FFF2-40B4-BE49-F238E27FC236}">
                  <a16:creationId xmlns:a16="http://schemas.microsoft.com/office/drawing/2014/main" id="{DD374333-DCC8-4EE7-9E3A-87B20D3560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3069" y="3873628"/>
              <a:ext cx="14963" cy="172082"/>
            </a:xfrm>
            <a:prstGeom prst="rect">
              <a:avLst/>
            </a:prstGeom>
          </p:spPr>
        </p:pic>
      </p:grpSp>
      <p:pic>
        <p:nvPicPr>
          <p:cNvPr id="21" name="Picture 20">
            <a:extLst>
              <a:ext uri="{FF2B5EF4-FFF2-40B4-BE49-F238E27FC236}">
                <a16:creationId xmlns:a16="http://schemas.microsoft.com/office/drawing/2014/main" id="{189C597B-8979-4F8E-9609-C1921AC12F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3659" y="3873628"/>
            <a:ext cx="14963" cy="172082"/>
          </a:xfrm>
          <a:prstGeom prst="rect">
            <a:avLst/>
          </a:prstGeom>
        </p:spPr>
      </p:pic>
    </p:spTree>
    <p:extLst>
      <p:ext uri="{BB962C8B-B14F-4D97-AF65-F5344CB8AC3E}">
        <p14:creationId xmlns:p14="http://schemas.microsoft.com/office/powerpoint/2010/main" val="174789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4:3</a:t>
            </a:r>
          </a:p>
        </p:txBody>
      </p:sp>
      <p:sp>
        <p:nvSpPr>
          <p:cNvPr id="5" name="TextBox 4">
            <a:extLst>
              <a:ext uri="{FF2B5EF4-FFF2-40B4-BE49-F238E27FC236}">
                <a16:creationId xmlns:a16="http://schemas.microsoft.com/office/drawing/2014/main" id="{74F83189-ED72-410D-AAA9-B72141C8276F}"/>
              </a:ext>
            </a:extLst>
          </p:cNvPr>
          <p:cNvSpPr txBox="1"/>
          <p:nvPr/>
        </p:nvSpPr>
        <p:spPr bwMode="auto">
          <a:xfrm>
            <a:off x="3183549" y="3022616"/>
            <a:ext cx="120577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Myriad Pro Semibold" charset="0"/>
                <a:ea typeface="Myriad Pro Semibold" charset="0"/>
                <a:cs typeface="Myriad Pro Semibold" charset="0"/>
              </a:rPr>
              <a:t>+ 500,000</a:t>
            </a:r>
          </a:p>
        </p:txBody>
      </p:sp>
      <p:sp>
        <p:nvSpPr>
          <p:cNvPr id="6" name="TextBox 5">
            <a:extLst>
              <a:ext uri="{FF2B5EF4-FFF2-40B4-BE49-F238E27FC236}">
                <a16:creationId xmlns:a16="http://schemas.microsoft.com/office/drawing/2014/main" id="{DD06946C-FAC4-4AF8-80DC-6676140A8E45}"/>
              </a:ext>
            </a:extLst>
          </p:cNvPr>
          <p:cNvSpPr txBox="1"/>
          <p:nvPr/>
        </p:nvSpPr>
        <p:spPr bwMode="auto">
          <a:xfrm>
            <a:off x="5858024" y="3022616"/>
            <a:ext cx="120577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Myriad Pro Semibold" charset="0"/>
                <a:ea typeface="Myriad Pro Semibold" charset="0"/>
                <a:cs typeface="Myriad Pro Semibold" charset="0"/>
              </a:rPr>
              <a:t>+ 200,000</a:t>
            </a:r>
          </a:p>
        </p:txBody>
      </p:sp>
      <p:sp>
        <p:nvSpPr>
          <p:cNvPr id="7" name="TextBox 6">
            <a:extLst>
              <a:ext uri="{FF2B5EF4-FFF2-40B4-BE49-F238E27FC236}">
                <a16:creationId xmlns:a16="http://schemas.microsoft.com/office/drawing/2014/main" id="{5302ED09-61C1-44A2-88FD-15EC53B7D323}"/>
              </a:ext>
            </a:extLst>
          </p:cNvPr>
          <p:cNvSpPr txBox="1"/>
          <p:nvPr/>
        </p:nvSpPr>
        <p:spPr bwMode="auto">
          <a:xfrm>
            <a:off x="5079310"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1,000,000</a:t>
            </a:r>
          </a:p>
        </p:txBody>
      </p:sp>
      <p:sp>
        <p:nvSpPr>
          <p:cNvPr id="11" name="TextBox 10">
            <a:extLst>
              <a:ext uri="{FF2B5EF4-FFF2-40B4-BE49-F238E27FC236}">
                <a16:creationId xmlns:a16="http://schemas.microsoft.com/office/drawing/2014/main" id="{0561D80F-F51C-4F60-9C41-E9F1621FC6C8}"/>
              </a:ext>
            </a:extLst>
          </p:cNvPr>
          <p:cNvSpPr txBox="1"/>
          <p:nvPr/>
        </p:nvSpPr>
        <p:spPr bwMode="auto">
          <a:xfrm>
            <a:off x="6609664"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1,200,000</a:t>
            </a:r>
          </a:p>
        </p:txBody>
      </p:sp>
      <p:sp>
        <p:nvSpPr>
          <p:cNvPr id="12" name="TextBox 11">
            <a:extLst>
              <a:ext uri="{FF2B5EF4-FFF2-40B4-BE49-F238E27FC236}">
                <a16:creationId xmlns:a16="http://schemas.microsoft.com/office/drawing/2014/main" id="{410EB38F-2E29-4BDB-BB5E-DC38DF632B54}"/>
              </a:ext>
            </a:extLst>
          </p:cNvPr>
          <p:cNvSpPr txBox="1"/>
          <p:nvPr/>
        </p:nvSpPr>
        <p:spPr bwMode="auto">
          <a:xfrm>
            <a:off x="2389803" y="1608398"/>
            <a:ext cx="26997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500,000 + 700,000</a:t>
            </a:r>
          </a:p>
        </p:txBody>
      </p:sp>
      <p:sp>
        <p:nvSpPr>
          <p:cNvPr id="13" name="TextBox 12">
            <a:extLst>
              <a:ext uri="{FF2B5EF4-FFF2-40B4-BE49-F238E27FC236}">
                <a16:creationId xmlns:a16="http://schemas.microsoft.com/office/drawing/2014/main" id="{A7E91155-FC0E-4C06-B455-3ECBF4BF657D}"/>
              </a:ext>
            </a:extLst>
          </p:cNvPr>
          <p:cNvSpPr txBox="1"/>
          <p:nvPr/>
        </p:nvSpPr>
        <p:spPr bwMode="auto">
          <a:xfrm>
            <a:off x="4969503" y="1608398"/>
            <a:ext cx="178125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1,200,000</a:t>
            </a:r>
          </a:p>
        </p:txBody>
      </p:sp>
      <p:pic>
        <p:nvPicPr>
          <p:cNvPr id="19" name="Picture 18">
            <a:extLst>
              <a:ext uri="{FF2B5EF4-FFF2-40B4-BE49-F238E27FC236}">
                <a16:creationId xmlns:a16="http://schemas.microsoft.com/office/drawing/2014/main" id="{D09EED43-3A6F-43FD-BBB7-206CE9CD1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984" y="3323045"/>
            <a:ext cx="3740908" cy="508763"/>
          </a:xfrm>
          <a:prstGeom prst="rect">
            <a:avLst/>
          </a:prstGeom>
        </p:spPr>
      </p:pic>
      <p:pic>
        <p:nvPicPr>
          <p:cNvPr id="22" name="Picture 21">
            <a:extLst>
              <a:ext uri="{FF2B5EF4-FFF2-40B4-BE49-F238E27FC236}">
                <a16:creationId xmlns:a16="http://schemas.microsoft.com/office/drawing/2014/main" id="{FF39A77E-D9F5-4857-8078-23FFC0327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805" y="3323045"/>
            <a:ext cx="1556217" cy="508763"/>
          </a:xfrm>
          <a:prstGeom prst="rect">
            <a:avLst/>
          </a:prstGeom>
        </p:spPr>
      </p:pic>
      <p:pic>
        <p:nvPicPr>
          <p:cNvPr id="15" name="Picture 14">
            <a:extLst>
              <a:ext uri="{FF2B5EF4-FFF2-40B4-BE49-F238E27FC236}">
                <a16:creationId xmlns:a16="http://schemas.microsoft.com/office/drawing/2014/main" id="{1B0BD070-0D81-47D3-80A3-436C8AB1C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317" y="3873628"/>
            <a:ext cx="22446" cy="172082"/>
          </a:xfrm>
          <a:prstGeom prst="rect">
            <a:avLst/>
          </a:prstGeom>
        </p:spPr>
      </p:pic>
      <p:grpSp>
        <p:nvGrpSpPr>
          <p:cNvPr id="3" name="Group 2">
            <a:extLst>
              <a:ext uri="{FF2B5EF4-FFF2-40B4-BE49-F238E27FC236}">
                <a16:creationId xmlns:a16="http://schemas.microsoft.com/office/drawing/2014/main" id="{4A8D4F89-7DAA-404A-8440-E4B6ED287505}"/>
              </a:ext>
            </a:extLst>
          </p:cNvPr>
          <p:cNvGrpSpPr/>
          <p:nvPr/>
        </p:nvGrpSpPr>
        <p:grpSpPr>
          <a:xfrm>
            <a:off x="1431431" y="3862716"/>
            <a:ext cx="6206135" cy="498129"/>
            <a:chOff x="1431431" y="3862716"/>
            <a:chExt cx="6206135" cy="498129"/>
          </a:xfrm>
        </p:grpSpPr>
        <p:sp>
          <p:nvSpPr>
            <p:cNvPr id="10" name="TextBox 9">
              <a:extLst>
                <a:ext uri="{FF2B5EF4-FFF2-40B4-BE49-F238E27FC236}">
                  <a16:creationId xmlns:a16="http://schemas.microsoft.com/office/drawing/2014/main" id="{E43E4A10-C861-4EC4-8399-F031A0AAFA38}"/>
                </a:ext>
              </a:extLst>
            </p:cNvPr>
            <p:cNvSpPr txBox="1"/>
            <p:nvPr/>
          </p:nvSpPr>
          <p:spPr bwMode="auto">
            <a:xfrm>
              <a:off x="1431431" y="4019213"/>
              <a:ext cx="984565"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500,000</a:t>
              </a:r>
            </a:p>
          </p:txBody>
        </p:sp>
        <p:pic>
          <p:nvPicPr>
            <p:cNvPr id="14" name="Picture 13">
              <a:extLst>
                <a:ext uri="{FF2B5EF4-FFF2-40B4-BE49-F238E27FC236}">
                  <a16:creationId xmlns:a16="http://schemas.microsoft.com/office/drawing/2014/main" id="{02622820-4DE3-4953-B4E7-01F80CCA0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959" y="3862716"/>
              <a:ext cx="6127607" cy="37409"/>
            </a:xfrm>
            <a:prstGeom prst="rect">
              <a:avLst/>
            </a:prstGeom>
          </p:spPr>
        </p:pic>
        <p:pic>
          <p:nvPicPr>
            <p:cNvPr id="16" name="Picture 15">
              <a:extLst>
                <a:ext uri="{FF2B5EF4-FFF2-40B4-BE49-F238E27FC236}">
                  <a16:creationId xmlns:a16="http://schemas.microsoft.com/office/drawing/2014/main" id="{EB618B4F-E874-4181-A633-8BE07FEB4B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3069" y="3873628"/>
              <a:ext cx="14963" cy="172082"/>
            </a:xfrm>
            <a:prstGeom prst="rect">
              <a:avLst/>
            </a:prstGeom>
          </p:spPr>
        </p:pic>
      </p:grpSp>
      <p:pic>
        <p:nvPicPr>
          <p:cNvPr id="17" name="Picture 16">
            <a:extLst>
              <a:ext uri="{FF2B5EF4-FFF2-40B4-BE49-F238E27FC236}">
                <a16:creationId xmlns:a16="http://schemas.microsoft.com/office/drawing/2014/main" id="{EC5477A7-E32F-4176-A371-6A21A56321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3659" y="3873628"/>
            <a:ext cx="14963" cy="172082"/>
          </a:xfrm>
          <a:prstGeom prst="rect">
            <a:avLst/>
          </a:prstGeom>
        </p:spPr>
      </p:pic>
    </p:spTree>
    <p:extLst>
      <p:ext uri="{BB962C8B-B14F-4D97-AF65-F5344CB8AC3E}">
        <p14:creationId xmlns:p14="http://schemas.microsoft.com/office/powerpoint/2010/main" val="283264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7A01F10-D707-4097-83E2-62FBB299C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317" y="3873628"/>
            <a:ext cx="22446" cy="172082"/>
          </a:xfrm>
          <a:prstGeom prst="rect">
            <a:avLst/>
          </a:prstGeom>
        </p:spPr>
      </p:pic>
      <p:pic>
        <p:nvPicPr>
          <p:cNvPr id="18" name="Picture 17">
            <a:extLst>
              <a:ext uri="{FF2B5EF4-FFF2-40B4-BE49-F238E27FC236}">
                <a16:creationId xmlns:a16="http://schemas.microsoft.com/office/drawing/2014/main" id="{7FCBEF49-7C69-4297-B61D-90EF1F2E7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659" y="3873628"/>
            <a:ext cx="14963" cy="172082"/>
          </a:xfrm>
          <a:prstGeom prst="rect">
            <a:avLst/>
          </a:prstGeom>
        </p:spPr>
      </p:pic>
      <p:sp>
        <p:nvSpPr>
          <p:cNvPr id="2" name="Text Placeholder 1"/>
          <p:cNvSpPr>
            <a:spLocks noGrp="1"/>
          </p:cNvSpPr>
          <p:nvPr>
            <p:ph type="body" sz="quarter" idx="11"/>
          </p:nvPr>
        </p:nvSpPr>
        <p:spPr/>
        <p:txBody>
          <a:bodyPr/>
          <a:lstStyle/>
          <a:p>
            <a:r>
              <a:rPr lang="en-GB" dirty="0"/>
              <a:t>1.30 Numbers up to 10,000,000 </a:t>
            </a:r>
            <a:r>
              <a:rPr lang="en-US" dirty="0"/>
              <a:t>– step 4:3</a:t>
            </a:r>
          </a:p>
        </p:txBody>
      </p:sp>
      <p:sp>
        <p:nvSpPr>
          <p:cNvPr id="3" name="TextBox 2">
            <a:extLst>
              <a:ext uri="{FF2B5EF4-FFF2-40B4-BE49-F238E27FC236}">
                <a16:creationId xmlns:a16="http://schemas.microsoft.com/office/drawing/2014/main" id="{4D79E841-8C82-4E92-A6A5-2468C92ADB39}"/>
              </a:ext>
            </a:extLst>
          </p:cNvPr>
          <p:cNvSpPr txBox="1"/>
          <p:nvPr/>
        </p:nvSpPr>
        <p:spPr bwMode="auto">
          <a:xfrm>
            <a:off x="3183549" y="3022616"/>
            <a:ext cx="120577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Myriad Pro Semibold" charset="0"/>
                <a:ea typeface="Myriad Pro Semibold" charset="0"/>
                <a:cs typeface="Myriad Pro Semibold" charset="0"/>
              </a:rPr>
              <a:t>+ 500,000</a:t>
            </a:r>
          </a:p>
        </p:txBody>
      </p:sp>
      <p:sp>
        <p:nvSpPr>
          <p:cNvPr id="4" name="TextBox 3">
            <a:extLst>
              <a:ext uri="{FF2B5EF4-FFF2-40B4-BE49-F238E27FC236}">
                <a16:creationId xmlns:a16="http://schemas.microsoft.com/office/drawing/2014/main" id="{B6AF7B6E-ED3C-4B22-BABF-E0B47C13F557}"/>
              </a:ext>
            </a:extLst>
          </p:cNvPr>
          <p:cNvSpPr txBox="1"/>
          <p:nvPr/>
        </p:nvSpPr>
        <p:spPr bwMode="auto">
          <a:xfrm>
            <a:off x="5858024" y="3022616"/>
            <a:ext cx="120577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Myriad Pro Semibold" charset="0"/>
                <a:ea typeface="Myriad Pro Semibold" charset="0"/>
                <a:cs typeface="Myriad Pro Semibold" charset="0"/>
              </a:rPr>
              <a:t>+ 200,000</a:t>
            </a:r>
          </a:p>
        </p:txBody>
      </p:sp>
      <p:sp>
        <p:nvSpPr>
          <p:cNvPr id="5" name="TextBox 4">
            <a:extLst>
              <a:ext uri="{FF2B5EF4-FFF2-40B4-BE49-F238E27FC236}">
                <a16:creationId xmlns:a16="http://schemas.microsoft.com/office/drawing/2014/main" id="{756C964B-7C79-4501-847E-3864F3E16668}"/>
              </a:ext>
            </a:extLst>
          </p:cNvPr>
          <p:cNvSpPr txBox="1"/>
          <p:nvPr/>
        </p:nvSpPr>
        <p:spPr bwMode="auto">
          <a:xfrm>
            <a:off x="5079310"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2,000,000</a:t>
            </a:r>
          </a:p>
        </p:txBody>
      </p:sp>
      <p:grpSp>
        <p:nvGrpSpPr>
          <p:cNvPr id="13" name="Group 12">
            <a:extLst>
              <a:ext uri="{FF2B5EF4-FFF2-40B4-BE49-F238E27FC236}">
                <a16:creationId xmlns:a16="http://schemas.microsoft.com/office/drawing/2014/main" id="{5A82DEEE-8FF3-46FB-B04B-1C6AB96EFF36}"/>
              </a:ext>
            </a:extLst>
          </p:cNvPr>
          <p:cNvGrpSpPr/>
          <p:nvPr/>
        </p:nvGrpSpPr>
        <p:grpSpPr>
          <a:xfrm>
            <a:off x="1344068" y="3862716"/>
            <a:ext cx="6293498" cy="498129"/>
            <a:chOff x="1344068" y="3862716"/>
            <a:chExt cx="6293498" cy="498129"/>
          </a:xfrm>
        </p:grpSpPr>
        <p:pic>
          <p:nvPicPr>
            <p:cNvPr id="14" name="Picture 13">
              <a:extLst>
                <a:ext uri="{FF2B5EF4-FFF2-40B4-BE49-F238E27FC236}">
                  <a16:creationId xmlns:a16="http://schemas.microsoft.com/office/drawing/2014/main" id="{6FC3BB20-FBEA-4DCC-8CDB-3E5FF0BF3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959" y="3862716"/>
              <a:ext cx="6127607" cy="37409"/>
            </a:xfrm>
            <a:prstGeom prst="rect">
              <a:avLst/>
            </a:prstGeom>
          </p:spPr>
        </p:pic>
        <p:pic>
          <p:nvPicPr>
            <p:cNvPr id="17" name="Picture 16">
              <a:extLst>
                <a:ext uri="{FF2B5EF4-FFF2-40B4-BE49-F238E27FC236}">
                  <a16:creationId xmlns:a16="http://schemas.microsoft.com/office/drawing/2014/main" id="{2B24C37A-2D4B-4EAA-A02F-F33ACF30A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069" y="3873628"/>
              <a:ext cx="14963" cy="172082"/>
            </a:xfrm>
            <a:prstGeom prst="rect">
              <a:avLst/>
            </a:prstGeom>
          </p:spPr>
        </p:pic>
        <p:sp>
          <p:nvSpPr>
            <p:cNvPr id="7" name="TextBox 6">
              <a:extLst>
                <a:ext uri="{FF2B5EF4-FFF2-40B4-BE49-F238E27FC236}">
                  <a16:creationId xmlns:a16="http://schemas.microsoft.com/office/drawing/2014/main" id="{07582154-ADD4-43A8-A6FB-E6B99559D838}"/>
                </a:ext>
              </a:extLst>
            </p:cNvPr>
            <p:cNvSpPr txBox="1"/>
            <p:nvPr/>
          </p:nvSpPr>
          <p:spPr bwMode="auto">
            <a:xfrm>
              <a:off x="1344068"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1,500,000</a:t>
              </a:r>
            </a:p>
          </p:txBody>
        </p:sp>
      </p:grpSp>
      <p:sp>
        <p:nvSpPr>
          <p:cNvPr id="8" name="TextBox 7">
            <a:extLst>
              <a:ext uri="{FF2B5EF4-FFF2-40B4-BE49-F238E27FC236}">
                <a16:creationId xmlns:a16="http://schemas.microsoft.com/office/drawing/2014/main" id="{C1B0A06D-209E-4DE7-AE76-4E45BE7859A4}"/>
              </a:ext>
            </a:extLst>
          </p:cNvPr>
          <p:cNvSpPr txBox="1"/>
          <p:nvPr/>
        </p:nvSpPr>
        <p:spPr bwMode="auto">
          <a:xfrm>
            <a:off x="6609664"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2,200,000</a:t>
            </a:r>
          </a:p>
        </p:txBody>
      </p:sp>
      <p:sp>
        <p:nvSpPr>
          <p:cNvPr id="9" name="TextBox 8">
            <a:extLst>
              <a:ext uri="{FF2B5EF4-FFF2-40B4-BE49-F238E27FC236}">
                <a16:creationId xmlns:a16="http://schemas.microsoft.com/office/drawing/2014/main" id="{0E804EBE-D404-4C39-A89C-010E7D6B41A7}"/>
              </a:ext>
            </a:extLst>
          </p:cNvPr>
          <p:cNvSpPr txBox="1"/>
          <p:nvPr/>
        </p:nvSpPr>
        <p:spPr bwMode="auto">
          <a:xfrm>
            <a:off x="2274503" y="1608398"/>
            <a:ext cx="293381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1,500,000 + 700,000</a:t>
            </a:r>
          </a:p>
        </p:txBody>
      </p:sp>
      <p:sp>
        <p:nvSpPr>
          <p:cNvPr id="10" name="TextBox 9">
            <a:extLst>
              <a:ext uri="{FF2B5EF4-FFF2-40B4-BE49-F238E27FC236}">
                <a16:creationId xmlns:a16="http://schemas.microsoft.com/office/drawing/2014/main" id="{5E34CAC7-4389-42A3-91F6-622CE8E6970C}"/>
              </a:ext>
            </a:extLst>
          </p:cNvPr>
          <p:cNvSpPr txBox="1"/>
          <p:nvPr/>
        </p:nvSpPr>
        <p:spPr bwMode="auto">
          <a:xfrm>
            <a:off x="5088241" y="1608398"/>
            <a:ext cx="178125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2,200,000</a:t>
            </a:r>
          </a:p>
        </p:txBody>
      </p:sp>
      <p:pic>
        <p:nvPicPr>
          <p:cNvPr id="11" name="Picture 10">
            <a:extLst>
              <a:ext uri="{FF2B5EF4-FFF2-40B4-BE49-F238E27FC236}">
                <a16:creationId xmlns:a16="http://schemas.microsoft.com/office/drawing/2014/main" id="{F324C1D3-9D36-4ACA-9A40-DFCF27A27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5984" y="3323045"/>
            <a:ext cx="3740908" cy="508763"/>
          </a:xfrm>
          <a:prstGeom prst="rect">
            <a:avLst/>
          </a:prstGeom>
        </p:spPr>
      </p:pic>
      <p:pic>
        <p:nvPicPr>
          <p:cNvPr id="12" name="Picture 11">
            <a:extLst>
              <a:ext uri="{FF2B5EF4-FFF2-40B4-BE49-F238E27FC236}">
                <a16:creationId xmlns:a16="http://schemas.microsoft.com/office/drawing/2014/main" id="{245C7DEB-2FA0-45D4-8CAF-D622FBEED1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805" y="3323045"/>
            <a:ext cx="1556217" cy="508763"/>
          </a:xfrm>
          <a:prstGeom prst="rect">
            <a:avLst/>
          </a:prstGeom>
        </p:spPr>
      </p:pic>
    </p:spTree>
    <p:extLst>
      <p:ext uri="{BB962C8B-B14F-4D97-AF65-F5344CB8AC3E}">
        <p14:creationId xmlns:p14="http://schemas.microsoft.com/office/powerpoint/2010/main" val="71294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4:3</a:t>
            </a:r>
          </a:p>
        </p:txBody>
      </p:sp>
      <p:sp>
        <p:nvSpPr>
          <p:cNvPr id="3" name="TextBox 2">
            <a:extLst>
              <a:ext uri="{FF2B5EF4-FFF2-40B4-BE49-F238E27FC236}">
                <a16:creationId xmlns:a16="http://schemas.microsoft.com/office/drawing/2014/main" id="{D7095BCF-97EA-4B13-8564-81E69981C092}"/>
              </a:ext>
            </a:extLst>
          </p:cNvPr>
          <p:cNvSpPr txBox="1"/>
          <p:nvPr/>
        </p:nvSpPr>
        <p:spPr bwMode="auto">
          <a:xfrm>
            <a:off x="3183549" y="3022616"/>
            <a:ext cx="120577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Myriad Pro Semibold" charset="0"/>
                <a:ea typeface="Myriad Pro Semibold" charset="0"/>
                <a:cs typeface="Myriad Pro Semibold" charset="0"/>
              </a:rPr>
              <a:t>+ 500,000</a:t>
            </a:r>
          </a:p>
        </p:txBody>
      </p:sp>
      <p:sp>
        <p:nvSpPr>
          <p:cNvPr id="4" name="TextBox 3">
            <a:extLst>
              <a:ext uri="{FF2B5EF4-FFF2-40B4-BE49-F238E27FC236}">
                <a16:creationId xmlns:a16="http://schemas.microsoft.com/office/drawing/2014/main" id="{692EE953-B58D-4560-93AE-AE9B36B479EF}"/>
              </a:ext>
            </a:extLst>
          </p:cNvPr>
          <p:cNvSpPr txBox="1"/>
          <p:nvPr/>
        </p:nvSpPr>
        <p:spPr bwMode="auto">
          <a:xfrm>
            <a:off x="5858024" y="3022616"/>
            <a:ext cx="120577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Myriad Pro Semibold" charset="0"/>
                <a:ea typeface="Myriad Pro Semibold" charset="0"/>
                <a:cs typeface="Myriad Pro Semibold" charset="0"/>
              </a:rPr>
              <a:t>+ 200,000</a:t>
            </a:r>
          </a:p>
        </p:txBody>
      </p:sp>
      <p:sp>
        <p:nvSpPr>
          <p:cNvPr id="5" name="TextBox 4">
            <a:extLst>
              <a:ext uri="{FF2B5EF4-FFF2-40B4-BE49-F238E27FC236}">
                <a16:creationId xmlns:a16="http://schemas.microsoft.com/office/drawing/2014/main" id="{2FC44988-F202-4036-AFFD-D1AFB4FDD19B}"/>
              </a:ext>
            </a:extLst>
          </p:cNvPr>
          <p:cNvSpPr txBox="1"/>
          <p:nvPr/>
        </p:nvSpPr>
        <p:spPr bwMode="auto">
          <a:xfrm>
            <a:off x="5079310"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3,000,000</a:t>
            </a:r>
          </a:p>
        </p:txBody>
      </p:sp>
      <p:sp>
        <p:nvSpPr>
          <p:cNvPr id="8" name="TextBox 7">
            <a:extLst>
              <a:ext uri="{FF2B5EF4-FFF2-40B4-BE49-F238E27FC236}">
                <a16:creationId xmlns:a16="http://schemas.microsoft.com/office/drawing/2014/main" id="{AC8FC5C7-482B-4CD3-BBFE-D23979AF7AF4}"/>
              </a:ext>
            </a:extLst>
          </p:cNvPr>
          <p:cNvSpPr txBox="1"/>
          <p:nvPr/>
        </p:nvSpPr>
        <p:spPr bwMode="auto">
          <a:xfrm>
            <a:off x="6609664"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3,200,000</a:t>
            </a:r>
          </a:p>
        </p:txBody>
      </p:sp>
      <p:sp>
        <p:nvSpPr>
          <p:cNvPr id="9" name="TextBox 8">
            <a:extLst>
              <a:ext uri="{FF2B5EF4-FFF2-40B4-BE49-F238E27FC236}">
                <a16:creationId xmlns:a16="http://schemas.microsoft.com/office/drawing/2014/main" id="{6F58637B-63CB-4170-B244-E701D865D50E}"/>
              </a:ext>
            </a:extLst>
          </p:cNvPr>
          <p:cNvSpPr txBox="1"/>
          <p:nvPr/>
        </p:nvSpPr>
        <p:spPr bwMode="auto">
          <a:xfrm>
            <a:off x="2274503" y="1608398"/>
            <a:ext cx="293381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2,500,000 + 700,000</a:t>
            </a:r>
          </a:p>
        </p:txBody>
      </p:sp>
      <p:sp>
        <p:nvSpPr>
          <p:cNvPr id="10" name="TextBox 9">
            <a:extLst>
              <a:ext uri="{FF2B5EF4-FFF2-40B4-BE49-F238E27FC236}">
                <a16:creationId xmlns:a16="http://schemas.microsoft.com/office/drawing/2014/main" id="{DE767BC8-C84B-4D4E-9B9A-531A6A10DFF7}"/>
              </a:ext>
            </a:extLst>
          </p:cNvPr>
          <p:cNvSpPr txBox="1"/>
          <p:nvPr/>
        </p:nvSpPr>
        <p:spPr bwMode="auto">
          <a:xfrm>
            <a:off x="5088241" y="1608398"/>
            <a:ext cx="178125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3,200,000</a:t>
            </a:r>
          </a:p>
        </p:txBody>
      </p:sp>
      <p:pic>
        <p:nvPicPr>
          <p:cNvPr id="11" name="Picture 10">
            <a:extLst>
              <a:ext uri="{FF2B5EF4-FFF2-40B4-BE49-F238E27FC236}">
                <a16:creationId xmlns:a16="http://schemas.microsoft.com/office/drawing/2014/main" id="{A45FA9E2-1AE4-40B9-8CB2-149E4224F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984" y="3323045"/>
            <a:ext cx="3740908" cy="508763"/>
          </a:xfrm>
          <a:prstGeom prst="rect">
            <a:avLst/>
          </a:prstGeom>
        </p:spPr>
      </p:pic>
      <p:pic>
        <p:nvPicPr>
          <p:cNvPr id="12" name="Picture 11">
            <a:extLst>
              <a:ext uri="{FF2B5EF4-FFF2-40B4-BE49-F238E27FC236}">
                <a16:creationId xmlns:a16="http://schemas.microsoft.com/office/drawing/2014/main" id="{4DDA6A46-8416-4957-8B7F-1F3F3CD00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805" y="3323045"/>
            <a:ext cx="1556217" cy="508763"/>
          </a:xfrm>
          <a:prstGeom prst="rect">
            <a:avLst/>
          </a:prstGeom>
        </p:spPr>
      </p:pic>
      <p:grpSp>
        <p:nvGrpSpPr>
          <p:cNvPr id="20" name="Group 19">
            <a:extLst>
              <a:ext uri="{FF2B5EF4-FFF2-40B4-BE49-F238E27FC236}">
                <a16:creationId xmlns:a16="http://schemas.microsoft.com/office/drawing/2014/main" id="{4CE621F7-4A8B-4CAA-92B2-7835A822F1C3}"/>
              </a:ext>
            </a:extLst>
          </p:cNvPr>
          <p:cNvGrpSpPr/>
          <p:nvPr/>
        </p:nvGrpSpPr>
        <p:grpSpPr>
          <a:xfrm>
            <a:off x="1344068" y="3862716"/>
            <a:ext cx="6293498" cy="498129"/>
            <a:chOff x="1344068" y="3862716"/>
            <a:chExt cx="6293498" cy="498129"/>
          </a:xfrm>
        </p:grpSpPr>
        <p:sp>
          <p:nvSpPr>
            <p:cNvPr id="7" name="TextBox 6">
              <a:extLst>
                <a:ext uri="{FF2B5EF4-FFF2-40B4-BE49-F238E27FC236}">
                  <a16:creationId xmlns:a16="http://schemas.microsoft.com/office/drawing/2014/main" id="{65B614F3-642A-48A7-B135-EDC0F378E17B}"/>
                </a:ext>
              </a:extLst>
            </p:cNvPr>
            <p:cNvSpPr txBox="1"/>
            <p:nvPr/>
          </p:nvSpPr>
          <p:spPr bwMode="auto">
            <a:xfrm>
              <a:off x="1344068"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2,500,000</a:t>
              </a:r>
            </a:p>
          </p:txBody>
        </p:sp>
        <p:pic>
          <p:nvPicPr>
            <p:cNvPr id="16" name="Picture 15">
              <a:extLst>
                <a:ext uri="{FF2B5EF4-FFF2-40B4-BE49-F238E27FC236}">
                  <a16:creationId xmlns:a16="http://schemas.microsoft.com/office/drawing/2014/main" id="{697EEDDE-F1F2-4A1B-9D60-8EC74EC16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959" y="3862716"/>
              <a:ext cx="6127607" cy="37409"/>
            </a:xfrm>
            <a:prstGeom prst="rect">
              <a:avLst/>
            </a:prstGeom>
          </p:spPr>
        </p:pic>
        <p:pic>
          <p:nvPicPr>
            <p:cNvPr id="17" name="Picture 16">
              <a:extLst>
                <a:ext uri="{FF2B5EF4-FFF2-40B4-BE49-F238E27FC236}">
                  <a16:creationId xmlns:a16="http://schemas.microsoft.com/office/drawing/2014/main" id="{DA566D1B-48BF-418A-9E0E-DB3A3C7BB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3069" y="3873628"/>
              <a:ext cx="14963" cy="172082"/>
            </a:xfrm>
            <a:prstGeom prst="rect">
              <a:avLst/>
            </a:prstGeom>
          </p:spPr>
        </p:pic>
      </p:grpSp>
      <p:pic>
        <p:nvPicPr>
          <p:cNvPr id="18" name="Picture 17">
            <a:extLst>
              <a:ext uri="{FF2B5EF4-FFF2-40B4-BE49-F238E27FC236}">
                <a16:creationId xmlns:a16="http://schemas.microsoft.com/office/drawing/2014/main" id="{F84C4118-EF21-42BB-9B45-806F30CE7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9317" y="3873628"/>
            <a:ext cx="22446" cy="172082"/>
          </a:xfrm>
          <a:prstGeom prst="rect">
            <a:avLst/>
          </a:prstGeom>
        </p:spPr>
      </p:pic>
      <p:pic>
        <p:nvPicPr>
          <p:cNvPr id="19" name="Picture 18">
            <a:extLst>
              <a:ext uri="{FF2B5EF4-FFF2-40B4-BE49-F238E27FC236}">
                <a16:creationId xmlns:a16="http://schemas.microsoft.com/office/drawing/2014/main" id="{3F597CD0-60DB-4615-9455-9C99F25BF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3659" y="3873628"/>
            <a:ext cx="14963" cy="172082"/>
          </a:xfrm>
          <a:prstGeom prst="rect">
            <a:avLst/>
          </a:prstGeom>
        </p:spPr>
      </p:pic>
    </p:spTree>
    <p:extLst>
      <p:ext uri="{BB962C8B-B14F-4D97-AF65-F5344CB8AC3E}">
        <p14:creationId xmlns:p14="http://schemas.microsoft.com/office/powerpoint/2010/main" val="156273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4:3</a:t>
            </a:r>
          </a:p>
        </p:txBody>
      </p:sp>
      <p:pic>
        <p:nvPicPr>
          <p:cNvPr id="45" name="Picture 44">
            <a:extLst>
              <a:ext uri="{FF2B5EF4-FFF2-40B4-BE49-F238E27FC236}">
                <a16:creationId xmlns:a16="http://schemas.microsoft.com/office/drawing/2014/main" id="{733918F7-EB96-4023-9B31-458625156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991" y="891578"/>
            <a:ext cx="4498019" cy="1566198"/>
          </a:xfrm>
          <a:prstGeom prst="rect">
            <a:avLst/>
          </a:prstGeom>
        </p:spPr>
      </p:pic>
      <p:pic>
        <p:nvPicPr>
          <p:cNvPr id="47" name="Picture 46">
            <a:extLst>
              <a:ext uri="{FF2B5EF4-FFF2-40B4-BE49-F238E27FC236}">
                <a16:creationId xmlns:a16="http://schemas.microsoft.com/office/drawing/2014/main" id="{CE17E4C0-2B00-46BA-982F-143413823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18" y="2691383"/>
            <a:ext cx="4557764" cy="1566198"/>
          </a:xfrm>
          <a:prstGeom prst="rect">
            <a:avLst/>
          </a:prstGeom>
        </p:spPr>
      </p:pic>
      <p:pic>
        <p:nvPicPr>
          <p:cNvPr id="49" name="Picture 48">
            <a:extLst>
              <a:ext uri="{FF2B5EF4-FFF2-40B4-BE49-F238E27FC236}">
                <a16:creationId xmlns:a16="http://schemas.microsoft.com/office/drawing/2014/main" id="{93CC0CB8-B105-4A1B-82EB-7BEFC3896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0984" y="4656430"/>
            <a:ext cx="4562032" cy="1566198"/>
          </a:xfrm>
          <a:prstGeom prst="rect">
            <a:avLst/>
          </a:prstGeom>
        </p:spPr>
      </p:pic>
    </p:spTree>
    <p:extLst>
      <p:ext uri="{BB962C8B-B14F-4D97-AF65-F5344CB8AC3E}">
        <p14:creationId xmlns:p14="http://schemas.microsoft.com/office/powerpoint/2010/main" val="3144072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4:4</a:t>
            </a:r>
          </a:p>
        </p:txBody>
      </p:sp>
      <p:sp>
        <p:nvSpPr>
          <p:cNvPr id="3" name="TextBox 2">
            <a:extLst>
              <a:ext uri="{FF2B5EF4-FFF2-40B4-BE49-F238E27FC236}">
                <a16:creationId xmlns:a16="http://schemas.microsoft.com/office/drawing/2014/main" id="{0D230FE2-045A-41D5-A3B5-9BDAB0E87E5D}"/>
              </a:ext>
            </a:extLst>
          </p:cNvPr>
          <p:cNvSpPr txBox="1"/>
          <p:nvPr/>
        </p:nvSpPr>
        <p:spPr bwMode="auto">
          <a:xfrm>
            <a:off x="3194770" y="3022616"/>
            <a:ext cx="118333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Arial" panose="020B0604020202020204" pitchFamily="34" charset="0"/>
                <a:ea typeface="Myriad Pro Semibold" charset="0"/>
                <a:cs typeface="Arial" panose="020B0604020202020204" pitchFamily="34" charset="0"/>
              </a:rPr>
              <a:t>− </a:t>
            </a:r>
            <a:r>
              <a:rPr lang="en-GB" sz="1800" dirty="0">
                <a:solidFill>
                  <a:srgbClr val="04628B"/>
                </a:solidFill>
                <a:latin typeface="Myriad Pro Semibold" charset="0"/>
                <a:ea typeface="Myriad Pro Semibold" charset="0"/>
                <a:cs typeface="Myriad Pro Semibold" charset="0"/>
              </a:rPr>
              <a:t>500,000</a:t>
            </a:r>
          </a:p>
        </p:txBody>
      </p:sp>
      <p:sp>
        <p:nvSpPr>
          <p:cNvPr id="4" name="TextBox 3">
            <a:extLst>
              <a:ext uri="{FF2B5EF4-FFF2-40B4-BE49-F238E27FC236}">
                <a16:creationId xmlns:a16="http://schemas.microsoft.com/office/drawing/2014/main" id="{3D09A4E3-228C-4511-A32A-C332419E2057}"/>
              </a:ext>
            </a:extLst>
          </p:cNvPr>
          <p:cNvSpPr txBox="1"/>
          <p:nvPr/>
        </p:nvSpPr>
        <p:spPr bwMode="auto">
          <a:xfrm>
            <a:off x="5870046" y="3022616"/>
            <a:ext cx="118173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Arial" panose="020B0604020202020204" pitchFamily="34" charset="0"/>
                <a:ea typeface="Myriad Pro Semibold" charset="0"/>
                <a:cs typeface="Arial" panose="020B0604020202020204" pitchFamily="34" charset="0"/>
              </a:rPr>
              <a:t>−</a:t>
            </a:r>
            <a:r>
              <a:rPr lang="en-GB" sz="1800" dirty="0">
                <a:solidFill>
                  <a:srgbClr val="04628B"/>
                </a:solidFill>
                <a:latin typeface="Myriad Pro Semibold" charset="0"/>
                <a:ea typeface="Myriad Pro Semibold" charset="0"/>
                <a:cs typeface="Myriad Pro Semibold" charset="0"/>
              </a:rPr>
              <a:t> 200,000</a:t>
            </a:r>
          </a:p>
        </p:txBody>
      </p:sp>
      <p:sp>
        <p:nvSpPr>
          <p:cNvPr id="5" name="TextBox 4">
            <a:extLst>
              <a:ext uri="{FF2B5EF4-FFF2-40B4-BE49-F238E27FC236}">
                <a16:creationId xmlns:a16="http://schemas.microsoft.com/office/drawing/2014/main" id="{E667DD31-48A2-4A9F-A59B-6D288426D21C}"/>
              </a:ext>
            </a:extLst>
          </p:cNvPr>
          <p:cNvSpPr txBox="1"/>
          <p:nvPr/>
        </p:nvSpPr>
        <p:spPr bwMode="auto">
          <a:xfrm>
            <a:off x="5079310"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3,000,000</a:t>
            </a:r>
          </a:p>
        </p:txBody>
      </p:sp>
      <p:sp>
        <p:nvSpPr>
          <p:cNvPr id="7" name="TextBox 6">
            <a:extLst>
              <a:ext uri="{FF2B5EF4-FFF2-40B4-BE49-F238E27FC236}">
                <a16:creationId xmlns:a16="http://schemas.microsoft.com/office/drawing/2014/main" id="{BA793DAF-3DF6-4E95-8E64-669D5F93257A}"/>
              </a:ext>
            </a:extLst>
          </p:cNvPr>
          <p:cNvSpPr txBox="1"/>
          <p:nvPr/>
        </p:nvSpPr>
        <p:spPr bwMode="auto">
          <a:xfrm>
            <a:off x="1344068"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2,500,000</a:t>
            </a:r>
          </a:p>
        </p:txBody>
      </p:sp>
      <p:sp>
        <p:nvSpPr>
          <p:cNvPr id="8" name="TextBox 7">
            <a:extLst>
              <a:ext uri="{FF2B5EF4-FFF2-40B4-BE49-F238E27FC236}">
                <a16:creationId xmlns:a16="http://schemas.microsoft.com/office/drawing/2014/main" id="{986C7B02-E215-458C-9EAE-C863B1F0183E}"/>
              </a:ext>
            </a:extLst>
          </p:cNvPr>
          <p:cNvSpPr txBox="1"/>
          <p:nvPr/>
        </p:nvSpPr>
        <p:spPr bwMode="auto">
          <a:xfrm>
            <a:off x="6609664" y="4019213"/>
            <a:ext cx="11592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3,200,000</a:t>
            </a:r>
          </a:p>
        </p:txBody>
      </p:sp>
      <p:sp>
        <p:nvSpPr>
          <p:cNvPr id="9" name="TextBox 8">
            <a:extLst>
              <a:ext uri="{FF2B5EF4-FFF2-40B4-BE49-F238E27FC236}">
                <a16:creationId xmlns:a16="http://schemas.microsoft.com/office/drawing/2014/main" id="{46AED312-70C3-4E3E-B78D-AEF233315F56}"/>
              </a:ext>
            </a:extLst>
          </p:cNvPr>
          <p:cNvSpPr txBox="1"/>
          <p:nvPr/>
        </p:nvSpPr>
        <p:spPr bwMode="auto">
          <a:xfrm>
            <a:off x="2274503" y="1608398"/>
            <a:ext cx="293381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3,200,000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700,000</a:t>
            </a:r>
          </a:p>
        </p:txBody>
      </p:sp>
      <p:sp>
        <p:nvSpPr>
          <p:cNvPr id="10" name="TextBox 9">
            <a:extLst>
              <a:ext uri="{FF2B5EF4-FFF2-40B4-BE49-F238E27FC236}">
                <a16:creationId xmlns:a16="http://schemas.microsoft.com/office/drawing/2014/main" id="{F8D73263-3AF5-4ACD-A42B-96B48A33298E}"/>
              </a:ext>
            </a:extLst>
          </p:cNvPr>
          <p:cNvSpPr txBox="1"/>
          <p:nvPr/>
        </p:nvSpPr>
        <p:spPr bwMode="auto">
          <a:xfrm>
            <a:off x="5088241" y="1608398"/>
            <a:ext cx="178125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 2,500,000</a:t>
            </a:r>
          </a:p>
        </p:txBody>
      </p:sp>
      <p:pic>
        <p:nvPicPr>
          <p:cNvPr id="11" name="Picture 10">
            <a:extLst>
              <a:ext uri="{FF2B5EF4-FFF2-40B4-BE49-F238E27FC236}">
                <a16:creationId xmlns:a16="http://schemas.microsoft.com/office/drawing/2014/main" id="{600551E4-C98A-47FC-90E8-51B4748C9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15984" y="3323045"/>
            <a:ext cx="3740908" cy="508763"/>
          </a:xfrm>
          <a:prstGeom prst="rect">
            <a:avLst/>
          </a:prstGeom>
        </p:spPr>
      </p:pic>
      <p:pic>
        <p:nvPicPr>
          <p:cNvPr id="12" name="Picture 11">
            <a:extLst>
              <a:ext uri="{FF2B5EF4-FFF2-40B4-BE49-F238E27FC236}">
                <a16:creationId xmlns:a16="http://schemas.microsoft.com/office/drawing/2014/main" id="{AA1D7C03-687B-4455-BE1A-E7094CF8C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32005" y="3323045"/>
            <a:ext cx="1556217" cy="508763"/>
          </a:xfrm>
          <a:prstGeom prst="rect">
            <a:avLst/>
          </a:prstGeom>
        </p:spPr>
      </p:pic>
      <p:pic>
        <p:nvPicPr>
          <p:cNvPr id="18" name="Picture 17">
            <a:extLst>
              <a:ext uri="{FF2B5EF4-FFF2-40B4-BE49-F238E27FC236}">
                <a16:creationId xmlns:a16="http://schemas.microsoft.com/office/drawing/2014/main" id="{81C1B871-011D-4BFD-9C27-D3157B27F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069" y="3873628"/>
            <a:ext cx="14963" cy="172082"/>
          </a:xfrm>
          <a:prstGeom prst="rect">
            <a:avLst/>
          </a:prstGeom>
        </p:spPr>
      </p:pic>
      <p:pic>
        <p:nvPicPr>
          <p:cNvPr id="19" name="Picture 18">
            <a:extLst>
              <a:ext uri="{FF2B5EF4-FFF2-40B4-BE49-F238E27FC236}">
                <a16:creationId xmlns:a16="http://schemas.microsoft.com/office/drawing/2014/main" id="{199AB930-628B-4CE2-A52B-55F11F0A3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317" y="3873628"/>
            <a:ext cx="22446" cy="172082"/>
          </a:xfrm>
          <a:prstGeom prst="rect">
            <a:avLst/>
          </a:prstGeom>
        </p:spPr>
      </p:pic>
      <p:grpSp>
        <p:nvGrpSpPr>
          <p:cNvPr id="13" name="Group 12">
            <a:extLst>
              <a:ext uri="{FF2B5EF4-FFF2-40B4-BE49-F238E27FC236}">
                <a16:creationId xmlns:a16="http://schemas.microsoft.com/office/drawing/2014/main" id="{C10E4718-2BEA-41ED-B1DE-E65B06E9BDC5}"/>
              </a:ext>
            </a:extLst>
          </p:cNvPr>
          <p:cNvGrpSpPr/>
          <p:nvPr/>
        </p:nvGrpSpPr>
        <p:grpSpPr>
          <a:xfrm>
            <a:off x="1509959" y="3862716"/>
            <a:ext cx="6127607" cy="182994"/>
            <a:chOff x="1509959" y="3862716"/>
            <a:chExt cx="6127607" cy="182994"/>
          </a:xfrm>
        </p:grpSpPr>
        <p:pic>
          <p:nvPicPr>
            <p:cNvPr id="17" name="Picture 16">
              <a:extLst>
                <a:ext uri="{FF2B5EF4-FFF2-40B4-BE49-F238E27FC236}">
                  <a16:creationId xmlns:a16="http://schemas.microsoft.com/office/drawing/2014/main" id="{8C9D18B4-35C3-4B28-9303-4F68675C9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9959" y="3862716"/>
              <a:ext cx="6127607" cy="37409"/>
            </a:xfrm>
            <a:prstGeom prst="rect">
              <a:avLst/>
            </a:prstGeom>
          </p:spPr>
        </p:pic>
        <p:pic>
          <p:nvPicPr>
            <p:cNvPr id="20" name="Picture 19">
              <a:extLst>
                <a:ext uri="{FF2B5EF4-FFF2-40B4-BE49-F238E27FC236}">
                  <a16:creationId xmlns:a16="http://schemas.microsoft.com/office/drawing/2014/main" id="{68A5CF5F-3414-4B04-941D-6E128A8E2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3659" y="3873628"/>
              <a:ext cx="14963" cy="172082"/>
            </a:xfrm>
            <a:prstGeom prst="rect">
              <a:avLst/>
            </a:prstGeom>
          </p:spPr>
        </p:pic>
      </p:grpSp>
    </p:spTree>
    <p:extLst>
      <p:ext uri="{BB962C8B-B14F-4D97-AF65-F5344CB8AC3E}">
        <p14:creationId xmlns:p14="http://schemas.microsoft.com/office/powerpoint/2010/main" val="12347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4:4</a:t>
            </a:r>
          </a:p>
        </p:txBody>
      </p:sp>
      <p:grpSp>
        <p:nvGrpSpPr>
          <p:cNvPr id="15" name="Group 14">
            <a:extLst>
              <a:ext uri="{FF2B5EF4-FFF2-40B4-BE49-F238E27FC236}">
                <a16:creationId xmlns:a16="http://schemas.microsoft.com/office/drawing/2014/main" id="{A25ECD3F-A65D-40DD-A3E4-91D39B394C28}"/>
              </a:ext>
            </a:extLst>
          </p:cNvPr>
          <p:cNvGrpSpPr/>
          <p:nvPr/>
        </p:nvGrpSpPr>
        <p:grpSpPr>
          <a:xfrm>
            <a:off x="1642869" y="2434509"/>
            <a:ext cx="5858262" cy="1967717"/>
            <a:chOff x="1642869" y="2445142"/>
            <a:chExt cx="5858262" cy="1967717"/>
          </a:xfrm>
        </p:grpSpPr>
        <p:pic>
          <p:nvPicPr>
            <p:cNvPr id="14" name="Picture 13">
              <a:extLst>
                <a:ext uri="{FF2B5EF4-FFF2-40B4-BE49-F238E27FC236}">
                  <a16:creationId xmlns:a16="http://schemas.microsoft.com/office/drawing/2014/main" id="{297EA865-4C43-40E2-8B39-B9684329C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869" y="2445142"/>
              <a:ext cx="5858262" cy="1967717"/>
            </a:xfrm>
            <a:prstGeom prst="rect">
              <a:avLst/>
            </a:prstGeom>
          </p:spPr>
        </p:pic>
        <p:sp>
          <p:nvSpPr>
            <p:cNvPr id="5" name="TextBox 4">
              <a:extLst>
                <a:ext uri="{FF2B5EF4-FFF2-40B4-BE49-F238E27FC236}">
                  <a16:creationId xmlns:a16="http://schemas.microsoft.com/office/drawing/2014/main" id="{B3B4D2EE-9DA5-427F-B4E4-6B4B91446882}"/>
                </a:ext>
              </a:extLst>
            </p:cNvPr>
            <p:cNvSpPr txBox="1"/>
            <p:nvPr/>
          </p:nvSpPr>
          <p:spPr bwMode="auto">
            <a:xfrm>
              <a:off x="2551255" y="2595705"/>
              <a:ext cx="404149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1,200,000 or 1,200 thousand</a:t>
              </a:r>
            </a:p>
          </p:txBody>
        </p:sp>
        <p:sp>
          <p:nvSpPr>
            <p:cNvPr id="6" name="TextBox 5">
              <a:extLst>
                <a:ext uri="{FF2B5EF4-FFF2-40B4-BE49-F238E27FC236}">
                  <a16:creationId xmlns:a16="http://schemas.microsoft.com/office/drawing/2014/main" id="{CB256163-4AC2-4568-AA87-DB4A34A739D4}"/>
                </a:ext>
              </a:extLst>
            </p:cNvPr>
            <p:cNvSpPr txBox="1"/>
            <p:nvPr/>
          </p:nvSpPr>
          <p:spPr bwMode="auto">
            <a:xfrm>
              <a:off x="2717142" y="3233701"/>
              <a:ext cx="12522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700,000</a:t>
              </a:r>
            </a:p>
          </p:txBody>
        </p:sp>
        <p:sp>
          <p:nvSpPr>
            <p:cNvPr id="7" name="TextBox 6">
              <a:extLst>
                <a:ext uri="{FF2B5EF4-FFF2-40B4-BE49-F238E27FC236}">
                  <a16:creationId xmlns:a16="http://schemas.microsoft.com/office/drawing/2014/main" id="{965386E2-2E3D-4131-9C3A-0B0EBDCB82DB}"/>
                </a:ext>
              </a:extLst>
            </p:cNvPr>
            <p:cNvSpPr txBox="1"/>
            <p:nvPr/>
          </p:nvSpPr>
          <p:spPr bwMode="auto">
            <a:xfrm>
              <a:off x="2319597" y="3890745"/>
              <a:ext cx="20473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700 thousand</a:t>
              </a:r>
            </a:p>
          </p:txBody>
        </p:sp>
      </p:grpSp>
      <p:sp>
        <p:nvSpPr>
          <p:cNvPr id="8" name="TextBox 7">
            <a:extLst>
              <a:ext uri="{FF2B5EF4-FFF2-40B4-BE49-F238E27FC236}">
                <a16:creationId xmlns:a16="http://schemas.microsoft.com/office/drawing/2014/main" id="{9C5E68FB-DC65-4F64-8D4F-DA22C774AE7B}"/>
              </a:ext>
            </a:extLst>
          </p:cNvPr>
          <p:cNvSpPr txBox="1"/>
          <p:nvPr/>
        </p:nvSpPr>
        <p:spPr bwMode="auto">
          <a:xfrm>
            <a:off x="5638799" y="3233701"/>
            <a:ext cx="125226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500,000</a:t>
            </a:r>
            <a:endParaRPr lang="en-GB" sz="2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735B2911-6762-4BDE-8F37-34DAB29CC22B}"/>
              </a:ext>
            </a:extLst>
          </p:cNvPr>
          <p:cNvSpPr txBox="1"/>
          <p:nvPr/>
        </p:nvSpPr>
        <p:spPr bwMode="auto">
          <a:xfrm>
            <a:off x="5241253" y="3890745"/>
            <a:ext cx="20473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500 thousand</a:t>
            </a:r>
          </a:p>
        </p:txBody>
      </p:sp>
      <p:sp>
        <p:nvSpPr>
          <p:cNvPr id="10" name="TextBox 9">
            <a:extLst>
              <a:ext uri="{FF2B5EF4-FFF2-40B4-BE49-F238E27FC236}">
                <a16:creationId xmlns:a16="http://schemas.microsoft.com/office/drawing/2014/main" id="{9D3FA194-C28B-4611-923D-FFBDB90721E2}"/>
              </a:ext>
            </a:extLst>
          </p:cNvPr>
          <p:cNvSpPr txBox="1"/>
          <p:nvPr/>
        </p:nvSpPr>
        <p:spPr bwMode="auto">
          <a:xfrm>
            <a:off x="6109224" y="3233701"/>
            <a:ext cx="32252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a:t>
            </a:r>
            <a:endParaRPr lang="en-GB" sz="2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B5C5A02F-CAA0-4914-8C05-2AAEA19F1937}"/>
              </a:ext>
            </a:extLst>
          </p:cNvPr>
          <p:cNvSpPr txBox="1"/>
          <p:nvPr/>
        </p:nvSpPr>
        <p:spPr bwMode="auto">
          <a:xfrm>
            <a:off x="6109224" y="3890745"/>
            <a:ext cx="32252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a:t>
            </a:r>
            <a:endParaRPr lang="en-GB" sz="2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2153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1:1</a:t>
            </a:r>
          </a:p>
        </p:txBody>
      </p:sp>
      <p:sp>
        <p:nvSpPr>
          <p:cNvPr id="9" name="TextBox 8">
            <a:extLst>
              <a:ext uri="{FF2B5EF4-FFF2-40B4-BE49-F238E27FC236}">
                <a16:creationId xmlns:a16="http://schemas.microsoft.com/office/drawing/2014/main" id="{7F0A4116-EF9A-4086-8CEF-2506805198B4}"/>
              </a:ext>
            </a:extLst>
          </p:cNvPr>
          <p:cNvSpPr txBox="1"/>
          <p:nvPr/>
        </p:nvSpPr>
        <p:spPr bwMode="auto">
          <a:xfrm>
            <a:off x="3426681" y="2361647"/>
            <a:ext cx="102944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,000</a:t>
            </a:r>
          </a:p>
        </p:txBody>
      </p:sp>
      <p:sp>
        <p:nvSpPr>
          <p:cNvPr id="10" name="TextBox 9">
            <a:extLst>
              <a:ext uri="{FF2B5EF4-FFF2-40B4-BE49-F238E27FC236}">
                <a16:creationId xmlns:a16="http://schemas.microsoft.com/office/drawing/2014/main" id="{D2028315-0629-423B-A66C-0285B95FDFFF}"/>
              </a:ext>
            </a:extLst>
          </p:cNvPr>
          <p:cNvSpPr txBox="1"/>
          <p:nvPr/>
        </p:nvSpPr>
        <p:spPr bwMode="auto">
          <a:xfrm>
            <a:off x="3425453" y="3399584"/>
            <a:ext cx="102944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,000</a:t>
            </a:r>
          </a:p>
        </p:txBody>
      </p:sp>
      <p:sp>
        <p:nvSpPr>
          <p:cNvPr id="11" name="TextBox 10">
            <a:extLst>
              <a:ext uri="{FF2B5EF4-FFF2-40B4-BE49-F238E27FC236}">
                <a16:creationId xmlns:a16="http://schemas.microsoft.com/office/drawing/2014/main" id="{9B4C5930-633D-4A09-96B7-94A4A75ED87E}"/>
              </a:ext>
            </a:extLst>
          </p:cNvPr>
          <p:cNvSpPr txBox="1"/>
          <p:nvPr/>
        </p:nvSpPr>
        <p:spPr bwMode="auto">
          <a:xfrm>
            <a:off x="2689686" y="2361647"/>
            <a:ext cx="93006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3600" dirty="0">
                <a:latin typeface="Myriad Pro Semibold" charset="0"/>
                <a:ea typeface="Myriad Pro Semibold" charset="0"/>
                <a:cs typeface="Myriad Pro Semibold" charset="0"/>
              </a:rPr>
              <a:t>999</a:t>
            </a:r>
          </a:p>
        </p:txBody>
      </p:sp>
      <p:sp>
        <p:nvSpPr>
          <p:cNvPr id="12" name="TextBox 11">
            <a:extLst>
              <a:ext uri="{FF2B5EF4-FFF2-40B4-BE49-F238E27FC236}">
                <a16:creationId xmlns:a16="http://schemas.microsoft.com/office/drawing/2014/main" id="{1B662488-E152-4624-982C-777955B60352}"/>
              </a:ext>
            </a:extLst>
          </p:cNvPr>
          <p:cNvSpPr txBox="1"/>
          <p:nvPr/>
        </p:nvSpPr>
        <p:spPr bwMode="auto">
          <a:xfrm>
            <a:off x="2339752" y="3399584"/>
            <a:ext cx="12779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lnSpc>
                <a:spcPct val="90000"/>
              </a:lnSpc>
              <a:spcBef>
                <a:spcPts val="0"/>
              </a:spcBef>
              <a:buClr>
                <a:srgbClr val="82CBDD"/>
              </a:buClr>
              <a:buNone/>
            </a:pPr>
            <a:r>
              <a:rPr lang="en-GB" sz="3600" dirty="0">
                <a:latin typeface="Myriad Pro Semibold" charset="0"/>
                <a:ea typeface="Myriad Pro Semibold" charset="0"/>
                <a:cs typeface="Myriad Pro Semibold" charset="0"/>
              </a:rPr>
              <a:t>1,000</a:t>
            </a:r>
          </a:p>
        </p:txBody>
      </p:sp>
      <p:sp>
        <p:nvSpPr>
          <p:cNvPr id="13" name="TextBox 12">
            <a:extLst>
              <a:ext uri="{FF2B5EF4-FFF2-40B4-BE49-F238E27FC236}">
                <a16:creationId xmlns:a16="http://schemas.microsoft.com/office/drawing/2014/main" id="{4B63D4BD-3F68-4961-BE7C-857B383E06DC}"/>
              </a:ext>
            </a:extLst>
          </p:cNvPr>
          <p:cNvSpPr txBox="1"/>
          <p:nvPr/>
        </p:nvSpPr>
        <p:spPr bwMode="auto">
          <a:xfrm>
            <a:off x="4460674" y="2444746"/>
            <a:ext cx="236314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400" dirty="0">
                <a:latin typeface="Myriad Pro Semibold" charset="0"/>
                <a:ea typeface="Myriad Pro Semibold" charset="0"/>
                <a:cs typeface="Myriad Pro Semibold" charset="0"/>
              </a:rPr>
              <a:t>(999 thousands)</a:t>
            </a:r>
          </a:p>
        </p:txBody>
      </p:sp>
      <p:sp>
        <p:nvSpPr>
          <p:cNvPr id="14" name="TextBox 13">
            <a:extLst>
              <a:ext uri="{FF2B5EF4-FFF2-40B4-BE49-F238E27FC236}">
                <a16:creationId xmlns:a16="http://schemas.microsoft.com/office/drawing/2014/main" id="{91C37A2B-B57D-489A-8504-DFAB9A9A0259}"/>
              </a:ext>
            </a:extLst>
          </p:cNvPr>
          <p:cNvSpPr txBox="1"/>
          <p:nvPr/>
        </p:nvSpPr>
        <p:spPr bwMode="auto">
          <a:xfrm>
            <a:off x="4460674" y="3482683"/>
            <a:ext cx="259718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2400" dirty="0">
                <a:latin typeface="Myriad Pro Semibold" charset="0"/>
                <a:ea typeface="Myriad Pro Semibold" charset="0"/>
                <a:cs typeface="Myriad Pro Semibold" charset="0"/>
              </a:rPr>
              <a:t>(1,000 thousands)</a:t>
            </a:r>
          </a:p>
        </p:txBody>
      </p:sp>
      <p:cxnSp>
        <p:nvCxnSpPr>
          <p:cNvPr id="15" name="Straight Connector 14">
            <a:extLst>
              <a:ext uri="{FF2B5EF4-FFF2-40B4-BE49-F238E27FC236}">
                <a16:creationId xmlns:a16="http://schemas.microsoft.com/office/drawing/2014/main" id="{8E2245B7-358A-497F-9A44-B556D162DBA2}"/>
              </a:ext>
            </a:extLst>
          </p:cNvPr>
          <p:cNvCxnSpPr>
            <a:cxnSpLocks/>
          </p:cNvCxnSpPr>
          <p:nvPr/>
        </p:nvCxnSpPr>
        <p:spPr bwMode="auto">
          <a:xfrm>
            <a:off x="2768466" y="2930353"/>
            <a:ext cx="74625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B5E879C7-A080-4F8A-AFF6-AC78B9015020}"/>
              </a:ext>
            </a:extLst>
          </p:cNvPr>
          <p:cNvCxnSpPr>
            <a:cxnSpLocks/>
          </p:cNvCxnSpPr>
          <p:nvPr/>
        </p:nvCxnSpPr>
        <p:spPr bwMode="auto">
          <a:xfrm>
            <a:off x="2519628" y="3967821"/>
            <a:ext cx="985572"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2477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500" fill="hold"/>
                                        <p:tgtEl>
                                          <p:spTgt spid="11"/>
                                        </p:tgtEl>
                                        <p:attrNameLst>
                                          <p:attrName>style.color</p:attrName>
                                        </p:attrNameLst>
                                      </p:cBhvr>
                                      <p:to>
                                        <a:srgbClr val="E72403"/>
                                      </p:to>
                                    </p:animClr>
                                  </p:childTnLst>
                                </p:cTn>
                              </p:par>
                              <p:par>
                                <p:cTn id="7" presetID="22" presetClass="entr" presetSubtype="8"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500"/>
                                        <p:tgtEl>
                                          <p:spTgt spid="15"/>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grpId="0" nodeType="clickEffect">
                                  <p:stCondLst>
                                    <p:cond delay="0"/>
                                  </p:stCondLst>
                                  <p:childTnLst>
                                    <p:animClr clrSpc="rgb" dir="cw">
                                      <p:cBhvr override="childStyle">
                                        <p:cTn id="17" dur="1500" fill="hold"/>
                                        <p:tgtEl>
                                          <p:spTgt spid="12"/>
                                        </p:tgtEl>
                                        <p:attrNameLst>
                                          <p:attrName>style.color</p:attrName>
                                        </p:attrNameLst>
                                      </p:cBhvr>
                                      <p:to>
                                        <a:srgbClr val="E72403"/>
                                      </p:to>
                                    </p:animClr>
                                  </p:childTnLst>
                                </p:cTn>
                              </p:par>
                              <p:par>
                                <p:cTn id="18" presetID="2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4:8</a:t>
            </a:r>
          </a:p>
        </p:txBody>
      </p:sp>
      <p:graphicFrame>
        <p:nvGraphicFramePr>
          <p:cNvPr id="4" name="Table 3">
            <a:extLst>
              <a:ext uri="{FF2B5EF4-FFF2-40B4-BE49-F238E27FC236}">
                <a16:creationId xmlns:a16="http://schemas.microsoft.com/office/drawing/2014/main" id="{DCDB135A-0749-470B-B81D-706D2AFAC336}"/>
              </a:ext>
            </a:extLst>
          </p:cNvPr>
          <p:cNvGraphicFramePr>
            <a:graphicFrameLocks noGrp="1"/>
          </p:cNvGraphicFramePr>
          <p:nvPr>
            <p:extLst>
              <p:ext uri="{D42A27DB-BD31-4B8C-83A1-F6EECF244321}">
                <p14:modId xmlns:p14="http://schemas.microsoft.com/office/powerpoint/2010/main" val="1824028234"/>
              </p:ext>
            </p:extLst>
          </p:nvPr>
        </p:nvGraphicFramePr>
        <p:xfrm>
          <a:off x="585020" y="3195000"/>
          <a:ext cx="7973960" cy="468000"/>
        </p:xfrm>
        <a:graphic>
          <a:graphicData uri="http://schemas.openxmlformats.org/drawingml/2006/table">
            <a:tbl>
              <a:tblPr firstRow="1" firstCol="1" bandRow="1"/>
              <a:tblGrid>
                <a:gridCol w="996745">
                  <a:extLst>
                    <a:ext uri="{9D8B030D-6E8A-4147-A177-3AD203B41FA5}">
                      <a16:colId xmlns:a16="http://schemas.microsoft.com/office/drawing/2014/main" val="2308865537"/>
                    </a:ext>
                  </a:extLst>
                </a:gridCol>
                <a:gridCol w="996745">
                  <a:extLst>
                    <a:ext uri="{9D8B030D-6E8A-4147-A177-3AD203B41FA5}">
                      <a16:colId xmlns:a16="http://schemas.microsoft.com/office/drawing/2014/main" val="414573158"/>
                    </a:ext>
                  </a:extLst>
                </a:gridCol>
                <a:gridCol w="996745">
                  <a:extLst>
                    <a:ext uri="{9D8B030D-6E8A-4147-A177-3AD203B41FA5}">
                      <a16:colId xmlns:a16="http://schemas.microsoft.com/office/drawing/2014/main" val="1631928673"/>
                    </a:ext>
                  </a:extLst>
                </a:gridCol>
                <a:gridCol w="996745">
                  <a:extLst>
                    <a:ext uri="{9D8B030D-6E8A-4147-A177-3AD203B41FA5}">
                      <a16:colId xmlns:a16="http://schemas.microsoft.com/office/drawing/2014/main" val="2147383111"/>
                    </a:ext>
                  </a:extLst>
                </a:gridCol>
                <a:gridCol w="996745">
                  <a:extLst>
                    <a:ext uri="{9D8B030D-6E8A-4147-A177-3AD203B41FA5}">
                      <a16:colId xmlns:a16="http://schemas.microsoft.com/office/drawing/2014/main" val="3365988868"/>
                    </a:ext>
                  </a:extLst>
                </a:gridCol>
                <a:gridCol w="996745">
                  <a:extLst>
                    <a:ext uri="{9D8B030D-6E8A-4147-A177-3AD203B41FA5}">
                      <a16:colId xmlns:a16="http://schemas.microsoft.com/office/drawing/2014/main" val="2589849049"/>
                    </a:ext>
                  </a:extLst>
                </a:gridCol>
                <a:gridCol w="996745">
                  <a:extLst>
                    <a:ext uri="{9D8B030D-6E8A-4147-A177-3AD203B41FA5}">
                      <a16:colId xmlns:a16="http://schemas.microsoft.com/office/drawing/2014/main" val="3185648363"/>
                    </a:ext>
                  </a:extLst>
                </a:gridCol>
                <a:gridCol w="996745">
                  <a:extLst>
                    <a:ext uri="{9D8B030D-6E8A-4147-A177-3AD203B41FA5}">
                      <a16:colId xmlns:a16="http://schemas.microsoft.com/office/drawing/2014/main" val="3726511155"/>
                    </a:ext>
                  </a:extLst>
                </a:gridCol>
              </a:tblGrid>
              <a:tr h="468000">
                <a:tc>
                  <a:txBody>
                    <a:bodyPr/>
                    <a:lstStyle/>
                    <a:p>
                      <a:pPr algn="ctr">
                        <a:lnSpc>
                          <a:spcPct val="107000"/>
                        </a:lnSpc>
                        <a:spcAft>
                          <a:spcPts val="0"/>
                        </a:spcAft>
                      </a:pPr>
                      <a:endParaRPr lang="en-GB" sz="160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60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60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60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60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60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60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600" dirty="0">
                        <a:solidFill>
                          <a:srgbClr val="C0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090135"/>
                  </a:ext>
                </a:extLst>
              </a:tr>
            </a:tbl>
          </a:graphicData>
        </a:graphic>
      </p:graphicFrame>
      <p:sp>
        <p:nvSpPr>
          <p:cNvPr id="5" name="TextBox 4">
            <a:extLst>
              <a:ext uri="{FF2B5EF4-FFF2-40B4-BE49-F238E27FC236}">
                <a16:creationId xmlns:a16="http://schemas.microsoft.com/office/drawing/2014/main" id="{D5DF91B7-A7A3-4F93-8797-6A55D8ABB065}"/>
              </a:ext>
            </a:extLst>
          </p:cNvPr>
          <p:cNvSpPr txBox="1"/>
          <p:nvPr/>
        </p:nvSpPr>
        <p:spPr bwMode="auto">
          <a:xfrm>
            <a:off x="811992" y="3283682"/>
            <a:ext cx="81013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02,159</a:t>
            </a:r>
          </a:p>
        </p:txBody>
      </p:sp>
      <p:sp>
        <p:nvSpPr>
          <p:cNvPr id="6" name="TextBox 5">
            <a:extLst>
              <a:ext uri="{FF2B5EF4-FFF2-40B4-BE49-F238E27FC236}">
                <a16:creationId xmlns:a16="http://schemas.microsoft.com/office/drawing/2014/main" id="{DB20189D-2AFC-4D20-972D-FBFE2C9E340D}"/>
              </a:ext>
            </a:extLst>
          </p:cNvPr>
          <p:cNvSpPr txBox="1"/>
          <p:nvPr/>
        </p:nvSpPr>
        <p:spPr bwMode="auto">
          <a:xfrm>
            <a:off x="1558670" y="3283682"/>
            <a:ext cx="4507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2,3</a:t>
            </a:r>
          </a:p>
        </p:txBody>
      </p:sp>
      <p:sp>
        <p:nvSpPr>
          <p:cNvPr id="7" name="TextBox 6">
            <a:extLst>
              <a:ext uri="{FF2B5EF4-FFF2-40B4-BE49-F238E27FC236}">
                <a16:creationId xmlns:a16="http://schemas.microsoft.com/office/drawing/2014/main" id="{6EF03282-2CC3-4ECB-A71C-1EC1155CB549}"/>
              </a:ext>
            </a:extLst>
          </p:cNvPr>
          <p:cNvSpPr txBox="1"/>
          <p:nvPr/>
        </p:nvSpPr>
        <p:spPr bwMode="auto">
          <a:xfrm>
            <a:off x="2555932" y="3283682"/>
            <a:ext cx="4507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2,2</a:t>
            </a:r>
          </a:p>
        </p:txBody>
      </p:sp>
      <p:sp>
        <p:nvSpPr>
          <p:cNvPr id="8" name="TextBox 7">
            <a:extLst>
              <a:ext uri="{FF2B5EF4-FFF2-40B4-BE49-F238E27FC236}">
                <a16:creationId xmlns:a16="http://schemas.microsoft.com/office/drawing/2014/main" id="{511B2040-CAF7-4911-BE5B-DFABEEFD52C0}"/>
              </a:ext>
            </a:extLst>
          </p:cNvPr>
          <p:cNvSpPr txBox="1"/>
          <p:nvPr/>
        </p:nvSpPr>
        <p:spPr bwMode="auto">
          <a:xfrm>
            <a:off x="3551587" y="3283682"/>
            <a:ext cx="4507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2,1</a:t>
            </a:r>
          </a:p>
        </p:txBody>
      </p:sp>
      <p:sp>
        <p:nvSpPr>
          <p:cNvPr id="9" name="TextBox 8">
            <a:extLst>
              <a:ext uri="{FF2B5EF4-FFF2-40B4-BE49-F238E27FC236}">
                <a16:creationId xmlns:a16="http://schemas.microsoft.com/office/drawing/2014/main" id="{702DAD12-8922-4B1B-9604-40E730048EAA}"/>
              </a:ext>
            </a:extLst>
          </p:cNvPr>
          <p:cNvSpPr txBox="1"/>
          <p:nvPr/>
        </p:nvSpPr>
        <p:spPr bwMode="auto">
          <a:xfrm>
            <a:off x="4550117" y="3283682"/>
            <a:ext cx="4507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a:t>
            </a:r>
          </a:p>
        </p:txBody>
      </p:sp>
      <p:sp>
        <p:nvSpPr>
          <p:cNvPr id="10" name="TextBox 9">
            <a:extLst>
              <a:ext uri="{FF2B5EF4-FFF2-40B4-BE49-F238E27FC236}">
                <a16:creationId xmlns:a16="http://schemas.microsoft.com/office/drawing/2014/main" id="{E55EA029-8D6C-43F3-8CC7-5C9826475ECF}"/>
              </a:ext>
            </a:extLst>
          </p:cNvPr>
          <p:cNvSpPr txBox="1"/>
          <p:nvPr/>
        </p:nvSpPr>
        <p:spPr bwMode="auto">
          <a:xfrm>
            <a:off x="5545276" y="3283682"/>
            <a:ext cx="4507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1,9</a:t>
            </a:r>
          </a:p>
        </p:txBody>
      </p:sp>
      <p:sp>
        <p:nvSpPr>
          <p:cNvPr id="11" name="TextBox 10">
            <a:extLst>
              <a:ext uri="{FF2B5EF4-FFF2-40B4-BE49-F238E27FC236}">
                <a16:creationId xmlns:a16="http://schemas.microsoft.com/office/drawing/2014/main" id="{13912079-8CD0-4F1B-A584-C9FC43559C74}"/>
              </a:ext>
            </a:extLst>
          </p:cNvPr>
          <p:cNvSpPr txBox="1"/>
          <p:nvPr/>
        </p:nvSpPr>
        <p:spPr bwMode="auto">
          <a:xfrm>
            <a:off x="6541963" y="3283682"/>
            <a:ext cx="4507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1,8</a:t>
            </a:r>
          </a:p>
        </p:txBody>
      </p:sp>
      <p:sp>
        <p:nvSpPr>
          <p:cNvPr id="12" name="TextBox 11">
            <a:extLst>
              <a:ext uri="{FF2B5EF4-FFF2-40B4-BE49-F238E27FC236}">
                <a16:creationId xmlns:a16="http://schemas.microsoft.com/office/drawing/2014/main" id="{9AB17B39-D76A-4EC9-A376-462E7AC09FC4}"/>
              </a:ext>
            </a:extLst>
          </p:cNvPr>
          <p:cNvSpPr txBox="1"/>
          <p:nvPr/>
        </p:nvSpPr>
        <p:spPr bwMode="auto">
          <a:xfrm>
            <a:off x="1807711" y="3283682"/>
            <a:ext cx="81013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02,159</a:t>
            </a:r>
          </a:p>
        </p:txBody>
      </p:sp>
      <p:sp>
        <p:nvSpPr>
          <p:cNvPr id="13" name="TextBox 12">
            <a:extLst>
              <a:ext uri="{FF2B5EF4-FFF2-40B4-BE49-F238E27FC236}">
                <a16:creationId xmlns:a16="http://schemas.microsoft.com/office/drawing/2014/main" id="{1B734E94-1F59-44D3-94EF-6D7609AFF68A}"/>
              </a:ext>
            </a:extLst>
          </p:cNvPr>
          <p:cNvSpPr txBox="1"/>
          <p:nvPr/>
        </p:nvSpPr>
        <p:spPr bwMode="auto">
          <a:xfrm>
            <a:off x="2804487" y="3283682"/>
            <a:ext cx="81013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02,159</a:t>
            </a:r>
          </a:p>
        </p:txBody>
      </p:sp>
      <p:sp>
        <p:nvSpPr>
          <p:cNvPr id="14" name="TextBox 13">
            <a:extLst>
              <a:ext uri="{FF2B5EF4-FFF2-40B4-BE49-F238E27FC236}">
                <a16:creationId xmlns:a16="http://schemas.microsoft.com/office/drawing/2014/main" id="{720FA0F8-2E7B-4D7F-B436-34D7F2D21D59}"/>
              </a:ext>
            </a:extLst>
          </p:cNvPr>
          <p:cNvSpPr txBox="1"/>
          <p:nvPr/>
        </p:nvSpPr>
        <p:spPr bwMode="auto">
          <a:xfrm>
            <a:off x="3800780" y="3283682"/>
            <a:ext cx="81013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02,159</a:t>
            </a:r>
          </a:p>
        </p:txBody>
      </p:sp>
      <p:sp>
        <p:nvSpPr>
          <p:cNvPr id="15" name="TextBox 14">
            <a:extLst>
              <a:ext uri="{FF2B5EF4-FFF2-40B4-BE49-F238E27FC236}">
                <a16:creationId xmlns:a16="http://schemas.microsoft.com/office/drawing/2014/main" id="{91BE7CEE-779C-4461-A7DB-73D200F01901}"/>
              </a:ext>
            </a:extLst>
          </p:cNvPr>
          <p:cNvSpPr txBox="1"/>
          <p:nvPr/>
        </p:nvSpPr>
        <p:spPr bwMode="auto">
          <a:xfrm>
            <a:off x="4796930" y="3283682"/>
            <a:ext cx="81013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02,159</a:t>
            </a:r>
          </a:p>
        </p:txBody>
      </p:sp>
      <p:sp>
        <p:nvSpPr>
          <p:cNvPr id="16" name="TextBox 15">
            <a:extLst>
              <a:ext uri="{FF2B5EF4-FFF2-40B4-BE49-F238E27FC236}">
                <a16:creationId xmlns:a16="http://schemas.microsoft.com/office/drawing/2014/main" id="{79CA0394-DF20-4333-B1C7-6D7AD5F24D1B}"/>
              </a:ext>
            </a:extLst>
          </p:cNvPr>
          <p:cNvSpPr txBox="1"/>
          <p:nvPr/>
        </p:nvSpPr>
        <p:spPr bwMode="auto">
          <a:xfrm>
            <a:off x="5793703" y="3283682"/>
            <a:ext cx="81013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02,159</a:t>
            </a:r>
          </a:p>
        </p:txBody>
      </p:sp>
      <p:sp>
        <p:nvSpPr>
          <p:cNvPr id="17" name="TextBox 16">
            <a:extLst>
              <a:ext uri="{FF2B5EF4-FFF2-40B4-BE49-F238E27FC236}">
                <a16:creationId xmlns:a16="http://schemas.microsoft.com/office/drawing/2014/main" id="{3CD4834B-0437-4D84-B786-6AC32DD1E593}"/>
              </a:ext>
            </a:extLst>
          </p:cNvPr>
          <p:cNvSpPr txBox="1"/>
          <p:nvPr/>
        </p:nvSpPr>
        <p:spPr bwMode="auto">
          <a:xfrm>
            <a:off x="6792107" y="3283682"/>
            <a:ext cx="81013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02,159</a:t>
            </a:r>
          </a:p>
        </p:txBody>
      </p:sp>
      <p:sp>
        <p:nvSpPr>
          <p:cNvPr id="18" name="TextBox 17">
            <a:extLst>
              <a:ext uri="{FF2B5EF4-FFF2-40B4-BE49-F238E27FC236}">
                <a16:creationId xmlns:a16="http://schemas.microsoft.com/office/drawing/2014/main" id="{A05C71B6-F6C9-419C-AA9B-AE6E4C7925D1}"/>
              </a:ext>
            </a:extLst>
          </p:cNvPr>
          <p:cNvSpPr txBox="1"/>
          <p:nvPr/>
        </p:nvSpPr>
        <p:spPr bwMode="auto">
          <a:xfrm>
            <a:off x="7537508" y="3283682"/>
            <a:ext cx="33534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a:t>
            </a:r>
          </a:p>
        </p:txBody>
      </p:sp>
      <p:sp>
        <p:nvSpPr>
          <p:cNvPr id="19" name="TextBox 18">
            <a:extLst>
              <a:ext uri="{FF2B5EF4-FFF2-40B4-BE49-F238E27FC236}">
                <a16:creationId xmlns:a16="http://schemas.microsoft.com/office/drawing/2014/main" id="{304A75FD-D8B4-41AB-8B67-175CF4B51B19}"/>
              </a:ext>
            </a:extLst>
          </p:cNvPr>
          <p:cNvSpPr txBox="1"/>
          <p:nvPr/>
        </p:nvSpPr>
        <p:spPr bwMode="auto">
          <a:xfrm>
            <a:off x="562796" y="3283682"/>
            <a:ext cx="45076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2,4</a:t>
            </a:r>
          </a:p>
        </p:txBody>
      </p:sp>
      <p:cxnSp>
        <p:nvCxnSpPr>
          <p:cNvPr id="21" name="Straight Connector 20">
            <a:extLst>
              <a:ext uri="{FF2B5EF4-FFF2-40B4-BE49-F238E27FC236}">
                <a16:creationId xmlns:a16="http://schemas.microsoft.com/office/drawing/2014/main" id="{CD870DE5-A233-470D-B1BA-0C483F0F214B}"/>
              </a:ext>
            </a:extLst>
          </p:cNvPr>
          <p:cNvCxnSpPr/>
          <p:nvPr/>
        </p:nvCxnSpPr>
        <p:spPr bwMode="auto">
          <a:xfrm>
            <a:off x="661204" y="3541198"/>
            <a:ext cx="252000"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C807A8CE-ACF2-4643-870E-8CCBEF5A8B41}"/>
              </a:ext>
            </a:extLst>
          </p:cNvPr>
          <p:cNvCxnSpPr/>
          <p:nvPr/>
        </p:nvCxnSpPr>
        <p:spPr bwMode="auto">
          <a:xfrm>
            <a:off x="1657894" y="3541198"/>
            <a:ext cx="252000"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CBC98855-44A1-48A5-BEA4-42D8CB99373B}"/>
              </a:ext>
            </a:extLst>
          </p:cNvPr>
          <p:cNvCxnSpPr/>
          <p:nvPr/>
        </p:nvCxnSpPr>
        <p:spPr bwMode="auto">
          <a:xfrm>
            <a:off x="2654584" y="3541198"/>
            <a:ext cx="252000"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277EA869-AADE-4213-8386-F1E4478DE628}"/>
              </a:ext>
            </a:extLst>
          </p:cNvPr>
          <p:cNvCxnSpPr/>
          <p:nvPr/>
        </p:nvCxnSpPr>
        <p:spPr bwMode="auto">
          <a:xfrm>
            <a:off x="3651274" y="3541198"/>
            <a:ext cx="252000"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072732FC-4EA5-490D-9100-5B235DB4A84F}"/>
              </a:ext>
            </a:extLst>
          </p:cNvPr>
          <p:cNvCxnSpPr/>
          <p:nvPr/>
        </p:nvCxnSpPr>
        <p:spPr bwMode="auto">
          <a:xfrm>
            <a:off x="4647964" y="3541198"/>
            <a:ext cx="252000"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09901CDF-7D24-4945-83CD-D220AF67C330}"/>
              </a:ext>
            </a:extLst>
          </p:cNvPr>
          <p:cNvCxnSpPr/>
          <p:nvPr/>
        </p:nvCxnSpPr>
        <p:spPr bwMode="auto">
          <a:xfrm>
            <a:off x="5644654" y="3541198"/>
            <a:ext cx="252000"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B7EC440B-8FAA-4F8C-B957-51B3927F11C0}"/>
              </a:ext>
            </a:extLst>
          </p:cNvPr>
          <p:cNvCxnSpPr/>
          <p:nvPr/>
        </p:nvCxnSpPr>
        <p:spPr bwMode="auto">
          <a:xfrm>
            <a:off x="6641345" y="3541198"/>
            <a:ext cx="252000"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1098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1000" fill="hold"/>
                                        <p:tgtEl>
                                          <p:spTgt spid="19"/>
                                        </p:tgtEl>
                                        <p:attrNameLst>
                                          <p:attrName>style.color</p:attrName>
                                        </p:attrNameLst>
                                      </p:cBhvr>
                                      <p:to>
                                        <a:srgbClr val="E72420"/>
                                      </p:to>
                                    </p:animClr>
                                  </p:childTnLst>
                                </p:cTn>
                              </p:par>
                              <p:par>
                                <p:cTn id="59" presetID="3" presetClass="emph" presetSubtype="2" fill="hold" grpId="0" nodeType="withEffect">
                                  <p:stCondLst>
                                    <p:cond delay="0"/>
                                  </p:stCondLst>
                                  <p:childTnLst>
                                    <p:animClr clrSpc="rgb" dir="cw">
                                      <p:cBhvr override="childStyle">
                                        <p:cTn id="60" dur="1000" fill="hold"/>
                                        <p:tgtEl>
                                          <p:spTgt spid="6"/>
                                        </p:tgtEl>
                                        <p:attrNameLst>
                                          <p:attrName>style.color</p:attrName>
                                        </p:attrNameLst>
                                      </p:cBhvr>
                                      <p:to>
                                        <a:srgbClr val="E72420"/>
                                      </p:to>
                                    </p:animClr>
                                  </p:childTnLst>
                                </p:cTn>
                              </p:par>
                              <p:par>
                                <p:cTn id="61" presetID="3" presetClass="emph" presetSubtype="2" fill="hold" grpId="0" nodeType="withEffect">
                                  <p:stCondLst>
                                    <p:cond delay="0"/>
                                  </p:stCondLst>
                                  <p:childTnLst>
                                    <p:animClr clrSpc="rgb" dir="cw">
                                      <p:cBhvr override="childStyle">
                                        <p:cTn id="62" dur="1000" fill="hold"/>
                                        <p:tgtEl>
                                          <p:spTgt spid="7"/>
                                        </p:tgtEl>
                                        <p:attrNameLst>
                                          <p:attrName>style.color</p:attrName>
                                        </p:attrNameLst>
                                      </p:cBhvr>
                                      <p:to>
                                        <a:srgbClr val="E72420"/>
                                      </p:to>
                                    </p:animClr>
                                  </p:childTnLst>
                                </p:cTn>
                              </p:par>
                              <p:par>
                                <p:cTn id="63" presetID="3" presetClass="emph" presetSubtype="2" fill="hold" grpId="0" nodeType="withEffect">
                                  <p:stCondLst>
                                    <p:cond delay="0"/>
                                  </p:stCondLst>
                                  <p:childTnLst>
                                    <p:animClr clrSpc="rgb" dir="cw">
                                      <p:cBhvr override="childStyle">
                                        <p:cTn id="64" dur="1000" fill="hold"/>
                                        <p:tgtEl>
                                          <p:spTgt spid="8"/>
                                        </p:tgtEl>
                                        <p:attrNameLst>
                                          <p:attrName>style.color</p:attrName>
                                        </p:attrNameLst>
                                      </p:cBhvr>
                                      <p:to>
                                        <a:srgbClr val="E72420"/>
                                      </p:to>
                                    </p:animClr>
                                  </p:childTnLst>
                                </p:cTn>
                              </p:par>
                              <p:par>
                                <p:cTn id="65" presetID="3" presetClass="emph" presetSubtype="2" fill="hold" grpId="0" nodeType="withEffect">
                                  <p:stCondLst>
                                    <p:cond delay="0"/>
                                  </p:stCondLst>
                                  <p:childTnLst>
                                    <p:animClr clrSpc="rgb" dir="cw">
                                      <p:cBhvr override="childStyle">
                                        <p:cTn id="66" dur="1000" fill="hold"/>
                                        <p:tgtEl>
                                          <p:spTgt spid="9"/>
                                        </p:tgtEl>
                                        <p:attrNameLst>
                                          <p:attrName>style.color</p:attrName>
                                        </p:attrNameLst>
                                      </p:cBhvr>
                                      <p:to>
                                        <a:srgbClr val="E72420"/>
                                      </p:to>
                                    </p:animClr>
                                  </p:childTnLst>
                                </p:cTn>
                              </p:par>
                              <p:par>
                                <p:cTn id="67" presetID="3" presetClass="emph" presetSubtype="2" fill="hold" grpId="0" nodeType="withEffect">
                                  <p:stCondLst>
                                    <p:cond delay="0"/>
                                  </p:stCondLst>
                                  <p:childTnLst>
                                    <p:animClr clrSpc="rgb" dir="cw">
                                      <p:cBhvr override="childStyle">
                                        <p:cTn id="68" dur="1000" fill="hold"/>
                                        <p:tgtEl>
                                          <p:spTgt spid="10"/>
                                        </p:tgtEl>
                                        <p:attrNameLst>
                                          <p:attrName>style.color</p:attrName>
                                        </p:attrNameLst>
                                      </p:cBhvr>
                                      <p:to>
                                        <a:srgbClr val="E72420"/>
                                      </p:to>
                                    </p:animClr>
                                  </p:childTnLst>
                                </p:cTn>
                              </p:par>
                              <p:par>
                                <p:cTn id="69" presetID="3" presetClass="emph" presetSubtype="2" fill="hold" grpId="0" nodeType="withEffect">
                                  <p:stCondLst>
                                    <p:cond delay="0"/>
                                  </p:stCondLst>
                                  <p:childTnLst>
                                    <p:animClr clrSpc="rgb" dir="cw">
                                      <p:cBhvr override="childStyle">
                                        <p:cTn id="70" dur="1000" fill="hold"/>
                                        <p:tgtEl>
                                          <p:spTgt spid="11"/>
                                        </p:tgtEl>
                                        <p:attrNameLst>
                                          <p:attrName>style.color</p:attrName>
                                        </p:attrNameLst>
                                      </p:cBhvr>
                                      <p:to>
                                        <a:srgbClr val="E72420"/>
                                      </p:to>
                                    </p:animClr>
                                  </p:childTnLst>
                                </p:cTn>
                              </p:par>
                              <p:par>
                                <p:cTn id="71" presetID="10"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childTnLst>
                                </p:cTn>
                              </p:par>
                              <p:par>
                                <p:cTn id="77" presetID="10" presetClass="entr" presetSubtype="0"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childTnLst>
                                </p:cTn>
                              </p:par>
                              <p:par>
                                <p:cTn id="80" presetID="10" presetClass="entr" presetSubtype="0"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childTnLst>
                                </p:cTn>
                              </p:par>
                              <p:par>
                                <p:cTn id="83" presetID="10"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childTnLst>
                                </p:cTn>
                              </p:par>
                              <p:par>
                                <p:cTn id="86" presetID="10"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childTnLst>
                                </p:cTn>
                              </p:par>
                              <p:par>
                                <p:cTn id="89" presetID="10" presetClass="entr" presetSubtype="0"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12" grpId="0"/>
      <p:bldP spid="13" grpId="0"/>
      <p:bldP spid="14" grpId="0"/>
      <p:bldP spid="15" grpId="0"/>
      <p:bldP spid="16" grpId="0"/>
      <p:bldP spid="17" grpId="0"/>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5:1</a:t>
            </a:r>
          </a:p>
        </p:txBody>
      </p:sp>
      <p:pic>
        <p:nvPicPr>
          <p:cNvPr id="4" name="Picture 3">
            <a:extLst>
              <a:ext uri="{FF2B5EF4-FFF2-40B4-BE49-F238E27FC236}">
                <a16:creationId xmlns:a16="http://schemas.microsoft.com/office/drawing/2014/main" id="{5E716AEE-76D7-4335-B1F9-4E1E523D6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1522634"/>
            <a:ext cx="7975614" cy="3812733"/>
          </a:xfrm>
          <a:prstGeom prst="rect">
            <a:avLst/>
          </a:prstGeom>
        </p:spPr>
      </p:pic>
      <p:sp>
        <p:nvSpPr>
          <p:cNvPr id="6" name="TextBox 5">
            <a:extLst>
              <a:ext uri="{FF2B5EF4-FFF2-40B4-BE49-F238E27FC236}">
                <a16:creationId xmlns:a16="http://schemas.microsoft.com/office/drawing/2014/main" id="{0713DC93-CF0E-4E85-95AC-307D15DD466F}"/>
              </a:ext>
            </a:extLst>
          </p:cNvPr>
          <p:cNvSpPr txBox="1"/>
          <p:nvPr/>
        </p:nvSpPr>
        <p:spPr bwMode="auto">
          <a:xfrm>
            <a:off x="7039840" y="5335366"/>
            <a:ext cx="1519967"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Comic Relief</a:t>
            </a:r>
            <a:r>
              <a:rPr lang="en-GB" sz="900" dirty="0">
                <a:solidFill>
                  <a:srgbClr val="808080"/>
                </a:solidFill>
                <a:latin typeface="Myriad Pro Semibold" charset="0"/>
                <a:ea typeface="Myriad Pro Semibold" charset="0"/>
                <a:cs typeface="Myriad Pro Semibold" charset="0"/>
              </a:rPr>
              <a:t>, 2018</a:t>
            </a:r>
          </a:p>
        </p:txBody>
      </p:sp>
    </p:spTree>
    <p:extLst>
      <p:ext uri="{BB962C8B-B14F-4D97-AF65-F5344CB8AC3E}">
        <p14:creationId xmlns:p14="http://schemas.microsoft.com/office/powerpoint/2010/main" val="537707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5:1</a:t>
            </a:r>
          </a:p>
        </p:txBody>
      </p:sp>
      <p:pic>
        <p:nvPicPr>
          <p:cNvPr id="4" name="Picture 3">
            <a:extLst>
              <a:ext uri="{FF2B5EF4-FFF2-40B4-BE49-F238E27FC236}">
                <a16:creationId xmlns:a16="http://schemas.microsoft.com/office/drawing/2014/main" id="{B838F6AA-1459-464E-B6BE-2948B485F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725072"/>
            <a:ext cx="7975614" cy="5407857"/>
          </a:xfrm>
          <a:prstGeom prst="rect">
            <a:avLst/>
          </a:prstGeom>
        </p:spPr>
      </p:pic>
    </p:spTree>
    <p:extLst>
      <p:ext uri="{BB962C8B-B14F-4D97-AF65-F5344CB8AC3E}">
        <p14:creationId xmlns:p14="http://schemas.microsoft.com/office/powerpoint/2010/main" val="1145928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5:1</a:t>
            </a:r>
          </a:p>
        </p:txBody>
      </p:sp>
      <p:pic>
        <p:nvPicPr>
          <p:cNvPr id="4" name="Picture 3">
            <a:extLst>
              <a:ext uri="{FF2B5EF4-FFF2-40B4-BE49-F238E27FC236}">
                <a16:creationId xmlns:a16="http://schemas.microsoft.com/office/drawing/2014/main" id="{64FBDFCC-8AE5-456B-9A65-8428B7906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1644213"/>
            <a:ext cx="7975614" cy="3569574"/>
          </a:xfrm>
          <a:prstGeom prst="rect">
            <a:avLst/>
          </a:prstGeom>
        </p:spPr>
      </p:pic>
    </p:spTree>
    <p:extLst>
      <p:ext uri="{BB962C8B-B14F-4D97-AF65-F5344CB8AC3E}">
        <p14:creationId xmlns:p14="http://schemas.microsoft.com/office/powerpoint/2010/main" val="1211299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5:1</a:t>
            </a:r>
          </a:p>
        </p:txBody>
      </p:sp>
      <p:pic>
        <p:nvPicPr>
          <p:cNvPr id="4" name="Picture 3">
            <a:extLst>
              <a:ext uri="{FF2B5EF4-FFF2-40B4-BE49-F238E27FC236}">
                <a16:creationId xmlns:a16="http://schemas.microsoft.com/office/drawing/2014/main" id="{67D26BA1-72D5-41F3-BB3D-94D83AD00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1167622"/>
            <a:ext cx="7975614" cy="4522757"/>
          </a:xfrm>
          <a:prstGeom prst="rect">
            <a:avLst/>
          </a:prstGeom>
        </p:spPr>
      </p:pic>
      <p:sp>
        <p:nvSpPr>
          <p:cNvPr id="5" name="TextBox 4">
            <a:extLst>
              <a:ext uri="{FF2B5EF4-FFF2-40B4-BE49-F238E27FC236}">
                <a16:creationId xmlns:a16="http://schemas.microsoft.com/office/drawing/2014/main" id="{FF83BC5A-1242-49A1-959F-2BF3211CC7F1}"/>
              </a:ext>
            </a:extLst>
          </p:cNvPr>
          <p:cNvSpPr txBox="1"/>
          <p:nvPr/>
        </p:nvSpPr>
        <p:spPr bwMode="auto">
          <a:xfrm>
            <a:off x="6222309" y="5836730"/>
            <a:ext cx="2337498"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lnSpc>
                <a:spcPct val="90000"/>
              </a:lnSpc>
              <a:spcBef>
                <a:spcPts val="0"/>
              </a:spcBef>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The Official Charts Company</a:t>
            </a:r>
            <a:r>
              <a:rPr lang="en-GB" sz="900" dirty="0">
                <a:solidFill>
                  <a:srgbClr val="808080"/>
                </a:solidFill>
                <a:latin typeface="Myriad Pro Semibold" charset="0"/>
                <a:ea typeface="Myriad Pro Semibold" charset="0"/>
                <a:cs typeface="Myriad Pro Semibold" charset="0"/>
              </a:rPr>
              <a:t>, 2018</a:t>
            </a:r>
          </a:p>
        </p:txBody>
      </p:sp>
    </p:spTree>
    <p:extLst>
      <p:ext uri="{BB962C8B-B14F-4D97-AF65-F5344CB8AC3E}">
        <p14:creationId xmlns:p14="http://schemas.microsoft.com/office/powerpoint/2010/main" val="4057203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5:2</a:t>
            </a:r>
          </a:p>
        </p:txBody>
      </p:sp>
      <p:pic>
        <p:nvPicPr>
          <p:cNvPr id="6" name="Picture 5">
            <a:extLst>
              <a:ext uri="{FF2B5EF4-FFF2-40B4-BE49-F238E27FC236}">
                <a16:creationId xmlns:a16="http://schemas.microsoft.com/office/drawing/2014/main" id="{DF2D42D1-6DFF-4E16-897B-6DC22117F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1002274"/>
            <a:ext cx="7975614" cy="4853453"/>
          </a:xfrm>
          <a:prstGeom prst="rect">
            <a:avLst/>
          </a:prstGeom>
        </p:spPr>
      </p:pic>
    </p:spTree>
    <p:extLst>
      <p:ext uri="{BB962C8B-B14F-4D97-AF65-F5344CB8AC3E}">
        <p14:creationId xmlns:p14="http://schemas.microsoft.com/office/powerpoint/2010/main" val="1830338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5:2</a:t>
            </a:r>
          </a:p>
        </p:txBody>
      </p:sp>
      <p:pic>
        <p:nvPicPr>
          <p:cNvPr id="4" name="Picture 3">
            <a:extLst>
              <a:ext uri="{FF2B5EF4-FFF2-40B4-BE49-F238E27FC236}">
                <a16:creationId xmlns:a16="http://schemas.microsoft.com/office/drawing/2014/main" id="{381AECAD-3133-402C-B00D-9BD9D5486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70" y="1600445"/>
            <a:ext cx="8286860" cy="3657111"/>
          </a:xfrm>
          <a:prstGeom prst="rect">
            <a:avLst/>
          </a:prstGeom>
        </p:spPr>
      </p:pic>
    </p:spTree>
    <p:extLst>
      <p:ext uri="{BB962C8B-B14F-4D97-AF65-F5344CB8AC3E}">
        <p14:creationId xmlns:p14="http://schemas.microsoft.com/office/powerpoint/2010/main" val="3742002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5:3</a:t>
            </a:r>
          </a:p>
        </p:txBody>
      </p:sp>
      <p:pic>
        <p:nvPicPr>
          <p:cNvPr id="4" name="Picture 3">
            <a:extLst>
              <a:ext uri="{FF2B5EF4-FFF2-40B4-BE49-F238E27FC236}">
                <a16:creationId xmlns:a16="http://schemas.microsoft.com/office/drawing/2014/main" id="{6C4F2AF0-5F08-43B3-AF2B-BE8B01D3C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1352422"/>
            <a:ext cx="7975614" cy="4153156"/>
          </a:xfrm>
          <a:prstGeom prst="rect">
            <a:avLst/>
          </a:prstGeom>
        </p:spPr>
      </p:pic>
    </p:spTree>
    <p:extLst>
      <p:ext uri="{BB962C8B-B14F-4D97-AF65-F5344CB8AC3E}">
        <p14:creationId xmlns:p14="http://schemas.microsoft.com/office/powerpoint/2010/main" val="3213757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5:3</a:t>
            </a:r>
          </a:p>
        </p:txBody>
      </p:sp>
      <p:pic>
        <p:nvPicPr>
          <p:cNvPr id="4" name="Picture 3">
            <a:extLst>
              <a:ext uri="{FF2B5EF4-FFF2-40B4-BE49-F238E27FC236}">
                <a16:creationId xmlns:a16="http://schemas.microsoft.com/office/drawing/2014/main" id="{C41E9F2B-E244-410B-B7DF-4E4D89F75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1848467"/>
            <a:ext cx="7975614" cy="3161066"/>
          </a:xfrm>
          <a:prstGeom prst="rect">
            <a:avLst/>
          </a:prstGeom>
        </p:spPr>
      </p:pic>
      <p:sp>
        <p:nvSpPr>
          <p:cNvPr id="5" name="TextBox 4">
            <a:extLst>
              <a:ext uri="{FF2B5EF4-FFF2-40B4-BE49-F238E27FC236}">
                <a16:creationId xmlns:a16="http://schemas.microsoft.com/office/drawing/2014/main" id="{34434E56-A53E-4043-957B-252BC02C488C}"/>
              </a:ext>
            </a:extLst>
          </p:cNvPr>
          <p:cNvSpPr txBox="1"/>
          <p:nvPr/>
        </p:nvSpPr>
        <p:spPr bwMode="auto">
          <a:xfrm>
            <a:off x="7301129" y="5164377"/>
            <a:ext cx="1258678"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lnSpc>
                <a:spcPct val="90000"/>
              </a:lnSpc>
              <a:spcBef>
                <a:spcPts val="0"/>
              </a:spcBef>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Reebok</a:t>
            </a:r>
            <a:r>
              <a:rPr lang="en-GB" sz="900" dirty="0">
                <a:solidFill>
                  <a:srgbClr val="808080"/>
                </a:solidFill>
                <a:latin typeface="Myriad Pro Semibold" charset="0"/>
                <a:ea typeface="Myriad Pro Semibold" charset="0"/>
                <a:cs typeface="Myriad Pro Semibold" charset="0"/>
              </a:rPr>
              <a:t>, 2018</a:t>
            </a:r>
          </a:p>
        </p:txBody>
      </p:sp>
    </p:spTree>
    <p:extLst>
      <p:ext uri="{BB962C8B-B14F-4D97-AF65-F5344CB8AC3E}">
        <p14:creationId xmlns:p14="http://schemas.microsoft.com/office/powerpoint/2010/main" val="592599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5:4</a:t>
            </a:r>
          </a:p>
        </p:txBody>
      </p:sp>
      <p:pic>
        <p:nvPicPr>
          <p:cNvPr id="4" name="Picture 3">
            <a:extLst>
              <a:ext uri="{FF2B5EF4-FFF2-40B4-BE49-F238E27FC236}">
                <a16:creationId xmlns:a16="http://schemas.microsoft.com/office/drawing/2014/main" id="{78F3BD77-2787-485F-A298-318685576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49" y="1825183"/>
            <a:ext cx="8461102" cy="931070"/>
          </a:xfrm>
          <a:prstGeom prst="rect">
            <a:avLst/>
          </a:prstGeom>
        </p:spPr>
      </p:pic>
      <p:sp>
        <p:nvSpPr>
          <p:cNvPr id="9" name="TextBox 8">
            <a:extLst>
              <a:ext uri="{FF2B5EF4-FFF2-40B4-BE49-F238E27FC236}">
                <a16:creationId xmlns:a16="http://schemas.microsoft.com/office/drawing/2014/main" id="{AD2F8C56-A58B-48E6-941A-57798B8D11F6}"/>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2,000,000</a:t>
            </a:r>
          </a:p>
        </p:txBody>
      </p:sp>
      <p:sp>
        <p:nvSpPr>
          <p:cNvPr id="10" name="TextBox 9">
            <a:extLst>
              <a:ext uri="{FF2B5EF4-FFF2-40B4-BE49-F238E27FC236}">
                <a16:creationId xmlns:a16="http://schemas.microsoft.com/office/drawing/2014/main" id="{76E644F2-602B-48F2-AA24-ADAAD79EF1F8}"/>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3,000,000</a:t>
            </a:r>
          </a:p>
        </p:txBody>
      </p:sp>
      <p:grpSp>
        <p:nvGrpSpPr>
          <p:cNvPr id="16" name="Group 15">
            <a:extLst>
              <a:ext uri="{FF2B5EF4-FFF2-40B4-BE49-F238E27FC236}">
                <a16:creationId xmlns:a16="http://schemas.microsoft.com/office/drawing/2014/main" id="{7452CE98-DE07-4660-B607-B7097929C21C}"/>
              </a:ext>
            </a:extLst>
          </p:cNvPr>
          <p:cNvGrpSpPr/>
          <p:nvPr/>
        </p:nvGrpSpPr>
        <p:grpSpPr>
          <a:xfrm>
            <a:off x="1604433" y="3854200"/>
            <a:ext cx="5948005" cy="1544094"/>
            <a:chOff x="1577538" y="3854200"/>
            <a:chExt cx="5948005" cy="1544094"/>
          </a:xfrm>
        </p:grpSpPr>
        <p:sp>
          <p:nvSpPr>
            <p:cNvPr id="7" name="TextBox 6">
              <a:extLst>
                <a:ext uri="{FF2B5EF4-FFF2-40B4-BE49-F238E27FC236}">
                  <a16:creationId xmlns:a16="http://schemas.microsoft.com/office/drawing/2014/main" id="{4328A259-784D-4C84-9406-1945AF1F7EB9}"/>
                </a:ext>
              </a:extLst>
            </p:cNvPr>
            <p:cNvSpPr txBox="1"/>
            <p:nvPr/>
          </p:nvSpPr>
          <p:spPr bwMode="auto">
            <a:xfrm>
              <a:off x="1858031" y="3854200"/>
              <a:ext cx="1407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previous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1,000,000</a:t>
              </a:r>
            </a:p>
          </p:txBody>
        </p:sp>
        <p:sp>
          <p:nvSpPr>
            <p:cNvPr id="8" name="TextBox 7">
              <a:extLst>
                <a:ext uri="{FF2B5EF4-FFF2-40B4-BE49-F238E27FC236}">
                  <a16:creationId xmlns:a16="http://schemas.microsoft.com/office/drawing/2014/main" id="{28ADF79A-B869-4001-B96B-B3C962BB8508}"/>
                </a:ext>
              </a:extLst>
            </p:cNvPr>
            <p:cNvSpPr txBox="1"/>
            <p:nvPr/>
          </p:nvSpPr>
          <p:spPr bwMode="auto">
            <a:xfrm>
              <a:off x="5837099" y="3854200"/>
              <a:ext cx="1407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next</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1,000,000</a:t>
              </a:r>
            </a:p>
          </p:txBody>
        </p:sp>
        <p:sp>
          <p:nvSpPr>
            <p:cNvPr id="11" name="Rectangle: Rounded Corners 10">
              <a:extLst>
                <a:ext uri="{FF2B5EF4-FFF2-40B4-BE49-F238E27FC236}">
                  <a16:creationId xmlns:a16="http://schemas.microsoft.com/office/drawing/2014/main" id="{511A6409-5C4A-4FA5-B6C8-57D1C78E1C47}"/>
                </a:ext>
              </a:extLst>
            </p:cNvPr>
            <p:cNvSpPr/>
            <p:nvPr/>
          </p:nvSpPr>
          <p:spPr bwMode="auto">
            <a:xfrm>
              <a:off x="1577538" y="4852194"/>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Rounded Corners 11">
              <a:extLst>
                <a:ext uri="{FF2B5EF4-FFF2-40B4-BE49-F238E27FC236}">
                  <a16:creationId xmlns:a16="http://schemas.microsoft.com/office/drawing/2014/main" id="{BF5D43E7-21BB-48A0-8699-6C1C445F82D6}"/>
                </a:ext>
              </a:extLst>
            </p:cNvPr>
            <p:cNvSpPr/>
            <p:nvPr/>
          </p:nvSpPr>
          <p:spPr bwMode="auto">
            <a:xfrm>
              <a:off x="5556606" y="4852194"/>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7C464829-FF35-4C89-A177-206A72CF78BC}"/>
                </a:ext>
              </a:extLst>
            </p:cNvPr>
            <p:cNvSpPr txBox="1"/>
            <p:nvPr/>
          </p:nvSpPr>
          <p:spPr bwMode="auto">
            <a:xfrm>
              <a:off x="3858228" y="488250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14" name="TextBox 13">
              <a:extLst>
                <a:ext uri="{FF2B5EF4-FFF2-40B4-BE49-F238E27FC236}">
                  <a16:creationId xmlns:a16="http://schemas.microsoft.com/office/drawing/2014/main" id="{73D2D8FE-D12D-47D0-A5D9-4E31BFED5DFE}"/>
                </a:ext>
              </a:extLst>
            </p:cNvPr>
            <p:cNvSpPr txBox="1"/>
            <p:nvPr/>
          </p:nvSpPr>
          <p:spPr bwMode="auto">
            <a:xfrm>
              <a:off x="4850193" y="488250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grpSp>
      <p:sp>
        <p:nvSpPr>
          <p:cNvPr id="15" name="TextBox 14">
            <a:extLst>
              <a:ext uri="{FF2B5EF4-FFF2-40B4-BE49-F238E27FC236}">
                <a16:creationId xmlns:a16="http://schemas.microsoft.com/office/drawing/2014/main" id="{A38EEBFA-79A4-4C3B-B634-C931AEF7C008}"/>
              </a:ext>
            </a:extLst>
          </p:cNvPr>
          <p:cNvSpPr txBox="1"/>
          <p:nvPr/>
        </p:nvSpPr>
        <p:spPr bwMode="auto">
          <a:xfrm>
            <a:off x="4407555" y="4882507"/>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a</a:t>
            </a:r>
          </a:p>
        </p:txBody>
      </p:sp>
      <p:sp>
        <p:nvSpPr>
          <p:cNvPr id="17" name="TextBox 16">
            <a:extLst>
              <a:ext uri="{FF2B5EF4-FFF2-40B4-BE49-F238E27FC236}">
                <a16:creationId xmlns:a16="http://schemas.microsoft.com/office/drawing/2014/main" id="{AECAAE71-09BA-4C2A-AE70-8FD04C8C10E9}"/>
              </a:ext>
            </a:extLst>
          </p:cNvPr>
          <p:cNvSpPr txBox="1"/>
          <p:nvPr/>
        </p:nvSpPr>
        <p:spPr bwMode="auto">
          <a:xfrm>
            <a:off x="4407555" y="488250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b</a:t>
            </a:r>
          </a:p>
        </p:txBody>
      </p:sp>
      <p:sp>
        <p:nvSpPr>
          <p:cNvPr id="18" name="TextBox 17">
            <a:extLst>
              <a:ext uri="{FF2B5EF4-FFF2-40B4-BE49-F238E27FC236}">
                <a16:creationId xmlns:a16="http://schemas.microsoft.com/office/drawing/2014/main" id="{84A78E87-0EFF-4A8D-B3FA-484C3F15BC32}"/>
              </a:ext>
            </a:extLst>
          </p:cNvPr>
          <p:cNvSpPr txBox="1"/>
          <p:nvPr/>
        </p:nvSpPr>
        <p:spPr bwMode="auto">
          <a:xfrm>
            <a:off x="4407555" y="4882507"/>
            <a:ext cx="327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c</a:t>
            </a:r>
          </a:p>
        </p:txBody>
      </p:sp>
      <p:sp>
        <p:nvSpPr>
          <p:cNvPr id="19" name="TextBox 18">
            <a:extLst>
              <a:ext uri="{FF2B5EF4-FFF2-40B4-BE49-F238E27FC236}">
                <a16:creationId xmlns:a16="http://schemas.microsoft.com/office/drawing/2014/main" id="{6E9E4347-E52D-4345-BA49-1F7515C973E1}"/>
              </a:ext>
            </a:extLst>
          </p:cNvPr>
          <p:cNvSpPr txBox="1"/>
          <p:nvPr/>
        </p:nvSpPr>
        <p:spPr bwMode="auto">
          <a:xfrm>
            <a:off x="4407555" y="488250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d</a:t>
            </a:r>
          </a:p>
        </p:txBody>
      </p:sp>
      <p:sp>
        <p:nvSpPr>
          <p:cNvPr id="20" name="TextBox 19">
            <a:extLst>
              <a:ext uri="{FF2B5EF4-FFF2-40B4-BE49-F238E27FC236}">
                <a16:creationId xmlns:a16="http://schemas.microsoft.com/office/drawing/2014/main" id="{67E2C7AF-ABA3-44AC-88DB-DC2BF6E9CA05}"/>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5,000,000</a:t>
            </a:r>
          </a:p>
        </p:txBody>
      </p:sp>
      <p:sp>
        <p:nvSpPr>
          <p:cNvPr id="21" name="TextBox 20">
            <a:extLst>
              <a:ext uri="{FF2B5EF4-FFF2-40B4-BE49-F238E27FC236}">
                <a16:creationId xmlns:a16="http://schemas.microsoft.com/office/drawing/2014/main" id="{4FF474AC-A319-4653-9546-8BC8B2CFFBF3}"/>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6,000,000</a:t>
            </a:r>
          </a:p>
        </p:txBody>
      </p:sp>
      <p:sp>
        <p:nvSpPr>
          <p:cNvPr id="22" name="TextBox 21">
            <a:extLst>
              <a:ext uri="{FF2B5EF4-FFF2-40B4-BE49-F238E27FC236}">
                <a16:creationId xmlns:a16="http://schemas.microsoft.com/office/drawing/2014/main" id="{80BC6BB1-A272-4BBA-8E70-6295A662ED05}"/>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7,000,000</a:t>
            </a:r>
          </a:p>
        </p:txBody>
      </p:sp>
      <p:sp>
        <p:nvSpPr>
          <p:cNvPr id="23" name="TextBox 22">
            <a:extLst>
              <a:ext uri="{FF2B5EF4-FFF2-40B4-BE49-F238E27FC236}">
                <a16:creationId xmlns:a16="http://schemas.microsoft.com/office/drawing/2014/main" id="{41E7EB21-E67E-46EF-A616-CEA0F2AAA098}"/>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8,000,000</a:t>
            </a:r>
          </a:p>
        </p:txBody>
      </p:sp>
    </p:spTree>
    <p:extLst>
      <p:ext uri="{BB962C8B-B14F-4D97-AF65-F5344CB8AC3E}">
        <p14:creationId xmlns:p14="http://schemas.microsoft.com/office/powerpoint/2010/main" val="321537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2"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2"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3" nodeType="clickEffect">
                                  <p:stCondLst>
                                    <p:cond delay="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xit" presetSubtype="0" fill="hold" grpId="3"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5" grpId="0"/>
      <p:bldP spid="15" grpId="1"/>
      <p:bldP spid="17" grpId="0"/>
      <p:bldP spid="17" grpId="1"/>
      <p:bldP spid="18" grpId="0"/>
      <p:bldP spid="18" grpId="1"/>
      <p:bldP spid="19" grpId="0"/>
      <p:bldP spid="20" grpId="0"/>
      <p:bldP spid="20" grpId="1"/>
      <p:bldP spid="20" grpId="2"/>
      <p:bldP spid="20" grpId="3"/>
      <p:bldP spid="21" grpId="0"/>
      <p:bldP spid="21" grpId="1"/>
      <p:bldP spid="21" grpId="2"/>
      <p:bldP spid="21" grpId="3"/>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1:1</a:t>
            </a:r>
          </a:p>
        </p:txBody>
      </p:sp>
      <p:sp>
        <p:nvSpPr>
          <p:cNvPr id="6" name="TextBox 5">
            <a:extLst>
              <a:ext uri="{FF2B5EF4-FFF2-40B4-BE49-F238E27FC236}">
                <a16:creationId xmlns:a16="http://schemas.microsoft.com/office/drawing/2014/main" id="{D9411A96-2669-450B-92F6-184F4115A833}"/>
              </a:ext>
            </a:extLst>
          </p:cNvPr>
          <p:cNvSpPr txBox="1"/>
          <p:nvPr/>
        </p:nvSpPr>
        <p:spPr bwMode="auto">
          <a:xfrm>
            <a:off x="7953995" y="3268357"/>
            <a:ext cx="90601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10 million</a:t>
            </a:r>
          </a:p>
        </p:txBody>
      </p:sp>
      <p:sp>
        <p:nvSpPr>
          <p:cNvPr id="7" name="TextBox 6">
            <a:extLst>
              <a:ext uri="{FF2B5EF4-FFF2-40B4-BE49-F238E27FC236}">
                <a16:creationId xmlns:a16="http://schemas.microsoft.com/office/drawing/2014/main" id="{F5E1DB6C-0BC6-4A38-86AE-AFACFC22F40D}"/>
              </a:ext>
            </a:extLst>
          </p:cNvPr>
          <p:cNvSpPr txBox="1"/>
          <p:nvPr/>
        </p:nvSpPr>
        <p:spPr bwMode="auto">
          <a:xfrm>
            <a:off x="7156245" y="3268357"/>
            <a:ext cx="8162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9 million</a:t>
            </a:r>
          </a:p>
        </p:txBody>
      </p:sp>
      <p:sp>
        <p:nvSpPr>
          <p:cNvPr id="8" name="TextBox 7">
            <a:extLst>
              <a:ext uri="{FF2B5EF4-FFF2-40B4-BE49-F238E27FC236}">
                <a16:creationId xmlns:a16="http://schemas.microsoft.com/office/drawing/2014/main" id="{C6214B27-08C0-4F68-98C0-A449B147B208}"/>
              </a:ext>
            </a:extLst>
          </p:cNvPr>
          <p:cNvSpPr txBox="1"/>
          <p:nvPr/>
        </p:nvSpPr>
        <p:spPr bwMode="auto">
          <a:xfrm>
            <a:off x="6358499" y="3268357"/>
            <a:ext cx="8162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8 million</a:t>
            </a:r>
          </a:p>
        </p:txBody>
      </p:sp>
      <p:sp>
        <p:nvSpPr>
          <p:cNvPr id="9" name="TextBox 8">
            <a:extLst>
              <a:ext uri="{FF2B5EF4-FFF2-40B4-BE49-F238E27FC236}">
                <a16:creationId xmlns:a16="http://schemas.microsoft.com/office/drawing/2014/main" id="{AE533EF0-FA47-48BB-9507-576563873505}"/>
              </a:ext>
            </a:extLst>
          </p:cNvPr>
          <p:cNvSpPr txBox="1"/>
          <p:nvPr/>
        </p:nvSpPr>
        <p:spPr bwMode="auto">
          <a:xfrm>
            <a:off x="5560753" y="3268357"/>
            <a:ext cx="8162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7 million</a:t>
            </a:r>
          </a:p>
        </p:txBody>
      </p:sp>
      <p:sp>
        <p:nvSpPr>
          <p:cNvPr id="10" name="TextBox 9">
            <a:extLst>
              <a:ext uri="{FF2B5EF4-FFF2-40B4-BE49-F238E27FC236}">
                <a16:creationId xmlns:a16="http://schemas.microsoft.com/office/drawing/2014/main" id="{03677FAB-715A-4583-8FAC-02C69C6A544E}"/>
              </a:ext>
            </a:extLst>
          </p:cNvPr>
          <p:cNvSpPr txBox="1"/>
          <p:nvPr/>
        </p:nvSpPr>
        <p:spPr bwMode="auto">
          <a:xfrm>
            <a:off x="4763007" y="3268357"/>
            <a:ext cx="8162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6 million</a:t>
            </a:r>
          </a:p>
        </p:txBody>
      </p:sp>
      <p:sp>
        <p:nvSpPr>
          <p:cNvPr id="11" name="TextBox 10">
            <a:extLst>
              <a:ext uri="{FF2B5EF4-FFF2-40B4-BE49-F238E27FC236}">
                <a16:creationId xmlns:a16="http://schemas.microsoft.com/office/drawing/2014/main" id="{B8FF13D9-16DA-4F05-8325-D6BD53180ED0}"/>
              </a:ext>
            </a:extLst>
          </p:cNvPr>
          <p:cNvSpPr txBox="1"/>
          <p:nvPr/>
        </p:nvSpPr>
        <p:spPr bwMode="auto">
          <a:xfrm>
            <a:off x="3965261" y="3268357"/>
            <a:ext cx="8162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5 million</a:t>
            </a:r>
          </a:p>
        </p:txBody>
      </p:sp>
      <p:sp>
        <p:nvSpPr>
          <p:cNvPr id="12" name="TextBox 11">
            <a:extLst>
              <a:ext uri="{FF2B5EF4-FFF2-40B4-BE49-F238E27FC236}">
                <a16:creationId xmlns:a16="http://schemas.microsoft.com/office/drawing/2014/main" id="{E95B91B2-4D58-4379-B88E-72D87AE9BE4B}"/>
              </a:ext>
            </a:extLst>
          </p:cNvPr>
          <p:cNvSpPr txBox="1"/>
          <p:nvPr/>
        </p:nvSpPr>
        <p:spPr bwMode="auto">
          <a:xfrm>
            <a:off x="3167515" y="3268357"/>
            <a:ext cx="8162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4 million</a:t>
            </a:r>
          </a:p>
        </p:txBody>
      </p:sp>
      <p:sp>
        <p:nvSpPr>
          <p:cNvPr id="13" name="TextBox 12">
            <a:extLst>
              <a:ext uri="{FF2B5EF4-FFF2-40B4-BE49-F238E27FC236}">
                <a16:creationId xmlns:a16="http://schemas.microsoft.com/office/drawing/2014/main" id="{28189507-45C5-49BD-B8B9-54799C0F32B2}"/>
              </a:ext>
            </a:extLst>
          </p:cNvPr>
          <p:cNvSpPr txBox="1"/>
          <p:nvPr/>
        </p:nvSpPr>
        <p:spPr bwMode="auto">
          <a:xfrm>
            <a:off x="2369769" y="3268357"/>
            <a:ext cx="8162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3 million</a:t>
            </a:r>
          </a:p>
        </p:txBody>
      </p:sp>
      <p:sp>
        <p:nvSpPr>
          <p:cNvPr id="14" name="TextBox 13">
            <a:extLst>
              <a:ext uri="{FF2B5EF4-FFF2-40B4-BE49-F238E27FC236}">
                <a16:creationId xmlns:a16="http://schemas.microsoft.com/office/drawing/2014/main" id="{E860F55A-E018-4C79-A835-BA1C1B76781E}"/>
              </a:ext>
            </a:extLst>
          </p:cNvPr>
          <p:cNvSpPr txBox="1"/>
          <p:nvPr/>
        </p:nvSpPr>
        <p:spPr bwMode="auto">
          <a:xfrm>
            <a:off x="1572023" y="3268357"/>
            <a:ext cx="8162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2 million</a:t>
            </a:r>
          </a:p>
        </p:txBody>
      </p:sp>
      <p:sp>
        <p:nvSpPr>
          <p:cNvPr id="15" name="TextBox 14">
            <a:extLst>
              <a:ext uri="{FF2B5EF4-FFF2-40B4-BE49-F238E27FC236}">
                <a16:creationId xmlns:a16="http://schemas.microsoft.com/office/drawing/2014/main" id="{8B5B48C6-007B-47AA-9029-817A8D6045F0}"/>
              </a:ext>
            </a:extLst>
          </p:cNvPr>
          <p:cNvSpPr txBox="1"/>
          <p:nvPr/>
        </p:nvSpPr>
        <p:spPr bwMode="auto">
          <a:xfrm>
            <a:off x="774277" y="3268357"/>
            <a:ext cx="8162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1 million</a:t>
            </a:r>
          </a:p>
        </p:txBody>
      </p:sp>
      <p:sp>
        <p:nvSpPr>
          <p:cNvPr id="16" name="TextBox 15">
            <a:extLst>
              <a:ext uri="{FF2B5EF4-FFF2-40B4-BE49-F238E27FC236}">
                <a16:creationId xmlns:a16="http://schemas.microsoft.com/office/drawing/2014/main" id="{BDAB84C4-640F-48F7-A6CD-629D3EAAB61F}"/>
              </a:ext>
            </a:extLst>
          </p:cNvPr>
          <p:cNvSpPr txBox="1"/>
          <p:nvPr/>
        </p:nvSpPr>
        <p:spPr bwMode="auto">
          <a:xfrm>
            <a:off x="243035" y="3268357"/>
            <a:ext cx="27443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0</a:t>
            </a:r>
          </a:p>
        </p:txBody>
      </p:sp>
      <p:sp>
        <p:nvSpPr>
          <p:cNvPr id="17" name="TextBox 16">
            <a:extLst>
              <a:ext uri="{FF2B5EF4-FFF2-40B4-BE49-F238E27FC236}">
                <a16:creationId xmlns:a16="http://schemas.microsoft.com/office/drawing/2014/main" id="{F632D352-E19E-40D4-BB67-4A883CEBE6C6}"/>
              </a:ext>
            </a:extLst>
          </p:cNvPr>
          <p:cNvSpPr txBox="1"/>
          <p:nvPr/>
        </p:nvSpPr>
        <p:spPr bwMode="auto">
          <a:xfrm>
            <a:off x="739010" y="3268357"/>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1,000,000</a:t>
            </a:r>
          </a:p>
        </p:txBody>
      </p:sp>
      <p:sp>
        <p:nvSpPr>
          <p:cNvPr id="18" name="TextBox 17">
            <a:extLst>
              <a:ext uri="{FF2B5EF4-FFF2-40B4-BE49-F238E27FC236}">
                <a16:creationId xmlns:a16="http://schemas.microsoft.com/office/drawing/2014/main" id="{B0B1BAC3-0590-4BF1-A7E1-502946657D44}"/>
              </a:ext>
            </a:extLst>
          </p:cNvPr>
          <p:cNvSpPr txBox="1"/>
          <p:nvPr/>
        </p:nvSpPr>
        <p:spPr bwMode="auto">
          <a:xfrm>
            <a:off x="1536213" y="3268357"/>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2,000,000</a:t>
            </a:r>
          </a:p>
        </p:txBody>
      </p:sp>
      <p:sp>
        <p:nvSpPr>
          <p:cNvPr id="19" name="TextBox 18">
            <a:extLst>
              <a:ext uri="{FF2B5EF4-FFF2-40B4-BE49-F238E27FC236}">
                <a16:creationId xmlns:a16="http://schemas.microsoft.com/office/drawing/2014/main" id="{39787D23-BDFD-434E-B7CE-F40400734C88}"/>
              </a:ext>
            </a:extLst>
          </p:cNvPr>
          <p:cNvSpPr txBox="1"/>
          <p:nvPr/>
        </p:nvSpPr>
        <p:spPr bwMode="auto">
          <a:xfrm>
            <a:off x="2333416" y="3268357"/>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3,000,000</a:t>
            </a:r>
          </a:p>
        </p:txBody>
      </p:sp>
      <p:sp>
        <p:nvSpPr>
          <p:cNvPr id="20" name="TextBox 19">
            <a:extLst>
              <a:ext uri="{FF2B5EF4-FFF2-40B4-BE49-F238E27FC236}">
                <a16:creationId xmlns:a16="http://schemas.microsoft.com/office/drawing/2014/main" id="{2B68479A-CB9E-4ABA-BC53-2752B85CEA56}"/>
              </a:ext>
            </a:extLst>
          </p:cNvPr>
          <p:cNvSpPr txBox="1"/>
          <p:nvPr/>
        </p:nvSpPr>
        <p:spPr bwMode="auto">
          <a:xfrm>
            <a:off x="3130619" y="3268357"/>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4,000,000</a:t>
            </a:r>
          </a:p>
        </p:txBody>
      </p:sp>
      <p:sp>
        <p:nvSpPr>
          <p:cNvPr id="21" name="TextBox 20">
            <a:extLst>
              <a:ext uri="{FF2B5EF4-FFF2-40B4-BE49-F238E27FC236}">
                <a16:creationId xmlns:a16="http://schemas.microsoft.com/office/drawing/2014/main" id="{A51DDAE7-661D-46BC-975B-E71FEB077EE2}"/>
              </a:ext>
            </a:extLst>
          </p:cNvPr>
          <p:cNvSpPr txBox="1"/>
          <p:nvPr/>
        </p:nvSpPr>
        <p:spPr bwMode="auto">
          <a:xfrm>
            <a:off x="3927822" y="3268357"/>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5,000,000</a:t>
            </a:r>
          </a:p>
        </p:txBody>
      </p:sp>
      <p:sp>
        <p:nvSpPr>
          <p:cNvPr id="22" name="TextBox 21">
            <a:extLst>
              <a:ext uri="{FF2B5EF4-FFF2-40B4-BE49-F238E27FC236}">
                <a16:creationId xmlns:a16="http://schemas.microsoft.com/office/drawing/2014/main" id="{4025FD9E-20B1-41DE-A5AE-DB33034026A1}"/>
              </a:ext>
            </a:extLst>
          </p:cNvPr>
          <p:cNvSpPr txBox="1"/>
          <p:nvPr/>
        </p:nvSpPr>
        <p:spPr bwMode="auto">
          <a:xfrm>
            <a:off x="4725025" y="3268357"/>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6,000,000</a:t>
            </a:r>
          </a:p>
        </p:txBody>
      </p:sp>
      <p:sp>
        <p:nvSpPr>
          <p:cNvPr id="23" name="TextBox 22">
            <a:extLst>
              <a:ext uri="{FF2B5EF4-FFF2-40B4-BE49-F238E27FC236}">
                <a16:creationId xmlns:a16="http://schemas.microsoft.com/office/drawing/2014/main" id="{CC66182F-52DB-4D38-93B5-A00F679BBB80}"/>
              </a:ext>
            </a:extLst>
          </p:cNvPr>
          <p:cNvSpPr txBox="1"/>
          <p:nvPr/>
        </p:nvSpPr>
        <p:spPr bwMode="auto">
          <a:xfrm>
            <a:off x="5522228" y="3268357"/>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7,000,000</a:t>
            </a:r>
          </a:p>
        </p:txBody>
      </p:sp>
      <p:sp>
        <p:nvSpPr>
          <p:cNvPr id="24" name="TextBox 23">
            <a:extLst>
              <a:ext uri="{FF2B5EF4-FFF2-40B4-BE49-F238E27FC236}">
                <a16:creationId xmlns:a16="http://schemas.microsoft.com/office/drawing/2014/main" id="{44F6C079-FA5B-45F1-BA9B-04E62B16428C}"/>
              </a:ext>
            </a:extLst>
          </p:cNvPr>
          <p:cNvSpPr txBox="1"/>
          <p:nvPr/>
        </p:nvSpPr>
        <p:spPr bwMode="auto">
          <a:xfrm>
            <a:off x="6319431" y="3268357"/>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8,000,000</a:t>
            </a:r>
          </a:p>
        </p:txBody>
      </p:sp>
      <p:sp>
        <p:nvSpPr>
          <p:cNvPr id="25" name="TextBox 24">
            <a:extLst>
              <a:ext uri="{FF2B5EF4-FFF2-40B4-BE49-F238E27FC236}">
                <a16:creationId xmlns:a16="http://schemas.microsoft.com/office/drawing/2014/main" id="{AC2F9682-A493-4C11-A628-199EEA56F2CD}"/>
              </a:ext>
            </a:extLst>
          </p:cNvPr>
          <p:cNvSpPr txBox="1"/>
          <p:nvPr/>
        </p:nvSpPr>
        <p:spPr bwMode="auto">
          <a:xfrm>
            <a:off x="7116634" y="3268357"/>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9,000,000</a:t>
            </a:r>
          </a:p>
        </p:txBody>
      </p:sp>
      <p:sp>
        <p:nvSpPr>
          <p:cNvPr id="26" name="TextBox 25">
            <a:extLst>
              <a:ext uri="{FF2B5EF4-FFF2-40B4-BE49-F238E27FC236}">
                <a16:creationId xmlns:a16="http://schemas.microsoft.com/office/drawing/2014/main" id="{3763FE6D-1604-4B7F-8DDB-4124274E5E4C}"/>
              </a:ext>
            </a:extLst>
          </p:cNvPr>
          <p:cNvSpPr txBox="1"/>
          <p:nvPr/>
        </p:nvSpPr>
        <p:spPr bwMode="auto">
          <a:xfrm>
            <a:off x="7913840" y="3268357"/>
            <a:ext cx="97655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10,000,000</a:t>
            </a:r>
          </a:p>
        </p:txBody>
      </p:sp>
      <p:pic>
        <p:nvPicPr>
          <p:cNvPr id="28" name="Picture 27">
            <a:extLst>
              <a:ext uri="{FF2B5EF4-FFF2-40B4-BE49-F238E27FC236}">
                <a16:creationId xmlns:a16="http://schemas.microsoft.com/office/drawing/2014/main" id="{365EA85B-CA9D-4F6F-AC75-FFAF3B404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61" y="3112473"/>
            <a:ext cx="8053759" cy="162938"/>
          </a:xfrm>
          <a:prstGeom prst="rect">
            <a:avLst/>
          </a:prstGeom>
        </p:spPr>
      </p:pic>
      <p:grpSp>
        <p:nvGrpSpPr>
          <p:cNvPr id="3" name="Group 2">
            <a:extLst>
              <a:ext uri="{FF2B5EF4-FFF2-40B4-BE49-F238E27FC236}">
                <a16:creationId xmlns:a16="http://schemas.microsoft.com/office/drawing/2014/main" id="{45EB310D-978D-405D-BB23-67E317453920}"/>
              </a:ext>
            </a:extLst>
          </p:cNvPr>
          <p:cNvGrpSpPr/>
          <p:nvPr/>
        </p:nvGrpSpPr>
        <p:grpSpPr>
          <a:xfrm>
            <a:off x="739010" y="3268357"/>
            <a:ext cx="8151380" cy="292388"/>
            <a:chOff x="793866" y="4906622"/>
            <a:chExt cx="8151380" cy="292388"/>
          </a:xfrm>
        </p:grpSpPr>
        <p:sp>
          <p:nvSpPr>
            <p:cNvPr id="27" name="TextBox 26">
              <a:extLst>
                <a:ext uri="{FF2B5EF4-FFF2-40B4-BE49-F238E27FC236}">
                  <a16:creationId xmlns:a16="http://schemas.microsoft.com/office/drawing/2014/main" id="{CBED439B-C6E9-4F7C-A9F4-E3EC444F6F38}"/>
                </a:ext>
              </a:extLst>
            </p:cNvPr>
            <p:cNvSpPr txBox="1"/>
            <p:nvPr/>
          </p:nvSpPr>
          <p:spPr bwMode="auto">
            <a:xfrm>
              <a:off x="793866" y="4906622"/>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1,000,000</a:t>
              </a:r>
            </a:p>
          </p:txBody>
        </p:sp>
        <p:sp>
          <p:nvSpPr>
            <p:cNvPr id="29" name="TextBox 28">
              <a:extLst>
                <a:ext uri="{FF2B5EF4-FFF2-40B4-BE49-F238E27FC236}">
                  <a16:creationId xmlns:a16="http://schemas.microsoft.com/office/drawing/2014/main" id="{B02DC99C-EFFA-4A89-AE40-5F109BDADD1B}"/>
                </a:ext>
              </a:extLst>
            </p:cNvPr>
            <p:cNvSpPr txBox="1"/>
            <p:nvPr/>
          </p:nvSpPr>
          <p:spPr bwMode="auto">
            <a:xfrm>
              <a:off x="1591069" y="4906622"/>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2,000,000</a:t>
              </a:r>
            </a:p>
          </p:txBody>
        </p:sp>
        <p:sp>
          <p:nvSpPr>
            <p:cNvPr id="30" name="TextBox 29">
              <a:extLst>
                <a:ext uri="{FF2B5EF4-FFF2-40B4-BE49-F238E27FC236}">
                  <a16:creationId xmlns:a16="http://schemas.microsoft.com/office/drawing/2014/main" id="{8DB510E3-CDAE-4041-B605-746899B64F9D}"/>
                </a:ext>
              </a:extLst>
            </p:cNvPr>
            <p:cNvSpPr txBox="1"/>
            <p:nvPr/>
          </p:nvSpPr>
          <p:spPr bwMode="auto">
            <a:xfrm>
              <a:off x="2388272" y="4906622"/>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3,000,000</a:t>
              </a:r>
            </a:p>
          </p:txBody>
        </p:sp>
        <p:sp>
          <p:nvSpPr>
            <p:cNvPr id="31" name="TextBox 30">
              <a:extLst>
                <a:ext uri="{FF2B5EF4-FFF2-40B4-BE49-F238E27FC236}">
                  <a16:creationId xmlns:a16="http://schemas.microsoft.com/office/drawing/2014/main" id="{FCE97D32-3F55-40D2-9976-DBCFCC0B78F2}"/>
                </a:ext>
              </a:extLst>
            </p:cNvPr>
            <p:cNvSpPr txBox="1"/>
            <p:nvPr/>
          </p:nvSpPr>
          <p:spPr bwMode="auto">
            <a:xfrm>
              <a:off x="3185475" y="4906622"/>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4,000,000</a:t>
              </a:r>
            </a:p>
          </p:txBody>
        </p:sp>
        <p:sp>
          <p:nvSpPr>
            <p:cNvPr id="32" name="TextBox 31">
              <a:extLst>
                <a:ext uri="{FF2B5EF4-FFF2-40B4-BE49-F238E27FC236}">
                  <a16:creationId xmlns:a16="http://schemas.microsoft.com/office/drawing/2014/main" id="{93472E34-D977-4B4A-898F-FD1C32F0B134}"/>
                </a:ext>
              </a:extLst>
            </p:cNvPr>
            <p:cNvSpPr txBox="1"/>
            <p:nvPr/>
          </p:nvSpPr>
          <p:spPr bwMode="auto">
            <a:xfrm>
              <a:off x="3982678" y="4906622"/>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5,000,000</a:t>
              </a:r>
            </a:p>
          </p:txBody>
        </p:sp>
        <p:sp>
          <p:nvSpPr>
            <p:cNvPr id="33" name="TextBox 32">
              <a:extLst>
                <a:ext uri="{FF2B5EF4-FFF2-40B4-BE49-F238E27FC236}">
                  <a16:creationId xmlns:a16="http://schemas.microsoft.com/office/drawing/2014/main" id="{B77F95D6-37C5-4A46-9EBC-8F5170ED7CAC}"/>
                </a:ext>
              </a:extLst>
            </p:cNvPr>
            <p:cNvSpPr txBox="1"/>
            <p:nvPr/>
          </p:nvSpPr>
          <p:spPr bwMode="auto">
            <a:xfrm>
              <a:off x="4779881" y="4906622"/>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6,000,000</a:t>
              </a:r>
            </a:p>
          </p:txBody>
        </p:sp>
        <p:sp>
          <p:nvSpPr>
            <p:cNvPr id="34" name="TextBox 33">
              <a:extLst>
                <a:ext uri="{FF2B5EF4-FFF2-40B4-BE49-F238E27FC236}">
                  <a16:creationId xmlns:a16="http://schemas.microsoft.com/office/drawing/2014/main" id="{4BA47C4C-CFE4-4147-8338-C01B2F1FFEDB}"/>
                </a:ext>
              </a:extLst>
            </p:cNvPr>
            <p:cNvSpPr txBox="1"/>
            <p:nvPr/>
          </p:nvSpPr>
          <p:spPr bwMode="auto">
            <a:xfrm>
              <a:off x="5577084" y="4906622"/>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7,000,000</a:t>
              </a:r>
            </a:p>
          </p:txBody>
        </p:sp>
        <p:sp>
          <p:nvSpPr>
            <p:cNvPr id="35" name="TextBox 34">
              <a:extLst>
                <a:ext uri="{FF2B5EF4-FFF2-40B4-BE49-F238E27FC236}">
                  <a16:creationId xmlns:a16="http://schemas.microsoft.com/office/drawing/2014/main" id="{0519A4E5-C65B-4FE2-8A6C-DADC575077E8}"/>
                </a:ext>
              </a:extLst>
            </p:cNvPr>
            <p:cNvSpPr txBox="1"/>
            <p:nvPr/>
          </p:nvSpPr>
          <p:spPr bwMode="auto">
            <a:xfrm>
              <a:off x="6374287" y="4906622"/>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8,000,000</a:t>
              </a:r>
            </a:p>
          </p:txBody>
        </p:sp>
        <p:sp>
          <p:nvSpPr>
            <p:cNvPr id="36" name="TextBox 35">
              <a:extLst>
                <a:ext uri="{FF2B5EF4-FFF2-40B4-BE49-F238E27FC236}">
                  <a16:creationId xmlns:a16="http://schemas.microsoft.com/office/drawing/2014/main" id="{3FA8F306-3D3C-43EB-93B5-497888A2D411}"/>
                </a:ext>
              </a:extLst>
            </p:cNvPr>
            <p:cNvSpPr txBox="1"/>
            <p:nvPr/>
          </p:nvSpPr>
          <p:spPr bwMode="auto">
            <a:xfrm>
              <a:off x="7171490" y="4906622"/>
              <a:ext cx="8867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9,000,000</a:t>
              </a:r>
            </a:p>
          </p:txBody>
        </p:sp>
        <p:sp>
          <p:nvSpPr>
            <p:cNvPr id="37" name="TextBox 36">
              <a:extLst>
                <a:ext uri="{FF2B5EF4-FFF2-40B4-BE49-F238E27FC236}">
                  <a16:creationId xmlns:a16="http://schemas.microsoft.com/office/drawing/2014/main" id="{1E3EEF1B-8B4F-450C-8B1E-76E751865541}"/>
                </a:ext>
              </a:extLst>
            </p:cNvPr>
            <p:cNvSpPr txBox="1"/>
            <p:nvPr/>
          </p:nvSpPr>
          <p:spPr bwMode="auto">
            <a:xfrm>
              <a:off x="7968696" y="4906622"/>
              <a:ext cx="97655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300" dirty="0">
                  <a:latin typeface="Myriad Pro Semibold" charset="0"/>
                  <a:ea typeface="Myriad Pro Semibold" charset="0"/>
                  <a:cs typeface="Myriad Pro Semibold" charset="0"/>
                </a:rPr>
                <a:t>10,000,000</a:t>
              </a:r>
            </a:p>
          </p:txBody>
        </p:sp>
      </p:grpSp>
    </p:spTree>
    <p:extLst>
      <p:ext uri="{BB962C8B-B14F-4D97-AF65-F5344CB8AC3E}">
        <p14:creationId xmlns:p14="http://schemas.microsoft.com/office/powerpoint/2010/main" val="191649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6"/>
                                        </p:tgtEl>
                                      </p:cBhvr>
                                    </p:animEffect>
                                    <p:set>
                                      <p:cBhvr>
                                        <p:cTn id="84" dur="1" fill="hold">
                                          <p:stCondLst>
                                            <p:cond delay="499"/>
                                          </p:stCondLst>
                                        </p:cTn>
                                        <p:tgtEl>
                                          <p:spTgt spid="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500"/>
                                        <p:tgtEl>
                                          <p:spTgt spid="2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500"/>
                                        <p:tgtEl>
                                          <p:spTgt spid="2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500"/>
                                        <p:tgtEl>
                                          <p:spTgt spid="25"/>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500"/>
                                        <p:tgtEl>
                                          <p:spTgt spid="26"/>
                                        </p:tgtEl>
                                      </p:cBhvr>
                                    </p:animEffec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
                                        </p:tgtEl>
                                        <p:attrNameLst>
                                          <p:attrName>style.visibility</p:attrName>
                                        </p:attrNameLst>
                                      </p:cBhvr>
                                      <p:to>
                                        <p:strVal val="visible"/>
                                      </p:to>
                                    </p:set>
                                  </p:childTnLst>
                                </p:cTn>
                              </p:par>
                              <p:par>
                                <p:cTn id="139" presetID="1" presetClass="exit" presetSubtype="0" fill="hold" grpId="1" nodeType="withEffect">
                                  <p:stCondLst>
                                    <p:cond delay="0"/>
                                  </p:stCondLst>
                                  <p:childTnLst>
                                    <p:set>
                                      <p:cBhvr>
                                        <p:cTn id="140" dur="1" fill="hold">
                                          <p:stCondLst>
                                            <p:cond delay="0"/>
                                          </p:stCondLst>
                                        </p:cTn>
                                        <p:tgtEl>
                                          <p:spTgt spid="17"/>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8"/>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9"/>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20"/>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21"/>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22"/>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23"/>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24"/>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25"/>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26"/>
                                        </p:tgtEl>
                                        <p:attrNameLst>
                                          <p:attrName>style.visibility</p:attrName>
                                        </p:attrNameLst>
                                      </p:cBhvr>
                                      <p:to>
                                        <p:strVal val="hidden"/>
                                      </p:to>
                                    </p:set>
                                  </p:childTnLst>
                                </p:cTn>
                              </p:par>
                            </p:childTnLst>
                          </p:cTn>
                        </p:par>
                        <p:par>
                          <p:cTn id="159" fill="hold">
                            <p:stCondLst>
                              <p:cond delay="0"/>
                            </p:stCondLst>
                            <p:childTnLst>
                              <p:par>
                                <p:cTn id="160" presetID="42" presetClass="path" presetSubtype="0" accel="50000" decel="50000" fill="hold" nodeType="afterEffect">
                                  <p:stCondLst>
                                    <p:cond delay="0"/>
                                  </p:stCondLst>
                                  <p:childTnLst>
                                    <p:animMotion origin="layout" path="M -2.5E-6 3.33333E-6 L -2.5E-6 0.04884 " pathEditMode="relative" rAng="0" ptsTypes="AA">
                                      <p:cBhvr>
                                        <p:cTn id="161" dur="2000" fill="hold"/>
                                        <p:tgtEl>
                                          <p:spTgt spid="3"/>
                                        </p:tgtEl>
                                        <p:attrNameLst>
                                          <p:attrName>ppt_x</p:attrName>
                                          <p:attrName>ppt_y</p:attrName>
                                        </p:attrNameLst>
                                      </p:cBhvr>
                                      <p:rCtr x="0" y="2431"/>
                                    </p:animMotion>
                                  </p:childTnLst>
                                </p:cTn>
                              </p:par>
                            </p:childTnLst>
                          </p:cTn>
                        </p:par>
                        <p:par>
                          <p:cTn id="162" fill="hold">
                            <p:stCondLst>
                              <p:cond delay="2000"/>
                            </p:stCondLst>
                            <p:childTnLst>
                              <p:par>
                                <p:cTn id="163" presetID="10" presetClass="entr" presetSubtype="0" fill="hold" grpId="2" nodeType="after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500"/>
                                        <p:tgtEl>
                                          <p:spTgt spid="15"/>
                                        </p:tgtEl>
                                      </p:cBhvr>
                                    </p:animEffect>
                                  </p:childTnLst>
                                </p:cTn>
                              </p:par>
                              <p:par>
                                <p:cTn id="166" presetID="10" presetClass="entr" presetSubtype="0" fill="hold" grpId="2" nodeType="withEffect">
                                  <p:stCondLst>
                                    <p:cond delay="0"/>
                                  </p:stCondLst>
                                  <p:childTnLst>
                                    <p:set>
                                      <p:cBhvr>
                                        <p:cTn id="167" dur="1" fill="hold">
                                          <p:stCondLst>
                                            <p:cond delay="0"/>
                                          </p:stCondLst>
                                        </p:cTn>
                                        <p:tgtEl>
                                          <p:spTgt spid="14"/>
                                        </p:tgtEl>
                                        <p:attrNameLst>
                                          <p:attrName>style.visibility</p:attrName>
                                        </p:attrNameLst>
                                      </p:cBhvr>
                                      <p:to>
                                        <p:strVal val="visible"/>
                                      </p:to>
                                    </p:set>
                                    <p:animEffect transition="in" filter="fade">
                                      <p:cBhvr>
                                        <p:cTn id="168" dur="500"/>
                                        <p:tgtEl>
                                          <p:spTgt spid="14"/>
                                        </p:tgtEl>
                                      </p:cBhvr>
                                    </p:animEffect>
                                  </p:childTnLst>
                                </p:cTn>
                              </p:par>
                              <p:par>
                                <p:cTn id="169" presetID="10" presetClass="entr" presetSubtype="0" fill="hold" grpId="2" nodeType="withEffect">
                                  <p:stCondLst>
                                    <p:cond delay="0"/>
                                  </p:stCondLst>
                                  <p:childTnLst>
                                    <p:set>
                                      <p:cBhvr>
                                        <p:cTn id="170" dur="1" fill="hold">
                                          <p:stCondLst>
                                            <p:cond delay="0"/>
                                          </p:stCondLst>
                                        </p:cTn>
                                        <p:tgtEl>
                                          <p:spTgt spid="13"/>
                                        </p:tgtEl>
                                        <p:attrNameLst>
                                          <p:attrName>style.visibility</p:attrName>
                                        </p:attrNameLst>
                                      </p:cBhvr>
                                      <p:to>
                                        <p:strVal val="visible"/>
                                      </p:to>
                                    </p:set>
                                    <p:animEffect transition="in" filter="fade">
                                      <p:cBhvr>
                                        <p:cTn id="171" dur="500"/>
                                        <p:tgtEl>
                                          <p:spTgt spid="13"/>
                                        </p:tgtEl>
                                      </p:cBhvr>
                                    </p:animEffect>
                                  </p:childTnLst>
                                </p:cTn>
                              </p:par>
                              <p:par>
                                <p:cTn id="172" presetID="10" presetClass="entr" presetSubtype="0" fill="hold" grpId="2" nodeType="withEffect">
                                  <p:stCondLst>
                                    <p:cond delay="0"/>
                                  </p:stCondLst>
                                  <p:childTnLst>
                                    <p:set>
                                      <p:cBhvr>
                                        <p:cTn id="173" dur="1" fill="hold">
                                          <p:stCondLst>
                                            <p:cond delay="0"/>
                                          </p:stCondLst>
                                        </p:cTn>
                                        <p:tgtEl>
                                          <p:spTgt spid="12"/>
                                        </p:tgtEl>
                                        <p:attrNameLst>
                                          <p:attrName>style.visibility</p:attrName>
                                        </p:attrNameLst>
                                      </p:cBhvr>
                                      <p:to>
                                        <p:strVal val="visible"/>
                                      </p:to>
                                    </p:set>
                                    <p:animEffect transition="in" filter="fade">
                                      <p:cBhvr>
                                        <p:cTn id="174" dur="500"/>
                                        <p:tgtEl>
                                          <p:spTgt spid="12"/>
                                        </p:tgtEl>
                                      </p:cBhvr>
                                    </p:animEffect>
                                  </p:childTnLst>
                                </p:cTn>
                              </p:par>
                              <p:par>
                                <p:cTn id="175" presetID="10" presetClass="entr" presetSubtype="0" fill="hold" grpId="2" nodeType="withEffect">
                                  <p:stCondLst>
                                    <p:cond delay="0"/>
                                  </p:stCondLst>
                                  <p:childTnLst>
                                    <p:set>
                                      <p:cBhvr>
                                        <p:cTn id="176" dur="1" fill="hold">
                                          <p:stCondLst>
                                            <p:cond delay="0"/>
                                          </p:stCondLst>
                                        </p:cTn>
                                        <p:tgtEl>
                                          <p:spTgt spid="11"/>
                                        </p:tgtEl>
                                        <p:attrNameLst>
                                          <p:attrName>style.visibility</p:attrName>
                                        </p:attrNameLst>
                                      </p:cBhvr>
                                      <p:to>
                                        <p:strVal val="visible"/>
                                      </p:to>
                                    </p:set>
                                    <p:animEffect transition="in" filter="fade">
                                      <p:cBhvr>
                                        <p:cTn id="177" dur="500"/>
                                        <p:tgtEl>
                                          <p:spTgt spid="11"/>
                                        </p:tgtEl>
                                      </p:cBhvr>
                                    </p:animEffect>
                                  </p:childTnLst>
                                </p:cTn>
                              </p:par>
                              <p:par>
                                <p:cTn id="178" presetID="10" presetClass="entr" presetSubtype="0" fill="hold" grpId="2" nodeType="withEffect">
                                  <p:stCondLst>
                                    <p:cond delay="0"/>
                                  </p:stCondLst>
                                  <p:childTnLst>
                                    <p:set>
                                      <p:cBhvr>
                                        <p:cTn id="179" dur="1" fill="hold">
                                          <p:stCondLst>
                                            <p:cond delay="0"/>
                                          </p:stCondLst>
                                        </p:cTn>
                                        <p:tgtEl>
                                          <p:spTgt spid="10"/>
                                        </p:tgtEl>
                                        <p:attrNameLst>
                                          <p:attrName>style.visibility</p:attrName>
                                        </p:attrNameLst>
                                      </p:cBhvr>
                                      <p:to>
                                        <p:strVal val="visible"/>
                                      </p:to>
                                    </p:set>
                                    <p:animEffect transition="in" filter="fade">
                                      <p:cBhvr>
                                        <p:cTn id="180" dur="500"/>
                                        <p:tgtEl>
                                          <p:spTgt spid="10"/>
                                        </p:tgtEl>
                                      </p:cBhvr>
                                    </p:animEffect>
                                  </p:childTnLst>
                                </p:cTn>
                              </p:par>
                              <p:par>
                                <p:cTn id="181" presetID="10" presetClass="entr" presetSubtype="0" fill="hold" grpId="2" nodeType="withEffect">
                                  <p:stCondLst>
                                    <p:cond delay="0"/>
                                  </p:stCondLst>
                                  <p:childTnLst>
                                    <p:set>
                                      <p:cBhvr>
                                        <p:cTn id="182" dur="1" fill="hold">
                                          <p:stCondLst>
                                            <p:cond delay="0"/>
                                          </p:stCondLst>
                                        </p:cTn>
                                        <p:tgtEl>
                                          <p:spTgt spid="9"/>
                                        </p:tgtEl>
                                        <p:attrNameLst>
                                          <p:attrName>style.visibility</p:attrName>
                                        </p:attrNameLst>
                                      </p:cBhvr>
                                      <p:to>
                                        <p:strVal val="visible"/>
                                      </p:to>
                                    </p:set>
                                    <p:animEffect transition="in" filter="fade">
                                      <p:cBhvr>
                                        <p:cTn id="183" dur="500"/>
                                        <p:tgtEl>
                                          <p:spTgt spid="9"/>
                                        </p:tgtEl>
                                      </p:cBhvr>
                                    </p:animEffect>
                                  </p:childTnLst>
                                </p:cTn>
                              </p:par>
                              <p:par>
                                <p:cTn id="184" presetID="10" presetClass="entr" presetSubtype="0" fill="hold" grpId="2" nodeType="withEffect">
                                  <p:stCondLst>
                                    <p:cond delay="0"/>
                                  </p:stCondLst>
                                  <p:childTnLst>
                                    <p:set>
                                      <p:cBhvr>
                                        <p:cTn id="185" dur="1" fill="hold">
                                          <p:stCondLst>
                                            <p:cond delay="0"/>
                                          </p:stCondLst>
                                        </p:cTn>
                                        <p:tgtEl>
                                          <p:spTgt spid="8"/>
                                        </p:tgtEl>
                                        <p:attrNameLst>
                                          <p:attrName>style.visibility</p:attrName>
                                        </p:attrNameLst>
                                      </p:cBhvr>
                                      <p:to>
                                        <p:strVal val="visible"/>
                                      </p:to>
                                    </p:set>
                                    <p:animEffect transition="in" filter="fade">
                                      <p:cBhvr>
                                        <p:cTn id="186" dur="500"/>
                                        <p:tgtEl>
                                          <p:spTgt spid="8"/>
                                        </p:tgtEl>
                                      </p:cBhvr>
                                    </p:animEffect>
                                  </p:childTnLst>
                                </p:cTn>
                              </p:par>
                              <p:par>
                                <p:cTn id="187" presetID="10" presetClass="entr" presetSubtype="0" fill="hold" grpId="2" nodeType="withEffect">
                                  <p:stCondLst>
                                    <p:cond delay="0"/>
                                  </p:stCondLst>
                                  <p:childTnLst>
                                    <p:set>
                                      <p:cBhvr>
                                        <p:cTn id="188" dur="1" fill="hold">
                                          <p:stCondLst>
                                            <p:cond delay="0"/>
                                          </p:stCondLst>
                                        </p:cTn>
                                        <p:tgtEl>
                                          <p:spTgt spid="7"/>
                                        </p:tgtEl>
                                        <p:attrNameLst>
                                          <p:attrName>style.visibility</p:attrName>
                                        </p:attrNameLst>
                                      </p:cBhvr>
                                      <p:to>
                                        <p:strVal val="visible"/>
                                      </p:to>
                                    </p:set>
                                    <p:animEffect transition="in" filter="fade">
                                      <p:cBhvr>
                                        <p:cTn id="189" dur="500"/>
                                        <p:tgtEl>
                                          <p:spTgt spid="7"/>
                                        </p:tgtEl>
                                      </p:cBhvr>
                                    </p:animEffect>
                                  </p:childTnLst>
                                </p:cTn>
                              </p:par>
                              <p:par>
                                <p:cTn id="190" presetID="10" presetClass="entr" presetSubtype="0" fill="hold" grpId="2" nodeType="withEffect">
                                  <p:stCondLst>
                                    <p:cond delay="0"/>
                                  </p:stCondLst>
                                  <p:childTnLst>
                                    <p:set>
                                      <p:cBhvr>
                                        <p:cTn id="191" dur="1" fill="hold">
                                          <p:stCondLst>
                                            <p:cond delay="0"/>
                                          </p:stCondLst>
                                        </p:cTn>
                                        <p:tgtEl>
                                          <p:spTgt spid="6"/>
                                        </p:tgtEl>
                                        <p:attrNameLst>
                                          <p:attrName>style.visibility</p:attrName>
                                        </p:attrNameLst>
                                      </p:cBhvr>
                                      <p:to>
                                        <p:strVal val="visible"/>
                                      </p:to>
                                    </p:set>
                                    <p:animEffect transition="in" filter="fade">
                                      <p:cBhvr>
                                        <p:cTn id="19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5:5</a:t>
            </a:r>
          </a:p>
        </p:txBody>
      </p:sp>
      <p:pic>
        <p:nvPicPr>
          <p:cNvPr id="3" name="Picture 2">
            <a:extLst>
              <a:ext uri="{FF2B5EF4-FFF2-40B4-BE49-F238E27FC236}">
                <a16:creationId xmlns:a16="http://schemas.microsoft.com/office/drawing/2014/main" id="{7D26BC41-7658-4051-90B0-C506E3EB0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49" y="1825183"/>
            <a:ext cx="8461102" cy="931070"/>
          </a:xfrm>
          <a:prstGeom prst="rect">
            <a:avLst/>
          </a:prstGeom>
        </p:spPr>
      </p:pic>
      <p:sp>
        <p:nvSpPr>
          <p:cNvPr id="7" name="TextBox 6">
            <a:extLst>
              <a:ext uri="{FF2B5EF4-FFF2-40B4-BE49-F238E27FC236}">
                <a16:creationId xmlns:a16="http://schemas.microsoft.com/office/drawing/2014/main" id="{1690F151-5ED4-4E1A-AFAB-C292332F696F}"/>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2,000,000</a:t>
            </a:r>
          </a:p>
        </p:txBody>
      </p:sp>
      <p:sp>
        <p:nvSpPr>
          <p:cNvPr id="8" name="TextBox 7">
            <a:extLst>
              <a:ext uri="{FF2B5EF4-FFF2-40B4-BE49-F238E27FC236}">
                <a16:creationId xmlns:a16="http://schemas.microsoft.com/office/drawing/2014/main" id="{C7C66B3B-9F7D-4CBA-993D-01F1F1F2C52E}"/>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3,000,000</a:t>
            </a:r>
          </a:p>
        </p:txBody>
      </p:sp>
      <p:grpSp>
        <p:nvGrpSpPr>
          <p:cNvPr id="9" name="Group 8">
            <a:extLst>
              <a:ext uri="{FF2B5EF4-FFF2-40B4-BE49-F238E27FC236}">
                <a16:creationId xmlns:a16="http://schemas.microsoft.com/office/drawing/2014/main" id="{0B684E07-E5A3-48B1-94CB-11C136B9522F}"/>
              </a:ext>
            </a:extLst>
          </p:cNvPr>
          <p:cNvGrpSpPr/>
          <p:nvPr/>
        </p:nvGrpSpPr>
        <p:grpSpPr>
          <a:xfrm>
            <a:off x="1604433" y="3854200"/>
            <a:ext cx="5948005" cy="1544094"/>
            <a:chOff x="1577538" y="3854200"/>
            <a:chExt cx="5948005" cy="1544094"/>
          </a:xfrm>
        </p:grpSpPr>
        <p:sp>
          <p:nvSpPr>
            <p:cNvPr id="10" name="TextBox 9">
              <a:extLst>
                <a:ext uri="{FF2B5EF4-FFF2-40B4-BE49-F238E27FC236}">
                  <a16:creationId xmlns:a16="http://schemas.microsoft.com/office/drawing/2014/main" id="{0397A769-0A52-4C5A-8FEF-D65FFB61D822}"/>
                </a:ext>
              </a:extLst>
            </p:cNvPr>
            <p:cNvSpPr txBox="1"/>
            <p:nvPr/>
          </p:nvSpPr>
          <p:spPr bwMode="auto">
            <a:xfrm>
              <a:off x="1858031" y="3854200"/>
              <a:ext cx="1407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previous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1,000,000</a:t>
              </a:r>
            </a:p>
          </p:txBody>
        </p:sp>
        <p:sp>
          <p:nvSpPr>
            <p:cNvPr id="11" name="TextBox 10">
              <a:extLst>
                <a:ext uri="{FF2B5EF4-FFF2-40B4-BE49-F238E27FC236}">
                  <a16:creationId xmlns:a16="http://schemas.microsoft.com/office/drawing/2014/main" id="{E06EA856-CC45-48E4-A44B-3308010AFB32}"/>
                </a:ext>
              </a:extLst>
            </p:cNvPr>
            <p:cNvSpPr txBox="1"/>
            <p:nvPr/>
          </p:nvSpPr>
          <p:spPr bwMode="auto">
            <a:xfrm>
              <a:off x="5837099" y="3854200"/>
              <a:ext cx="1407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next</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1,000,000</a:t>
              </a:r>
            </a:p>
          </p:txBody>
        </p:sp>
        <p:sp>
          <p:nvSpPr>
            <p:cNvPr id="12" name="Rectangle: Rounded Corners 11">
              <a:extLst>
                <a:ext uri="{FF2B5EF4-FFF2-40B4-BE49-F238E27FC236}">
                  <a16:creationId xmlns:a16="http://schemas.microsoft.com/office/drawing/2014/main" id="{E8745A18-7867-4C40-AF58-043C7F0E5969}"/>
                </a:ext>
              </a:extLst>
            </p:cNvPr>
            <p:cNvSpPr/>
            <p:nvPr/>
          </p:nvSpPr>
          <p:spPr bwMode="auto">
            <a:xfrm>
              <a:off x="1577538" y="4852194"/>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Rounded Corners 12">
              <a:extLst>
                <a:ext uri="{FF2B5EF4-FFF2-40B4-BE49-F238E27FC236}">
                  <a16:creationId xmlns:a16="http://schemas.microsoft.com/office/drawing/2014/main" id="{B0DDCD71-F535-4A1A-967B-FD24266C38FA}"/>
                </a:ext>
              </a:extLst>
            </p:cNvPr>
            <p:cNvSpPr/>
            <p:nvPr/>
          </p:nvSpPr>
          <p:spPr bwMode="auto">
            <a:xfrm>
              <a:off x="5556606" y="4852194"/>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E05B4DC3-EFCD-4D16-9EF2-12B88831D4E6}"/>
                </a:ext>
              </a:extLst>
            </p:cNvPr>
            <p:cNvSpPr txBox="1"/>
            <p:nvPr/>
          </p:nvSpPr>
          <p:spPr bwMode="auto">
            <a:xfrm>
              <a:off x="3858228" y="488250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15" name="TextBox 14">
              <a:extLst>
                <a:ext uri="{FF2B5EF4-FFF2-40B4-BE49-F238E27FC236}">
                  <a16:creationId xmlns:a16="http://schemas.microsoft.com/office/drawing/2014/main" id="{870F6951-A48E-4CD2-B4A9-580F930D92C0}"/>
                </a:ext>
              </a:extLst>
            </p:cNvPr>
            <p:cNvSpPr txBox="1"/>
            <p:nvPr/>
          </p:nvSpPr>
          <p:spPr bwMode="auto">
            <a:xfrm>
              <a:off x="4850193" y="488250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grpSp>
      <p:sp>
        <p:nvSpPr>
          <p:cNvPr id="16" name="TextBox 15">
            <a:extLst>
              <a:ext uri="{FF2B5EF4-FFF2-40B4-BE49-F238E27FC236}">
                <a16:creationId xmlns:a16="http://schemas.microsoft.com/office/drawing/2014/main" id="{8DB897A9-E8A4-41E5-B565-513596F93321}"/>
              </a:ext>
            </a:extLst>
          </p:cNvPr>
          <p:cNvSpPr txBox="1"/>
          <p:nvPr/>
        </p:nvSpPr>
        <p:spPr bwMode="auto">
          <a:xfrm>
            <a:off x="4407555" y="4882507"/>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a</a:t>
            </a:r>
          </a:p>
        </p:txBody>
      </p:sp>
      <p:sp>
        <p:nvSpPr>
          <p:cNvPr id="17" name="TextBox 16">
            <a:extLst>
              <a:ext uri="{FF2B5EF4-FFF2-40B4-BE49-F238E27FC236}">
                <a16:creationId xmlns:a16="http://schemas.microsoft.com/office/drawing/2014/main" id="{9705CA10-F9C9-4899-A61A-E918BB8DD547}"/>
              </a:ext>
            </a:extLst>
          </p:cNvPr>
          <p:cNvSpPr txBox="1"/>
          <p:nvPr/>
        </p:nvSpPr>
        <p:spPr bwMode="auto">
          <a:xfrm>
            <a:off x="4407555" y="488250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b</a:t>
            </a:r>
          </a:p>
        </p:txBody>
      </p:sp>
      <p:sp>
        <p:nvSpPr>
          <p:cNvPr id="18" name="TextBox 17">
            <a:extLst>
              <a:ext uri="{FF2B5EF4-FFF2-40B4-BE49-F238E27FC236}">
                <a16:creationId xmlns:a16="http://schemas.microsoft.com/office/drawing/2014/main" id="{BBEF8070-6D0E-4C7D-9B28-4056B1E1F4EA}"/>
              </a:ext>
            </a:extLst>
          </p:cNvPr>
          <p:cNvSpPr txBox="1"/>
          <p:nvPr/>
        </p:nvSpPr>
        <p:spPr bwMode="auto">
          <a:xfrm>
            <a:off x="4407555" y="4882507"/>
            <a:ext cx="327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c</a:t>
            </a:r>
          </a:p>
        </p:txBody>
      </p:sp>
      <p:sp>
        <p:nvSpPr>
          <p:cNvPr id="19" name="TextBox 18">
            <a:extLst>
              <a:ext uri="{FF2B5EF4-FFF2-40B4-BE49-F238E27FC236}">
                <a16:creationId xmlns:a16="http://schemas.microsoft.com/office/drawing/2014/main" id="{164F06F8-CFA3-4BBE-A345-54DD6E77FC08}"/>
              </a:ext>
            </a:extLst>
          </p:cNvPr>
          <p:cNvSpPr txBox="1"/>
          <p:nvPr/>
        </p:nvSpPr>
        <p:spPr bwMode="auto">
          <a:xfrm>
            <a:off x="4407555" y="488250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d</a:t>
            </a:r>
          </a:p>
        </p:txBody>
      </p:sp>
      <p:sp>
        <p:nvSpPr>
          <p:cNvPr id="20" name="TextBox 19">
            <a:extLst>
              <a:ext uri="{FF2B5EF4-FFF2-40B4-BE49-F238E27FC236}">
                <a16:creationId xmlns:a16="http://schemas.microsoft.com/office/drawing/2014/main" id="{05F5CA3F-49DE-4E1C-B889-BD4E2A22B0A0}"/>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5,000,000</a:t>
            </a:r>
          </a:p>
        </p:txBody>
      </p:sp>
      <p:sp>
        <p:nvSpPr>
          <p:cNvPr id="21" name="TextBox 20">
            <a:extLst>
              <a:ext uri="{FF2B5EF4-FFF2-40B4-BE49-F238E27FC236}">
                <a16:creationId xmlns:a16="http://schemas.microsoft.com/office/drawing/2014/main" id="{375B197D-4EB2-4161-A330-8A17A063D766}"/>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6,000,000</a:t>
            </a:r>
          </a:p>
        </p:txBody>
      </p:sp>
      <p:sp>
        <p:nvSpPr>
          <p:cNvPr id="22" name="TextBox 21">
            <a:extLst>
              <a:ext uri="{FF2B5EF4-FFF2-40B4-BE49-F238E27FC236}">
                <a16:creationId xmlns:a16="http://schemas.microsoft.com/office/drawing/2014/main" id="{5EE75A5B-3A51-4B3B-A676-44D7801223FB}"/>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7,000,000</a:t>
            </a:r>
          </a:p>
        </p:txBody>
      </p:sp>
      <p:sp>
        <p:nvSpPr>
          <p:cNvPr id="23" name="TextBox 22">
            <a:extLst>
              <a:ext uri="{FF2B5EF4-FFF2-40B4-BE49-F238E27FC236}">
                <a16:creationId xmlns:a16="http://schemas.microsoft.com/office/drawing/2014/main" id="{74C6C7BF-2F2F-49D0-BF7F-4BE8BC09149D}"/>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8,000,000</a:t>
            </a:r>
          </a:p>
        </p:txBody>
      </p:sp>
      <p:sp>
        <p:nvSpPr>
          <p:cNvPr id="25" name="Oval 24">
            <a:extLst>
              <a:ext uri="{FF2B5EF4-FFF2-40B4-BE49-F238E27FC236}">
                <a16:creationId xmlns:a16="http://schemas.microsoft.com/office/drawing/2014/main" id="{97FBF822-B260-4319-B31A-9EDCD74CF0F1}"/>
              </a:ext>
            </a:extLst>
          </p:cNvPr>
          <p:cNvSpPr/>
          <p:nvPr/>
        </p:nvSpPr>
        <p:spPr bwMode="auto">
          <a:xfrm>
            <a:off x="5516246" y="4829020"/>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6AF279BE-F147-4DE5-A7F2-29A33C20BA2D}"/>
              </a:ext>
            </a:extLst>
          </p:cNvPr>
          <p:cNvSpPr/>
          <p:nvPr/>
        </p:nvSpPr>
        <p:spPr bwMode="auto">
          <a:xfrm>
            <a:off x="1550279" y="4829020"/>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419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1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1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2"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2"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2"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heel(1)">
                                      <p:cBhvr>
                                        <p:cTn id="91" dur="1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3" nodeType="clickEffect">
                                  <p:stCondLst>
                                    <p:cond delay="0"/>
                                  </p:stCondLst>
                                  <p:childTnLst>
                                    <p:animEffect transition="out" filter="fade">
                                      <p:cBhvr>
                                        <p:cTn id="95" dur="500"/>
                                        <p:tgtEl>
                                          <p:spTgt spid="20"/>
                                        </p:tgtEl>
                                      </p:cBhvr>
                                    </p:animEffect>
                                    <p:set>
                                      <p:cBhvr>
                                        <p:cTn id="96" dur="1" fill="hold">
                                          <p:stCondLst>
                                            <p:cond delay="499"/>
                                          </p:stCondLst>
                                        </p:cTn>
                                        <p:tgtEl>
                                          <p:spTgt spid="20"/>
                                        </p:tgtEl>
                                        <p:attrNameLst>
                                          <p:attrName>style.visibility</p:attrName>
                                        </p:attrNameLst>
                                      </p:cBhvr>
                                      <p:to>
                                        <p:strVal val="hidden"/>
                                      </p:to>
                                    </p:set>
                                  </p:childTnLst>
                                </p:cTn>
                              </p:par>
                              <p:par>
                                <p:cTn id="97" presetID="10" presetClass="exit" presetSubtype="0" fill="hold" grpId="3" nodeType="withEffect">
                                  <p:stCondLst>
                                    <p:cond delay="0"/>
                                  </p:stCondLst>
                                  <p:childTnLst>
                                    <p:animEffect transition="out" filter="fade">
                                      <p:cBhvr>
                                        <p:cTn id="98" dur="500"/>
                                        <p:tgtEl>
                                          <p:spTgt spid="21"/>
                                        </p:tgtEl>
                                      </p:cBhvr>
                                    </p:animEffect>
                                    <p:set>
                                      <p:cBhvr>
                                        <p:cTn id="99" dur="1" fill="hold">
                                          <p:stCondLst>
                                            <p:cond delay="499"/>
                                          </p:stCondLst>
                                        </p:cTn>
                                        <p:tgtEl>
                                          <p:spTgt spid="21"/>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par>
                                <p:cTn id="103" presetID="10" presetClass="exit" presetSubtype="0" fill="hold" grpId="3" nodeType="withEffect">
                                  <p:stCondLst>
                                    <p:cond delay="0"/>
                                  </p:stCondLst>
                                  <p:childTnLst>
                                    <p:animEffect transition="out" filter="fade">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500"/>
                                        <p:tgtEl>
                                          <p:spTgt spid="1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500"/>
                                        <p:tgtEl>
                                          <p:spTgt spid="2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500"/>
                                        <p:tgtEl>
                                          <p:spTgt spid="23"/>
                                        </p:tgtEl>
                                      </p:cBhvr>
                                    </p:animEffect>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4"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heel(1)">
                                      <p:cBhvr>
                                        <p:cTn id="124"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6" grpId="0"/>
      <p:bldP spid="16" grpId="1"/>
      <p:bldP spid="17" grpId="0"/>
      <p:bldP spid="17" grpId="1"/>
      <p:bldP spid="18" grpId="0"/>
      <p:bldP spid="18" grpId="1"/>
      <p:bldP spid="19" grpId="0"/>
      <p:bldP spid="20" grpId="0"/>
      <p:bldP spid="20" grpId="1"/>
      <p:bldP spid="20" grpId="2"/>
      <p:bldP spid="20" grpId="3"/>
      <p:bldP spid="21" grpId="0"/>
      <p:bldP spid="21" grpId="1"/>
      <p:bldP spid="21" grpId="2"/>
      <p:bldP spid="21" grpId="3"/>
      <p:bldP spid="22" grpId="0"/>
      <p:bldP spid="23" grpId="0"/>
      <p:bldP spid="25" grpId="0" animBg="1"/>
      <p:bldP spid="25" grpId="1" animBg="1"/>
      <p:bldP spid="25" grpId="2" animBg="1"/>
      <p:bldP spid="25" grpId="3" animBg="1"/>
      <p:bldP spid="25" grpId="4" animBg="1"/>
      <p:bldP spid="26" grpId="0" animBg="1"/>
      <p:bldP spid="26"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5:6</a:t>
            </a:r>
          </a:p>
        </p:txBody>
      </p:sp>
      <p:pic>
        <p:nvPicPr>
          <p:cNvPr id="7" name="Picture 6">
            <a:extLst>
              <a:ext uri="{FF2B5EF4-FFF2-40B4-BE49-F238E27FC236}">
                <a16:creationId xmlns:a16="http://schemas.microsoft.com/office/drawing/2014/main" id="{71628805-7B01-4E61-8512-54EBD2480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49" y="1839731"/>
            <a:ext cx="8461102" cy="901973"/>
          </a:xfrm>
          <a:prstGeom prst="rect">
            <a:avLst/>
          </a:prstGeom>
        </p:spPr>
      </p:pic>
      <p:sp>
        <p:nvSpPr>
          <p:cNvPr id="8" name="TextBox 7">
            <a:extLst>
              <a:ext uri="{FF2B5EF4-FFF2-40B4-BE49-F238E27FC236}">
                <a16:creationId xmlns:a16="http://schemas.microsoft.com/office/drawing/2014/main" id="{E80FE0E0-24F2-49FA-B699-EEF30B2F9FEA}"/>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2,000,000</a:t>
            </a:r>
          </a:p>
        </p:txBody>
      </p:sp>
      <p:sp>
        <p:nvSpPr>
          <p:cNvPr id="9" name="TextBox 8">
            <a:extLst>
              <a:ext uri="{FF2B5EF4-FFF2-40B4-BE49-F238E27FC236}">
                <a16:creationId xmlns:a16="http://schemas.microsoft.com/office/drawing/2014/main" id="{3DF942C3-F252-48F4-B2C0-1A570C746CAD}"/>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3,000,000</a:t>
            </a:r>
          </a:p>
        </p:txBody>
      </p:sp>
      <p:grpSp>
        <p:nvGrpSpPr>
          <p:cNvPr id="10" name="Group 9">
            <a:extLst>
              <a:ext uri="{FF2B5EF4-FFF2-40B4-BE49-F238E27FC236}">
                <a16:creationId xmlns:a16="http://schemas.microsoft.com/office/drawing/2014/main" id="{41E4866A-548D-4CEC-9110-DED18E4ACB05}"/>
              </a:ext>
            </a:extLst>
          </p:cNvPr>
          <p:cNvGrpSpPr/>
          <p:nvPr/>
        </p:nvGrpSpPr>
        <p:grpSpPr>
          <a:xfrm>
            <a:off x="1604433" y="3854200"/>
            <a:ext cx="5948005" cy="1544094"/>
            <a:chOff x="1577538" y="3854200"/>
            <a:chExt cx="5948005" cy="1544094"/>
          </a:xfrm>
        </p:grpSpPr>
        <p:sp>
          <p:nvSpPr>
            <p:cNvPr id="11" name="TextBox 10">
              <a:extLst>
                <a:ext uri="{FF2B5EF4-FFF2-40B4-BE49-F238E27FC236}">
                  <a16:creationId xmlns:a16="http://schemas.microsoft.com/office/drawing/2014/main" id="{F5615C5D-C9F6-483D-A93E-E03658DFAF76}"/>
                </a:ext>
              </a:extLst>
            </p:cNvPr>
            <p:cNvSpPr txBox="1"/>
            <p:nvPr/>
          </p:nvSpPr>
          <p:spPr bwMode="auto">
            <a:xfrm>
              <a:off x="1858031" y="3854200"/>
              <a:ext cx="1407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previous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1,000,000</a:t>
              </a:r>
            </a:p>
          </p:txBody>
        </p:sp>
        <p:sp>
          <p:nvSpPr>
            <p:cNvPr id="12" name="TextBox 11">
              <a:extLst>
                <a:ext uri="{FF2B5EF4-FFF2-40B4-BE49-F238E27FC236}">
                  <a16:creationId xmlns:a16="http://schemas.microsoft.com/office/drawing/2014/main" id="{8EBFCCA5-41D4-495E-BCE7-F73F76645CAD}"/>
                </a:ext>
              </a:extLst>
            </p:cNvPr>
            <p:cNvSpPr txBox="1"/>
            <p:nvPr/>
          </p:nvSpPr>
          <p:spPr bwMode="auto">
            <a:xfrm>
              <a:off x="5837099" y="3854200"/>
              <a:ext cx="1407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next</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1,000,000</a:t>
              </a:r>
            </a:p>
          </p:txBody>
        </p:sp>
        <p:sp>
          <p:nvSpPr>
            <p:cNvPr id="13" name="Rectangle: Rounded Corners 12">
              <a:extLst>
                <a:ext uri="{FF2B5EF4-FFF2-40B4-BE49-F238E27FC236}">
                  <a16:creationId xmlns:a16="http://schemas.microsoft.com/office/drawing/2014/main" id="{03176627-AAFE-4A4D-A7A8-948C54672EAB}"/>
                </a:ext>
              </a:extLst>
            </p:cNvPr>
            <p:cNvSpPr/>
            <p:nvPr/>
          </p:nvSpPr>
          <p:spPr bwMode="auto">
            <a:xfrm>
              <a:off x="1577538" y="4852194"/>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Rounded Corners 13">
              <a:extLst>
                <a:ext uri="{FF2B5EF4-FFF2-40B4-BE49-F238E27FC236}">
                  <a16:creationId xmlns:a16="http://schemas.microsoft.com/office/drawing/2014/main" id="{36970685-02A7-4989-8D0B-42F3A626AD8C}"/>
                </a:ext>
              </a:extLst>
            </p:cNvPr>
            <p:cNvSpPr/>
            <p:nvPr/>
          </p:nvSpPr>
          <p:spPr bwMode="auto">
            <a:xfrm>
              <a:off x="5556606" y="4852194"/>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ADDF62BC-FCFB-4818-B24D-0EEFB092FFFA}"/>
                </a:ext>
              </a:extLst>
            </p:cNvPr>
            <p:cNvSpPr txBox="1"/>
            <p:nvPr/>
          </p:nvSpPr>
          <p:spPr bwMode="auto">
            <a:xfrm>
              <a:off x="3553428" y="488250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16" name="TextBox 15">
              <a:extLst>
                <a:ext uri="{FF2B5EF4-FFF2-40B4-BE49-F238E27FC236}">
                  <a16:creationId xmlns:a16="http://schemas.microsoft.com/office/drawing/2014/main" id="{8848C9B7-6450-4328-81FE-0D465FD0584F}"/>
                </a:ext>
              </a:extLst>
            </p:cNvPr>
            <p:cNvSpPr txBox="1"/>
            <p:nvPr/>
          </p:nvSpPr>
          <p:spPr bwMode="auto">
            <a:xfrm>
              <a:off x="5148643" y="488250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grpSp>
      <p:sp>
        <p:nvSpPr>
          <p:cNvPr id="17" name="TextBox 16">
            <a:extLst>
              <a:ext uri="{FF2B5EF4-FFF2-40B4-BE49-F238E27FC236}">
                <a16:creationId xmlns:a16="http://schemas.microsoft.com/office/drawing/2014/main" id="{98EC38ED-01EA-4BE0-A928-4F71F923CC28}"/>
              </a:ext>
            </a:extLst>
          </p:cNvPr>
          <p:cNvSpPr txBox="1"/>
          <p:nvPr/>
        </p:nvSpPr>
        <p:spPr bwMode="auto">
          <a:xfrm>
            <a:off x="3835284" y="4882507"/>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2,783,450</a:t>
            </a:r>
          </a:p>
        </p:txBody>
      </p:sp>
      <p:sp>
        <p:nvSpPr>
          <p:cNvPr id="18" name="TextBox 17">
            <a:extLst>
              <a:ext uri="{FF2B5EF4-FFF2-40B4-BE49-F238E27FC236}">
                <a16:creationId xmlns:a16="http://schemas.microsoft.com/office/drawing/2014/main" id="{1CC47087-412D-4C79-896F-567192F0EEB2}"/>
              </a:ext>
            </a:extLst>
          </p:cNvPr>
          <p:cNvSpPr txBox="1"/>
          <p:nvPr/>
        </p:nvSpPr>
        <p:spPr bwMode="auto">
          <a:xfrm>
            <a:off x="3835284" y="4882507"/>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5,192,012</a:t>
            </a:r>
          </a:p>
        </p:txBody>
      </p:sp>
      <p:sp>
        <p:nvSpPr>
          <p:cNvPr id="19" name="TextBox 18">
            <a:extLst>
              <a:ext uri="{FF2B5EF4-FFF2-40B4-BE49-F238E27FC236}">
                <a16:creationId xmlns:a16="http://schemas.microsoft.com/office/drawing/2014/main" id="{77F966D5-9BE0-4522-B44F-9B19A1FA1DCE}"/>
              </a:ext>
            </a:extLst>
          </p:cNvPr>
          <p:cNvSpPr txBox="1"/>
          <p:nvPr/>
        </p:nvSpPr>
        <p:spPr bwMode="auto">
          <a:xfrm>
            <a:off x="3835284" y="4882507"/>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5,811,159</a:t>
            </a:r>
          </a:p>
        </p:txBody>
      </p:sp>
      <p:sp>
        <p:nvSpPr>
          <p:cNvPr id="20" name="TextBox 19">
            <a:extLst>
              <a:ext uri="{FF2B5EF4-FFF2-40B4-BE49-F238E27FC236}">
                <a16:creationId xmlns:a16="http://schemas.microsoft.com/office/drawing/2014/main" id="{E6AD93CB-20C8-40A5-BC6C-868983BF6D47}"/>
              </a:ext>
            </a:extLst>
          </p:cNvPr>
          <p:cNvSpPr txBox="1"/>
          <p:nvPr/>
        </p:nvSpPr>
        <p:spPr bwMode="auto">
          <a:xfrm>
            <a:off x="3835284" y="4882507"/>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7,683,102</a:t>
            </a:r>
          </a:p>
        </p:txBody>
      </p:sp>
      <p:sp>
        <p:nvSpPr>
          <p:cNvPr id="21" name="TextBox 20">
            <a:extLst>
              <a:ext uri="{FF2B5EF4-FFF2-40B4-BE49-F238E27FC236}">
                <a16:creationId xmlns:a16="http://schemas.microsoft.com/office/drawing/2014/main" id="{566D4417-D101-4708-8180-5F0F2C2BDE8C}"/>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5,000,000</a:t>
            </a:r>
          </a:p>
        </p:txBody>
      </p:sp>
      <p:sp>
        <p:nvSpPr>
          <p:cNvPr id="22" name="TextBox 21">
            <a:extLst>
              <a:ext uri="{FF2B5EF4-FFF2-40B4-BE49-F238E27FC236}">
                <a16:creationId xmlns:a16="http://schemas.microsoft.com/office/drawing/2014/main" id="{F514F04B-9C37-4D4E-86FD-86A1473ECFFF}"/>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6,000,000</a:t>
            </a:r>
          </a:p>
        </p:txBody>
      </p:sp>
      <p:sp>
        <p:nvSpPr>
          <p:cNvPr id="23" name="TextBox 22">
            <a:extLst>
              <a:ext uri="{FF2B5EF4-FFF2-40B4-BE49-F238E27FC236}">
                <a16:creationId xmlns:a16="http://schemas.microsoft.com/office/drawing/2014/main" id="{17285F1F-5CE8-4D8C-BD91-D4E91B86E92B}"/>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7,000,000</a:t>
            </a:r>
          </a:p>
        </p:txBody>
      </p:sp>
      <p:sp>
        <p:nvSpPr>
          <p:cNvPr id="24" name="TextBox 23">
            <a:extLst>
              <a:ext uri="{FF2B5EF4-FFF2-40B4-BE49-F238E27FC236}">
                <a16:creationId xmlns:a16="http://schemas.microsoft.com/office/drawing/2014/main" id="{012A1CAC-5A5E-4673-8384-77C90A33AF6A}"/>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8,000,000</a:t>
            </a:r>
          </a:p>
        </p:txBody>
      </p:sp>
      <p:sp>
        <p:nvSpPr>
          <p:cNvPr id="25" name="Oval 24">
            <a:extLst>
              <a:ext uri="{FF2B5EF4-FFF2-40B4-BE49-F238E27FC236}">
                <a16:creationId xmlns:a16="http://schemas.microsoft.com/office/drawing/2014/main" id="{5B08C2BC-6938-4A7F-BC60-56C0B113967A}"/>
              </a:ext>
            </a:extLst>
          </p:cNvPr>
          <p:cNvSpPr/>
          <p:nvPr/>
        </p:nvSpPr>
        <p:spPr bwMode="auto">
          <a:xfrm>
            <a:off x="5516246" y="4829020"/>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AADEBFC3-8524-4F54-8883-740B89EDF902}"/>
              </a:ext>
            </a:extLst>
          </p:cNvPr>
          <p:cNvSpPr/>
          <p:nvPr/>
        </p:nvSpPr>
        <p:spPr bwMode="auto">
          <a:xfrm>
            <a:off x="1550279" y="4829020"/>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321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1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1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2"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2"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2"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heel(1)">
                                      <p:cBhvr>
                                        <p:cTn id="91" dur="1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3" nodeType="clickEffect">
                                  <p:stCondLst>
                                    <p:cond delay="0"/>
                                  </p:stCondLst>
                                  <p:childTnLst>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par>
                                <p:cTn id="97" presetID="10" presetClass="exit" presetSubtype="0" fill="hold" grpId="3" nodeType="withEffect">
                                  <p:stCondLst>
                                    <p:cond delay="0"/>
                                  </p:stCondLst>
                                  <p:childTnLst>
                                    <p:animEffect transition="out" filter="fade">
                                      <p:cBhvr>
                                        <p:cTn id="98" dur="500"/>
                                        <p:tgtEl>
                                          <p:spTgt spid="22"/>
                                        </p:tgtEl>
                                      </p:cBhvr>
                                    </p:animEffect>
                                    <p:set>
                                      <p:cBhvr>
                                        <p:cTn id="99" dur="1" fill="hold">
                                          <p:stCondLst>
                                            <p:cond delay="499"/>
                                          </p:stCondLst>
                                        </p:cTn>
                                        <p:tgtEl>
                                          <p:spTgt spid="2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9"/>
                                        </p:tgtEl>
                                      </p:cBhvr>
                                    </p:animEffect>
                                    <p:set>
                                      <p:cBhvr>
                                        <p:cTn id="102" dur="1" fill="hold">
                                          <p:stCondLst>
                                            <p:cond delay="499"/>
                                          </p:stCondLst>
                                        </p:cTn>
                                        <p:tgtEl>
                                          <p:spTgt spid="19"/>
                                        </p:tgtEl>
                                        <p:attrNameLst>
                                          <p:attrName>style.visibility</p:attrName>
                                        </p:attrNameLst>
                                      </p:cBhvr>
                                      <p:to>
                                        <p:strVal val="hidden"/>
                                      </p:to>
                                    </p:set>
                                  </p:childTnLst>
                                </p:cTn>
                              </p:par>
                              <p:par>
                                <p:cTn id="103" presetID="10" presetClass="exit" presetSubtype="0" fill="hold" grpId="3" nodeType="withEffect">
                                  <p:stCondLst>
                                    <p:cond delay="0"/>
                                  </p:stCondLst>
                                  <p:childTnLst>
                                    <p:animEffect transition="out" filter="fade">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500"/>
                                        <p:tgtEl>
                                          <p:spTgt spid="2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500"/>
                                        <p:tgtEl>
                                          <p:spTgt spid="24"/>
                                        </p:tgtEl>
                                      </p:cBhvr>
                                    </p:animEffect>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4"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heel(1)">
                                      <p:cBhvr>
                                        <p:cTn id="124"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7" grpId="0"/>
      <p:bldP spid="17" grpId="1"/>
      <p:bldP spid="18" grpId="0"/>
      <p:bldP spid="18" grpId="1"/>
      <p:bldP spid="19" grpId="0"/>
      <p:bldP spid="19" grpId="1"/>
      <p:bldP spid="20" grpId="0"/>
      <p:bldP spid="21" grpId="0"/>
      <p:bldP spid="21" grpId="1"/>
      <p:bldP spid="21" grpId="2"/>
      <p:bldP spid="21" grpId="3"/>
      <p:bldP spid="22" grpId="0"/>
      <p:bldP spid="22" grpId="1"/>
      <p:bldP spid="22" grpId="2"/>
      <p:bldP spid="22" grpId="3"/>
      <p:bldP spid="23" grpId="0"/>
      <p:bldP spid="24" grpId="0"/>
      <p:bldP spid="25" grpId="0" animBg="1"/>
      <p:bldP spid="25" grpId="1" animBg="1"/>
      <p:bldP spid="25" grpId="2" animBg="1"/>
      <p:bldP spid="25" grpId="3" animBg="1"/>
      <p:bldP spid="25" grpId="4" animBg="1"/>
      <p:bldP spid="26" grpId="0" animBg="1"/>
      <p:bldP spid="26"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C81064F3-4F54-4696-AA75-053CC1EF80F8}"/>
              </a:ext>
            </a:extLst>
          </p:cNvPr>
          <p:cNvGrpSpPr/>
          <p:nvPr/>
        </p:nvGrpSpPr>
        <p:grpSpPr>
          <a:xfrm>
            <a:off x="1566333" y="1243562"/>
            <a:ext cx="6008349" cy="3992069"/>
            <a:chOff x="1566333" y="1243562"/>
            <a:chExt cx="6008349" cy="3992069"/>
          </a:xfrm>
        </p:grpSpPr>
        <p:sp>
          <p:nvSpPr>
            <p:cNvPr id="28" name="Rectangle: Rounded Corners 27">
              <a:extLst>
                <a:ext uri="{FF2B5EF4-FFF2-40B4-BE49-F238E27FC236}">
                  <a16:creationId xmlns:a16="http://schemas.microsoft.com/office/drawing/2014/main" id="{FA16AF34-E7EA-4E78-9892-7B134FA21F9D}"/>
                </a:ext>
              </a:extLst>
            </p:cNvPr>
            <p:cNvSpPr/>
            <p:nvPr/>
          </p:nvSpPr>
          <p:spPr bwMode="auto">
            <a:xfrm>
              <a:off x="5583501" y="2241556"/>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4" name="Rectangle: Rounded Corners 63">
              <a:extLst>
                <a:ext uri="{FF2B5EF4-FFF2-40B4-BE49-F238E27FC236}">
                  <a16:creationId xmlns:a16="http://schemas.microsoft.com/office/drawing/2014/main" id="{09F188FB-AC32-4F98-9E04-BFB781899FB2}"/>
                </a:ext>
              </a:extLst>
            </p:cNvPr>
            <p:cNvSpPr/>
            <p:nvPr/>
          </p:nvSpPr>
          <p:spPr bwMode="auto">
            <a:xfrm>
              <a:off x="5584809" y="3025876"/>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Rectangle: Rounded Corners 72">
              <a:extLst>
                <a:ext uri="{FF2B5EF4-FFF2-40B4-BE49-F238E27FC236}">
                  <a16:creationId xmlns:a16="http://schemas.microsoft.com/office/drawing/2014/main" id="{069AFA99-978F-4C1D-ACD6-3E33B02F7447}"/>
                </a:ext>
              </a:extLst>
            </p:cNvPr>
            <p:cNvSpPr/>
            <p:nvPr/>
          </p:nvSpPr>
          <p:spPr bwMode="auto">
            <a:xfrm>
              <a:off x="5583851" y="3845421"/>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Rectangle: Rounded Corners 81">
              <a:extLst>
                <a:ext uri="{FF2B5EF4-FFF2-40B4-BE49-F238E27FC236}">
                  <a16:creationId xmlns:a16="http://schemas.microsoft.com/office/drawing/2014/main" id="{CA89B360-F05F-4A24-B09F-C0D08FAE0B38}"/>
                </a:ext>
              </a:extLst>
            </p:cNvPr>
            <p:cNvSpPr/>
            <p:nvPr/>
          </p:nvSpPr>
          <p:spPr bwMode="auto">
            <a:xfrm>
              <a:off x="5583501" y="4688290"/>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D53B9362-085D-4664-BF7F-903A6D54E527}"/>
                </a:ext>
              </a:extLst>
            </p:cNvPr>
            <p:cNvSpPr txBox="1"/>
            <p:nvPr/>
          </p:nvSpPr>
          <p:spPr bwMode="auto">
            <a:xfrm>
              <a:off x="1566333" y="2234899"/>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2,000,000</a:t>
              </a:r>
            </a:p>
          </p:txBody>
        </p:sp>
        <p:sp>
          <p:nvSpPr>
            <p:cNvPr id="23" name="TextBox 22">
              <a:extLst>
                <a:ext uri="{FF2B5EF4-FFF2-40B4-BE49-F238E27FC236}">
                  <a16:creationId xmlns:a16="http://schemas.microsoft.com/office/drawing/2014/main" id="{51B8F6A4-098F-4370-9433-86EA256FF053}"/>
                </a:ext>
              </a:extLst>
            </p:cNvPr>
            <p:cNvSpPr txBox="1"/>
            <p:nvPr/>
          </p:nvSpPr>
          <p:spPr bwMode="auto">
            <a:xfrm>
              <a:off x="5538843" y="2234899"/>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3,000,000</a:t>
              </a:r>
            </a:p>
          </p:txBody>
        </p:sp>
        <p:sp>
          <p:nvSpPr>
            <p:cNvPr id="25" name="TextBox 24">
              <a:extLst>
                <a:ext uri="{FF2B5EF4-FFF2-40B4-BE49-F238E27FC236}">
                  <a16:creationId xmlns:a16="http://schemas.microsoft.com/office/drawing/2014/main" id="{A47EC53E-A51C-461C-B1C8-E29F78D1A04E}"/>
                </a:ext>
              </a:extLst>
            </p:cNvPr>
            <p:cNvSpPr txBox="1"/>
            <p:nvPr/>
          </p:nvSpPr>
          <p:spPr bwMode="auto">
            <a:xfrm>
              <a:off x="1884926" y="1243562"/>
              <a:ext cx="1407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previous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1,000,000</a:t>
              </a:r>
            </a:p>
          </p:txBody>
        </p:sp>
        <p:sp>
          <p:nvSpPr>
            <p:cNvPr id="26" name="TextBox 25">
              <a:extLst>
                <a:ext uri="{FF2B5EF4-FFF2-40B4-BE49-F238E27FC236}">
                  <a16:creationId xmlns:a16="http://schemas.microsoft.com/office/drawing/2014/main" id="{1B5CEA0C-782C-4C0C-A0F2-2F25BC48140C}"/>
                </a:ext>
              </a:extLst>
            </p:cNvPr>
            <p:cNvSpPr txBox="1"/>
            <p:nvPr/>
          </p:nvSpPr>
          <p:spPr bwMode="auto">
            <a:xfrm>
              <a:off x="5863994" y="1243562"/>
              <a:ext cx="1407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next</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1,000,000</a:t>
              </a:r>
            </a:p>
          </p:txBody>
        </p:sp>
        <p:sp>
          <p:nvSpPr>
            <p:cNvPr id="27" name="Rectangle: Rounded Corners 26">
              <a:extLst>
                <a:ext uri="{FF2B5EF4-FFF2-40B4-BE49-F238E27FC236}">
                  <a16:creationId xmlns:a16="http://schemas.microsoft.com/office/drawing/2014/main" id="{5B0874D1-1EC9-4EFA-9680-39DCDFB8663E}"/>
                </a:ext>
              </a:extLst>
            </p:cNvPr>
            <p:cNvSpPr/>
            <p:nvPr/>
          </p:nvSpPr>
          <p:spPr bwMode="auto">
            <a:xfrm>
              <a:off x="1604433" y="2241556"/>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22EB0FD5-5269-4E10-A515-F69AB3FE07B7}"/>
                </a:ext>
              </a:extLst>
            </p:cNvPr>
            <p:cNvSpPr txBox="1"/>
            <p:nvPr/>
          </p:nvSpPr>
          <p:spPr bwMode="auto">
            <a:xfrm>
              <a:off x="3580323" y="227186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30" name="TextBox 29">
              <a:extLst>
                <a:ext uri="{FF2B5EF4-FFF2-40B4-BE49-F238E27FC236}">
                  <a16:creationId xmlns:a16="http://schemas.microsoft.com/office/drawing/2014/main" id="{6350BA22-8332-4F05-8B82-5141CFB5AC24}"/>
                </a:ext>
              </a:extLst>
            </p:cNvPr>
            <p:cNvSpPr txBox="1"/>
            <p:nvPr/>
          </p:nvSpPr>
          <p:spPr bwMode="auto">
            <a:xfrm>
              <a:off x="5175538" y="227186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31" name="TextBox 30">
              <a:extLst>
                <a:ext uri="{FF2B5EF4-FFF2-40B4-BE49-F238E27FC236}">
                  <a16:creationId xmlns:a16="http://schemas.microsoft.com/office/drawing/2014/main" id="{70017FE2-2986-44E8-8A7E-231696380DA2}"/>
                </a:ext>
              </a:extLst>
            </p:cNvPr>
            <p:cNvSpPr txBox="1"/>
            <p:nvPr/>
          </p:nvSpPr>
          <p:spPr bwMode="auto">
            <a:xfrm>
              <a:off x="3835284" y="2271869"/>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2,</a:t>
              </a:r>
              <a:r>
                <a:rPr lang="en-GB" sz="2400" dirty="0">
                  <a:solidFill>
                    <a:schemeClr val="bg1"/>
                  </a:solidFill>
                  <a:latin typeface="Myriad Pro Semibold" charset="0"/>
                  <a:ea typeface="Myriad Pro Semibold" charset="0"/>
                  <a:cs typeface="Myriad Pro Semibold" charset="0"/>
                </a:rPr>
                <a:t>7</a:t>
              </a:r>
              <a:r>
                <a:rPr lang="en-GB" sz="2400" dirty="0">
                  <a:latin typeface="Myriad Pro Semibold" charset="0"/>
                  <a:ea typeface="Myriad Pro Semibold" charset="0"/>
                  <a:cs typeface="Myriad Pro Semibold" charset="0"/>
                </a:rPr>
                <a:t>83,450</a:t>
              </a:r>
            </a:p>
          </p:txBody>
        </p:sp>
        <p:sp>
          <p:nvSpPr>
            <p:cNvPr id="61" name="TextBox 60">
              <a:extLst>
                <a:ext uri="{FF2B5EF4-FFF2-40B4-BE49-F238E27FC236}">
                  <a16:creationId xmlns:a16="http://schemas.microsoft.com/office/drawing/2014/main" id="{CEF2F6D1-3179-4B3F-99EA-08F82FD20A75}"/>
                </a:ext>
              </a:extLst>
            </p:cNvPr>
            <p:cNvSpPr txBox="1"/>
            <p:nvPr/>
          </p:nvSpPr>
          <p:spPr bwMode="auto">
            <a:xfrm>
              <a:off x="1567641" y="3019219"/>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5,000,000</a:t>
              </a:r>
            </a:p>
          </p:txBody>
        </p:sp>
        <p:sp>
          <p:nvSpPr>
            <p:cNvPr id="62" name="TextBox 61">
              <a:extLst>
                <a:ext uri="{FF2B5EF4-FFF2-40B4-BE49-F238E27FC236}">
                  <a16:creationId xmlns:a16="http://schemas.microsoft.com/office/drawing/2014/main" id="{2E11D374-2B75-40AE-AE59-38260A8498EA}"/>
                </a:ext>
              </a:extLst>
            </p:cNvPr>
            <p:cNvSpPr txBox="1"/>
            <p:nvPr/>
          </p:nvSpPr>
          <p:spPr bwMode="auto">
            <a:xfrm>
              <a:off x="5540151" y="3019219"/>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6,000,000</a:t>
              </a:r>
            </a:p>
          </p:txBody>
        </p:sp>
        <p:sp>
          <p:nvSpPr>
            <p:cNvPr id="63" name="Rectangle: Rounded Corners 62">
              <a:extLst>
                <a:ext uri="{FF2B5EF4-FFF2-40B4-BE49-F238E27FC236}">
                  <a16:creationId xmlns:a16="http://schemas.microsoft.com/office/drawing/2014/main" id="{735725DF-2F16-4E6D-9CD9-D5BDCE824B0F}"/>
                </a:ext>
              </a:extLst>
            </p:cNvPr>
            <p:cNvSpPr/>
            <p:nvPr/>
          </p:nvSpPr>
          <p:spPr bwMode="auto">
            <a:xfrm>
              <a:off x="1605741" y="3025876"/>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TextBox 64">
              <a:extLst>
                <a:ext uri="{FF2B5EF4-FFF2-40B4-BE49-F238E27FC236}">
                  <a16:creationId xmlns:a16="http://schemas.microsoft.com/office/drawing/2014/main" id="{E6813F2A-0895-4FEB-AB50-06E43237FBA1}"/>
                </a:ext>
              </a:extLst>
            </p:cNvPr>
            <p:cNvSpPr txBox="1"/>
            <p:nvPr/>
          </p:nvSpPr>
          <p:spPr bwMode="auto">
            <a:xfrm>
              <a:off x="3581631" y="305618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66" name="TextBox 65">
              <a:extLst>
                <a:ext uri="{FF2B5EF4-FFF2-40B4-BE49-F238E27FC236}">
                  <a16:creationId xmlns:a16="http://schemas.microsoft.com/office/drawing/2014/main" id="{D4FCDF98-8A77-4183-BAB3-41490A4C7526}"/>
                </a:ext>
              </a:extLst>
            </p:cNvPr>
            <p:cNvSpPr txBox="1"/>
            <p:nvPr/>
          </p:nvSpPr>
          <p:spPr bwMode="auto">
            <a:xfrm>
              <a:off x="5176846" y="305618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67" name="TextBox 66">
              <a:extLst>
                <a:ext uri="{FF2B5EF4-FFF2-40B4-BE49-F238E27FC236}">
                  <a16:creationId xmlns:a16="http://schemas.microsoft.com/office/drawing/2014/main" id="{A8DEF34D-6093-4BFF-919E-212F48A94D59}"/>
                </a:ext>
              </a:extLst>
            </p:cNvPr>
            <p:cNvSpPr txBox="1"/>
            <p:nvPr/>
          </p:nvSpPr>
          <p:spPr bwMode="auto">
            <a:xfrm>
              <a:off x="3836593" y="3056189"/>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5,</a:t>
              </a:r>
              <a:r>
                <a:rPr lang="en-GB" sz="2400" dirty="0">
                  <a:solidFill>
                    <a:schemeClr val="bg1"/>
                  </a:solidFill>
                  <a:latin typeface="Myriad Pro Semibold" charset="0"/>
                  <a:ea typeface="Myriad Pro Semibold" charset="0"/>
                  <a:cs typeface="Myriad Pro Semibold" charset="0"/>
                </a:rPr>
                <a:t>1</a:t>
              </a:r>
              <a:r>
                <a:rPr lang="en-GB" sz="2400" dirty="0">
                  <a:latin typeface="Myriad Pro Semibold" charset="0"/>
                  <a:ea typeface="Myriad Pro Semibold" charset="0"/>
                  <a:cs typeface="Myriad Pro Semibold" charset="0"/>
                </a:rPr>
                <a:t>92,012</a:t>
              </a:r>
            </a:p>
          </p:txBody>
        </p:sp>
        <p:sp>
          <p:nvSpPr>
            <p:cNvPr id="70" name="TextBox 69">
              <a:extLst>
                <a:ext uri="{FF2B5EF4-FFF2-40B4-BE49-F238E27FC236}">
                  <a16:creationId xmlns:a16="http://schemas.microsoft.com/office/drawing/2014/main" id="{FE40EB29-521D-4FDB-B999-C02F832B7802}"/>
                </a:ext>
              </a:extLst>
            </p:cNvPr>
            <p:cNvSpPr txBox="1"/>
            <p:nvPr/>
          </p:nvSpPr>
          <p:spPr bwMode="auto">
            <a:xfrm>
              <a:off x="1566683" y="3838764"/>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5,000,000</a:t>
              </a:r>
            </a:p>
          </p:txBody>
        </p:sp>
        <p:sp>
          <p:nvSpPr>
            <p:cNvPr id="71" name="TextBox 70">
              <a:extLst>
                <a:ext uri="{FF2B5EF4-FFF2-40B4-BE49-F238E27FC236}">
                  <a16:creationId xmlns:a16="http://schemas.microsoft.com/office/drawing/2014/main" id="{C879133E-BB7E-4F8B-992A-4174D5013B8F}"/>
                </a:ext>
              </a:extLst>
            </p:cNvPr>
            <p:cNvSpPr txBox="1"/>
            <p:nvPr/>
          </p:nvSpPr>
          <p:spPr bwMode="auto">
            <a:xfrm>
              <a:off x="5539193" y="3838764"/>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6,000,000</a:t>
              </a:r>
            </a:p>
          </p:txBody>
        </p:sp>
        <p:sp>
          <p:nvSpPr>
            <p:cNvPr id="72" name="Rectangle: Rounded Corners 71">
              <a:extLst>
                <a:ext uri="{FF2B5EF4-FFF2-40B4-BE49-F238E27FC236}">
                  <a16:creationId xmlns:a16="http://schemas.microsoft.com/office/drawing/2014/main" id="{DA4619AC-5758-4A96-A4B4-DD9705FE898C}"/>
                </a:ext>
              </a:extLst>
            </p:cNvPr>
            <p:cNvSpPr/>
            <p:nvPr/>
          </p:nvSpPr>
          <p:spPr bwMode="auto">
            <a:xfrm>
              <a:off x="1604783" y="3845421"/>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4" name="TextBox 73">
              <a:extLst>
                <a:ext uri="{FF2B5EF4-FFF2-40B4-BE49-F238E27FC236}">
                  <a16:creationId xmlns:a16="http://schemas.microsoft.com/office/drawing/2014/main" id="{5FF2454A-6FBB-47B8-96DB-09814A0DD668}"/>
                </a:ext>
              </a:extLst>
            </p:cNvPr>
            <p:cNvSpPr txBox="1"/>
            <p:nvPr/>
          </p:nvSpPr>
          <p:spPr bwMode="auto">
            <a:xfrm>
              <a:off x="3580673" y="387573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75" name="TextBox 74">
              <a:extLst>
                <a:ext uri="{FF2B5EF4-FFF2-40B4-BE49-F238E27FC236}">
                  <a16:creationId xmlns:a16="http://schemas.microsoft.com/office/drawing/2014/main" id="{124A57BF-D702-4996-8EA5-C157F9B6D1E3}"/>
                </a:ext>
              </a:extLst>
            </p:cNvPr>
            <p:cNvSpPr txBox="1"/>
            <p:nvPr/>
          </p:nvSpPr>
          <p:spPr bwMode="auto">
            <a:xfrm>
              <a:off x="5175888" y="387573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76" name="TextBox 75">
              <a:extLst>
                <a:ext uri="{FF2B5EF4-FFF2-40B4-BE49-F238E27FC236}">
                  <a16:creationId xmlns:a16="http://schemas.microsoft.com/office/drawing/2014/main" id="{BDB401CD-9F23-4711-A0AA-3F9356268BCB}"/>
                </a:ext>
              </a:extLst>
            </p:cNvPr>
            <p:cNvSpPr txBox="1"/>
            <p:nvPr/>
          </p:nvSpPr>
          <p:spPr bwMode="auto">
            <a:xfrm>
              <a:off x="3835635" y="3875734"/>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5,</a:t>
              </a:r>
              <a:r>
                <a:rPr lang="en-GB" sz="2400" dirty="0">
                  <a:solidFill>
                    <a:schemeClr val="bg1"/>
                  </a:solidFill>
                  <a:latin typeface="Myriad Pro Semibold" charset="0"/>
                  <a:ea typeface="Myriad Pro Semibold" charset="0"/>
                  <a:cs typeface="Myriad Pro Semibold" charset="0"/>
                </a:rPr>
                <a:t>8</a:t>
              </a:r>
              <a:r>
                <a:rPr lang="en-GB" sz="2400" dirty="0">
                  <a:latin typeface="Myriad Pro Semibold" charset="0"/>
                  <a:ea typeface="Myriad Pro Semibold" charset="0"/>
                  <a:cs typeface="Myriad Pro Semibold" charset="0"/>
                </a:rPr>
                <a:t>11,159</a:t>
              </a:r>
            </a:p>
          </p:txBody>
        </p:sp>
        <p:sp>
          <p:nvSpPr>
            <p:cNvPr id="79" name="TextBox 78">
              <a:extLst>
                <a:ext uri="{FF2B5EF4-FFF2-40B4-BE49-F238E27FC236}">
                  <a16:creationId xmlns:a16="http://schemas.microsoft.com/office/drawing/2014/main" id="{7BB4F8F7-172B-401C-AEF9-D2953D3D2A18}"/>
                </a:ext>
              </a:extLst>
            </p:cNvPr>
            <p:cNvSpPr txBox="1"/>
            <p:nvPr/>
          </p:nvSpPr>
          <p:spPr bwMode="auto">
            <a:xfrm>
              <a:off x="1566333" y="4681633"/>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7,000,000</a:t>
              </a:r>
            </a:p>
          </p:txBody>
        </p:sp>
        <p:sp>
          <p:nvSpPr>
            <p:cNvPr id="80" name="TextBox 79">
              <a:extLst>
                <a:ext uri="{FF2B5EF4-FFF2-40B4-BE49-F238E27FC236}">
                  <a16:creationId xmlns:a16="http://schemas.microsoft.com/office/drawing/2014/main" id="{721CE3FB-0CAD-49A5-B88B-0E0050FEAE99}"/>
                </a:ext>
              </a:extLst>
            </p:cNvPr>
            <p:cNvSpPr txBox="1"/>
            <p:nvPr/>
          </p:nvSpPr>
          <p:spPr bwMode="auto">
            <a:xfrm>
              <a:off x="5538843" y="4681633"/>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8,000,000</a:t>
              </a:r>
            </a:p>
          </p:txBody>
        </p:sp>
        <p:sp>
          <p:nvSpPr>
            <p:cNvPr id="81" name="Rectangle: Rounded Corners 80">
              <a:extLst>
                <a:ext uri="{FF2B5EF4-FFF2-40B4-BE49-F238E27FC236}">
                  <a16:creationId xmlns:a16="http://schemas.microsoft.com/office/drawing/2014/main" id="{940F4E1B-95F7-4B54-B4FB-8EF55C0E1EE1}"/>
                </a:ext>
              </a:extLst>
            </p:cNvPr>
            <p:cNvSpPr/>
            <p:nvPr/>
          </p:nvSpPr>
          <p:spPr bwMode="auto">
            <a:xfrm>
              <a:off x="1604433" y="4688290"/>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3" name="TextBox 82">
              <a:extLst>
                <a:ext uri="{FF2B5EF4-FFF2-40B4-BE49-F238E27FC236}">
                  <a16:creationId xmlns:a16="http://schemas.microsoft.com/office/drawing/2014/main" id="{6B5EBA95-B147-4D04-9D2F-309AD019B770}"/>
                </a:ext>
              </a:extLst>
            </p:cNvPr>
            <p:cNvSpPr txBox="1"/>
            <p:nvPr/>
          </p:nvSpPr>
          <p:spPr bwMode="auto">
            <a:xfrm>
              <a:off x="3580323" y="471860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84" name="TextBox 83">
              <a:extLst>
                <a:ext uri="{FF2B5EF4-FFF2-40B4-BE49-F238E27FC236}">
                  <a16:creationId xmlns:a16="http://schemas.microsoft.com/office/drawing/2014/main" id="{928A1BCB-F8B4-4A5B-87C0-D2B980583EE4}"/>
                </a:ext>
              </a:extLst>
            </p:cNvPr>
            <p:cNvSpPr txBox="1"/>
            <p:nvPr/>
          </p:nvSpPr>
          <p:spPr bwMode="auto">
            <a:xfrm>
              <a:off x="5175538" y="471860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85" name="TextBox 84">
              <a:extLst>
                <a:ext uri="{FF2B5EF4-FFF2-40B4-BE49-F238E27FC236}">
                  <a16:creationId xmlns:a16="http://schemas.microsoft.com/office/drawing/2014/main" id="{5189DAB8-9778-454F-85D6-A92A54F75C20}"/>
                </a:ext>
              </a:extLst>
            </p:cNvPr>
            <p:cNvSpPr txBox="1"/>
            <p:nvPr/>
          </p:nvSpPr>
          <p:spPr bwMode="auto">
            <a:xfrm>
              <a:off x="3835285" y="4718603"/>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7,</a:t>
              </a:r>
              <a:r>
                <a:rPr lang="en-GB" sz="2400" dirty="0">
                  <a:solidFill>
                    <a:schemeClr val="bg1"/>
                  </a:solidFill>
                  <a:latin typeface="Myriad Pro Semibold" charset="0"/>
                  <a:ea typeface="Myriad Pro Semibold" charset="0"/>
                  <a:cs typeface="Myriad Pro Semibold" charset="0"/>
                </a:rPr>
                <a:t>6</a:t>
              </a:r>
              <a:r>
                <a:rPr lang="en-GB" sz="2400" dirty="0">
                  <a:latin typeface="Myriad Pro Semibold" charset="0"/>
                  <a:ea typeface="Myriad Pro Semibold" charset="0"/>
                  <a:cs typeface="Myriad Pro Semibold" charset="0"/>
                </a:rPr>
                <a:t>83,102</a:t>
              </a:r>
            </a:p>
          </p:txBody>
        </p:sp>
      </p:grpSp>
      <p:sp>
        <p:nvSpPr>
          <p:cNvPr id="2" name="Text Placeholder 1"/>
          <p:cNvSpPr>
            <a:spLocks noGrp="1"/>
          </p:cNvSpPr>
          <p:nvPr>
            <p:ph type="body" sz="quarter" idx="11"/>
          </p:nvPr>
        </p:nvSpPr>
        <p:spPr/>
        <p:txBody>
          <a:bodyPr/>
          <a:lstStyle/>
          <a:p>
            <a:r>
              <a:rPr lang="en-GB" dirty="0"/>
              <a:t>1.30 Numbers up to 10,000,000 </a:t>
            </a:r>
            <a:r>
              <a:rPr lang="en-US" dirty="0"/>
              <a:t>– step 5:7</a:t>
            </a:r>
          </a:p>
        </p:txBody>
      </p:sp>
      <p:sp>
        <p:nvSpPr>
          <p:cNvPr id="39" name="Oval 38">
            <a:extLst>
              <a:ext uri="{FF2B5EF4-FFF2-40B4-BE49-F238E27FC236}">
                <a16:creationId xmlns:a16="http://schemas.microsoft.com/office/drawing/2014/main" id="{F802C89A-25C9-4D4B-88DE-60C0EF2A8294}"/>
              </a:ext>
            </a:extLst>
          </p:cNvPr>
          <p:cNvSpPr/>
          <p:nvPr/>
        </p:nvSpPr>
        <p:spPr bwMode="auto">
          <a:xfrm>
            <a:off x="5516246" y="2218382"/>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Oval 68">
            <a:extLst>
              <a:ext uri="{FF2B5EF4-FFF2-40B4-BE49-F238E27FC236}">
                <a16:creationId xmlns:a16="http://schemas.microsoft.com/office/drawing/2014/main" id="{7F868AE2-B04E-4F69-AC57-209BC929E331}"/>
              </a:ext>
            </a:extLst>
          </p:cNvPr>
          <p:cNvSpPr/>
          <p:nvPr/>
        </p:nvSpPr>
        <p:spPr bwMode="auto">
          <a:xfrm>
            <a:off x="1551587" y="3002702"/>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7" name="Oval 76">
            <a:extLst>
              <a:ext uri="{FF2B5EF4-FFF2-40B4-BE49-F238E27FC236}">
                <a16:creationId xmlns:a16="http://schemas.microsoft.com/office/drawing/2014/main" id="{F8ED4DD1-023A-4A31-AB51-2999C46C0942}"/>
              </a:ext>
            </a:extLst>
          </p:cNvPr>
          <p:cNvSpPr/>
          <p:nvPr/>
        </p:nvSpPr>
        <p:spPr bwMode="auto">
          <a:xfrm>
            <a:off x="5516596" y="3822247"/>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6" name="Oval 85">
            <a:extLst>
              <a:ext uri="{FF2B5EF4-FFF2-40B4-BE49-F238E27FC236}">
                <a16:creationId xmlns:a16="http://schemas.microsoft.com/office/drawing/2014/main" id="{603E82F9-8D1F-4B6F-B194-3CE2E2FC1A09}"/>
              </a:ext>
            </a:extLst>
          </p:cNvPr>
          <p:cNvSpPr/>
          <p:nvPr/>
        </p:nvSpPr>
        <p:spPr bwMode="auto">
          <a:xfrm>
            <a:off x="5516246" y="4665116"/>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8" name="TextBox 87">
            <a:extLst>
              <a:ext uri="{FF2B5EF4-FFF2-40B4-BE49-F238E27FC236}">
                <a16:creationId xmlns:a16="http://schemas.microsoft.com/office/drawing/2014/main" id="{02E133AC-6FE5-4819-9B8C-0CDB91919DEC}"/>
              </a:ext>
            </a:extLst>
          </p:cNvPr>
          <p:cNvSpPr txBox="1"/>
          <p:nvPr/>
        </p:nvSpPr>
        <p:spPr bwMode="auto">
          <a:xfrm>
            <a:off x="4072210" y="227186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7</a:t>
            </a:r>
          </a:p>
        </p:txBody>
      </p:sp>
      <p:sp>
        <p:nvSpPr>
          <p:cNvPr id="89" name="TextBox 88">
            <a:extLst>
              <a:ext uri="{FF2B5EF4-FFF2-40B4-BE49-F238E27FC236}">
                <a16:creationId xmlns:a16="http://schemas.microsoft.com/office/drawing/2014/main" id="{65EAC2A1-AFF2-4E95-976E-A7535C1E1122}"/>
              </a:ext>
            </a:extLst>
          </p:cNvPr>
          <p:cNvSpPr txBox="1"/>
          <p:nvPr/>
        </p:nvSpPr>
        <p:spPr bwMode="auto">
          <a:xfrm>
            <a:off x="4073923" y="305618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1</a:t>
            </a:r>
          </a:p>
        </p:txBody>
      </p:sp>
      <p:sp>
        <p:nvSpPr>
          <p:cNvPr id="90" name="TextBox 89">
            <a:extLst>
              <a:ext uri="{FF2B5EF4-FFF2-40B4-BE49-F238E27FC236}">
                <a16:creationId xmlns:a16="http://schemas.microsoft.com/office/drawing/2014/main" id="{7C76B033-B9D6-4F54-95C8-312BB5A5152E}"/>
              </a:ext>
            </a:extLst>
          </p:cNvPr>
          <p:cNvSpPr txBox="1"/>
          <p:nvPr/>
        </p:nvSpPr>
        <p:spPr bwMode="auto">
          <a:xfrm>
            <a:off x="4072168" y="387573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8</a:t>
            </a:r>
          </a:p>
        </p:txBody>
      </p:sp>
      <p:sp>
        <p:nvSpPr>
          <p:cNvPr id="91" name="TextBox 90">
            <a:extLst>
              <a:ext uri="{FF2B5EF4-FFF2-40B4-BE49-F238E27FC236}">
                <a16:creationId xmlns:a16="http://schemas.microsoft.com/office/drawing/2014/main" id="{A54B4E18-D6CE-4EA7-B906-735833E8D0B5}"/>
              </a:ext>
            </a:extLst>
          </p:cNvPr>
          <p:cNvSpPr txBox="1"/>
          <p:nvPr/>
        </p:nvSpPr>
        <p:spPr bwMode="auto">
          <a:xfrm>
            <a:off x="4072210" y="471860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6</a:t>
            </a:r>
          </a:p>
        </p:txBody>
      </p:sp>
      <p:cxnSp>
        <p:nvCxnSpPr>
          <p:cNvPr id="92" name="Straight Connector 91">
            <a:extLst>
              <a:ext uri="{FF2B5EF4-FFF2-40B4-BE49-F238E27FC236}">
                <a16:creationId xmlns:a16="http://schemas.microsoft.com/office/drawing/2014/main" id="{FBD8EF3E-0F5D-47E3-BF9D-9A5FF64F277F}"/>
              </a:ext>
            </a:extLst>
          </p:cNvPr>
          <p:cNvCxnSpPr>
            <a:cxnSpLocks/>
          </p:cNvCxnSpPr>
          <p:nvPr/>
        </p:nvCxnSpPr>
        <p:spPr bwMode="auto">
          <a:xfrm>
            <a:off x="4171546" y="2683948"/>
            <a:ext cx="155979"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a:extLst>
              <a:ext uri="{FF2B5EF4-FFF2-40B4-BE49-F238E27FC236}">
                <a16:creationId xmlns:a16="http://schemas.microsoft.com/office/drawing/2014/main" id="{2EF11781-2524-4F1D-A681-AE68508522A6}"/>
              </a:ext>
            </a:extLst>
          </p:cNvPr>
          <p:cNvCxnSpPr>
            <a:cxnSpLocks/>
          </p:cNvCxnSpPr>
          <p:nvPr/>
        </p:nvCxnSpPr>
        <p:spPr bwMode="auto">
          <a:xfrm>
            <a:off x="4171546" y="3471348"/>
            <a:ext cx="155979"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a:extLst>
              <a:ext uri="{FF2B5EF4-FFF2-40B4-BE49-F238E27FC236}">
                <a16:creationId xmlns:a16="http://schemas.microsoft.com/office/drawing/2014/main" id="{7B4396AC-F8CF-4910-A4D1-F574C4BB3898}"/>
              </a:ext>
            </a:extLst>
          </p:cNvPr>
          <p:cNvCxnSpPr>
            <a:cxnSpLocks/>
          </p:cNvCxnSpPr>
          <p:nvPr/>
        </p:nvCxnSpPr>
        <p:spPr bwMode="auto">
          <a:xfrm>
            <a:off x="4171546" y="4293673"/>
            <a:ext cx="155979"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a:extLst>
              <a:ext uri="{FF2B5EF4-FFF2-40B4-BE49-F238E27FC236}">
                <a16:creationId xmlns:a16="http://schemas.microsoft.com/office/drawing/2014/main" id="{D954A9E7-A6F8-4313-9CB6-F57F8731B06A}"/>
              </a:ext>
            </a:extLst>
          </p:cNvPr>
          <p:cNvCxnSpPr>
            <a:cxnSpLocks/>
          </p:cNvCxnSpPr>
          <p:nvPr/>
        </p:nvCxnSpPr>
        <p:spPr bwMode="auto">
          <a:xfrm>
            <a:off x="4171546" y="5135048"/>
            <a:ext cx="155979"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475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500" fill="hold"/>
                                        <p:tgtEl>
                                          <p:spTgt spid="88"/>
                                        </p:tgtEl>
                                        <p:attrNameLst>
                                          <p:attrName>style.color</p:attrName>
                                        </p:attrNameLst>
                                      </p:cBhvr>
                                      <p:to>
                                        <a:srgbClr val="E72420"/>
                                      </p:to>
                                    </p:animClr>
                                  </p:childTnLst>
                                </p:cTn>
                              </p:par>
                              <p:par>
                                <p:cTn id="7" presetID="10"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animEffect transition="in" filter="fade">
                                      <p:cBhvr>
                                        <p:cTn id="9" dur="1000"/>
                                        <p:tgtEl>
                                          <p:spTgt spid="9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heel(1)">
                                      <p:cBhvr>
                                        <p:cTn id="14" dur="1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1500" fill="hold"/>
                                        <p:tgtEl>
                                          <p:spTgt spid="89"/>
                                        </p:tgtEl>
                                        <p:attrNameLst>
                                          <p:attrName>style.color</p:attrName>
                                        </p:attrNameLst>
                                      </p:cBhvr>
                                      <p:to>
                                        <a:srgbClr val="E72420"/>
                                      </p:to>
                                    </p:animClr>
                                  </p:childTnLst>
                                </p:cTn>
                              </p:par>
                              <p:par>
                                <p:cTn id="19" presetID="10"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1000"/>
                                        <p:tgtEl>
                                          <p:spTgt spid="9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1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1500" fill="hold"/>
                                        <p:tgtEl>
                                          <p:spTgt spid="90"/>
                                        </p:tgtEl>
                                        <p:attrNameLst>
                                          <p:attrName>style.color</p:attrName>
                                        </p:attrNameLst>
                                      </p:cBhvr>
                                      <p:to>
                                        <a:srgbClr val="E72420"/>
                                      </p:to>
                                    </p:animClr>
                                  </p:childTnLst>
                                </p:cTn>
                              </p:par>
                              <p:par>
                                <p:cTn id="31" presetID="10"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1000"/>
                                        <p:tgtEl>
                                          <p:spTgt spid="9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heel(1)">
                                      <p:cBhvr>
                                        <p:cTn id="38" dur="1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0" nodeType="clickEffect">
                                  <p:stCondLst>
                                    <p:cond delay="0"/>
                                  </p:stCondLst>
                                  <p:childTnLst>
                                    <p:animClr clrSpc="rgb" dir="cw">
                                      <p:cBhvr override="childStyle">
                                        <p:cTn id="42" dur="1500" fill="hold"/>
                                        <p:tgtEl>
                                          <p:spTgt spid="91"/>
                                        </p:tgtEl>
                                        <p:attrNameLst>
                                          <p:attrName>style.color</p:attrName>
                                        </p:attrNameLst>
                                      </p:cBhvr>
                                      <p:to>
                                        <a:srgbClr val="E72420"/>
                                      </p:to>
                                    </p:animClr>
                                  </p:childTnLst>
                                </p:cTn>
                              </p:par>
                              <p:par>
                                <p:cTn id="43" presetID="10" presetClass="entr" presetSubtype="0" fill="hold" nodeType="with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1000"/>
                                        <p:tgtEl>
                                          <p:spTgt spid="96"/>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wheel(1)">
                                      <p:cBhvr>
                                        <p:cTn id="50" dur="1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9" grpId="0" animBg="1"/>
      <p:bldP spid="77" grpId="0" animBg="1"/>
      <p:bldP spid="86" grpId="0" animBg="1"/>
      <p:bldP spid="88" grpId="0"/>
      <p:bldP spid="89" grpId="0"/>
      <p:bldP spid="90" grpId="0"/>
      <p:bldP spid="9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5:9</a:t>
            </a:r>
          </a:p>
        </p:txBody>
      </p:sp>
      <p:pic>
        <p:nvPicPr>
          <p:cNvPr id="7" name="Picture 6">
            <a:extLst>
              <a:ext uri="{FF2B5EF4-FFF2-40B4-BE49-F238E27FC236}">
                <a16:creationId xmlns:a16="http://schemas.microsoft.com/office/drawing/2014/main" id="{11349AF8-D5DB-4E1B-A36D-DB39BDD17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52" y="1801905"/>
            <a:ext cx="8461102" cy="901974"/>
          </a:xfrm>
          <a:prstGeom prst="rect">
            <a:avLst/>
          </a:prstGeom>
        </p:spPr>
      </p:pic>
      <p:sp>
        <p:nvSpPr>
          <p:cNvPr id="8" name="TextBox 7">
            <a:extLst>
              <a:ext uri="{FF2B5EF4-FFF2-40B4-BE49-F238E27FC236}">
                <a16:creationId xmlns:a16="http://schemas.microsoft.com/office/drawing/2014/main" id="{0CEAA435-E874-4683-993F-755C269FEEAE}"/>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3,000,000</a:t>
            </a:r>
          </a:p>
        </p:txBody>
      </p:sp>
      <p:sp>
        <p:nvSpPr>
          <p:cNvPr id="9" name="TextBox 8">
            <a:extLst>
              <a:ext uri="{FF2B5EF4-FFF2-40B4-BE49-F238E27FC236}">
                <a16:creationId xmlns:a16="http://schemas.microsoft.com/office/drawing/2014/main" id="{2C2F4BDB-C465-49BA-8F2A-309CF3673393}"/>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3,100,000</a:t>
            </a:r>
          </a:p>
        </p:txBody>
      </p:sp>
      <p:grpSp>
        <p:nvGrpSpPr>
          <p:cNvPr id="10" name="Group 9">
            <a:extLst>
              <a:ext uri="{FF2B5EF4-FFF2-40B4-BE49-F238E27FC236}">
                <a16:creationId xmlns:a16="http://schemas.microsoft.com/office/drawing/2014/main" id="{06846914-E24A-4B3B-800F-5601B7808FA4}"/>
              </a:ext>
            </a:extLst>
          </p:cNvPr>
          <p:cNvGrpSpPr/>
          <p:nvPr/>
        </p:nvGrpSpPr>
        <p:grpSpPr>
          <a:xfrm>
            <a:off x="1604433" y="3854200"/>
            <a:ext cx="5948005" cy="1544094"/>
            <a:chOff x="1577538" y="3854200"/>
            <a:chExt cx="5948005" cy="1544094"/>
          </a:xfrm>
        </p:grpSpPr>
        <p:sp>
          <p:nvSpPr>
            <p:cNvPr id="11" name="TextBox 10">
              <a:extLst>
                <a:ext uri="{FF2B5EF4-FFF2-40B4-BE49-F238E27FC236}">
                  <a16:creationId xmlns:a16="http://schemas.microsoft.com/office/drawing/2014/main" id="{234135BC-8403-469B-A57A-A400D61C2F97}"/>
                </a:ext>
              </a:extLst>
            </p:cNvPr>
            <p:cNvSpPr txBox="1"/>
            <p:nvPr/>
          </p:nvSpPr>
          <p:spPr bwMode="auto">
            <a:xfrm>
              <a:off x="1885378" y="3854200"/>
              <a:ext cx="13532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previous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a:t>
              </a:r>
            </a:p>
          </p:txBody>
        </p:sp>
        <p:sp>
          <p:nvSpPr>
            <p:cNvPr id="12" name="TextBox 11">
              <a:extLst>
                <a:ext uri="{FF2B5EF4-FFF2-40B4-BE49-F238E27FC236}">
                  <a16:creationId xmlns:a16="http://schemas.microsoft.com/office/drawing/2014/main" id="{BD083CB0-BD44-44B0-95D9-ADE9C5CBA38E}"/>
                </a:ext>
              </a:extLst>
            </p:cNvPr>
            <p:cNvSpPr txBox="1"/>
            <p:nvPr/>
          </p:nvSpPr>
          <p:spPr bwMode="auto">
            <a:xfrm>
              <a:off x="5864446" y="3854200"/>
              <a:ext cx="13532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next</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a:t>
              </a:r>
            </a:p>
          </p:txBody>
        </p:sp>
        <p:sp>
          <p:nvSpPr>
            <p:cNvPr id="13" name="Rectangle: Rounded Corners 12">
              <a:extLst>
                <a:ext uri="{FF2B5EF4-FFF2-40B4-BE49-F238E27FC236}">
                  <a16:creationId xmlns:a16="http://schemas.microsoft.com/office/drawing/2014/main" id="{5C6F05A4-028D-41F6-BBA6-B8554B2D08B0}"/>
                </a:ext>
              </a:extLst>
            </p:cNvPr>
            <p:cNvSpPr/>
            <p:nvPr/>
          </p:nvSpPr>
          <p:spPr bwMode="auto">
            <a:xfrm>
              <a:off x="1577538" y="4852194"/>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Rounded Corners 13">
              <a:extLst>
                <a:ext uri="{FF2B5EF4-FFF2-40B4-BE49-F238E27FC236}">
                  <a16:creationId xmlns:a16="http://schemas.microsoft.com/office/drawing/2014/main" id="{142ACBE7-7848-4C67-8C17-6CE09345F408}"/>
                </a:ext>
              </a:extLst>
            </p:cNvPr>
            <p:cNvSpPr/>
            <p:nvPr/>
          </p:nvSpPr>
          <p:spPr bwMode="auto">
            <a:xfrm>
              <a:off x="5556606" y="4852194"/>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5E81DB44-6053-471A-AAF1-DEEFC5DD44C4}"/>
                </a:ext>
              </a:extLst>
            </p:cNvPr>
            <p:cNvSpPr txBox="1"/>
            <p:nvPr/>
          </p:nvSpPr>
          <p:spPr bwMode="auto">
            <a:xfrm>
              <a:off x="3858228" y="488250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16" name="TextBox 15">
              <a:extLst>
                <a:ext uri="{FF2B5EF4-FFF2-40B4-BE49-F238E27FC236}">
                  <a16:creationId xmlns:a16="http://schemas.microsoft.com/office/drawing/2014/main" id="{4AF0DF9C-FFF0-457D-8457-BA6A99D51540}"/>
                </a:ext>
              </a:extLst>
            </p:cNvPr>
            <p:cNvSpPr txBox="1"/>
            <p:nvPr/>
          </p:nvSpPr>
          <p:spPr bwMode="auto">
            <a:xfrm>
              <a:off x="4850193" y="488250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grpSp>
      <p:sp>
        <p:nvSpPr>
          <p:cNvPr id="17" name="TextBox 16">
            <a:extLst>
              <a:ext uri="{FF2B5EF4-FFF2-40B4-BE49-F238E27FC236}">
                <a16:creationId xmlns:a16="http://schemas.microsoft.com/office/drawing/2014/main" id="{D9BE5E3C-B6A3-4F5C-8985-57A71D42DD3E}"/>
              </a:ext>
            </a:extLst>
          </p:cNvPr>
          <p:cNvSpPr txBox="1"/>
          <p:nvPr/>
        </p:nvSpPr>
        <p:spPr bwMode="auto">
          <a:xfrm>
            <a:off x="4407555" y="4882507"/>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a</a:t>
            </a:r>
          </a:p>
        </p:txBody>
      </p:sp>
      <p:sp>
        <p:nvSpPr>
          <p:cNvPr id="18" name="TextBox 17">
            <a:extLst>
              <a:ext uri="{FF2B5EF4-FFF2-40B4-BE49-F238E27FC236}">
                <a16:creationId xmlns:a16="http://schemas.microsoft.com/office/drawing/2014/main" id="{ACB432BE-4179-486F-A5FD-6BD2A44361B7}"/>
              </a:ext>
            </a:extLst>
          </p:cNvPr>
          <p:cNvSpPr txBox="1"/>
          <p:nvPr/>
        </p:nvSpPr>
        <p:spPr bwMode="auto">
          <a:xfrm>
            <a:off x="4407555" y="488250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b</a:t>
            </a:r>
          </a:p>
        </p:txBody>
      </p:sp>
      <p:sp>
        <p:nvSpPr>
          <p:cNvPr id="19" name="TextBox 18">
            <a:extLst>
              <a:ext uri="{FF2B5EF4-FFF2-40B4-BE49-F238E27FC236}">
                <a16:creationId xmlns:a16="http://schemas.microsoft.com/office/drawing/2014/main" id="{5BA0BFCE-184C-4B70-81A2-D7E2A4A232AD}"/>
              </a:ext>
            </a:extLst>
          </p:cNvPr>
          <p:cNvSpPr txBox="1"/>
          <p:nvPr/>
        </p:nvSpPr>
        <p:spPr bwMode="auto">
          <a:xfrm>
            <a:off x="4407555" y="4882507"/>
            <a:ext cx="327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c</a:t>
            </a:r>
          </a:p>
        </p:txBody>
      </p:sp>
      <p:sp>
        <p:nvSpPr>
          <p:cNvPr id="20" name="TextBox 19">
            <a:extLst>
              <a:ext uri="{FF2B5EF4-FFF2-40B4-BE49-F238E27FC236}">
                <a16:creationId xmlns:a16="http://schemas.microsoft.com/office/drawing/2014/main" id="{79B70F65-0096-4388-93DD-2109C2929E7A}"/>
              </a:ext>
            </a:extLst>
          </p:cNvPr>
          <p:cNvSpPr txBox="1"/>
          <p:nvPr/>
        </p:nvSpPr>
        <p:spPr bwMode="auto">
          <a:xfrm>
            <a:off x="4407555" y="488250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d</a:t>
            </a:r>
          </a:p>
        </p:txBody>
      </p:sp>
      <p:sp>
        <p:nvSpPr>
          <p:cNvPr id="21" name="TextBox 20">
            <a:extLst>
              <a:ext uri="{FF2B5EF4-FFF2-40B4-BE49-F238E27FC236}">
                <a16:creationId xmlns:a16="http://schemas.microsoft.com/office/drawing/2014/main" id="{B40DDB50-9EFB-4485-B6F5-51E233ABDCFE}"/>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3,300,000</a:t>
            </a:r>
          </a:p>
        </p:txBody>
      </p:sp>
      <p:sp>
        <p:nvSpPr>
          <p:cNvPr id="22" name="TextBox 21">
            <a:extLst>
              <a:ext uri="{FF2B5EF4-FFF2-40B4-BE49-F238E27FC236}">
                <a16:creationId xmlns:a16="http://schemas.microsoft.com/office/drawing/2014/main" id="{69E070D0-361F-47F1-BF00-CB01E6A0769B}"/>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3,400,000</a:t>
            </a:r>
          </a:p>
        </p:txBody>
      </p:sp>
      <p:sp>
        <p:nvSpPr>
          <p:cNvPr id="23" name="TextBox 22">
            <a:extLst>
              <a:ext uri="{FF2B5EF4-FFF2-40B4-BE49-F238E27FC236}">
                <a16:creationId xmlns:a16="http://schemas.microsoft.com/office/drawing/2014/main" id="{CA65701C-3C96-4EFA-AAB7-A4C1FABCAF23}"/>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3,700,000</a:t>
            </a:r>
          </a:p>
        </p:txBody>
      </p:sp>
      <p:sp>
        <p:nvSpPr>
          <p:cNvPr id="24" name="TextBox 23">
            <a:extLst>
              <a:ext uri="{FF2B5EF4-FFF2-40B4-BE49-F238E27FC236}">
                <a16:creationId xmlns:a16="http://schemas.microsoft.com/office/drawing/2014/main" id="{4A84213B-53EF-4345-8606-8156A780DC75}"/>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3,800,000</a:t>
            </a:r>
          </a:p>
        </p:txBody>
      </p:sp>
      <p:sp>
        <p:nvSpPr>
          <p:cNvPr id="26" name="TextBox 25">
            <a:extLst>
              <a:ext uri="{FF2B5EF4-FFF2-40B4-BE49-F238E27FC236}">
                <a16:creationId xmlns:a16="http://schemas.microsoft.com/office/drawing/2014/main" id="{6A321471-BDDF-4D7C-B60F-885316A876E1}"/>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3,400,000</a:t>
            </a:r>
          </a:p>
        </p:txBody>
      </p:sp>
      <p:sp>
        <p:nvSpPr>
          <p:cNvPr id="27" name="TextBox 26">
            <a:extLst>
              <a:ext uri="{FF2B5EF4-FFF2-40B4-BE49-F238E27FC236}">
                <a16:creationId xmlns:a16="http://schemas.microsoft.com/office/drawing/2014/main" id="{2009E1BB-041D-4717-8EB6-0BAFA57BA96D}"/>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3,500,000</a:t>
            </a:r>
          </a:p>
        </p:txBody>
      </p:sp>
      <p:sp>
        <p:nvSpPr>
          <p:cNvPr id="28" name="Oval 27">
            <a:extLst>
              <a:ext uri="{FF2B5EF4-FFF2-40B4-BE49-F238E27FC236}">
                <a16:creationId xmlns:a16="http://schemas.microsoft.com/office/drawing/2014/main" id="{A43E18CC-1A6E-4A02-85D8-DCDC0A4F6294}"/>
              </a:ext>
            </a:extLst>
          </p:cNvPr>
          <p:cNvSpPr/>
          <p:nvPr/>
        </p:nvSpPr>
        <p:spPr bwMode="auto">
          <a:xfrm>
            <a:off x="5516246" y="4829020"/>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Oval 28">
            <a:extLst>
              <a:ext uri="{FF2B5EF4-FFF2-40B4-BE49-F238E27FC236}">
                <a16:creationId xmlns:a16="http://schemas.microsoft.com/office/drawing/2014/main" id="{A45CDED8-C59B-4B05-B01F-90AA20FAA4A8}"/>
              </a:ext>
            </a:extLst>
          </p:cNvPr>
          <p:cNvSpPr/>
          <p:nvPr/>
        </p:nvSpPr>
        <p:spPr bwMode="auto">
          <a:xfrm>
            <a:off x="1550279" y="4829020"/>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241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heel(1)">
                                      <p:cBhvr>
                                        <p:cTn id="25" dur="1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heel(1)">
                                      <p:cBhvr>
                                        <p:cTn id="58" dur="1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2"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heel(1)">
                                      <p:cBhvr>
                                        <p:cTn id="91" dur="1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26"/>
                                        </p:tgtEl>
                                      </p:cBhvr>
                                    </p:animEffect>
                                    <p:set>
                                      <p:cBhvr>
                                        <p:cTn id="96" dur="1" fill="hold">
                                          <p:stCondLst>
                                            <p:cond delay="499"/>
                                          </p:stCondLst>
                                        </p:cTn>
                                        <p:tgtEl>
                                          <p:spTgt spid="26"/>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7"/>
                                        </p:tgtEl>
                                      </p:cBhvr>
                                    </p:animEffect>
                                    <p:set>
                                      <p:cBhvr>
                                        <p:cTn id="99" dur="1" fill="hold">
                                          <p:stCondLst>
                                            <p:cond delay="499"/>
                                          </p:stCondLst>
                                        </p:cTn>
                                        <p:tgtEl>
                                          <p:spTgt spid="2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9"/>
                                        </p:tgtEl>
                                      </p:cBhvr>
                                    </p:animEffect>
                                    <p:set>
                                      <p:cBhvr>
                                        <p:cTn id="102" dur="1" fill="hold">
                                          <p:stCondLst>
                                            <p:cond delay="499"/>
                                          </p:stCondLst>
                                        </p:cTn>
                                        <p:tgtEl>
                                          <p:spTgt spid="19"/>
                                        </p:tgtEl>
                                        <p:attrNameLst>
                                          <p:attrName>style.visibility</p:attrName>
                                        </p:attrNameLst>
                                      </p:cBhvr>
                                      <p:to>
                                        <p:strVal val="hidden"/>
                                      </p:to>
                                    </p:set>
                                  </p:childTnLst>
                                </p:cTn>
                              </p:par>
                              <p:par>
                                <p:cTn id="103" presetID="10" presetClass="exit" presetSubtype="0" fill="hold" grpId="3" nodeType="withEffect">
                                  <p:stCondLst>
                                    <p:cond delay="0"/>
                                  </p:stCondLst>
                                  <p:childTnLst>
                                    <p:animEffect transition="out" filter="fade">
                                      <p:cBhvr>
                                        <p:cTn id="104" dur="500"/>
                                        <p:tgtEl>
                                          <p:spTgt spid="29"/>
                                        </p:tgtEl>
                                      </p:cBhvr>
                                    </p:animEffect>
                                    <p:set>
                                      <p:cBhvr>
                                        <p:cTn id="105" dur="1" fill="hold">
                                          <p:stCondLst>
                                            <p:cond delay="499"/>
                                          </p:stCondLst>
                                        </p:cTn>
                                        <p:tgtEl>
                                          <p:spTgt spid="29"/>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500"/>
                                        <p:tgtEl>
                                          <p:spTgt spid="2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500"/>
                                        <p:tgtEl>
                                          <p:spTgt spid="24"/>
                                        </p:tgtEl>
                                      </p:cBhvr>
                                    </p:animEffect>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2"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heel(1)">
                                      <p:cBhvr>
                                        <p:cTn id="124"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7" grpId="0"/>
      <p:bldP spid="17" grpId="1"/>
      <p:bldP spid="18" grpId="0"/>
      <p:bldP spid="18" grpId="1"/>
      <p:bldP spid="19" grpId="0"/>
      <p:bldP spid="19" grpId="1"/>
      <p:bldP spid="20" grpId="0"/>
      <p:bldP spid="21" grpId="0"/>
      <p:bldP spid="21" grpId="1"/>
      <p:bldP spid="22" grpId="0"/>
      <p:bldP spid="22" grpId="1"/>
      <p:bldP spid="23" grpId="0"/>
      <p:bldP spid="24" grpId="0"/>
      <p:bldP spid="26" grpId="0"/>
      <p:bldP spid="26" grpId="1"/>
      <p:bldP spid="27" grpId="0"/>
      <p:bldP spid="27" grpId="1"/>
      <p:bldP spid="28" grpId="0" animBg="1"/>
      <p:bldP spid="28" grpId="1" animBg="1"/>
      <p:bldP spid="28" grpId="2" animBg="1"/>
      <p:bldP spid="29" grpId="0" animBg="1"/>
      <p:bldP spid="29" grpId="1" animBg="1"/>
      <p:bldP spid="29" grpId="2" animBg="1"/>
      <p:bldP spid="29" grpId="3"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8A33DC76-0877-4F22-8F8A-4CAF10E38E45}"/>
              </a:ext>
            </a:extLst>
          </p:cNvPr>
          <p:cNvGrpSpPr/>
          <p:nvPr/>
        </p:nvGrpSpPr>
        <p:grpSpPr>
          <a:xfrm>
            <a:off x="1604433" y="3854200"/>
            <a:ext cx="5948005" cy="1544094"/>
            <a:chOff x="1577538" y="3854200"/>
            <a:chExt cx="5948005" cy="1544094"/>
          </a:xfrm>
        </p:grpSpPr>
        <p:sp>
          <p:nvSpPr>
            <p:cNvPr id="37" name="TextBox 36">
              <a:extLst>
                <a:ext uri="{FF2B5EF4-FFF2-40B4-BE49-F238E27FC236}">
                  <a16:creationId xmlns:a16="http://schemas.microsoft.com/office/drawing/2014/main" id="{56018DA8-8D97-45FE-A921-6812AB2D75CB}"/>
                </a:ext>
              </a:extLst>
            </p:cNvPr>
            <p:cNvSpPr txBox="1"/>
            <p:nvPr/>
          </p:nvSpPr>
          <p:spPr bwMode="auto">
            <a:xfrm>
              <a:off x="1885378" y="3854200"/>
              <a:ext cx="13532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previous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a:t>
              </a:r>
            </a:p>
          </p:txBody>
        </p:sp>
        <p:sp>
          <p:nvSpPr>
            <p:cNvPr id="38" name="TextBox 37">
              <a:extLst>
                <a:ext uri="{FF2B5EF4-FFF2-40B4-BE49-F238E27FC236}">
                  <a16:creationId xmlns:a16="http://schemas.microsoft.com/office/drawing/2014/main" id="{6B0BD767-9932-48C5-BFA6-203970B2429A}"/>
                </a:ext>
              </a:extLst>
            </p:cNvPr>
            <p:cNvSpPr txBox="1"/>
            <p:nvPr/>
          </p:nvSpPr>
          <p:spPr bwMode="auto">
            <a:xfrm>
              <a:off x="5864446" y="3854200"/>
              <a:ext cx="13532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000" b="1" dirty="0">
                  <a:latin typeface="Myriad Pro Semibold" charset="0"/>
                  <a:ea typeface="Myriad Pro Semibold" charset="0"/>
                  <a:cs typeface="Myriad Pro Semibold" charset="0"/>
                </a:rPr>
                <a:t>next</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multiple of</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100,000</a:t>
              </a:r>
            </a:p>
          </p:txBody>
        </p:sp>
        <p:sp>
          <p:nvSpPr>
            <p:cNvPr id="39" name="Rectangle: Rounded Corners 38">
              <a:extLst>
                <a:ext uri="{FF2B5EF4-FFF2-40B4-BE49-F238E27FC236}">
                  <a16:creationId xmlns:a16="http://schemas.microsoft.com/office/drawing/2014/main" id="{9F710561-3DEC-4BD6-A662-D8C50771952D}"/>
                </a:ext>
              </a:extLst>
            </p:cNvPr>
            <p:cNvSpPr/>
            <p:nvPr/>
          </p:nvSpPr>
          <p:spPr bwMode="auto">
            <a:xfrm>
              <a:off x="1577538" y="4852194"/>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Rounded Corners 39">
              <a:extLst>
                <a:ext uri="{FF2B5EF4-FFF2-40B4-BE49-F238E27FC236}">
                  <a16:creationId xmlns:a16="http://schemas.microsoft.com/office/drawing/2014/main" id="{96570C71-C670-472F-B3A1-BC5E664719EC}"/>
                </a:ext>
              </a:extLst>
            </p:cNvPr>
            <p:cNvSpPr/>
            <p:nvPr/>
          </p:nvSpPr>
          <p:spPr bwMode="auto">
            <a:xfrm>
              <a:off x="5556606" y="4852194"/>
              <a:ext cx="1968937" cy="546100"/>
            </a:xfrm>
            <a:prstGeom prst="roundRect">
              <a:avLst>
                <a:gd name="adj" fmla="val 18411"/>
              </a:avLst>
            </a:prstGeom>
            <a:noFill/>
            <a:ln w="19050" cap="flat" cmpd="sng" algn="ctr">
              <a:solidFill>
                <a:srgbClr val="0469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id="{6EE6DE09-AA04-4A4C-B814-8A7CEB33752A}"/>
                </a:ext>
              </a:extLst>
            </p:cNvPr>
            <p:cNvSpPr txBox="1"/>
            <p:nvPr/>
          </p:nvSpPr>
          <p:spPr bwMode="auto">
            <a:xfrm>
              <a:off x="3553428" y="488250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sp>
          <p:nvSpPr>
            <p:cNvPr id="42" name="TextBox 41">
              <a:extLst>
                <a:ext uri="{FF2B5EF4-FFF2-40B4-BE49-F238E27FC236}">
                  <a16:creationId xmlns:a16="http://schemas.microsoft.com/office/drawing/2014/main" id="{D5FB87A8-7F01-4E8A-A772-AE910EEFAFE9}"/>
                </a:ext>
              </a:extLst>
            </p:cNvPr>
            <p:cNvSpPr txBox="1"/>
            <p:nvPr/>
          </p:nvSpPr>
          <p:spPr bwMode="auto">
            <a:xfrm>
              <a:off x="5148643" y="488250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&lt;</a:t>
              </a:r>
            </a:p>
          </p:txBody>
        </p:sp>
      </p:grpSp>
      <p:sp>
        <p:nvSpPr>
          <p:cNvPr id="2" name="Text Placeholder 1"/>
          <p:cNvSpPr>
            <a:spLocks noGrp="1"/>
          </p:cNvSpPr>
          <p:nvPr>
            <p:ph type="body" sz="quarter" idx="11"/>
          </p:nvPr>
        </p:nvSpPr>
        <p:spPr/>
        <p:txBody>
          <a:bodyPr/>
          <a:lstStyle/>
          <a:p>
            <a:r>
              <a:rPr lang="en-GB" dirty="0"/>
              <a:t>1.30 Numbers up to 10,000,000 </a:t>
            </a:r>
            <a:r>
              <a:rPr lang="en-US" dirty="0"/>
              <a:t>– step 5:9</a:t>
            </a:r>
          </a:p>
        </p:txBody>
      </p:sp>
      <p:pic>
        <p:nvPicPr>
          <p:cNvPr id="7" name="Picture 6">
            <a:extLst>
              <a:ext uri="{FF2B5EF4-FFF2-40B4-BE49-F238E27FC236}">
                <a16:creationId xmlns:a16="http://schemas.microsoft.com/office/drawing/2014/main" id="{D589FA17-D7D5-42AF-8958-1C198E0F0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52" y="1877555"/>
            <a:ext cx="8461097" cy="826324"/>
          </a:xfrm>
          <a:prstGeom prst="rect">
            <a:avLst/>
          </a:prstGeom>
        </p:spPr>
      </p:pic>
      <p:sp>
        <p:nvSpPr>
          <p:cNvPr id="8" name="TextBox 7">
            <a:extLst>
              <a:ext uri="{FF2B5EF4-FFF2-40B4-BE49-F238E27FC236}">
                <a16:creationId xmlns:a16="http://schemas.microsoft.com/office/drawing/2014/main" id="{69E560A3-59D2-4D17-9111-A88C9D7A44DE}"/>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3,000,000</a:t>
            </a:r>
          </a:p>
        </p:txBody>
      </p:sp>
      <p:sp>
        <p:nvSpPr>
          <p:cNvPr id="9" name="TextBox 8">
            <a:extLst>
              <a:ext uri="{FF2B5EF4-FFF2-40B4-BE49-F238E27FC236}">
                <a16:creationId xmlns:a16="http://schemas.microsoft.com/office/drawing/2014/main" id="{4163FCC1-6F61-4BBF-9236-A4780FC76012}"/>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3,100,000</a:t>
            </a:r>
          </a:p>
        </p:txBody>
      </p:sp>
      <p:sp>
        <p:nvSpPr>
          <p:cNvPr id="17" name="TextBox 16">
            <a:extLst>
              <a:ext uri="{FF2B5EF4-FFF2-40B4-BE49-F238E27FC236}">
                <a16:creationId xmlns:a16="http://schemas.microsoft.com/office/drawing/2014/main" id="{18E936C6-AC92-44EA-9E88-4255CE0683C2}"/>
              </a:ext>
            </a:extLst>
          </p:cNvPr>
          <p:cNvSpPr txBox="1"/>
          <p:nvPr/>
        </p:nvSpPr>
        <p:spPr bwMode="auto">
          <a:xfrm>
            <a:off x="3835284" y="4882507"/>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3,0</a:t>
            </a:r>
            <a:r>
              <a:rPr lang="en-GB" sz="2400" dirty="0">
                <a:solidFill>
                  <a:schemeClr val="bg1"/>
                </a:solidFill>
                <a:latin typeface="Myriad Pro Semibold" charset="0"/>
                <a:ea typeface="Myriad Pro Semibold" charset="0"/>
                <a:cs typeface="Myriad Pro Semibold" charset="0"/>
              </a:rPr>
              <a:t>1</a:t>
            </a:r>
            <a:r>
              <a:rPr lang="en-GB" sz="2400" dirty="0">
                <a:latin typeface="Myriad Pro Semibold" charset="0"/>
                <a:ea typeface="Myriad Pro Semibold" charset="0"/>
                <a:cs typeface="Myriad Pro Semibold" charset="0"/>
              </a:rPr>
              <a:t>5,465</a:t>
            </a:r>
          </a:p>
        </p:txBody>
      </p:sp>
      <p:sp>
        <p:nvSpPr>
          <p:cNvPr id="18" name="TextBox 17">
            <a:extLst>
              <a:ext uri="{FF2B5EF4-FFF2-40B4-BE49-F238E27FC236}">
                <a16:creationId xmlns:a16="http://schemas.microsoft.com/office/drawing/2014/main" id="{746563EF-5DF4-4029-B1E8-2CE17C8A55F6}"/>
              </a:ext>
            </a:extLst>
          </p:cNvPr>
          <p:cNvSpPr txBox="1"/>
          <p:nvPr/>
        </p:nvSpPr>
        <p:spPr bwMode="auto">
          <a:xfrm>
            <a:off x="3835284" y="4882507"/>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3,3</a:t>
            </a:r>
            <a:r>
              <a:rPr lang="en-GB" sz="2400" dirty="0">
                <a:solidFill>
                  <a:schemeClr val="bg1"/>
                </a:solidFill>
                <a:latin typeface="Myriad Pro Semibold" charset="0"/>
                <a:ea typeface="Myriad Pro Semibold" charset="0"/>
                <a:cs typeface="Myriad Pro Semibold" charset="0"/>
              </a:rPr>
              <a:t>7</a:t>
            </a:r>
            <a:r>
              <a:rPr lang="en-GB" sz="2400" dirty="0">
                <a:latin typeface="Myriad Pro Semibold" charset="0"/>
                <a:ea typeface="Myriad Pro Semibold" charset="0"/>
                <a:cs typeface="Myriad Pro Semibold" charset="0"/>
              </a:rPr>
              <a:t>9,163</a:t>
            </a:r>
          </a:p>
        </p:txBody>
      </p:sp>
      <p:sp>
        <p:nvSpPr>
          <p:cNvPr id="19" name="TextBox 18">
            <a:extLst>
              <a:ext uri="{FF2B5EF4-FFF2-40B4-BE49-F238E27FC236}">
                <a16:creationId xmlns:a16="http://schemas.microsoft.com/office/drawing/2014/main" id="{A8D859F1-21B6-4CA5-BA56-F36E82F1B868}"/>
              </a:ext>
            </a:extLst>
          </p:cNvPr>
          <p:cNvSpPr txBox="1"/>
          <p:nvPr/>
        </p:nvSpPr>
        <p:spPr bwMode="auto">
          <a:xfrm>
            <a:off x="3835284" y="4882507"/>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3,4</a:t>
            </a:r>
            <a:r>
              <a:rPr lang="en-GB" sz="2400" dirty="0">
                <a:solidFill>
                  <a:schemeClr val="bg1"/>
                </a:solidFill>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1,188</a:t>
            </a:r>
          </a:p>
        </p:txBody>
      </p:sp>
      <p:sp>
        <p:nvSpPr>
          <p:cNvPr id="20" name="TextBox 19">
            <a:extLst>
              <a:ext uri="{FF2B5EF4-FFF2-40B4-BE49-F238E27FC236}">
                <a16:creationId xmlns:a16="http://schemas.microsoft.com/office/drawing/2014/main" id="{81636434-A9FE-46A9-8214-01DE378B5738}"/>
              </a:ext>
            </a:extLst>
          </p:cNvPr>
          <p:cNvSpPr txBox="1"/>
          <p:nvPr/>
        </p:nvSpPr>
        <p:spPr bwMode="auto">
          <a:xfrm>
            <a:off x="3835284" y="4882507"/>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3,7</a:t>
            </a:r>
            <a:r>
              <a:rPr lang="en-GB" sz="2400" dirty="0">
                <a:solidFill>
                  <a:schemeClr val="bg1"/>
                </a:solidFill>
                <a:latin typeface="Myriad Pro Semibold" charset="0"/>
                <a:ea typeface="Myriad Pro Semibold" charset="0"/>
                <a:cs typeface="Myriad Pro Semibold" charset="0"/>
              </a:rPr>
              <a:t>6</a:t>
            </a:r>
            <a:r>
              <a:rPr lang="en-GB" sz="2400" dirty="0">
                <a:latin typeface="Myriad Pro Semibold" charset="0"/>
                <a:ea typeface="Myriad Pro Semibold" charset="0"/>
                <a:cs typeface="Myriad Pro Semibold" charset="0"/>
              </a:rPr>
              <a:t>2,001</a:t>
            </a:r>
          </a:p>
        </p:txBody>
      </p:sp>
      <p:sp>
        <p:nvSpPr>
          <p:cNvPr id="21" name="TextBox 20">
            <a:extLst>
              <a:ext uri="{FF2B5EF4-FFF2-40B4-BE49-F238E27FC236}">
                <a16:creationId xmlns:a16="http://schemas.microsoft.com/office/drawing/2014/main" id="{E346A7A0-C4A7-4606-A3A9-04B9E05C39B1}"/>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3,300,000</a:t>
            </a:r>
          </a:p>
        </p:txBody>
      </p:sp>
      <p:sp>
        <p:nvSpPr>
          <p:cNvPr id="22" name="TextBox 21">
            <a:extLst>
              <a:ext uri="{FF2B5EF4-FFF2-40B4-BE49-F238E27FC236}">
                <a16:creationId xmlns:a16="http://schemas.microsoft.com/office/drawing/2014/main" id="{9D9854FA-7A60-4CFA-9480-96859FB21EA8}"/>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3,400,000</a:t>
            </a:r>
          </a:p>
        </p:txBody>
      </p:sp>
      <p:sp>
        <p:nvSpPr>
          <p:cNvPr id="23" name="TextBox 22">
            <a:extLst>
              <a:ext uri="{FF2B5EF4-FFF2-40B4-BE49-F238E27FC236}">
                <a16:creationId xmlns:a16="http://schemas.microsoft.com/office/drawing/2014/main" id="{2BEF2C97-2A9D-4B7E-A5DE-2EB0944C0247}"/>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3,700,000</a:t>
            </a:r>
          </a:p>
        </p:txBody>
      </p:sp>
      <p:sp>
        <p:nvSpPr>
          <p:cNvPr id="24" name="TextBox 23">
            <a:extLst>
              <a:ext uri="{FF2B5EF4-FFF2-40B4-BE49-F238E27FC236}">
                <a16:creationId xmlns:a16="http://schemas.microsoft.com/office/drawing/2014/main" id="{97E85842-C70C-4120-8FB4-4FE55A7DB5C8}"/>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3,800,000</a:t>
            </a:r>
          </a:p>
        </p:txBody>
      </p:sp>
      <p:sp>
        <p:nvSpPr>
          <p:cNvPr id="25" name="TextBox 24">
            <a:extLst>
              <a:ext uri="{FF2B5EF4-FFF2-40B4-BE49-F238E27FC236}">
                <a16:creationId xmlns:a16="http://schemas.microsoft.com/office/drawing/2014/main" id="{C3A6F260-ED65-493E-BADF-4F77968AD3F7}"/>
              </a:ext>
            </a:extLst>
          </p:cNvPr>
          <p:cNvSpPr txBox="1"/>
          <p:nvPr/>
        </p:nvSpPr>
        <p:spPr bwMode="auto">
          <a:xfrm>
            <a:off x="156633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3,400,000</a:t>
            </a:r>
          </a:p>
        </p:txBody>
      </p:sp>
      <p:sp>
        <p:nvSpPr>
          <p:cNvPr id="26" name="TextBox 25">
            <a:extLst>
              <a:ext uri="{FF2B5EF4-FFF2-40B4-BE49-F238E27FC236}">
                <a16:creationId xmlns:a16="http://schemas.microsoft.com/office/drawing/2014/main" id="{6FDAE15A-95C8-4272-A4EF-FFCA06DB4C67}"/>
              </a:ext>
            </a:extLst>
          </p:cNvPr>
          <p:cNvSpPr txBox="1"/>
          <p:nvPr/>
        </p:nvSpPr>
        <p:spPr bwMode="auto">
          <a:xfrm>
            <a:off x="5538843" y="4845537"/>
            <a:ext cx="2034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3000" dirty="0">
                <a:solidFill>
                  <a:srgbClr val="979797"/>
                </a:solidFill>
                <a:latin typeface="Comic Sans MS" panose="030F0702030302020204" pitchFamily="66" charset="0"/>
                <a:ea typeface="Myriad Pro Semibold" charset="0"/>
                <a:cs typeface="Myriad Pro Semibold" charset="0"/>
              </a:rPr>
              <a:t>3,500,000</a:t>
            </a:r>
          </a:p>
        </p:txBody>
      </p:sp>
      <p:sp>
        <p:nvSpPr>
          <p:cNvPr id="27" name="Oval 26">
            <a:extLst>
              <a:ext uri="{FF2B5EF4-FFF2-40B4-BE49-F238E27FC236}">
                <a16:creationId xmlns:a16="http://schemas.microsoft.com/office/drawing/2014/main" id="{04033711-001F-4D29-B71A-C16AD9F13D91}"/>
              </a:ext>
            </a:extLst>
          </p:cNvPr>
          <p:cNvSpPr/>
          <p:nvPr/>
        </p:nvSpPr>
        <p:spPr bwMode="auto">
          <a:xfrm>
            <a:off x="5516246" y="4829020"/>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id="{AEF7ED17-ADC1-46C8-AAE2-E8EE56145FD7}"/>
              </a:ext>
            </a:extLst>
          </p:cNvPr>
          <p:cNvSpPr/>
          <p:nvPr/>
        </p:nvSpPr>
        <p:spPr bwMode="auto">
          <a:xfrm>
            <a:off x="1550279" y="4829020"/>
            <a:ext cx="2092986" cy="597056"/>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id="{711C5106-BD74-4C52-A285-189618DBC9B1}"/>
              </a:ext>
            </a:extLst>
          </p:cNvPr>
          <p:cNvSpPr txBox="1"/>
          <p:nvPr/>
        </p:nvSpPr>
        <p:spPr bwMode="auto">
          <a:xfrm>
            <a:off x="4238742" y="488250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1</a:t>
            </a:r>
          </a:p>
        </p:txBody>
      </p:sp>
      <p:sp>
        <p:nvSpPr>
          <p:cNvPr id="44" name="TextBox 43">
            <a:extLst>
              <a:ext uri="{FF2B5EF4-FFF2-40B4-BE49-F238E27FC236}">
                <a16:creationId xmlns:a16="http://schemas.microsoft.com/office/drawing/2014/main" id="{1434AAF7-996C-49C7-83E8-7DD5174B94C4}"/>
              </a:ext>
            </a:extLst>
          </p:cNvPr>
          <p:cNvSpPr txBox="1"/>
          <p:nvPr/>
        </p:nvSpPr>
        <p:spPr bwMode="auto">
          <a:xfrm>
            <a:off x="4238742" y="488250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7</a:t>
            </a:r>
          </a:p>
        </p:txBody>
      </p:sp>
      <p:sp>
        <p:nvSpPr>
          <p:cNvPr id="45" name="TextBox 44">
            <a:extLst>
              <a:ext uri="{FF2B5EF4-FFF2-40B4-BE49-F238E27FC236}">
                <a16:creationId xmlns:a16="http://schemas.microsoft.com/office/drawing/2014/main" id="{36E53A11-3E25-48AC-9B49-3ECF26A9F4CB}"/>
              </a:ext>
            </a:extLst>
          </p:cNvPr>
          <p:cNvSpPr txBox="1"/>
          <p:nvPr/>
        </p:nvSpPr>
        <p:spPr bwMode="auto">
          <a:xfrm>
            <a:off x="4236958" y="488250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2</a:t>
            </a:r>
          </a:p>
        </p:txBody>
      </p:sp>
      <p:sp>
        <p:nvSpPr>
          <p:cNvPr id="46" name="TextBox 45">
            <a:extLst>
              <a:ext uri="{FF2B5EF4-FFF2-40B4-BE49-F238E27FC236}">
                <a16:creationId xmlns:a16="http://schemas.microsoft.com/office/drawing/2014/main" id="{76A1DE41-95DF-4F41-AAEF-01F554DDF416}"/>
              </a:ext>
            </a:extLst>
          </p:cNvPr>
          <p:cNvSpPr txBox="1"/>
          <p:nvPr/>
        </p:nvSpPr>
        <p:spPr bwMode="auto">
          <a:xfrm>
            <a:off x="4237769" y="488250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6</a:t>
            </a:r>
          </a:p>
        </p:txBody>
      </p:sp>
      <p:cxnSp>
        <p:nvCxnSpPr>
          <p:cNvPr id="47" name="Straight Connector 46">
            <a:extLst>
              <a:ext uri="{FF2B5EF4-FFF2-40B4-BE49-F238E27FC236}">
                <a16:creationId xmlns:a16="http://schemas.microsoft.com/office/drawing/2014/main" id="{27D89292-9F86-4832-91BF-46EAC5315BAE}"/>
              </a:ext>
            </a:extLst>
          </p:cNvPr>
          <p:cNvCxnSpPr>
            <a:cxnSpLocks/>
          </p:cNvCxnSpPr>
          <p:nvPr/>
        </p:nvCxnSpPr>
        <p:spPr bwMode="auto">
          <a:xfrm>
            <a:off x="4335469" y="5278083"/>
            <a:ext cx="155979" cy="0"/>
          </a:xfrm>
          <a:prstGeom prst="line">
            <a:avLst/>
          </a:prstGeom>
          <a:noFill/>
          <a:ln w="127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929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grpId="0" nodeType="clickEffect">
                                  <p:stCondLst>
                                    <p:cond delay="0"/>
                                  </p:stCondLst>
                                  <p:childTnLst>
                                    <p:animClr clrSpc="rgb" dir="cw">
                                      <p:cBhvr override="childStyle">
                                        <p:cTn id="27" dur="1500" fill="hold"/>
                                        <p:tgtEl>
                                          <p:spTgt spid="43"/>
                                        </p:tgtEl>
                                        <p:attrNameLst>
                                          <p:attrName>style.color</p:attrName>
                                        </p:attrNameLst>
                                      </p:cBhvr>
                                      <p:to>
                                        <a:srgbClr val="E72420"/>
                                      </p:to>
                                    </p:animClr>
                                  </p:childTnLst>
                                </p:cTn>
                              </p:par>
                              <p:par>
                                <p:cTn id="28" presetID="10"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1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mph" presetSubtype="2" fill="hold" grpId="0" nodeType="clickEffect">
                                  <p:stCondLst>
                                    <p:cond delay="0"/>
                                  </p:stCondLst>
                                  <p:childTnLst>
                                    <p:animClr clrSpc="rgb" dir="cw">
                                      <p:cBhvr override="childStyle">
                                        <p:cTn id="76" dur="1500" fill="hold"/>
                                        <p:tgtEl>
                                          <p:spTgt spid="44"/>
                                        </p:tgtEl>
                                        <p:attrNameLst>
                                          <p:attrName>style.color</p:attrName>
                                        </p:attrNameLst>
                                      </p:cBhvr>
                                      <p:to>
                                        <a:srgbClr val="E72420"/>
                                      </p:to>
                                    </p:animClr>
                                  </p:childTnLst>
                                </p:cTn>
                              </p:par>
                              <p:par>
                                <p:cTn id="77" presetID="10" presetClass="entr" presetSubtype="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heel(1)">
                                      <p:cBhvr>
                                        <p:cTn id="84" dur="1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21"/>
                                        </p:tgtEl>
                                      </p:cBhvr>
                                    </p:animEffect>
                                    <p:set>
                                      <p:cBhvr>
                                        <p:cTn id="89" dur="1" fill="hold">
                                          <p:stCondLst>
                                            <p:cond delay="499"/>
                                          </p:stCondLst>
                                        </p:cTn>
                                        <p:tgtEl>
                                          <p:spTgt spid="21"/>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2"/>
                                        </p:tgtEl>
                                      </p:cBhvr>
                                    </p:animEffect>
                                    <p:set>
                                      <p:cBhvr>
                                        <p:cTn id="92" dur="1" fill="hold">
                                          <p:stCondLst>
                                            <p:cond delay="499"/>
                                          </p:stCondLst>
                                        </p:cTn>
                                        <p:tgtEl>
                                          <p:spTgt spid="2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par>
                                <p:cTn id="96" presetID="10" presetClass="exit" presetSubtype="0" fill="hold" grpId="2" nodeType="withEffect">
                                  <p:stCondLst>
                                    <p:cond delay="0"/>
                                  </p:stCondLst>
                                  <p:childTnLst>
                                    <p:animEffect transition="out" filter="fade">
                                      <p:cBhvr>
                                        <p:cTn id="97" dur="500"/>
                                        <p:tgtEl>
                                          <p:spTgt spid="44"/>
                                        </p:tgtEl>
                                      </p:cBhvr>
                                    </p:animEffect>
                                    <p:set>
                                      <p:cBhvr>
                                        <p:cTn id="98" dur="1" fill="hold">
                                          <p:stCondLst>
                                            <p:cond delay="499"/>
                                          </p:stCondLst>
                                        </p:cTn>
                                        <p:tgtEl>
                                          <p:spTgt spid="44"/>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7"/>
                                        </p:tgtEl>
                                      </p:cBhvr>
                                    </p:animEffect>
                                    <p:set>
                                      <p:cBhvr>
                                        <p:cTn id="101" dur="1" fill="hold">
                                          <p:stCondLst>
                                            <p:cond delay="499"/>
                                          </p:stCondLst>
                                        </p:cTn>
                                        <p:tgtEl>
                                          <p:spTgt spid="27"/>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47"/>
                                        </p:tgtEl>
                                      </p:cBhvr>
                                    </p:animEffect>
                                    <p:set>
                                      <p:cBhvr>
                                        <p:cTn id="104" dur="1" fill="hold">
                                          <p:stCondLst>
                                            <p:cond delay="499"/>
                                          </p:stCondLst>
                                        </p:cTn>
                                        <p:tgtEl>
                                          <p:spTgt spid="47"/>
                                        </p:tgtEl>
                                        <p:attrNameLst>
                                          <p:attrName>style.visibility</p:attrName>
                                        </p:attrNameLst>
                                      </p:cBhvr>
                                      <p:to>
                                        <p:strVal val="hidden"/>
                                      </p:to>
                                    </p:se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mph" presetSubtype="2" fill="hold" grpId="0" nodeType="clickEffect">
                                  <p:stCondLst>
                                    <p:cond delay="0"/>
                                  </p:stCondLst>
                                  <p:childTnLst>
                                    <p:animClr clrSpc="rgb" dir="cw">
                                      <p:cBhvr override="childStyle">
                                        <p:cTn id="125" dur="1500" fill="hold"/>
                                        <p:tgtEl>
                                          <p:spTgt spid="45"/>
                                        </p:tgtEl>
                                        <p:attrNameLst>
                                          <p:attrName>style.color</p:attrName>
                                        </p:attrNameLst>
                                      </p:cBhvr>
                                      <p:to>
                                        <a:srgbClr val="E72420"/>
                                      </p:to>
                                    </p:animClr>
                                  </p:childTnLst>
                                </p:cTn>
                              </p:par>
                              <p:par>
                                <p:cTn id="126" presetID="10" presetClass="entr" presetSubtype="0" fill="hold"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fade">
                                      <p:cBhvr>
                                        <p:cTn id="128" dur="500"/>
                                        <p:tgtEl>
                                          <p:spTgt spid="47"/>
                                        </p:tgtEl>
                                      </p:cBhvr>
                                    </p:animEffect>
                                  </p:childTnLst>
                                </p:cTn>
                              </p:par>
                            </p:childTnLst>
                          </p:cTn>
                        </p:par>
                      </p:childTnLst>
                    </p:cTn>
                  </p:par>
                  <p:par>
                    <p:cTn id="129" fill="hold">
                      <p:stCondLst>
                        <p:cond delay="indefinite"/>
                      </p:stCondLst>
                      <p:childTnLst>
                        <p:par>
                          <p:cTn id="130" fill="hold">
                            <p:stCondLst>
                              <p:cond delay="0"/>
                            </p:stCondLst>
                            <p:childTnLst>
                              <p:par>
                                <p:cTn id="131" presetID="21" presetClass="entr" presetSubtype="1" fill="hold" grpId="2"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wheel(1)">
                                      <p:cBhvr>
                                        <p:cTn id="133" dur="1500"/>
                                        <p:tgtEl>
                                          <p:spTgt spid="2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500"/>
                                        <p:tgtEl>
                                          <p:spTgt spid="25"/>
                                        </p:tgtEl>
                                      </p:cBhvr>
                                    </p:animEffect>
                                    <p:set>
                                      <p:cBhvr>
                                        <p:cTn id="138" dur="1" fill="hold">
                                          <p:stCondLst>
                                            <p:cond delay="499"/>
                                          </p:stCondLst>
                                        </p:cTn>
                                        <p:tgtEl>
                                          <p:spTgt spid="2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9"/>
                                        </p:tgtEl>
                                      </p:cBhvr>
                                    </p:animEffect>
                                    <p:set>
                                      <p:cBhvr>
                                        <p:cTn id="144" dur="1" fill="hold">
                                          <p:stCondLst>
                                            <p:cond delay="499"/>
                                          </p:stCondLst>
                                        </p:cTn>
                                        <p:tgtEl>
                                          <p:spTgt spid="19"/>
                                        </p:tgtEl>
                                        <p:attrNameLst>
                                          <p:attrName>style.visibility</p:attrName>
                                        </p:attrNameLst>
                                      </p:cBhvr>
                                      <p:to>
                                        <p:strVal val="hidden"/>
                                      </p:to>
                                    </p:set>
                                  </p:childTnLst>
                                </p:cTn>
                              </p:par>
                              <p:par>
                                <p:cTn id="145" presetID="10" presetClass="exit" presetSubtype="0" fill="hold" grpId="2" nodeType="withEffect">
                                  <p:stCondLst>
                                    <p:cond delay="0"/>
                                  </p:stCondLst>
                                  <p:childTnLst>
                                    <p:animEffect transition="out" filter="fade">
                                      <p:cBhvr>
                                        <p:cTn id="146" dur="500"/>
                                        <p:tgtEl>
                                          <p:spTgt spid="45"/>
                                        </p:tgtEl>
                                      </p:cBhvr>
                                    </p:animEffect>
                                    <p:set>
                                      <p:cBhvr>
                                        <p:cTn id="147" dur="1" fill="hold">
                                          <p:stCondLst>
                                            <p:cond delay="499"/>
                                          </p:stCondLst>
                                        </p:cTn>
                                        <p:tgtEl>
                                          <p:spTgt spid="45"/>
                                        </p:tgtEl>
                                        <p:attrNameLst>
                                          <p:attrName>style.visibility</p:attrName>
                                        </p:attrNameLst>
                                      </p:cBhvr>
                                      <p:to>
                                        <p:strVal val="hidden"/>
                                      </p:to>
                                    </p:set>
                                  </p:childTnLst>
                                </p:cTn>
                              </p:par>
                              <p:par>
                                <p:cTn id="148" presetID="10" presetClass="exit" presetSubtype="0" fill="hold" grpId="3" nodeType="withEffect">
                                  <p:stCondLst>
                                    <p:cond delay="0"/>
                                  </p:stCondLst>
                                  <p:childTnLst>
                                    <p:animEffect transition="out" filter="fade">
                                      <p:cBhvr>
                                        <p:cTn id="149" dur="500"/>
                                        <p:tgtEl>
                                          <p:spTgt spid="28"/>
                                        </p:tgtEl>
                                      </p:cBhvr>
                                    </p:animEffect>
                                    <p:set>
                                      <p:cBhvr>
                                        <p:cTn id="150" dur="1" fill="hold">
                                          <p:stCondLst>
                                            <p:cond delay="499"/>
                                          </p:stCondLst>
                                        </p:cTn>
                                        <p:tgtEl>
                                          <p:spTgt spid="28"/>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47"/>
                                        </p:tgtEl>
                                      </p:cBhvr>
                                    </p:animEffect>
                                    <p:set>
                                      <p:cBhvr>
                                        <p:cTn id="153" dur="1" fill="hold">
                                          <p:stCondLst>
                                            <p:cond delay="499"/>
                                          </p:stCondLst>
                                        </p:cTn>
                                        <p:tgtEl>
                                          <p:spTgt spid="47"/>
                                        </p:tgtEl>
                                        <p:attrNameLst>
                                          <p:attrName>style.visibility</p:attrName>
                                        </p:attrNameLst>
                                      </p:cBhvr>
                                      <p:to>
                                        <p:strVal val="hidden"/>
                                      </p:to>
                                    </p:set>
                                  </p:childTnLst>
                                </p:cTn>
                              </p:par>
                            </p:childTnLst>
                          </p:cTn>
                        </p:par>
                        <p:par>
                          <p:cTn id="154" fill="hold">
                            <p:stCondLst>
                              <p:cond delay="500"/>
                            </p:stCondLst>
                            <p:childTnLst>
                              <p:par>
                                <p:cTn id="155" presetID="10" presetClass="entr" presetSubtype="0" fill="hold" grpId="0" nodeType="afterEffect">
                                  <p:stCondLst>
                                    <p:cond delay="0"/>
                                  </p:stCondLst>
                                  <p:childTnLst>
                                    <p:set>
                                      <p:cBhvr>
                                        <p:cTn id="156" dur="1" fill="hold">
                                          <p:stCondLst>
                                            <p:cond delay="0"/>
                                          </p:stCondLst>
                                        </p:cTn>
                                        <p:tgtEl>
                                          <p:spTgt spid="20"/>
                                        </p:tgtEl>
                                        <p:attrNameLst>
                                          <p:attrName>style.visibility</p:attrName>
                                        </p:attrNameLst>
                                      </p:cBhvr>
                                      <p:to>
                                        <p:strVal val="visible"/>
                                      </p:to>
                                    </p:set>
                                    <p:animEffect transition="in" filter="fade">
                                      <p:cBhvr>
                                        <p:cTn id="157" dur="500"/>
                                        <p:tgtEl>
                                          <p:spTgt spid="20"/>
                                        </p:tgtEl>
                                      </p:cBhvr>
                                    </p:animEffect>
                                  </p:childTnLst>
                                </p:cTn>
                              </p:par>
                              <p:par>
                                <p:cTn id="158" presetID="10" presetClass="entr" presetSubtype="0" fill="hold" grpId="1"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500"/>
                                        <p:tgtEl>
                                          <p:spTgt spid="46"/>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23"/>
                                        </p:tgtEl>
                                        <p:attrNameLst>
                                          <p:attrName>style.visibility</p:attrName>
                                        </p:attrNameLst>
                                      </p:cBhvr>
                                      <p:to>
                                        <p:strVal val="visible"/>
                                      </p:to>
                                    </p:set>
                                    <p:animEffect transition="in" filter="fade">
                                      <p:cBhvr>
                                        <p:cTn id="165" dur="500"/>
                                        <p:tgtEl>
                                          <p:spTgt spid="23"/>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fade">
                                      <p:cBhvr>
                                        <p:cTn id="170" dur="500"/>
                                        <p:tgtEl>
                                          <p:spTgt spid="24"/>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mph" presetSubtype="2" fill="hold" grpId="0" nodeType="clickEffect">
                                  <p:stCondLst>
                                    <p:cond delay="0"/>
                                  </p:stCondLst>
                                  <p:childTnLst>
                                    <p:animClr clrSpc="rgb" dir="cw">
                                      <p:cBhvr override="childStyle">
                                        <p:cTn id="174" dur="1500" fill="hold"/>
                                        <p:tgtEl>
                                          <p:spTgt spid="46"/>
                                        </p:tgtEl>
                                        <p:attrNameLst>
                                          <p:attrName>style.color</p:attrName>
                                        </p:attrNameLst>
                                      </p:cBhvr>
                                      <p:to>
                                        <a:srgbClr val="E72420"/>
                                      </p:to>
                                    </p:animClr>
                                  </p:childTnLst>
                                </p:cTn>
                              </p:par>
                              <p:par>
                                <p:cTn id="175" presetID="10" presetClass="entr" presetSubtype="0" fill="hold" nodeType="withEffect">
                                  <p:stCondLst>
                                    <p:cond delay="0"/>
                                  </p:stCondLst>
                                  <p:childTnLst>
                                    <p:set>
                                      <p:cBhvr>
                                        <p:cTn id="176" dur="1" fill="hold">
                                          <p:stCondLst>
                                            <p:cond delay="0"/>
                                          </p:stCondLst>
                                        </p:cTn>
                                        <p:tgtEl>
                                          <p:spTgt spid="47"/>
                                        </p:tgtEl>
                                        <p:attrNameLst>
                                          <p:attrName>style.visibility</p:attrName>
                                        </p:attrNameLst>
                                      </p:cBhvr>
                                      <p:to>
                                        <p:strVal val="visible"/>
                                      </p:to>
                                    </p:set>
                                    <p:animEffect transition="in" filter="fade">
                                      <p:cBhvr>
                                        <p:cTn id="177" dur="500"/>
                                        <p:tgtEl>
                                          <p:spTgt spid="47"/>
                                        </p:tgtEl>
                                      </p:cBhvr>
                                    </p:animEffect>
                                  </p:childTnLst>
                                </p:cTn>
                              </p:par>
                            </p:childTnLst>
                          </p:cTn>
                        </p:par>
                      </p:childTnLst>
                    </p:cTn>
                  </p:par>
                  <p:par>
                    <p:cTn id="178" fill="hold">
                      <p:stCondLst>
                        <p:cond delay="indefinite"/>
                      </p:stCondLst>
                      <p:childTnLst>
                        <p:par>
                          <p:cTn id="179" fill="hold">
                            <p:stCondLst>
                              <p:cond delay="0"/>
                            </p:stCondLst>
                            <p:childTnLst>
                              <p:par>
                                <p:cTn id="180" presetID="21" presetClass="entr" presetSubtype="1" fill="hold" grpId="2" nodeType="click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wheel(1)">
                                      <p:cBhvr>
                                        <p:cTn id="182"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7" grpId="0"/>
      <p:bldP spid="17" grpId="1"/>
      <p:bldP spid="18" grpId="0"/>
      <p:bldP spid="18" grpId="1"/>
      <p:bldP spid="19" grpId="0"/>
      <p:bldP spid="19" grpId="1"/>
      <p:bldP spid="20" grpId="0"/>
      <p:bldP spid="21" grpId="0"/>
      <p:bldP spid="21" grpId="1"/>
      <p:bldP spid="22" grpId="0"/>
      <p:bldP spid="22" grpId="1"/>
      <p:bldP spid="23" grpId="0"/>
      <p:bldP spid="24" grpId="0"/>
      <p:bldP spid="25" grpId="0"/>
      <p:bldP spid="25" grpId="1"/>
      <p:bldP spid="26" grpId="0"/>
      <p:bldP spid="26" grpId="1"/>
      <p:bldP spid="27" grpId="0" animBg="1"/>
      <p:bldP spid="27" grpId="1" animBg="1"/>
      <p:bldP spid="27" grpId="2" animBg="1"/>
      <p:bldP spid="28" grpId="0" animBg="1"/>
      <p:bldP spid="28" grpId="1" animBg="1"/>
      <p:bldP spid="28" grpId="2" animBg="1"/>
      <p:bldP spid="28" grpId="3" animBg="1"/>
      <p:bldP spid="43" grpId="0"/>
      <p:bldP spid="43" grpId="1"/>
      <p:bldP spid="43" grpId="2"/>
      <p:bldP spid="44" grpId="0"/>
      <p:bldP spid="44" grpId="1"/>
      <p:bldP spid="44" grpId="2"/>
      <p:bldP spid="45" grpId="0"/>
      <p:bldP spid="45" grpId="1"/>
      <p:bldP spid="45" grpId="2"/>
      <p:bldP spid="46" grpId="0"/>
      <p:bldP spid="46"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5:11</a:t>
            </a:r>
          </a:p>
        </p:txBody>
      </p:sp>
      <p:sp>
        <p:nvSpPr>
          <p:cNvPr id="6" name="TextBox 5">
            <a:extLst>
              <a:ext uri="{FF2B5EF4-FFF2-40B4-BE49-F238E27FC236}">
                <a16:creationId xmlns:a16="http://schemas.microsoft.com/office/drawing/2014/main" id="{D645654E-83AA-4F44-8AD6-CD01CAB5718E}"/>
              </a:ext>
            </a:extLst>
          </p:cNvPr>
          <p:cNvSpPr txBox="1"/>
          <p:nvPr/>
        </p:nvSpPr>
        <p:spPr bwMode="auto">
          <a:xfrm>
            <a:off x="4795834" y="2879884"/>
            <a:ext cx="1696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ten</a:t>
            </a:r>
          </a:p>
        </p:txBody>
      </p:sp>
      <p:sp>
        <p:nvSpPr>
          <p:cNvPr id="7" name="TextBox 6">
            <a:extLst>
              <a:ext uri="{FF2B5EF4-FFF2-40B4-BE49-F238E27FC236}">
                <a16:creationId xmlns:a16="http://schemas.microsoft.com/office/drawing/2014/main" id="{9A140BB1-5DD8-40B0-AC12-AEF919EABF3B}"/>
              </a:ext>
            </a:extLst>
          </p:cNvPr>
          <p:cNvSpPr txBox="1"/>
          <p:nvPr/>
        </p:nvSpPr>
        <p:spPr bwMode="auto">
          <a:xfrm>
            <a:off x="4795834" y="3290407"/>
            <a:ext cx="2409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hundred</a:t>
            </a:r>
          </a:p>
        </p:txBody>
      </p:sp>
      <p:sp>
        <p:nvSpPr>
          <p:cNvPr id="8" name="TextBox 7">
            <a:extLst>
              <a:ext uri="{FF2B5EF4-FFF2-40B4-BE49-F238E27FC236}">
                <a16:creationId xmlns:a16="http://schemas.microsoft.com/office/drawing/2014/main" id="{28EF1DBF-85F9-43F0-88C3-A48DC0B6E81D}"/>
              </a:ext>
            </a:extLst>
          </p:cNvPr>
          <p:cNvSpPr txBox="1"/>
          <p:nvPr/>
        </p:nvSpPr>
        <p:spPr bwMode="auto">
          <a:xfrm>
            <a:off x="4795834" y="3700930"/>
            <a:ext cx="2537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thousand</a:t>
            </a:r>
          </a:p>
        </p:txBody>
      </p:sp>
      <p:sp>
        <p:nvSpPr>
          <p:cNvPr id="9" name="TextBox 8">
            <a:extLst>
              <a:ext uri="{FF2B5EF4-FFF2-40B4-BE49-F238E27FC236}">
                <a16:creationId xmlns:a16="http://schemas.microsoft.com/office/drawing/2014/main" id="{6D7FBDF5-946E-42F5-BBAB-B98572716D15}"/>
              </a:ext>
            </a:extLst>
          </p:cNvPr>
          <p:cNvSpPr txBox="1"/>
          <p:nvPr/>
        </p:nvSpPr>
        <p:spPr bwMode="auto">
          <a:xfrm>
            <a:off x="4795834" y="4111453"/>
            <a:ext cx="3058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ten thousand</a:t>
            </a:r>
          </a:p>
        </p:txBody>
      </p:sp>
      <p:sp>
        <p:nvSpPr>
          <p:cNvPr id="10" name="TextBox 9">
            <a:extLst>
              <a:ext uri="{FF2B5EF4-FFF2-40B4-BE49-F238E27FC236}">
                <a16:creationId xmlns:a16="http://schemas.microsoft.com/office/drawing/2014/main" id="{FA1C915D-C25C-4F1F-8E6C-5125E79B22BA}"/>
              </a:ext>
            </a:extLst>
          </p:cNvPr>
          <p:cNvSpPr txBox="1"/>
          <p:nvPr/>
        </p:nvSpPr>
        <p:spPr bwMode="auto">
          <a:xfrm>
            <a:off x="4795834" y="4521976"/>
            <a:ext cx="377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hundred thousand</a:t>
            </a:r>
          </a:p>
        </p:txBody>
      </p:sp>
      <p:sp>
        <p:nvSpPr>
          <p:cNvPr id="11" name="TextBox 10">
            <a:extLst>
              <a:ext uri="{FF2B5EF4-FFF2-40B4-BE49-F238E27FC236}">
                <a16:creationId xmlns:a16="http://schemas.microsoft.com/office/drawing/2014/main" id="{3F490FAC-0757-4C04-93DB-D372CC5B7864}"/>
              </a:ext>
            </a:extLst>
          </p:cNvPr>
          <p:cNvSpPr txBox="1"/>
          <p:nvPr/>
        </p:nvSpPr>
        <p:spPr bwMode="auto">
          <a:xfrm>
            <a:off x="4795834" y="4932499"/>
            <a:ext cx="2181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million</a:t>
            </a:r>
          </a:p>
        </p:txBody>
      </p:sp>
      <p:graphicFrame>
        <p:nvGraphicFramePr>
          <p:cNvPr id="12" name="Table 11">
            <a:extLst>
              <a:ext uri="{FF2B5EF4-FFF2-40B4-BE49-F238E27FC236}">
                <a16:creationId xmlns:a16="http://schemas.microsoft.com/office/drawing/2014/main" id="{C6526080-34E1-4976-BE72-91472F7B2FEB}"/>
              </a:ext>
            </a:extLst>
          </p:cNvPr>
          <p:cNvGraphicFramePr>
            <a:graphicFrameLocks noGrp="1"/>
          </p:cNvGraphicFramePr>
          <p:nvPr>
            <p:extLst>
              <p:ext uri="{D42A27DB-BD31-4B8C-83A1-F6EECF244321}">
                <p14:modId xmlns:p14="http://schemas.microsoft.com/office/powerpoint/2010/main" val="210660650"/>
              </p:ext>
            </p:extLst>
          </p:nvPr>
        </p:nvGraphicFramePr>
        <p:xfrm>
          <a:off x="2026582" y="2469233"/>
          <a:ext cx="2552080" cy="457200"/>
        </p:xfrm>
        <a:graphic>
          <a:graphicData uri="http://schemas.openxmlformats.org/drawingml/2006/table">
            <a:tbl>
              <a:tblPr firstRow="1" bandRow="1">
                <a:tableStyleId>{5C22544A-7EE6-4342-B048-85BDC9FD1C3A}</a:tableStyleId>
              </a:tblPr>
              <a:tblGrid>
                <a:gridCol w="331200">
                  <a:extLst>
                    <a:ext uri="{9D8B030D-6E8A-4147-A177-3AD203B41FA5}">
                      <a16:colId xmlns:a16="http://schemas.microsoft.com/office/drawing/2014/main" val="869408492"/>
                    </a:ext>
                  </a:extLst>
                </a:gridCol>
                <a:gridCol w="116840">
                  <a:extLst>
                    <a:ext uri="{9D8B030D-6E8A-4147-A177-3AD203B41FA5}">
                      <a16:colId xmlns:a16="http://schemas.microsoft.com/office/drawing/2014/main" val="1892505124"/>
                    </a:ext>
                  </a:extLst>
                </a:gridCol>
                <a:gridCol w="331200">
                  <a:extLst>
                    <a:ext uri="{9D8B030D-6E8A-4147-A177-3AD203B41FA5}">
                      <a16:colId xmlns:a16="http://schemas.microsoft.com/office/drawing/2014/main" val="558975655"/>
                    </a:ext>
                  </a:extLst>
                </a:gridCol>
                <a:gridCol w="331200">
                  <a:extLst>
                    <a:ext uri="{9D8B030D-6E8A-4147-A177-3AD203B41FA5}">
                      <a16:colId xmlns:a16="http://schemas.microsoft.com/office/drawing/2014/main" val="778272236"/>
                    </a:ext>
                  </a:extLst>
                </a:gridCol>
                <a:gridCol w="331200">
                  <a:extLst>
                    <a:ext uri="{9D8B030D-6E8A-4147-A177-3AD203B41FA5}">
                      <a16:colId xmlns:a16="http://schemas.microsoft.com/office/drawing/2014/main" val="1451107887"/>
                    </a:ext>
                  </a:extLst>
                </a:gridCol>
                <a:gridCol w="116840">
                  <a:extLst>
                    <a:ext uri="{9D8B030D-6E8A-4147-A177-3AD203B41FA5}">
                      <a16:colId xmlns:a16="http://schemas.microsoft.com/office/drawing/2014/main" val="3017433833"/>
                    </a:ext>
                  </a:extLst>
                </a:gridCol>
                <a:gridCol w="331200">
                  <a:extLst>
                    <a:ext uri="{9D8B030D-6E8A-4147-A177-3AD203B41FA5}">
                      <a16:colId xmlns:a16="http://schemas.microsoft.com/office/drawing/2014/main" val="2746468154"/>
                    </a:ext>
                  </a:extLst>
                </a:gridCol>
                <a:gridCol w="331200">
                  <a:extLst>
                    <a:ext uri="{9D8B030D-6E8A-4147-A177-3AD203B41FA5}">
                      <a16:colId xmlns:a16="http://schemas.microsoft.com/office/drawing/2014/main" val="4197076878"/>
                    </a:ext>
                  </a:extLst>
                </a:gridCol>
                <a:gridCol w="331200">
                  <a:extLst>
                    <a:ext uri="{9D8B030D-6E8A-4147-A177-3AD203B41FA5}">
                      <a16:colId xmlns:a16="http://schemas.microsoft.com/office/drawing/2014/main" val="3220535394"/>
                    </a:ext>
                  </a:extLst>
                </a:gridCol>
              </a:tblGrid>
              <a:tr h="370840">
                <a:tc>
                  <a:txBody>
                    <a:bodyPr/>
                    <a:lstStyle/>
                    <a:p>
                      <a:r>
                        <a:rPr lang="en-GB" sz="2400" b="0" dirty="0">
                          <a:solidFill>
                            <a:srgbClr val="E82420"/>
                          </a:solidFill>
                          <a:latin typeface="Myriad Pro Semibold"/>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3" name="Table 12">
            <a:extLst>
              <a:ext uri="{FF2B5EF4-FFF2-40B4-BE49-F238E27FC236}">
                <a16:creationId xmlns:a16="http://schemas.microsoft.com/office/drawing/2014/main" id="{9CC40A16-C4CA-4BF7-B17C-85839AE8357D}"/>
              </a:ext>
            </a:extLst>
          </p:cNvPr>
          <p:cNvGraphicFramePr>
            <a:graphicFrameLocks noGrp="1"/>
          </p:cNvGraphicFramePr>
          <p:nvPr>
            <p:extLst>
              <p:ext uri="{D42A27DB-BD31-4B8C-83A1-F6EECF244321}">
                <p14:modId xmlns:p14="http://schemas.microsoft.com/office/powerpoint/2010/main" val="3285408600"/>
              </p:ext>
            </p:extLst>
          </p:nvPr>
        </p:nvGraphicFramePr>
        <p:xfrm>
          <a:off x="2026582" y="2881301"/>
          <a:ext cx="2552080" cy="457200"/>
        </p:xfrm>
        <a:graphic>
          <a:graphicData uri="http://schemas.openxmlformats.org/drawingml/2006/table">
            <a:tbl>
              <a:tblPr firstRow="1" bandRow="1">
                <a:tableStyleId>{5C22544A-7EE6-4342-B048-85BDC9FD1C3A}</a:tableStyleId>
              </a:tblPr>
              <a:tblGrid>
                <a:gridCol w="331200">
                  <a:extLst>
                    <a:ext uri="{9D8B030D-6E8A-4147-A177-3AD203B41FA5}">
                      <a16:colId xmlns:a16="http://schemas.microsoft.com/office/drawing/2014/main" val="869408492"/>
                    </a:ext>
                  </a:extLst>
                </a:gridCol>
                <a:gridCol w="116840">
                  <a:extLst>
                    <a:ext uri="{9D8B030D-6E8A-4147-A177-3AD203B41FA5}">
                      <a16:colId xmlns:a16="http://schemas.microsoft.com/office/drawing/2014/main" val="1892505124"/>
                    </a:ext>
                  </a:extLst>
                </a:gridCol>
                <a:gridCol w="331200">
                  <a:extLst>
                    <a:ext uri="{9D8B030D-6E8A-4147-A177-3AD203B41FA5}">
                      <a16:colId xmlns:a16="http://schemas.microsoft.com/office/drawing/2014/main" val="558975655"/>
                    </a:ext>
                  </a:extLst>
                </a:gridCol>
                <a:gridCol w="331200">
                  <a:extLst>
                    <a:ext uri="{9D8B030D-6E8A-4147-A177-3AD203B41FA5}">
                      <a16:colId xmlns:a16="http://schemas.microsoft.com/office/drawing/2014/main" val="778272236"/>
                    </a:ext>
                  </a:extLst>
                </a:gridCol>
                <a:gridCol w="331200">
                  <a:extLst>
                    <a:ext uri="{9D8B030D-6E8A-4147-A177-3AD203B41FA5}">
                      <a16:colId xmlns:a16="http://schemas.microsoft.com/office/drawing/2014/main" val="1451107887"/>
                    </a:ext>
                  </a:extLst>
                </a:gridCol>
                <a:gridCol w="116840">
                  <a:extLst>
                    <a:ext uri="{9D8B030D-6E8A-4147-A177-3AD203B41FA5}">
                      <a16:colId xmlns:a16="http://schemas.microsoft.com/office/drawing/2014/main" val="3017433833"/>
                    </a:ext>
                  </a:extLst>
                </a:gridCol>
                <a:gridCol w="331200">
                  <a:extLst>
                    <a:ext uri="{9D8B030D-6E8A-4147-A177-3AD203B41FA5}">
                      <a16:colId xmlns:a16="http://schemas.microsoft.com/office/drawing/2014/main" val="2746468154"/>
                    </a:ext>
                  </a:extLst>
                </a:gridCol>
                <a:gridCol w="331200">
                  <a:extLst>
                    <a:ext uri="{9D8B030D-6E8A-4147-A177-3AD203B41FA5}">
                      <a16:colId xmlns:a16="http://schemas.microsoft.com/office/drawing/2014/main" val="4197076878"/>
                    </a:ext>
                  </a:extLst>
                </a:gridCol>
                <a:gridCol w="331200">
                  <a:extLst>
                    <a:ext uri="{9D8B030D-6E8A-4147-A177-3AD203B41FA5}">
                      <a16:colId xmlns:a16="http://schemas.microsoft.com/office/drawing/2014/main" val="3220535394"/>
                    </a:ext>
                  </a:extLst>
                </a:gridCol>
              </a:tblGrid>
              <a:tr h="370840">
                <a:tc>
                  <a:txBody>
                    <a:bodyPr/>
                    <a:lstStyle/>
                    <a:p>
                      <a:r>
                        <a:rPr lang="en-GB" sz="2400" b="0" dirty="0">
                          <a:solidFill>
                            <a:schemeClr val="tx1"/>
                          </a:solidFill>
                          <a:latin typeface="Myriad Pro Semibold"/>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4" name="Table 13">
            <a:extLst>
              <a:ext uri="{FF2B5EF4-FFF2-40B4-BE49-F238E27FC236}">
                <a16:creationId xmlns:a16="http://schemas.microsoft.com/office/drawing/2014/main" id="{B4B93A69-6C0B-49EF-B778-59129D2B6932}"/>
              </a:ext>
            </a:extLst>
          </p:cNvPr>
          <p:cNvGraphicFramePr>
            <a:graphicFrameLocks noGrp="1"/>
          </p:cNvGraphicFramePr>
          <p:nvPr>
            <p:extLst>
              <p:ext uri="{D42A27DB-BD31-4B8C-83A1-F6EECF244321}">
                <p14:modId xmlns:p14="http://schemas.microsoft.com/office/powerpoint/2010/main" val="2869908385"/>
              </p:ext>
            </p:extLst>
          </p:nvPr>
        </p:nvGraphicFramePr>
        <p:xfrm>
          <a:off x="2026582" y="3293369"/>
          <a:ext cx="2552080" cy="457200"/>
        </p:xfrm>
        <a:graphic>
          <a:graphicData uri="http://schemas.openxmlformats.org/drawingml/2006/table">
            <a:tbl>
              <a:tblPr firstRow="1" bandRow="1">
                <a:tableStyleId>{5C22544A-7EE6-4342-B048-85BDC9FD1C3A}</a:tableStyleId>
              </a:tblPr>
              <a:tblGrid>
                <a:gridCol w="331200">
                  <a:extLst>
                    <a:ext uri="{9D8B030D-6E8A-4147-A177-3AD203B41FA5}">
                      <a16:colId xmlns:a16="http://schemas.microsoft.com/office/drawing/2014/main" val="869408492"/>
                    </a:ext>
                  </a:extLst>
                </a:gridCol>
                <a:gridCol w="116840">
                  <a:extLst>
                    <a:ext uri="{9D8B030D-6E8A-4147-A177-3AD203B41FA5}">
                      <a16:colId xmlns:a16="http://schemas.microsoft.com/office/drawing/2014/main" val="1892505124"/>
                    </a:ext>
                  </a:extLst>
                </a:gridCol>
                <a:gridCol w="331200">
                  <a:extLst>
                    <a:ext uri="{9D8B030D-6E8A-4147-A177-3AD203B41FA5}">
                      <a16:colId xmlns:a16="http://schemas.microsoft.com/office/drawing/2014/main" val="558975655"/>
                    </a:ext>
                  </a:extLst>
                </a:gridCol>
                <a:gridCol w="331200">
                  <a:extLst>
                    <a:ext uri="{9D8B030D-6E8A-4147-A177-3AD203B41FA5}">
                      <a16:colId xmlns:a16="http://schemas.microsoft.com/office/drawing/2014/main" val="778272236"/>
                    </a:ext>
                  </a:extLst>
                </a:gridCol>
                <a:gridCol w="331200">
                  <a:extLst>
                    <a:ext uri="{9D8B030D-6E8A-4147-A177-3AD203B41FA5}">
                      <a16:colId xmlns:a16="http://schemas.microsoft.com/office/drawing/2014/main" val="1451107887"/>
                    </a:ext>
                  </a:extLst>
                </a:gridCol>
                <a:gridCol w="116840">
                  <a:extLst>
                    <a:ext uri="{9D8B030D-6E8A-4147-A177-3AD203B41FA5}">
                      <a16:colId xmlns:a16="http://schemas.microsoft.com/office/drawing/2014/main" val="3017433833"/>
                    </a:ext>
                  </a:extLst>
                </a:gridCol>
                <a:gridCol w="331200">
                  <a:extLst>
                    <a:ext uri="{9D8B030D-6E8A-4147-A177-3AD203B41FA5}">
                      <a16:colId xmlns:a16="http://schemas.microsoft.com/office/drawing/2014/main" val="2746468154"/>
                    </a:ext>
                  </a:extLst>
                </a:gridCol>
                <a:gridCol w="331200">
                  <a:extLst>
                    <a:ext uri="{9D8B030D-6E8A-4147-A177-3AD203B41FA5}">
                      <a16:colId xmlns:a16="http://schemas.microsoft.com/office/drawing/2014/main" val="4197076878"/>
                    </a:ext>
                  </a:extLst>
                </a:gridCol>
                <a:gridCol w="331200">
                  <a:extLst>
                    <a:ext uri="{9D8B030D-6E8A-4147-A177-3AD203B41FA5}">
                      <a16:colId xmlns:a16="http://schemas.microsoft.com/office/drawing/2014/main" val="3220535394"/>
                    </a:ext>
                  </a:extLst>
                </a:gridCol>
              </a:tblGrid>
              <a:tr h="370840">
                <a:tc>
                  <a:txBody>
                    <a:bodyPr/>
                    <a:lstStyle/>
                    <a:p>
                      <a:r>
                        <a:rPr lang="en-GB" sz="2400" b="0" dirty="0">
                          <a:solidFill>
                            <a:schemeClr val="tx1"/>
                          </a:solidFill>
                          <a:latin typeface="Myriad Pro Semibold"/>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5" name="Table 14">
            <a:extLst>
              <a:ext uri="{FF2B5EF4-FFF2-40B4-BE49-F238E27FC236}">
                <a16:creationId xmlns:a16="http://schemas.microsoft.com/office/drawing/2014/main" id="{E80FB03B-9727-4251-AED6-1835BD54E83C}"/>
              </a:ext>
            </a:extLst>
          </p:cNvPr>
          <p:cNvGraphicFramePr>
            <a:graphicFrameLocks noGrp="1"/>
          </p:cNvGraphicFramePr>
          <p:nvPr>
            <p:extLst>
              <p:ext uri="{D42A27DB-BD31-4B8C-83A1-F6EECF244321}">
                <p14:modId xmlns:p14="http://schemas.microsoft.com/office/powerpoint/2010/main" val="3910470222"/>
              </p:ext>
            </p:extLst>
          </p:nvPr>
        </p:nvGraphicFramePr>
        <p:xfrm>
          <a:off x="2026582" y="3705437"/>
          <a:ext cx="2552080" cy="457200"/>
        </p:xfrm>
        <a:graphic>
          <a:graphicData uri="http://schemas.openxmlformats.org/drawingml/2006/table">
            <a:tbl>
              <a:tblPr firstRow="1" bandRow="1">
                <a:tableStyleId>{5C22544A-7EE6-4342-B048-85BDC9FD1C3A}</a:tableStyleId>
              </a:tblPr>
              <a:tblGrid>
                <a:gridCol w="331200">
                  <a:extLst>
                    <a:ext uri="{9D8B030D-6E8A-4147-A177-3AD203B41FA5}">
                      <a16:colId xmlns:a16="http://schemas.microsoft.com/office/drawing/2014/main" val="869408492"/>
                    </a:ext>
                  </a:extLst>
                </a:gridCol>
                <a:gridCol w="116840">
                  <a:extLst>
                    <a:ext uri="{9D8B030D-6E8A-4147-A177-3AD203B41FA5}">
                      <a16:colId xmlns:a16="http://schemas.microsoft.com/office/drawing/2014/main" val="1892505124"/>
                    </a:ext>
                  </a:extLst>
                </a:gridCol>
                <a:gridCol w="331200">
                  <a:extLst>
                    <a:ext uri="{9D8B030D-6E8A-4147-A177-3AD203B41FA5}">
                      <a16:colId xmlns:a16="http://schemas.microsoft.com/office/drawing/2014/main" val="558975655"/>
                    </a:ext>
                  </a:extLst>
                </a:gridCol>
                <a:gridCol w="331200">
                  <a:extLst>
                    <a:ext uri="{9D8B030D-6E8A-4147-A177-3AD203B41FA5}">
                      <a16:colId xmlns:a16="http://schemas.microsoft.com/office/drawing/2014/main" val="778272236"/>
                    </a:ext>
                  </a:extLst>
                </a:gridCol>
                <a:gridCol w="331200">
                  <a:extLst>
                    <a:ext uri="{9D8B030D-6E8A-4147-A177-3AD203B41FA5}">
                      <a16:colId xmlns:a16="http://schemas.microsoft.com/office/drawing/2014/main" val="1451107887"/>
                    </a:ext>
                  </a:extLst>
                </a:gridCol>
                <a:gridCol w="116840">
                  <a:extLst>
                    <a:ext uri="{9D8B030D-6E8A-4147-A177-3AD203B41FA5}">
                      <a16:colId xmlns:a16="http://schemas.microsoft.com/office/drawing/2014/main" val="3017433833"/>
                    </a:ext>
                  </a:extLst>
                </a:gridCol>
                <a:gridCol w="331200">
                  <a:extLst>
                    <a:ext uri="{9D8B030D-6E8A-4147-A177-3AD203B41FA5}">
                      <a16:colId xmlns:a16="http://schemas.microsoft.com/office/drawing/2014/main" val="2746468154"/>
                    </a:ext>
                  </a:extLst>
                </a:gridCol>
                <a:gridCol w="331200">
                  <a:extLst>
                    <a:ext uri="{9D8B030D-6E8A-4147-A177-3AD203B41FA5}">
                      <a16:colId xmlns:a16="http://schemas.microsoft.com/office/drawing/2014/main" val="4197076878"/>
                    </a:ext>
                  </a:extLst>
                </a:gridCol>
                <a:gridCol w="331200">
                  <a:extLst>
                    <a:ext uri="{9D8B030D-6E8A-4147-A177-3AD203B41FA5}">
                      <a16:colId xmlns:a16="http://schemas.microsoft.com/office/drawing/2014/main" val="3220535394"/>
                    </a:ext>
                  </a:extLst>
                </a:gridCol>
              </a:tblGrid>
              <a:tr h="370840">
                <a:tc>
                  <a:txBody>
                    <a:bodyPr/>
                    <a:lstStyle/>
                    <a:p>
                      <a:r>
                        <a:rPr lang="en-GB" sz="2400" b="0" dirty="0">
                          <a:solidFill>
                            <a:schemeClr val="tx1"/>
                          </a:solidFill>
                          <a:latin typeface="Myriad Pro Semibold"/>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6" name="Table 15">
            <a:extLst>
              <a:ext uri="{FF2B5EF4-FFF2-40B4-BE49-F238E27FC236}">
                <a16:creationId xmlns:a16="http://schemas.microsoft.com/office/drawing/2014/main" id="{7D22A53E-5876-436A-A05C-26FA3E7BF0CE}"/>
              </a:ext>
            </a:extLst>
          </p:cNvPr>
          <p:cNvGraphicFramePr>
            <a:graphicFrameLocks noGrp="1"/>
          </p:cNvGraphicFramePr>
          <p:nvPr>
            <p:extLst>
              <p:ext uri="{D42A27DB-BD31-4B8C-83A1-F6EECF244321}">
                <p14:modId xmlns:p14="http://schemas.microsoft.com/office/powerpoint/2010/main" val="2247171024"/>
              </p:ext>
            </p:extLst>
          </p:nvPr>
        </p:nvGraphicFramePr>
        <p:xfrm>
          <a:off x="2026582" y="4117505"/>
          <a:ext cx="2552080" cy="457200"/>
        </p:xfrm>
        <a:graphic>
          <a:graphicData uri="http://schemas.openxmlformats.org/drawingml/2006/table">
            <a:tbl>
              <a:tblPr firstRow="1" bandRow="1">
                <a:tableStyleId>{5C22544A-7EE6-4342-B048-85BDC9FD1C3A}</a:tableStyleId>
              </a:tblPr>
              <a:tblGrid>
                <a:gridCol w="331200">
                  <a:extLst>
                    <a:ext uri="{9D8B030D-6E8A-4147-A177-3AD203B41FA5}">
                      <a16:colId xmlns:a16="http://schemas.microsoft.com/office/drawing/2014/main" val="869408492"/>
                    </a:ext>
                  </a:extLst>
                </a:gridCol>
                <a:gridCol w="116840">
                  <a:extLst>
                    <a:ext uri="{9D8B030D-6E8A-4147-A177-3AD203B41FA5}">
                      <a16:colId xmlns:a16="http://schemas.microsoft.com/office/drawing/2014/main" val="1892505124"/>
                    </a:ext>
                  </a:extLst>
                </a:gridCol>
                <a:gridCol w="331200">
                  <a:extLst>
                    <a:ext uri="{9D8B030D-6E8A-4147-A177-3AD203B41FA5}">
                      <a16:colId xmlns:a16="http://schemas.microsoft.com/office/drawing/2014/main" val="558975655"/>
                    </a:ext>
                  </a:extLst>
                </a:gridCol>
                <a:gridCol w="331200">
                  <a:extLst>
                    <a:ext uri="{9D8B030D-6E8A-4147-A177-3AD203B41FA5}">
                      <a16:colId xmlns:a16="http://schemas.microsoft.com/office/drawing/2014/main" val="778272236"/>
                    </a:ext>
                  </a:extLst>
                </a:gridCol>
                <a:gridCol w="331200">
                  <a:extLst>
                    <a:ext uri="{9D8B030D-6E8A-4147-A177-3AD203B41FA5}">
                      <a16:colId xmlns:a16="http://schemas.microsoft.com/office/drawing/2014/main" val="1451107887"/>
                    </a:ext>
                  </a:extLst>
                </a:gridCol>
                <a:gridCol w="116840">
                  <a:extLst>
                    <a:ext uri="{9D8B030D-6E8A-4147-A177-3AD203B41FA5}">
                      <a16:colId xmlns:a16="http://schemas.microsoft.com/office/drawing/2014/main" val="3017433833"/>
                    </a:ext>
                  </a:extLst>
                </a:gridCol>
                <a:gridCol w="331200">
                  <a:extLst>
                    <a:ext uri="{9D8B030D-6E8A-4147-A177-3AD203B41FA5}">
                      <a16:colId xmlns:a16="http://schemas.microsoft.com/office/drawing/2014/main" val="2746468154"/>
                    </a:ext>
                  </a:extLst>
                </a:gridCol>
                <a:gridCol w="331200">
                  <a:extLst>
                    <a:ext uri="{9D8B030D-6E8A-4147-A177-3AD203B41FA5}">
                      <a16:colId xmlns:a16="http://schemas.microsoft.com/office/drawing/2014/main" val="4197076878"/>
                    </a:ext>
                  </a:extLst>
                </a:gridCol>
                <a:gridCol w="331200">
                  <a:extLst>
                    <a:ext uri="{9D8B030D-6E8A-4147-A177-3AD203B41FA5}">
                      <a16:colId xmlns:a16="http://schemas.microsoft.com/office/drawing/2014/main" val="3220535394"/>
                    </a:ext>
                  </a:extLst>
                </a:gridCol>
              </a:tblGrid>
              <a:tr h="370840">
                <a:tc>
                  <a:txBody>
                    <a:bodyPr/>
                    <a:lstStyle/>
                    <a:p>
                      <a:r>
                        <a:rPr lang="en-GB" sz="2400" b="0" dirty="0">
                          <a:solidFill>
                            <a:schemeClr val="tx1"/>
                          </a:solidFill>
                          <a:latin typeface="Myriad Pro Semibold"/>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7" name="Table 16">
            <a:extLst>
              <a:ext uri="{FF2B5EF4-FFF2-40B4-BE49-F238E27FC236}">
                <a16:creationId xmlns:a16="http://schemas.microsoft.com/office/drawing/2014/main" id="{06195ACD-876A-4139-A815-751444E1BC59}"/>
              </a:ext>
            </a:extLst>
          </p:cNvPr>
          <p:cNvGraphicFramePr>
            <a:graphicFrameLocks noGrp="1"/>
          </p:cNvGraphicFramePr>
          <p:nvPr>
            <p:extLst>
              <p:ext uri="{D42A27DB-BD31-4B8C-83A1-F6EECF244321}">
                <p14:modId xmlns:p14="http://schemas.microsoft.com/office/powerpoint/2010/main" val="605156324"/>
              </p:ext>
            </p:extLst>
          </p:nvPr>
        </p:nvGraphicFramePr>
        <p:xfrm>
          <a:off x="2026582" y="4529573"/>
          <a:ext cx="2552080" cy="457200"/>
        </p:xfrm>
        <a:graphic>
          <a:graphicData uri="http://schemas.openxmlformats.org/drawingml/2006/table">
            <a:tbl>
              <a:tblPr firstRow="1" bandRow="1">
                <a:tableStyleId>{5C22544A-7EE6-4342-B048-85BDC9FD1C3A}</a:tableStyleId>
              </a:tblPr>
              <a:tblGrid>
                <a:gridCol w="331200">
                  <a:extLst>
                    <a:ext uri="{9D8B030D-6E8A-4147-A177-3AD203B41FA5}">
                      <a16:colId xmlns:a16="http://schemas.microsoft.com/office/drawing/2014/main" val="869408492"/>
                    </a:ext>
                  </a:extLst>
                </a:gridCol>
                <a:gridCol w="116840">
                  <a:extLst>
                    <a:ext uri="{9D8B030D-6E8A-4147-A177-3AD203B41FA5}">
                      <a16:colId xmlns:a16="http://schemas.microsoft.com/office/drawing/2014/main" val="1892505124"/>
                    </a:ext>
                  </a:extLst>
                </a:gridCol>
                <a:gridCol w="331200">
                  <a:extLst>
                    <a:ext uri="{9D8B030D-6E8A-4147-A177-3AD203B41FA5}">
                      <a16:colId xmlns:a16="http://schemas.microsoft.com/office/drawing/2014/main" val="558975655"/>
                    </a:ext>
                  </a:extLst>
                </a:gridCol>
                <a:gridCol w="331200">
                  <a:extLst>
                    <a:ext uri="{9D8B030D-6E8A-4147-A177-3AD203B41FA5}">
                      <a16:colId xmlns:a16="http://schemas.microsoft.com/office/drawing/2014/main" val="778272236"/>
                    </a:ext>
                  </a:extLst>
                </a:gridCol>
                <a:gridCol w="331200">
                  <a:extLst>
                    <a:ext uri="{9D8B030D-6E8A-4147-A177-3AD203B41FA5}">
                      <a16:colId xmlns:a16="http://schemas.microsoft.com/office/drawing/2014/main" val="1451107887"/>
                    </a:ext>
                  </a:extLst>
                </a:gridCol>
                <a:gridCol w="116840">
                  <a:extLst>
                    <a:ext uri="{9D8B030D-6E8A-4147-A177-3AD203B41FA5}">
                      <a16:colId xmlns:a16="http://schemas.microsoft.com/office/drawing/2014/main" val="3017433833"/>
                    </a:ext>
                  </a:extLst>
                </a:gridCol>
                <a:gridCol w="331200">
                  <a:extLst>
                    <a:ext uri="{9D8B030D-6E8A-4147-A177-3AD203B41FA5}">
                      <a16:colId xmlns:a16="http://schemas.microsoft.com/office/drawing/2014/main" val="2746468154"/>
                    </a:ext>
                  </a:extLst>
                </a:gridCol>
                <a:gridCol w="331200">
                  <a:extLst>
                    <a:ext uri="{9D8B030D-6E8A-4147-A177-3AD203B41FA5}">
                      <a16:colId xmlns:a16="http://schemas.microsoft.com/office/drawing/2014/main" val="4197076878"/>
                    </a:ext>
                  </a:extLst>
                </a:gridCol>
                <a:gridCol w="331200">
                  <a:extLst>
                    <a:ext uri="{9D8B030D-6E8A-4147-A177-3AD203B41FA5}">
                      <a16:colId xmlns:a16="http://schemas.microsoft.com/office/drawing/2014/main" val="3220535394"/>
                    </a:ext>
                  </a:extLst>
                </a:gridCol>
              </a:tblGrid>
              <a:tr h="370840">
                <a:tc>
                  <a:txBody>
                    <a:bodyPr/>
                    <a:lstStyle/>
                    <a:p>
                      <a:r>
                        <a:rPr lang="en-GB" sz="2400" b="0" dirty="0">
                          <a:solidFill>
                            <a:schemeClr val="tx1"/>
                          </a:solidFill>
                          <a:latin typeface="Myriad Pro Semibold"/>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8" name="Table 17">
            <a:extLst>
              <a:ext uri="{FF2B5EF4-FFF2-40B4-BE49-F238E27FC236}">
                <a16:creationId xmlns:a16="http://schemas.microsoft.com/office/drawing/2014/main" id="{DB56E75B-EC24-4409-915F-C2FAE3297802}"/>
              </a:ext>
            </a:extLst>
          </p:cNvPr>
          <p:cNvGraphicFramePr>
            <a:graphicFrameLocks noGrp="1"/>
          </p:cNvGraphicFramePr>
          <p:nvPr>
            <p:extLst>
              <p:ext uri="{D42A27DB-BD31-4B8C-83A1-F6EECF244321}">
                <p14:modId xmlns:p14="http://schemas.microsoft.com/office/powerpoint/2010/main" val="3088438672"/>
              </p:ext>
            </p:extLst>
          </p:nvPr>
        </p:nvGraphicFramePr>
        <p:xfrm>
          <a:off x="2026582" y="4941642"/>
          <a:ext cx="2552080" cy="457200"/>
        </p:xfrm>
        <a:graphic>
          <a:graphicData uri="http://schemas.openxmlformats.org/drawingml/2006/table">
            <a:tbl>
              <a:tblPr firstRow="1" bandRow="1">
                <a:tableStyleId>{5C22544A-7EE6-4342-B048-85BDC9FD1C3A}</a:tableStyleId>
              </a:tblPr>
              <a:tblGrid>
                <a:gridCol w="331200">
                  <a:extLst>
                    <a:ext uri="{9D8B030D-6E8A-4147-A177-3AD203B41FA5}">
                      <a16:colId xmlns:a16="http://schemas.microsoft.com/office/drawing/2014/main" val="869408492"/>
                    </a:ext>
                  </a:extLst>
                </a:gridCol>
                <a:gridCol w="116840">
                  <a:extLst>
                    <a:ext uri="{9D8B030D-6E8A-4147-A177-3AD203B41FA5}">
                      <a16:colId xmlns:a16="http://schemas.microsoft.com/office/drawing/2014/main" val="1892505124"/>
                    </a:ext>
                  </a:extLst>
                </a:gridCol>
                <a:gridCol w="331200">
                  <a:extLst>
                    <a:ext uri="{9D8B030D-6E8A-4147-A177-3AD203B41FA5}">
                      <a16:colId xmlns:a16="http://schemas.microsoft.com/office/drawing/2014/main" val="558975655"/>
                    </a:ext>
                  </a:extLst>
                </a:gridCol>
                <a:gridCol w="331200">
                  <a:extLst>
                    <a:ext uri="{9D8B030D-6E8A-4147-A177-3AD203B41FA5}">
                      <a16:colId xmlns:a16="http://schemas.microsoft.com/office/drawing/2014/main" val="778272236"/>
                    </a:ext>
                  </a:extLst>
                </a:gridCol>
                <a:gridCol w="331200">
                  <a:extLst>
                    <a:ext uri="{9D8B030D-6E8A-4147-A177-3AD203B41FA5}">
                      <a16:colId xmlns:a16="http://schemas.microsoft.com/office/drawing/2014/main" val="1451107887"/>
                    </a:ext>
                  </a:extLst>
                </a:gridCol>
                <a:gridCol w="116840">
                  <a:extLst>
                    <a:ext uri="{9D8B030D-6E8A-4147-A177-3AD203B41FA5}">
                      <a16:colId xmlns:a16="http://schemas.microsoft.com/office/drawing/2014/main" val="3017433833"/>
                    </a:ext>
                  </a:extLst>
                </a:gridCol>
                <a:gridCol w="331200">
                  <a:extLst>
                    <a:ext uri="{9D8B030D-6E8A-4147-A177-3AD203B41FA5}">
                      <a16:colId xmlns:a16="http://schemas.microsoft.com/office/drawing/2014/main" val="2746468154"/>
                    </a:ext>
                  </a:extLst>
                </a:gridCol>
                <a:gridCol w="331200">
                  <a:extLst>
                    <a:ext uri="{9D8B030D-6E8A-4147-A177-3AD203B41FA5}">
                      <a16:colId xmlns:a16="http://schemas.microsoft.com/office/drawing/2014/main" val="4197076878"/>
                    </a:ext>
                  </a:extLst>
                </a:gridCol>
                <a:gridCol w="331200">
                  <a:extLst>
                    <a:ext uri="{9D8B030D-6E8A-4147-A177-3AD203B41FA5}">
                      <a16:colId xmlns:a16="http://schemas.microsoft.com/office/drawing/2014/main" val="3220535394"/>
                    </a:ext>
                  </a:extLst>
                </a:gridCol>
              </a:tblGrid>
              <a:tr h="370840">
                <a:tc>
                  <a:txBody>
                    <a:bodyPr/>
                    <a:lstStyle/>
                    <a:p>
                      <a:r>
                        <a:rPr lang="en-GB" sz="2400" b="0" dirty="0">
                          <a:solidFill>
                            <a:schemeClr val="tx1"/>
                          </a:solidFill>
                          <a:latin typeface="Myriad Pro Semibold"/>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sp>
        <p:nvSpPr>
          <p:cNvPr id="19" name="Oval 18">
            <a:extLst>
              <a:ext uri="{FF2B5EF4-FFF2-40B4-BE49-F238E27FC236}">
                <a16:creationId xmlns:a16="http://schemas.microsoft.com/office/drawing/2014/main" id="{32EB58F7-BEC1-4BE4-920E-74615B95ADC3}"/>
              </a:ext>
            </a:extLst>
          </p:cNvPr>
          <p:cNvSpPr/>
          <p:nvPr/>
        </p:nvSpPr>
        <p:spPr bwMode="auto">
          <a:xfrm>
            <a:off x="3597712" y="2521621"/>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1" name="Straight Arrow Connector 20">
            <a:extLst>
              <a:ext uri="{FF2B5EF4-FFF2-40B4-BE49-F238E27FC236}">
                <a16:creationId xmlns:a16="http://schemas.microsoft.com/office/drawing/2014/main" id="{D6130D63-CE27-410A-A44D-2E533649ECC6}"/>
              </a:ext>
            </a:extLst>
          </p:cNvPr>
          <p:cNvCxnSpPr>
            <a:cxnSpLocks/>
          </p:cNvCxnSpPr>
          <p:nvPr/>
        </p:nvCxnSpPr>
        <p:spPr bwMode="auto">
          <a:xfrm>
            <a:off x="3766988" y="1905302"/>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a:extLst>
              <a:ext uri="{FF2B5EF4-FFF2-40B4-BE49-F238E27FC236}">
                <a16:creationId xmlns:a16="http://schemas.microsoft.com/office/drawing/2014/main" id="{2FBCDE9A-0AF8-4F64-89AA-C9605E484302}"/>
              </a:ext>
            </a:extLst>
          </p:cNvPr>
          <p:cNvSpPr/>
          <p:nvPr/>
        </p:nvSpPr>
        <p:spPr bwMode="auto">
          <a:xfrm>
            <a:off x="4254143" y="2521621"/>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4" name="Straight Arrow Connector 23">
            <a:extLst>
              <a:ext uri="{FF2B5EF4-FFF2-40B4-BE49-F238E27FC236}">
                <a16:creationId xmlns:a16="http://schemas.microsoft.com/office/drawing/2014/main" id="{A59C6C7E-0633-49DB-A3A3-BBD9E08EA415}"/>
              </a:ext>
            </a:extLst>
          </p:cNvPr>
          <p:cNvCxnSpPr>
            <a:cxnSpLocks/>
          </p:cNvCxnSpPr>
          <p:nvPr/>
        </p:nvCxnSpPr>
        <p:spPr bwMode="auto">
          <a:xfrm>
            <a:off x="4423419" y="1905302"/>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Oval 24">
            <a:extLst>
              <a:ext uri="{FF2B5EF4-FFF2-40B4-BE49-F238E27FC236}">
                <a16:creationId xmlns:a16="http://schemas.microsoft.com/office/drawing/2014/main" id="{71EF1DE8-A493-4FB7-9EF7-3A1961F8C374}"/>
              </a:ext>
            </a:extLst>
          </p:cNvPr>
          <p:cNvSpPr/>
          <p:nvPr/>
        </p:nvSpPr>
        <p:spPr bwMode="auto">
          <a:xfrm>
            <a:off x="3920966" y="2521621"/>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6" name="Straight Arrow Connector 25">
            <a:extLst>
              <a:ext uri="{FF2B5EF4-FFF2-40B4-BE49-F238E27FC236}">
                <a16:creationId xmlns:a16="http://schemas.microsoft.com/office/drawing/2014/main" id="{D8BB14F6-BC0C-4A8D-B251-C696D33E9020}"/>
              </a:ext>
            </a:extLst>
          </p:cNvPr>
          <p:cNvCxnSpPr>
            <a:cxnSpLocks/>
          </p:cNvCxnSpPr>
          <p:nvPr/>
        </p:nvCxnSpPr>
        <p:spPr bwMode="auto">
          <a:xfrm>
            <a:off x="4096592" y="1905302"/>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26">
            <a:extLst>
              <a:ext uri="{FF2B5EF4-FFF2-40B4-BE49-F238E27FC236}">
                <a16:creationId xmlns:a16="http://schemas.microsoft.com/office/drawing/2014/main" id="{4CC56809-4FF3-4CB0-9B32-BA98000BD529}"/>
              </a:ext>
            </a:extLst>
          </p:cNvPr>
          <p:cNvSpPr/>
          <p:nvPr/>
        </p:nvSpPr>
        <p:spPr bwMode="auto">
          <a:xfrm>
            <a:off x="3151698" y="2521621"/>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8" name="Straight Arrow Connector 27">
            <a:extLst>
              <a:ext uri="{FF2B5EF4-FFF2-40B4-BE49-F238E27FC236}">
                <a16:creationId xmlns:a16="http://schemas.microsoft.com/office/drawing/2014/main" id="{500ACE58-884F-4ED7-9847-0C45A4498DBC}"/>
              </a:ext>
            </a:extLst>
          </p:cNvPr>
          <p:cNvCxnSpPr>
            <a:cxnSpLocks/>
          </p:cNvCxnSpPr>
          <p:nvPr/>
        </p:nvCxnSpPr>
        <p:spPr bwMode="auto">
          <a:xfrm>
            <a:off x="3320974" y="1905302"/>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Oval 28">
            <a:extLst>
              <a:ext uri="{FF2B5EF4-FFF2-40B4-BE49-F238E27FC236}">
                <a16:creationId xmlns:a16="http://schemas.microsoft.com/office/drawing/2014/main" id="{8001B9F1-D425-49B3-99D1-AA476475C925}"/>
              </a:ext>
            </a:extLst>
          </p:cNvPr>
          <p:cNvSpPr/>
          <p:nvPr/>
        </p:nvSpPr>
        <p:spPr bwMode="auto">
          <a:xfrm>
            <a:off x="2808791" y="2521621"/>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30" name="Straight Arrow Connector 29">
            <a:extLst>
              <a:ext uri="{FF2B5EF4-FFF2-40B4-BE49-F238E27FC236}">
                <a16:creationId xmlns:a16="http://schemas.microsoft.com/office/drawing/2014/main" id="{307C22EF-61C1-4E24-990E-6F076C3A1D47}"/>
              </a:ext>
            </a:extLst>
          </p:cNvPr>
          <p:cNvCxnSpPr>
            <a:cxnSpLocks/>
          </p:cNvCxnSpPr>
          <p:nvPr/>
        </p:nvCxnSpPr>
        <p:spPr bwMode="auto">
          <a:xfrm>
            <a:off x="2978067" y="1905302"/>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Oval 30">
            <a:extLst>
              <a:ext uri="{FF2B5EF4-FFF2-40B4-BE49-F238E27FC236}">
                <a16:creationId xmlns:a16="http://schemas.microsoft.com/office/drawing/2014/main" id="{48B92F69-B1FA-43BB-9D36-E8B780BA4B3D}"/>
              </a:ext>
            </a:extLst>
          </p:cNvPr>
          <p:cNvSpPr/>
          <p:nvPr/>
        </p:nvSpPr>
        <p:spPr bwMode="auto">
          <a:xfrm>
            <a:off x="2477294" y="2521621"/>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32" name="Straight Arrow Connector 31">
            <a:extLst>
              <a:ext uri="{FF2B5EF4-FFF2-40B4-BE49-F238E27FC236}">
                <a16:creationId xmlns:a16="http://schemas.microsoft.com/office/drawing/2014/main" id="{343B23BE-0457-49ED-BFEC-044623667E12}"/>
              </a:ext>
            </a:extLst>
          </p:cNvPr>
          <p:cNvCxnSpPr>
            <a:cxnSpLocks/>
          </p:cNvCxnSpPr>
          <p:nvPr/>
        </p:nvCxnSpPr>
        <p:spPr bwMode="auto">
          <a:xfrm>
            <a:off x="2646570" y="1905302"/>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5962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heel(1)">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par>
                          <p:cTn id="39" fill="hold">
                            <p:stCondLst>
                              <p:cond delay="500"/>
                            </p:stCondLst>
                            <p:childTnLst>
                              <p:par>
                                <p:cTn id="40" presetID="21"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par>
                          <p:cTn id="65" fill="hold">
                            <p:stCondLst>
                              <p:cond delay="500"/>
                            </p:stCondLst>
                            <p:childTnLst>
                              <p:par>
                                <p:cTn id="66" presetID="21"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heel(1)">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9"/>
                                        </p:tgtEl>
                                      </p:cBhvr>
                                    </p:animEffect>
                                    <p:set>
                                      <p:cBhvr>
                                        <p:cTn id="81" dur="1" fill="hold">
                                          <p:stCondLst>
                                            <p:cond delay="499"/>
                                          </p:stCondLst>
                                        </p:cTn>
                                        <p:tgtEl>
                                          <p:spTgt spid="19"/>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500"/>
                                        <p:tgtEl>
                                          <p:spTgt spid="28"/>
                                        </p:tgtEl>
                                      </p:cBhvr>
                                    </p:animEffect>
                                  </p:childTnLst>
                                </p:cTn>
                              </p:par>
                            </p:childTnLst>
                          </p:cTn>
                        </p:par>
                        <p:par>
                          <p:cTn id="91" fill="hold">
                            <p:stCondLst>
                              <p:cond delay="500"/>
                            </p:stCondLst>
                            <p:childTnLst>
                              <p:par>
                                <p:cTn id="92" presetID="21" presetClass="entr" presetSubtype="1"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heel(1)">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500"/>
                                        <p:tgtEl>
                                          <p:spTgt spid="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28"/>
                                        </p:tgtEl>
                                      </p:cBhvr>
                                    </p:animEffect>
                                    <p:set>
                                      <p:cBhvr>
                                        <p:cTn id="104" dur="1" fill="hold">
                                          <p:stCondLst>
                                            <p:cond delay="499"/>
                                          </p:stCondLst>
                                        </p:cTn>
                                        <p:tgtEl>
                                          <p:spTgt spid="2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7"/>
                                        </p:tgtEl>
                                      </p:cBhvr>
                                    </p:animEffect>
                                    <p:set>
                                      <p:cBhvr>
                                        <p:cTn id="107" dur="1" fill="hold">
                                          <p:stCondLst>
                                            <p:cond delay="499"/>
                                          </p:stCondLst>
                                        </p:cTn>
                                        <p:tgtEl>
                                          <p:spTgt spid="27"/>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500"/>
                                        <p:tgtEl>
                                          <p:spTgt spid="1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up)">
                                      <p:cBhvr>
                                        <p:cTn id="116" dur="500"/>
                                        <p:tgtEl>
                                          <p:spTgt spid="30"/>
                                        </p:tgtEl>
                                      </p:cBhvr>
                                    </p:animEffect>
                                  </p:childTnLst>
                                </p:cTn>
                              </p:par>
                            </p:childTnLst>
                          </p:cTn>
                        </p:par>
                        <p:par>
                          <p:cTn id="117" fill="hold">
                            <p:stCondLst>
                              <p:cond delay="500"/>
                            </p:stCondLst>
                            <p:childTnLst>
                              <p:par>
                                <p:cTn id="118" presetID="21" presetClass="entr" presetSubtype="1"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heel(1)">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500"/>
                                        <p:tgtEl>
                                          <p:spTgt spid="1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30"/>
                                        </p:tgtEl>
                                      </p:cBhvr>
                                    </p:animEffect>
                                    <p:set>
                                      <p:cBhvr>
                                        <p:cTn id="130" dur="1" fill="hold">
                                          <p:stCondLst>
                                            <p:cond delay="499"/>
                                          </p:stCondLst>
                                        </p:cTn>
                                        <p:tgtEl>
                                          <p:spTgt spid="30"/>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fade">
                                      <p:cBhvr>
                                        <p:cTn id="137" dur="500"/>
                                        <p:tgtEl>
                                          <p:spTgt spid="1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wipe(up)">
                                      <p:cBhvr>
                                        <p:cTn id="142" dur="500"/>
                                        <p:tgtEl>
                                          <p:spTgt spid="32"/>
                                        </p:tgtEl>
                                      </p:cBhvr>
                                    </p:animEffect>
                                  </p:childTnLst>
                                </p:cTn>
                              </p:par>
                            </p:childTnLst>
                          </p:cTn>
                        </p:par>
                        <p:par>
                          <p:cTn id="143" fill="hold">
                            <p:stCondLst>
                              <p:cond delay="500"/>
                            </p:stCondLst>
                            <p:childTnLst>
                              <p:par>
                                <p:cTn id="144" presetID="21" presetClass="entr" presetSubtype="1"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wheel(1)">
                                      <p:cBhvr>
                                        <p:cTn id="146" dur="500"/>
                                        <p:tgtEl>
                                          <p:spTgt spid="3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8"/>
                                        </p:tgtEl>
                                        <p:attrNameLst>
                                          <p:attrName>style.visibility</p:attrName>
                                        </p:attrNameLst>
                                      </p:cBhvr>
                                      <p:to>
                                        <p:strVal val="visible"/>
                                      </p:to>
                                    </p:set>
                                    <p:animEffect transition="in" filter="fade">
                                      <p:cBhvr>
                                        <p:cTn id="151" dur="500"/>
                                        <p:tgtEl>
                                          <p:spTgt spid="1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500"/>
                                        <p:tgtEl>
                                          <p:spTgt spid="32"/>
                                        </p:tgtEl>
                                      </p:cBhvr>
                                    </p:animEffect>
                                    <p:set>
                                      <p:cBhvr>
                                        <p:cTn id="156" dur="1" fill="hold">
                                          <p:stCondLst>
                                            <p:cond delay="499"/>
                                          </p:stCondLst>
                                        </p:cTn>
                                        <p:tgtEl>
                                          <p:spTgt spid="3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1"/>
                                        </p:tgtEl>
                                      </p:cBhvr>
                                    </p:animEffect>
                                    <p:set>
                                      <p:cBhvr>
                                        <p:cTn id="15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9" grpId="0" animBg="1"/>
      <p:bldP spid="19" grpId="1" animBg="1"/>
      <p:bldP spid="23" grpId="0" animBg="1"/>
      <p:bldP spid="23" grpId="1" animBg="1"/>
      <p:bldP spid="25" grpId="0" animBg="1"/>
      <p:bldP spid="25" grpId="1" animBg="1"/>
      <p:bldP spid="27" grpId="0" animBg="1"/>
      <p:bldP spid="27" grpId="1" animBg="1"/>
      <p:bldP spid="29" grpId="0" animBg="1"/>
      <p:bldP spid="29" grpId="1" animBg="1"/>
      <p:bldP spid="31" grpId="0" animBg="1"/>
      <p:bldP spid="31"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5:12</a:t>
            </a:r>
          </a:p>
        </p:txBody>
      </p:sp>
      <p:sp>
        <p:nvSpPr>
          <p:cNvPr id="6" name="TextBox 5">
            <a:extLst>
              <a:ext uri="{FF2B5EF4-FFF2-40B4-BE49-F238E27FC236}">
                <a16:creationId xmlns:a16="http://schemas.microsoft.com/office/drawing/2014/main" id="{D0A2070D-14A4-48D5-9D55-23654CB2565E}"/>
              </a:ext>
            </a:extLst>
          </p:cNvPr>
          <p:cNvSpPr txBox="1"/>
          <p:nvPr/>
        </p:nvSpPr>
        <p:spPr bwMode="auto">
          <a:xfrm>
            <a:off x="5416451" y="2852376"/>
            <a:ext cx="1759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£10</a:t>
            </a:r>
          </a:p>
        </p:txBody>
      </p:sp>
      <p:sp>
        <p:nvSpPr>
          <p:cNvPr id="7" name="TextBox 6">
            <a:extLst>
              <a:ext uri="{FF2B5EF4-FFF2-40B4-BE49-F238E27FC236}">
                <a16:creationId xmlns:a16="http://schemas.microsoft.com/office/drawing/2014/main" id="{DB871C75-4082-4F9E-9055-55EEEA184061}"/>
              </a:ext>
            </a:extLst>
          </p:cNvPr>
          <p:cNvSpPr txBox="1"/>
          <p:nvPr/>
        </p:nvSpPr>
        <p:spPr bwMode="auto">
          <a:xfrm>
            <a:off x="5416451" y="3270344"/>
            <a:ext cx="1926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£100</a:t>
            </a:r>
          </a:p>
        </p:txBody>
      </p:sp>
      <p:sp>
        <p:nvSpPr>
          <p:cNvPr id="8" name="TextBox 7">
            <a:extLst>
              <a:ext uri="{FF2B5EF4-FFF2-40B4-BE49-F238E27FC236}">
                <a16:creationId xmlns:a16="http://schemas.microsoft.com/office/drawing/2014/main" id="{E6C77CCC-E62A-40AF-B5CA-18F4E2FC4ECE}"/>
              </a:ext>
            </a:extLst>
          </p:cNvPr>
          <p:cNvSpPr txBox="1"/>
          <p:nvPr/>
        </p:nvSpPr>
        <p:spPr bwMode="auto">
          <a:xfrm>
            <a:off x="5416451" y="3688312"/>
            <a:ext cx="2160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£1,000</a:t>
            </a:r>
          </a:p>
        </p:txBody>
      </p:sp>
      <p:sp>
        <p:nvSpPr>
          <p:cNvPr id="9" name="TextBox 8">
            <a:extLst>
              <a:ext uri="{FF2B5EF4-FFF2-40B4-BE49-F238E27FC236}">
                <a16:creationId xmlns:a16="http://schemas.microsoft.com/office/drawing/2014/main" id="{8CB481B8-474E-4588-AF92-9060F84C46F5}"/>
              </a:ext>
            </a:extLst>
          </p:cNvPr>
          <p:cNvSpPr txBox="1"/>
          <p:nvPr/>
        </p:nvSpPr>
        <p:spPr bwMode="auto">
          <a:xfrm>
            <a:off x="5416451" y="4116913"/>
            <a:ext cx="2327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£10,000</a:t>
            </a:r>
          </a:p>
        </p:txBody>
      </p:sp>
      <p:sp>
        <p:nvSpPr>
          <p:cNvPr id="10" name="TextBox 9">
            <a:extLst>
              <a:ext uri="{FF2B5EF4-FFF2-40B4-BE49-F238E27FC236}">
                <a16:creationId xmlns:a16="http://schemas.microsoft.com/office/drawing/2014/main" id="{2F0AAF4D-5C26-4756-A776-EF2F20CC2A5E}"/>
              </a:ext>
            </a:extLst>
          </p:cNvPr>
          <p:cNvSpPr txBox="1"/>
          <p:nvPr/>
        </p:nvSpPr>
        <p:spPr bwMode="auto">
          <a:xfrm>
            <a:off x="5416451" y="4545514"/>
            <a:ext cx="2493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nearest £100,000</a:t>
            </a:r>
          </a:p>
        </p:txBody>
      </p:sp>
      <p:graphicFrame>
        <p:nvGraphicFramePr>
          <p:cNvPr id="12" name="Table 11">
            <a:extLst>
              <a:ext uri="{FF2B5EF4-FFF2-40B4-BE49-F238E27FC236}">
                <a16:creationId xmlns:a16="http://schemas.microsoft.com/office/drawing/2014/main" id="{7EA2C9D7-BA0D-4A7D-AF0C-8BA8400A5A3D}"/>
              </a:ext>
            </a:extLst>
          </p:cNvPr>
          <p:cNvGraphicFramePr>
            <a:graphicFrameLocks noGrp="1"/>
          </p:cNvGraphicFramePr>
          <p:nvPr>
            <p:extLst>
              <p:ext uri="{D42A27DB-BD31-4B8C-83A1-F6EECF244321}">
                <p14:modId xmlns:p14="http://schemas.microsoft.com/office/powerpoint/2010/main" val="1554853024"/>
              </p:ext>
            </p:extLst>
          </p:nvPr>
        </p:nvGraphicFramePr>
        <p:xfrm>
          <a:off x="2099337" y="2461712"/>
          <a:ext cx="2789580" cy="457200"/>
        </p:xfrm>
        <a:graphic>
          <a:graphicData uri="http://schemas.openxmlformats.org/drawingml/2006/table">
            <a:tbl>
              <a:tblPr firstRow="1" bandRow="1">
                <a:tableStyleId>{5C22544A-7EE6-4342-B048-85BDC9FD1C3A}</a:tableStyleId>
              </a:tblPr>
              <a:tblGrid>
                <a:gridCol w="381820">
                  <a:extLst>
                    <a:ext uri="{9D8B030D-6E8A-4147-A177-3AD203B41FA5}">
                      <a16:colId xmlns:a16="http://schemas.microsoft.com/office/drawing/2014/main" val="1892505124"/>
                    </a:ext>
                  </a:extLst>
                </a:gridCol>
                <a:gridCol w="381820">
                  <a:extLst>
                    <a:ext uri="{9D8B030D-6E8A-4147-A177-3AD203B41FA5}">
                      <a16:colId xmlns:a16="http://schemas.microsoft.com/office/drawing/2014/main" val="558975655"/>
                    </a:ext>
                  </a:extLst>
                </a:gridCol>
                <a:gridCol w="381820">
                  <a:extLst>
                    <a:ext uri="{9D8B030D-6E8A-4147-A177-3AD203B41FA5}">
                      <a16:colId xmlns:a16="http://schemas.microsoft.com/office/drawing/2014/main" val="778272236"/>
                    </a:ext>
                  </a:extLst>
                </a:gridCol>
                <a:gridCol w="381820">
                  <a:extLst>
                    <a:ext uri="{9D8B030D-6E8A-4147-A177-3AD203B41FA5}">
                      <a16:colId xmlns:a16="http://schemas.microsoft.com/office/drawing/2014/main" val="1451107887"/>
                    </a:ext>
                  </a:extLst>
                </a:gridCol>
                <a:gridCol w="116840">
                  <a:extLst>
                    <a:ext uri="{9D8B030D-6E8A-4147-A177-3AD203B41FA5}">
                      <a16:colId xmlns:a16="http://schemas.microsoft.com/office/drawing/2014/main" val="3017433833"/>
                    </a:ext>
                  </a:extLst>
                </a:gridCol>
                <a:gridCol w="381820">
                  <a:extLst>
                    <a:ext uri="{9D8B030D-6E8A-4147-A177-3AD203B41FA5}">
                      <a16:colId xmlns:a16="http://schemas.microsoft.com/office/drawing/2014/main" val="2746468154"/>
                    </a:ext>
                  </a:extLst>
                </a:gridCol>
                <a:gridCol w="381820">
                  <a:extLst>
                    <a:ext uri="{9D8B030D-6E8A-4147-A177-3AD203B41FA5}">
                      <a16:colId xmlns:a16="http://schemas.microsoft.com/office/drawing/2014/main" val="4197076878"/>
                    </a:ext>
                  </a:extLst>
                </a:gridCol>
                <a:gridCol w="381820">
                  <a:extLst>
                    <a:ext uri="{9D8B030D-6E8A-4147-A177-3AD203B41FA5}">
                      <a16:colId xmlns:a16="http://schemas.microsoft.com/office/drawing/2014/main" val="3220535394"/>
                    </a:ext>
                  </a:extLst>
                </a:gridCol>
              </a:tblGrid>
              <a:tr h="370840">
                <a:tc>
                  <a:txBody>
                    <a:bodyPr/>
                    <a:lstStyle/>
                    <a:p>
                      <a:r>
                        <a:rPr lang="en-GB" sz="2400" b="0" dirty="0">
                          <a:solidFill>
                            <a:srgbClr val="E82420"/>
                          </a:solidFill>
                          <a:latin typeface="Myriad Pro Semibold"/>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E82420"/>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3" name="Table 12">
            <a:extLst>
              <a:ext uri="{FF2B5EF4-FFF2-40B4-BE49-F238E27FC236}">
                <a16:creationId xmlns:a16="http://schemas.microsoft.com/office/drawing/2014/main" id="{776DCDF2-B9ED-4560-A5BC-F8BB18AD7DCF}"/>
              </a:ext>
            </a:extLst>
          </p:cNvPr>
          <p:cNvGraphicFramePr>
            <a:graphicFrameLocks noGrp="1"/>
          </p:cNvGraphicFramePr>
          <p:nvPr>
            <p:extLst>
              <p:ext uri="{D42A27DB-BD31-4B8C-83A1-F6EECF244321}">
                <p14:modId xmlns:p14="http://schemas.microsoft.com/office/powerpoint/2010/main" val="4188497356"/>
              </p:ext>
            </p:extLst>
          </p:nvPr>
        </p:nvGraphicFramePr>
        <p:xfrm>
          <a:off x="2099337" y="2853793"/>
          <a:ext cx="2789580" cy="457200"/>
        </p:xfrm>
        <a:graphic>
          <a:graphicData uri="http://schemas.openxmlformats.org/drawingml/2006/table">
            <a:tbl>
              <a:tblPr firstRow="1" bandRow="1">
                <a:tableStyleId>{5C22544A-7EE6-4342-B048-85BDC9FD1C3A}</a:tableStyleId>
              </a:tblPr>
              <a:tblGrid>
                <a:gridCol w="381820">
                  <a:extLst>
                    <a:ext uri="{9D8B030D-6E8A-4147-A177-3AD203B41FA5}">
                      <a16:colId xmlns:a16="http://schemas.microsoft.com/office/drawing/2014/main" val="869408492"/>
                    </a:ext>
                  </a:extLst>
                </a:gridCol>
                <a:gridCol w="381820">
                  <a:extLst>
                    <a:ext uri="{9D8B030D-6E8A-4147-A177-3AD203B41FA5}">
                      <a16:colId xmlns:a16="http://schemas.microsoft.com/office/drawing/2014/main" val="1892505124"/>
                    </a:ext>
                  </a:extLst>
                </a:gridCol>
                <a:gridCol w="381820">
                  <a:extLst>
                    <a:ext uri="{9D8B030D-6E8A-4147-A177-3AD203B41FA5}">
                      <a16:colId xmlns:a16="http://schemas.microsoft.com/office/drawing/2014/main" val="558975655"/>
                    </a:ext>
                  </a:extLst>
                </a:gridCol>
                <a:gridCol w="381820">
                  <a:extLst>
                    <a:ext uri="{9D8B030D-6E8A-4147-A177-3AD203B41FA5}">
                      <a16:colId xmlns:a16="http://schemas.microsoft.com/office/drawing/2014/main" val="778272236"/>
                    </a:ext>
                  </a:extLst>
                </a:gridCol>
                <a:gridCol w="116840">
                  <a:extLst>
                    <a:ext uri="{9D8B030D-6E8A-4147-A177-3AD203B41FA5}">
                      <a16:colId xmlns:a16="http://schemas.microsoft.com/office/drawing/2014/main" val="1451107887"/>
                    </a:ext>
                  </a:extLst>
                </a:gridCol>
                <a:gridCol w="381820">
                  <a:extLst>
                    <a:ext uri="{9D8B030D-6E8A-4147-A177-3AD203B41FA5}">
                      <a16:colId xmlns:a16="http://schemas.microsoft.com/office/drawing/2014/main" val="3017433833"/>
                    </a:ext>
                  </a:extLst>
                </a:gridCol>
                <a:gridCol w="381820">
                  <a:extLst>
                    <a:ext uri="{9D8B030D-6E8A-4147-A177-3AD203B41FA5}">
                      <a16:colId xmlns:a16="http://schemas.microsoft.com/office/drawing/2014/main" val="2746468154"/>
                    </a:ext>
                  </a:extLst>
                </a:gridCol>
                <a:gridCol w="381820">
                  <a:extLst>
                    <a:ext uri="{9D8B030D-6E8A-4147-A177-3AD203B41FA5}">
                      <a16:colId xmlns:a16="http://schemas.microsoft.com/office/drawing/2014/main" val="4197076878"/>
                    </a:ext>
                  </a:extLst>
                </a:gridCol>
              </a:tblGrid>
              <a:tr h="370840">
                <a:tc>
                  <a:txBody>
                    <a:bodyPr/>
                    <a:lstStyle/>
                    <a:p>
                      <a:r>
                        <a:rPr lang="en-GB" sz="2400" b="0" dirty="0">
                          <a:solidFill>
                            <a:schemeClr val="tx1"/>
                          </a:solidFill>
                          <a:latin typeface="Myriad Pro Semibold"/>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4" name="Table 13">
            <a:extLst>
              <a:ext uri="{FF2B5EF4-FFF2-40B4-BE49-F238E27FC236}">
                <a16:creationId xmlns:a16="http://schemas.microsoft.com/office/drawing/2014/main" id="{A5CFFE5E-F296-4843-B349-858A31A39E26}"/>
              </a:ext>
            </a:extLst>
          </p:cNvPr>
          <p:cNvGraphicFramePr>
            <a:graphicFrameLocks noGrp="1"/>
          </p:cNvGraphicFramePr>
          <p:nvPr>
            <p:extLst>
              <p:ext uri="{D42A27DB-BD31-4B8C-83A1-F6EECF244321}">
                <p14:modId xmlns:p14="http://schemas.microsoft.com/office/powerpoint/2010/main" val="3632645851"/>
              </p:ext>
            </p:extLst>
          </p:nvPr>
        </p:nvGraphicFramePr>
        <p:xfrm>
          <a:off x="2099337" y="3273306"/>
          <a:ext cx="2789580" cy="457200"/>
        </p:xfrm>
        <a:graphic>
          <a:graphicData uri="http://schemas.openxmlformats.org/drawingml/2006/table">
            <a:tbl>
              <a:tblPr firstRow="1" bandRow="1">
                <a:tableStyleId>{5C22544A-7EE6-4342-B048-85BDC9FD1C3A}</a:tableStyleId>
              </a:tblPr>
              <a:tblGrid>
                <a:gridCol w="381820">
                  <a:extLst>
                    <a:ext uri="{9D8B030D-6E8A-4147-A177-3AD203B41FA5}">
                      <a16:colId xmlns:a16="http://schemas.microsoft.com/office/drawing/2014/main" val="869408492"/>
                    </a:ext>
                  </a:extLst>
                </a:gridCol>
                <a:gridCol w="381820">
                  <a:extLst>
                    <a:ext uri="{9D8B030D-6E8A-4147-A177-3AD203B41FA5}">
                      <a16:colId xmlns:a16="http://schemas.microsoft.com/office/drawing/2014/main" val="1892505124"/>
                    </a:ext>
                  </a:extLst>
                </a:gridCol>
                <a:gridCol w="381820">
                  <a:extLst>
                    <a:ext uri="{9D8B030D-6E8A-4147-A177-3AD203B41FA5}">
                      <a16:colId xmlns:a16="http://schemas.microsoft.com/office/drawing/2014/main" val="558975655"/>
                    </a:ext>
                  </a:extLst>
                </a:gridCol>
                <a:gridCol w="381820">
                  <a:extLst>
                    <a:ext uri="{9D8B030D-6E8A-4147-A177-3AD203B41FA5}">
                      <a16:colId xmlns:a16="http://schemas.microsoft.com/office/drawing/2014/main" val="778272236"/>
                    </a:ext>
                  </a:extLst>
                </a:gridCol>
                <a:gridCol w="116840">
                  <a:extLst>
                    <a:ext uri="{9D8B030D-6E8A-4147-A177-3AD203B41FA5}">
                      <a16:colId xmlns:a16="http://schemas.microsoft.com/office/drawing/2014/main" val="1451107887"/>
                    </a:ext>
                  </a:extLst>
                </a:gridCol>
                <a:gridCol w="381820">
                  <a:extLst>
                    <a:ext uri="{9D8B030D-6E8A-4147-A177-3AD203B41FA5}">
                      <a16:colId xmlns:a16="http://schemas.microsoft.com/office/drawing/2014/main" val="3017433833"/>
                    </a:ext>
                  </a:extLst>
                </a:gridCol>
                <a:gridCol w="381820">
                  <a:extLst>
                    <a:ext uri="{9D8B030D-6E8A-4147-A177-3AD203B41FA5}">
                      <a16:colId xmlns:a16="http://schemas.microsoft.com/office/drawing/2014/main" val="2746468154"/>
                    </a:ext>
                  </a:extLst>
                </a:gridCol>
                <a:gridCol w="381820">
                  <a:extLst>
                    <a:ext uri="{9D8B030D-6E8A-4147-A177-3AD203B41FA5}">
                      <a16:colId xmlns:a16="http://schemas.microsoft.com/office/drawing/2014/main" val="4197076878"/>
                    </a:ext>
                  </a:extLst>
                </a:gridCol>
              </a:tblGrid>
              <a:tr h="370840">
                <a:tc>
                  <a:txBody>
                    <a:bodyPr/>
                    <a:lstStyle/>
                    <a:p>
                      <a:r>
                        <a:rPr lang="en-GB" sz="2400" b="0" dirty="0">
                          <a:solidFill>
                            <a:schemeClr val="tx1"/>
                          </a:solidFill>
                          <a:latin typeface="Myriad Pro Semibold"/>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5" name="Table 14">
            <a:extLst>
              <a:ext uri="{FF2B5EF4-FFF2-40B4-BE49-F238E27FC236}">
                <a16:creationId xmlns:a16="http://schemas.microsoft.com/office/drawing/2014/main" id="{A4BB7511-E808-4B01-AA37-9F96939CF605}"/>
              </a:ext>
            </a:extLst>
          </p:cNvPr>
          <p:cNvGraphicFramePr>
            <a:graphicFrameLocks noGrp="1"/>
          </p:cNvGraphicFramePr>
          <p:nvPr>
            <p:extLst>
              <p:ext uri="{D42A27DB-BD31-4B8C-83A1-F6EECF244321}">
                <p14:modId xmlns:p14="http://schemas.microsoft.com/office/powerpoint/2010/main" val="3296251785"/>
              </p:ext>
            </p:extLst>
          </p:nvPr>
        </p:nvGraphicFramePr>
        <p:xfrm>
          <a:off x="2099337" y="3692819"/>
          <a:ext cx="2789580" cy="457200"/>
        </p:xfrm>
        <a:graphic>
          <a:graphicData uri="http://schemas.openxmlformats.org/drawingml/2006/table">
            <a:tbl>
              <a:tblPr firstRow="1" bandRow="1">
                <a:tableStyleId>{5C22544A-7EE6-4342-B048-85BDC9FD1C3A}</a:tableStyleId>
              </a:tblPr>
              <a:tblGrid>
                <a:gridCol w="381820">
                  <a:extLst>
                    <a:ext uri="{9D8B030D-6E8A-4147-A177-3AD203B41FA5}">
                      <a16:colId xmlns:a16="http://schemas.microsoft.com/office/drawing/2014/main" val="869408492"/>
                    </a:ext>
                  </a:extLst>
                </a:gridCol>
                <a:gridCol w="381820">
                  <a:extLst>
                    <a:ext uri="{9D8B030D-6E8A-4147-A177-3AD203B41FA5}">
                      <a16:colId xmlns:a16="http://schemas.microsoft.com/office/drawing/2014/main" val="1892505124"/>
                    </a:ext>
                  </a:extLst>
                </a:gridCol>
                <a:gridCol w="381820">
                  <a:extLst>
                    <a:ext uri="{9D8B030D-6E8A-4147-A177-3AD203B41FA5}">
                      <a16:colId xmlns:a16="http://schemas.microsoft.com/office/drawing/2014/main" val="558975655"/>
                    </a:ext>
                  </a:extLst>
                </a:gridCol>
                <a:gridCol w="381820">
                  <a:extLst>
                    <a:ext uri="{9D8B030D-6E8A-4147-A177-3AD203B41FA5}">
                      <a16:colId xmlns:a16="http://schemas.microsoft.com/office/drawing/2014/main" val="778272236"/>
                    </a:ext>
                  </a:extLst>
                </a:gridCol>
                <a:gridCol w="116840">
                  <a:extLst>
                    <a:ext uri="{9D8B030D-6E8A-4147-A177-3AD203B41FA5}">
                      <a16:colId xmlns:a16="http://schemas.microsoft.com/office/drawing/2014/main" val="1451107887"/>
                    </a:ext>
                  </a:extLst>
                </a:gridCol>
                <a:gridCol w="381820">
                  <a:extLst>
                    <a:ext uri="{9D8B030D-6E8A-4147-A177-3AD203B41FA5}">
                      <a16:colId xmlns:a16="http://schemas.microsoft.com/office/drawing/2014/main" val="3017433833"/>
                    </a:ext>
                  </a:extLst>
                </a:gridCol>
                <a:gridCol w="381820">
                  <a:extLst>
                    <a:ext uri="{9D8B030D-6E8A-4147-A177-3AD203B41FA5}">
                      <a16:colId xmlns:a16="http://schemas.microsoft.com/office/drawing/2014/main" val="2746468154"/>
                    </a:ext>
                  </a:extLst>
                </a:gridCol>
                <a:gridCol w="381820">
                  <a:extLst>
                    <a:ext uri="{9D8B030D-6E8A-4147-A177-3AD203B41FA5}">
                      <a16:colId xmlns:a16="http://schemas.microsoft.com/office/drawing/2014/main" val="4197076878"/>
                    </a:ext>
                  </a:extLst>
                </a:gridCol>
              </a:tblGrid>
              <a:tr h="370840">
                <a:tc>
                  <a:txBody>
                    <a:bodyPr/>
                    <a:lstStyle/>
                    <a:p>
                      <a:r>
                        <a:rPr lang="en-GB" sz="2400" b="0" dirty="0">
                          <a:solidFill>
                            <a:schemeClr val="tx1"/>
                          </a:solidFill>
                          <a:latin typeface="Myriad Pro Semibold"/>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6" name="Table 15">
            <a:extLst>
              <a:ext uri="{FF2B5EF4-FFF2-40B4-BE49-F238E27FC236}">
                <a16:creationId xmlns:a16="http://schemas.microsoft.com/office/drawing/2014/main" id="{644955E5-FA80-4412-9CBB-1CCC35A8E2B3}"/>
              </a:ext>
            </a:extLst>
          </p:cNvPr>
          <p:cNvGraphicFramePr>
            <a:graphicFrameLocks noGrp="1"/>
          </p:cNvGraphicFramePr>
          <p:nvPr>
            <p:extLst>
              <p:ext uri="{D42A27DB-BD31-4B8C-83A1-F6EECF244321}">
                <p14:modId xmlns:p14="http://schemas.microsoft.com/office/powerpoint/2010/main" val="992533145"/>
              </p:ext>
            </p:extLst>
          </p:nvPr>
        </p:nvGraphicFramePr>
        <p:xfrm>
          <a:off x="2099337" y="4122965"/>
          <a:ext cx="2789580" cy="457200"/>
        </p:xfrm>
        <a:graphic>
          <a:graphicData uri="http://schemas.openxmlformats.org/drawingml/2006/table">
            <a:tbl>
              <a:tblPr firstRow="1" bandRow="1">
                <a:tableStyleId>{5C22544A-7EE6-4342-B048-85BDC9FD1C3A}</a:tableStyleId>
              </a:tblPr>
              <a:tblGrid>
                <a:gridCol w="381820">
                  <a:extLst>
                    <a:ext uri="{9D8B030D-6E8A-4147-A177-3AD203B41FA5}">
                      <a16:colId xmlns:a16="http://schemas.microsoft.com/office/drawing/2014/main" val="869408492"/>
                    </a:ext>
                  </a:extLst>
                </a:gridCol>
                <a:gridCol w="381820">
                  <a:extLst>
                    <a:ext uri="{9D8B030D-6E8A-4147-A177-3AD203B41FA5}">
                      <a16:colId xmlns:a16="http://schemas.microsoft.com/office/drawing/2014/main" val="1892505124"/>
                    </a:ext>
                  </a:extLst>
                </a:gridCol>
                <a:gridCol w="381820">
                  <a:extLst>
                    <a:ext uri="{9D8B030D-6E8A-4147-A177-3AD203B41FA5}">
                      <a16:colId xmlns:a16="http://schemas.microsoft.com/office/drawing/2014/main" val="558975655"/>
                    </a:ext>
                  </a:extLst>
                </a:gridCol>
                <a:gridCol w="381820">
                  <a:extLst>
                    <a:ext uri="{9D8B030D-6E8A-4147-A177-3AD203B41FA5}">
                      <a16:colId xmlns:a16="http://schemas.microsoft.com/office/drawing/2014/main" val="778272236"/>
                    </a:ext>
                  </a:extLst>
                </a:gridCol>
                <a:gridCol w="116840">
                  <a:extLst>
                    <a:ext uri="{9D8B030D-6E8A-4147-A177-3AD203B41FA5}">
                      <a16:colId xmlns:a16="http://schemas.microsoft.com/office/drawing/2014/main" val="1451107887"/>
                    </a:ext>
                  </a:extLst>
                </a:gridCol>
                <a:gridCol w="381820">
                  <a:extLst>
                    <a:ext uri="{9D8B030D-6E8A-4147-A177-3AD203B41FA5}">
                      <a16:colId xmlns:a16="http://schemas.microsoft.com/office/drawing/2014/main" val="3017433833"/>
                    </a:ext>
                  </a:extLst>
                </a:gridCol>
                <a:gridCol w="381820">
                  <a:extLst>
                    <a:ext uri="{9D8B030D-6E8A-4147-A177-3AD203B41FA5}">
                      <a16:colId xmlns:a16="http://schemas.microsoft.com/office/drawing/2014/main" val="2746468154"/>
                    </a:ext>
                  </a:extLst>
                </a:gridCol>
                <a:gridCol w="381820">
                  <a:extLst>
                    <a:ext uri="{9D8B030D-6E8A-4147-A177-3AD203B41FA5}">
                      <a16:colId xmlns:a16="http://schemas.microsoft.com/office/drawing/2014/main" val="4197076878"/>
                    </a:ext>
                  </a:extLst>
                </a:gridCol>
              </a:tblGrid>
              <a:tr h="370840">
                <a:tc>
                  <a:txBody>
                    <a:bodyPr/>
                    <a:lstStyle/>
                    <a:p>
                      <a:r>
                        <a:rPr lang="en-GB" sz="2400" b="0" dirty="0">
                          <a:solidFill>
                            <a:schemeClr val="tx1"/>
                          </a:solidFill>
                          <a:latin typeface="Myriad Pro Semibold"/>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graphicFrame>
        <p:nvGraphicFramePr>
          <p:cNvPr id="17" name="Table 16">
            <a:extLst>
              <a:ext uri="{FF2B5EF4-FFF2-40B4-BE49-F238E27FC236}">
                <a16:creationId xmlns:a16="http://schemas.microsoft.com/office/drawing/2014/main" id="{D3159D2B-8569-45E7-AE2C-AF466204963E}"/>
              </a:ext>
            </a:extLst>
          </p:cNvPr>
          <p:cNvGraphicFramePr>
            <a:graphicFrameLocks noGrp="1"/>
          </p:cNvGraphicFramePr>
          <p:nvPr>
            <p:extLst>
              <p:ext uri="{D42A27DB-BD31-4B8C-83A1-F6EECF244321}">
                <p14:modId xmlns:p14="http://schemas.microsoft.com/office/powerpoint/2010/main" val="2330722145"/>
              </p:ext>
            </p:extLst>
          </p:nvPr>
        </p:nvGraphicFramePr>
        <p:xfrm>
          <a:off x="2099337" y="4553111"/>
          <a:ext cx="2813240" cy="457200"/>
        </p:xfrm>
        <a:graphic>
          <a:graphicData uri="http://schemas.openxmlformats.org/drawingml/2006/table">
            <a:tbl>
              <a:tblPr firstRow="1" bandRow="1">
                <a:tableStyleId>{5C22544A-7EE6-4342-B048-85BDC9FD1C3A}</a:tableStyleId>
              </a:tblPr>
              <a:tblGrid>
                <a:gridCol w="385200">
                  <a:extLst>
                    <a:ext uri="{9D8B030D-6E8A-4147-A177-3AD203B41FA5}">
                      <a16:colId xmlns:a16="http://schemas.microsoft.com/office/drawing/2014/main" val="869408492"/>
                    </a:ext>
                  </a:extLst>
                </a:gridCol>
                <a:gridCol w="385200">
                  <a:extLst>
                    <a:ext uri="{9D8B030D-6E8A-4147-A177-3AD203B41FA5}">
                      <a16:colId xmlns:a16="http://schemas.microsoft.com/office/drawing/2014/main" val="1892505124"/>
                    </a:ext>
                  </a:extLst>
                </a:gridCol>
                <a:gridCol w="385200">
                  <a:extLst>
                    <a:ext uri="{9D8B030D-6E8A-4147-A177-3AD203B41FA5}">
                      <a16:colId xmlns:a16="http://schemas.microsoft.com/office/drawing/2014/main" val="558975655"/>
                    </a:ext>
                  </a:extLst>
                </a:gridCol>
                <a:gridCol w="385200">
                  <a:extLst>
                    <a:ext uri="{9D8B030D-6E8A-4147-A177-3AD203B41FA5}">
                      <a16:colId xmlns:a16="http://schemas.microsoft.com/office/drawing/2014/main" val="778272236"/>
                    </a:ext>
                  </a:extLst>
                </a:gridCol>
                <a:gridCol w="116840">
                  <a:extLst>
                    <a:ext uri="{9D8B030D-6E8A-4147-A177-3AD203B41FA5}">
                      <a16:colId xmlns:a16="http://schemas.microsoft.com/office/drawing/2014/main" val="1451107887"/>
                    </a:ext>
                  </a:extLst>
                </a:gridCol>
                <a:gridCol w="385200">
                  <a:extLst>
                    <a:ext uri="{9D8B030D-6E8A-4147-A177-3AD203B41FA5}">
                      <a16:colId xmlns:a16="http://schemas.microsoft.com/office/drawing/2014/main" val="3017433833"/>
                    </a:ext>
                  </a:extLst>
                </a:gridCol>
                <a:gridCol w="385200">
                  <a:extLst>
                    <a:ext uri="{9D8B030D-6E8A-4147-A177-3AD203B41FA5}">
                      <a16:colId xmlns:a16="http://schemas.microsoft.com/office/drawing/2014/main" val="2746468154"/>
                    </a:ext>
                  </a:extLst>
                </a:gridCol>
                <a:gridCol w="385200">
                  <a:extLst>
                    <a:ext uri="{9D8B030D-6E8A-4147-A177-3AD203B41FA5}">
                      <a16:colId xmlns:a16="http://schemas.microsoft.com/office/drawing/2014/main" val="4197076878"/>
                    </a:ext>
                  </a:extLst>
                </a:gridCol>
              </a:tblGrid>
              <a:tr h="370840">
                <a:tc>
                  <a:txBody>
                    <a:bodyPr/>
                    <a:lstStyle/>
                    <a:p>
                      <a:r>
                        <a:rPr lang="en-GB" sz="2400" b="0" dirty="0">
                          <a:solidFill>
                            <a:schemeClr val="tx1"/>
                          </a:solidFill>
                          <a:latin typeface="Myriad Pro Semibold"/>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marL="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5592683"/>
                  </a:ext>
                </a:extLst>
              </a:tr>
            </a:tbl>
          </a:graphicData>
        </a:graphic>
      </p:graphicFrame>
      <p:sp>
        <p:nvSpPr>
          <p:cNvPr id="19" name="Oval 18">
            <a:extLst>
              <a:ext uri="{FF2B5EF4-FFF2-40B4-BE49-F238E27FC236}">
                <a16:creationId xmlns:a16="http://schemas.microsoft.com/office/drawing/2014/main" id="{A7F51539-E23D-45AF-8B82-48E6F27D4300}"/>
              </a:ext>
            </a:extLst>
          </p:cNvPr>
          <p:cNvSpPr/>
          <p:nvPr/>
        </p:nvSpPr>
        <p:spPr bwMode="auto">
          <a:xfrm>
            <a:off x="3743653" y="2525530"/>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0" name="Straight Arrow Connector 19">
            <a:extLst>
              <a:ext uri="{FF2B5EF4-FFF2-40B4-BE49-F238E27FC236}">
                <a16:creationId xmlns:a16="http://schemas.microsoft.com/office/drawing/2014/main" id="{E2A20353-3036-46D6-A536-EB101C158D41}"/>
              </a:ext>
            </a:extLst>
          </p:cNvPr>
          <p:cNvCxnSpPr>
            <a:cxnSpLocks/>
          </p:cNvCxnSpPr>
          <p:nvPr/>
        </p:nvCxnSpPr>
        <p:spPr bwMode="auto">
          <a:xfrm>
            <a:off x="3912929" y="1909211"/>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0">
            <a:extLst>
              <a:ext uri="{FF2B5EF4-FFF2-40B4-BE49-F238E27FC236}">
                <a16:creationId xmlns:a16="http://schemas.microsoft.com/office/drawing/2014/main" id="{D42A41DC-5A51-4A61-8368-0FCCB9297287}"/>
              </a:ext>
            </a:extLst>
          </p:cNvPr>
          <p:cNvSpPr/>
          <p:nvPr/>
        </p:nvSpPr>
        <p:spPr bwMode="auto">
          <a:xfrm>
            <a:off x="4504870" y="2525530"/>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2" name="Straight Arrow Connector 21">
            <a:extLst>
              <a:ext uri="{FF2B5EF4-FFF2-40B4-BE49-F238E27FC236}">
                <a16:creationId xmlns:a16="http://schemas.microsoft.com/office/drawing/2014/main" id="{2A548FC2-8227-4824-86F1-D4E798AA45DB}"/>
              </a:ext>
            </a:extLst>
          </p:cNvPr>
          <p:cNvCxnSpPr>
            <a:cxnSpLocks/>
          </p:cNvCxnSpPr>
          <p:nvPr/>
        </p:nvCxnSpPr>
        <p:spPr bwMode="auto">
          <a:xfrm>
            <a:off x="4674146" y="1909211"/>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a:extLst>
              <a:ext uri="{FF2B5EF4-FFF2-40B4-BE49-F238E27FC236}">
                <a16:creationId xmlns:a16="http://schemas.microsoft.com/office/drawing/2014/main" id="{05EBBF0F-A4EF-4085-9633-374144052F5F}"/>
              </a:ext>
            </a:extLst>
          </p:cNvPr>
          <p:cNvSpPr/>
          <p:nvPr/>
        </p:nvSpPr>
        <p:spPr bwMode="auto">
          <a:xfrm>
            <a:off x="4130413" y="2525530"/>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4" name="Straight Arrow Connector 23">
            <a:extLst>
              <a:ext uri="{FF2B5EF4-FFF2-40B4-BE49-F238E27FC236}">
                <a16:creationId xmlns:a16="http://schemas.microsoft.com/office/drawing/2014/main" id="{34A62F1E-84D9-43FE-8BDB-A46370E00F54}"/>
              </a:ext>
            </a:extLst>
          </p:cNvPr>
          <p:cNvCxnSpPr>
            <a:cxnSpLocks/>
          </p:cNvCxnSpPr>
          <p:nvPr/>
        </p:nvCxnSpPr>
        <p:spPr bwMode="auto">
          <a:xfrm>
            <a:off x="4299689" y="1909211"/>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Oval 24">
            <a:extLst>
              <a:ext uri="{FF2B5EF4-FFF2-40B4-BE49-F238E27FC236}">
                <a16:creationId xmlns:a16="http://schemas.microsoft.com/office/drawing/2014/main" id="{5F6395C0-8512-4A41-8DF5-280266C422DC}"/>
              </a:ext>
            </a:extLst>
          </p:cNvPr>
          <p:cNvSpPr/>
          <p:nvPr/>
        </p:nvSpPr>
        <p:spPr bwMode="auto">
          <a:xfrm>
            <a:off x="3243656" y="2525530"/>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6" name="Straight Arrow Connector 25">
            <a:extLst>
              <a:ext uri="{FF2B5EF4-FFF2-40B4-BE49-F238E27FC236}">
                <a16:creationId xmlns:a16="http://schemas.microsoft.com/office/drawing/2014/main" id="{6FD3FD4E-85EC-4539-8B98-CF17414306DB}"/>
              </a:ext>
            </a:extLst>
          </p:cNvPr>
          <p:cNvCxnSpPr>
            <a:cxnSpLocks/>
          </p:cNvCxnSpPr>
          <p:nvPr/>
        </p:nvCxnSpPr>
        <p:spPr bwMode="auto">
          <a:xfrm>
            <a:off x="3412932" y="1909211"/>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26">
            <a:extLst>
              <a:ext uri="{FF2B5EF4-FFF2-40B4-BE49-F238E27FC236}">
                <a16:creationId xmlns:a16="http://schemas.microsoft.com/office/drawing/2014/main" id="{D1C98C21-6D20-4D9A-80D5-CCE32932D182}"/>
              </a:ext>
            </a:extLst>
          </p:cNvPr>
          <p:cNvSpPr/>
          <p:nvPr/>
        </p:nvSpPr>
        <p:spPr bwMode="auto">
          <a:xfrm>
            <a:off x="2862642" y="2525530"/>
            <a:ext cx="338553" cy="338553"/>
          </a:xfrm>
          <a:prstGeom prst="ellips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8" name="Straight Arrow Connector 27">
            <a:extLst>
              <a:ext uri="{FF2B5EF4-FFF2-40B4-BE49-F238E27FC236}">
                <a16:creationId xmlns:a16="http://schemas.microsoft.com/office/drawing/2014/main" id="{52CD088A-EDD3-4C3E-97F6-477810CFCCC8}"/>
              </a:ext>
            </a:extLst>
          </p:cNvPr>
          <p:cNvCxnSpPr>
            <a:cxnSpLocks/>
          </p:cNvCxnSpPr>
          <p:nvPr/>
        </p:nvCxnSpPr>
        <p:spPr bwMode="auto">
          <a:xfrm>
            <a:off x="3031918" y="1909211"/>
            <a:ext cx="0" cy="559387"/>
          </a:xfrm>
          <a:prstGeom prst="straightConnector1">
            <a:avLst/>
          </a:prstGeom>
          <a:noFill/>
          <a:ln w="19050" cap="flat" cmpd="sng" algn="ctr">
            <a:solidFill>
              <a:srgbClr val="E8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506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
                            </p:stCondLst>
                            <p:childTnLst>
                              <p:par>
                                <p:cTn id="40" presetID="21" presetClass="entr" presetSubtype="1"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heel(1)">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childTnLst>
                          </p:cTn>
                        </p:par>
                        <p:par>
                          <p:cTn id="65" fill="hold">
                            <p:stCondLst>
                              <p:cond delay="500"/>
                            </p:stCondLst>
                            <p:childTnLst>
                              <p:par>
                                <p:cTn id="66" presetID="21"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heel(1)">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9"/>
                                        </p:tgtEl>
                                      </p:cBhvr>
                                    </p:animEffect>
                                    <p:set>
                                      <p:cBhvr>
                                        <p:cTn id="81" dur="1" fill="hold">
                                          <p:stCondLst>
                                            <p:cond delay="499"/>
                                          </p:stCondLst>
                                        </p:cTn>
                                        <p:tgtEl>
                                          <p:spTgt spid="19"/>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childTnLst>
                          </p:cTn>
                        </p:par>
                        <p:par>
                          <p:cTn id="91" fill="hold">
                            <p:stCondLst>
                              <p:cond delay="500"/>
                            </p:stCondLst>
                            <p:childTnLst>
                              <p:par>
                                <p:cTn id="92" presetID="21" presetClass="entr" presetSubtype="1"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heel(1)">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500"/>
                                        <p:tgtEl>
                                          <p:spTgt spid="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26"/>
                                        </p:tgtEl>
                                      </p:cBhvr>
                                    </p:animEffect>
                                    <p:set>
                                      <p:cBhvr>
                                        <p:cTn id="104" dur="1" fill="hold">
                                          <p:stCondLst>
                                            <p:cond delay="499"/>
                                          </p:stCondLst>
                                        </p:cTn>
                                        <p:tgtEl>
                                          <p:spTgt spid="2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5"/>
                                        </p:tgtEl>
                                      </p:cBhvr>
                                    </p:animEffect>
                                    <p:set>
                                      <p:cBhvr>
                                        <p:cTn id="107" dur="1" fill="hold">
                                          <p:stCondLst>
                                            <p:cond delay="499"/>
                                          </p:stCondLst>
                                        </p:cTn>
                                        <p:tgtEl>
                                          <p:spTgt spid="25"/>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500"/>
                                        <p:tgtEl>
                                          <p:spTgt spid="1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up)">
                                      <p:cBhvr>
                                        <p:cTn id="116" dur="500"/>
                                        <p:tgtEl>
                                          <p:spTgt spid="28"/>
                                        </p:tgtEl>
                                      </p:cBhvr>
                                    </p:animEffect>
                                  </p:childTnLst>
                                </p:cTn>
                              </p:par>
                            </p:childTnLst>
                          </p:cTn>
                        </p:par>
                        <p:par>
                          <p:cTn id="117" fill="hold">
                            <p:stCondLst>
                              <p:cond delay="500"/>
                            </p:stCondLst>
                            <p:childTnLst>
                              <p:par>
                                <p:cTn id="118" presetID="21" presetClass="entr" presetSubtype="1"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heel(1)">
                                      <p:cBhvr>
                                        <p:cTn id="120" dur="500"/>
                                        <p:tgtEl>
                                          <p:spTgt spid="27"/>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500"/>
                                        <p:tgtEl>
                                          <p:spTgt spid="1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28"/>
                                        </p:tgtEl>
                                      </p:cBhvr>
                                    </p:animEffect>
                                    <p:set>
                                      <p:cBhvr>
                                        <p:cTn id="130" dur="1" fill="hold">
                                          <p:stCondLst>
                                            <p:cond delay="499"/>
                                          </p:stCondLst>
                                        </p:cTn>
                                        <p:tgtEl>
                                          <p:spTgt spid="28"/>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7"/>
                                        </p:tgtEl>
                                      </p:cBhvr>
                                    </p:animEffect>
                                    <p:set>
                                      <p:cBhvr>
                                        <p:cTn id="13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9" grpId="0" animBg="1"/>
      <p:bldP spid="19" grpId="1" animBg="1"/>
      <p:bldP spid="21" grpId="0" animBg="1"/>
      <p:bldP spid="21" grpId="1" animBg="1"/>
      <p:bldP spid="23" grpId="0" animBg="1"/>
      <p:bldP spid="23" grpId="1" animBg="1"/>
      <p:bldP spid="25" grpId="0" animBg="1"/>
      <p:bldP spid="25" grpId="1" animBg="1"/>
      <p:bldP spid="27" grpId="0" animBg="1"/>
      <p:bldP spid="27"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5:13</a:t>
            </a:r>
          </a:p>
        </p:txBody>
      </p:sp>
      <p:pic>
        <p:nvPicPr>
          <p:cNvPr id="4" name="Picture 3">
            <a:extLst>
              <a:ext uri="{FF2B5EF4-FFF2-40B4-BE49-F238E27FC236}">
                <a16:creationId xmlns:a16="http://schemas.microsoft.com/office/drawing/2014/main" id="{1FACF8F6-A14A-4B66-B50F-9672E3493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18" y="1628688"/>
            <a:ext cx="7544164" cy="3600624"/>
          </a:xfrm>
          <a:prstGeom prst="rect">
            <a:avLst/>
          </a:prstGeom>
        </p:spPr>
      </p:pic>
      <p:sp>
        <p:nvSpPr>
          <p:cNvPr id="5" name="TextBox 4">
            <a:extLst>
              <a:ext uri="{FF2B5EF4-FFF2-40B4-BE49-F238E27FC236}">
                <a16:creationId xmlns:a16="http://schemas.microsoft.com/office/drawing/2014/main" id="{FBF91F2F-EFA5-4D23-B7DE-89B82380C226}"/>
              </a:ext>
            </a:extLst>
          </p:cNvPr>
          <p:cNvSpPr txBox="1"/>
          <p:nvPr/>
        </p:nvSpPr>
        <p:spPr bwMode="auto">
          <a:xfrm>
            <a:off x="2530252" y="2353309"/>
            <a:ext cx="57579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4800" dirty="0">
                <a:solidFill>
                  <a:srgbClr val="E72420"/>
                </a:solidFill>
                <a:latin typeface="Myriad Pro Semibold" charset="0"/>
                <a:ea typeface="Myriad Pro Semibold" charset="0"/>
                <a:cs typeface="Myriad Pro Semibold" charset="0"/>
                <a:sym typeface="Wingdings" panose="05000000000000000000" pitchFamily="2" charset="2"/>
              </a:rPr>
              <a:t></a:t>
            </a:r>
            <a:endParaRPr lang="en-GB" sz="4800" dirty="0">
              <a:solidFill>
                <a:srgbClr val="E7242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49BD0AC1-0098-4C58-B357-C298B5DBA707}"/>
              </a:ext>
            </a:extLst>
          </p:cNvPr>
          <p:cNvSpPr txBox="1"/>
          <p:nvPr/>
        </p:nvSpPr>
        <p:spPr bwMode="auto">
          <a:xfrm>
            <a:off x="8277414" y="2916829"/>
            <a:ext cx="66877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4800" dirty="0">
                <a:solidFill>
                  <a:srgbClr val="00B050"/>
                </a:solidFill>
                <a:latin typeface="Myriad Pro Semibold" charset="0"/>
                <a:ea typeface="Myriad Pro Semibold" charset="0"/>
                <a:cs typeface="Myriad Pro Semibold" charset="0"/>
                <a:sym typeface="Wingdings" panose="05000000000000000000" pitchFamily="2" charset="2"/>
              </a:rPr>
              <a:t></a:t>
            </a:r>
            <a:endParaRPr lang="en-GB" sz="4800" dirty="0">
              <a:solidFill>
                <a:srgbClr val="00B05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9AA7AD53-C54A-432A-A0C0-1F9C2CF27FD1}"/>
              </a:ext>
            </a:extLst>
          </p:cNvPr>
          <p:cNvSpPr txBox="1"/>
          <p:nvPr/>
        </p:nvSpPr>
        <p:spPr bwMode="auto">
          <a:xfrm>
            <a:off x="5491074" y="1429742"/>
            <a:ext cx="57579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4800" dirty="0">
                <a:solidFill>
                  <a:srgbClr val="E72420"/>
                </a:solidFill>
                <a:latin typeface="Myriad Pro Semibold" charset="0"/>
                <a:ea typeface="Myriad Pro Semibold" charset="0"/>
                <a:cs typeface="Myriad Pro Semibold" charset="0"/>
                <a:sym typeface="Wingdings" panose="05000000000000000000" pitchFamily="2" charset="2"/>
              </a:rPr>
              <a:t></a:t>
            </a:r>
            <a:endParaRPr lang="en-GB" sz="4800" dirty="0">
              <a:solidFill>
                <a:srgbClr val="E7242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318BCA32-6178-46EA-ABAD-79F805724F73}"/>
              </a:ext>
            </a:extLst>
          </p:cNvPr>
          <p:cNvSpPr txBox="1"/>
          <p:nvPr/>
        </p:nvSpPr>
        <p:spPr bwMode="auto">
          <a:xfrm>
            <a:off x="6661173" y="4453130"/>
            <a:ext cx="66877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4800" dirty="0">
                <a:solidFill>
                  <a:srgbClr val="00B050"/>
                </a:solidFill>
                <a:latin typeface="Myriad Pro Semibold" charset="0"/>
                <a:ea typeface="Myriad Pro Semibold" charset="0"/>
                <a:cs typeface="Myriad Pro Semibold" charset="0"/>
                <a:sym typeface="Wingdings" panose="05000000000000000000" pitchFamily="2" charset="2"/>
              </a:rPr>
              <a:t></a:t>
            </a:r>
            <a:endParaRPr lang="en-GB" sz="4800" dirty="0">
              <a:solidFill>
                <a:srgbClr val="00B05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0FD06D39-3A69-4A8E-8EA2-62605639D553}"/>
              </a:ext>
            </a:extLst>
          </p:cNvPr>
          <p:cNvSpPr txBox="1"/>
          <p:nvPr/>
        </p:nvSpPr>
        <p:spPr bwMode="auto">
          <a:xfrm>
            <a:off x="3758324" y="4186427"/>
            <a:ext cx="57579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4800" dirty="0">
                <a:solidFill>
                  <a:srgbClr val="E72420"/>
                </a:solidFill>
                <a:latin typeface="Myriad Pro Semibold" charset="0"/>
                <a:ea typeface="Myriad Pro Semibold" charset="0"/>
                <a:cs typeface="Myriad Pro Semibold" charset="0"/>
                <a:sym typeface="Wingdings" panose="05000000000000000000" pitchFamily="2" charset="2"/>
              </a:rPr>
              <a:t></a:t>
            </a:r>
            <a:endParaRPr lang="en-GB" sz="4800" dirty="0">
              <a:solidFill>
                <a:srgbClr val="E7242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7815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5:13</a:t>
            </a:r>
          </a:p>
        </p:txBody>
      </p:sp>
      <p:grpSp>
        <p:nvGrpSpPr>
          <p:cNvPr id="9" name="Group 8">
            <a:extLst>
              <a:ext uri="{FF2B5EF4-FFF2-40B4-BE49-F238E27FC236}">
                <a16:creationId xmlns:a16="http://schemas.microsoft.com/office/drawing/2014/main" id="{394720D8-C66C-4750-A1F7-4C33A0A3EBB0}"/>
              </a:ext>
            </a:extLst>
          </p:cNvPr>
          <p:cNvGrpSpPr/>
          <p:nvPr/>
        </p:nvGrpSpPr>
        <p:grpSpPr>
          <a:xfrm>
            <a:off x="1504456" y="1400547"/>
            <a:ext cx="6135088" cy="4056906"/>
            <a:chOff x="1504456" y="1651090"/>
            <a:chExt cx="6135088" cy="4056906"/>
          </a:xfrm>
        </p:grpSpPr>
        <p:pic>
          <p:nvPicPr>
            <p:cNvPr id="4" name="Picture 3">
              <a:extLst>
                <a:ext uri="{FF2B5EF4-FFF2-40B4-BE49-F238E27FC236}">
                  <a16:creationId xmlns:a16="http://schemas.microsoft.com/office/drawing/2014/main" id="{2DFB7C05-230D-4CC8-AC7A-B7753574D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651090"/>
              <a:ext cx="6135088" cy="852926"/>
            </a:xfrm>
            <a:prstGeom prst="rect">
              <a:avLst/>
            </a:prstGeom>
          </p:spPr>
        </p:pic>
        <p:pic>
          <p:nvPicPr>
            <p:cNvPr id="6" name="Picture 5">
              <a:extLst>
                <a:ext uri="{FF2B5EF4-FFF2-40B4-BE49-F238E27FC236}">
                  <a16:creationId xmlns:a16="http://schemas.microsoft.com/office/drawing/2014/main" id="{72C38DCA-6B62-4024-9C96-08FB7B1C3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2587198"/>
              <a:ext cx="6135088" cy="1518808"/>
            </a:xfrm>
            <a:prstGeom prst="rect">
              <a:avLst/>
            </a:prstGeom>
          </p:spPr>
        </p:pic>
        <p:pic>
          <p:nvPicPr>
            <p:cNvPr id="8" name="Picture 7">
              <a:extLst>
                <a:ext uri="{FF2B5EF4-FFF2-40B4-BE49-F238E27FC236}">
                  <a16:creationId xmlns:a16="http://schemas.microsoft.com/office/drawing/2014/main" id="{B5270AD3-C784-4397-AD83-D279F58CB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456" y="4189188"/>
              <a:ext cx="6135088" cy="1518808"/>
            </a:xfrm>
            <a:prstGeom prst="rect">
              <a:avLst/>
            </a:prstGeom>
          </p:spPr>
        </p:pic>
      </p:grpSp>
    </p:spTree>
    <p:extLst>
      <p:ext uri="{BB962C8B-B14F-4D97-AF65-F5344CB8AC3E}">
        <p14:creationId xmlns:p14="http://schemas.microsoft.com/office/powerpoint/2010/main" val="29023946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A37A643-C35B-4136-B598-1BF40DDACABD}"/>
              </a:ext>
            </a:extLst>
          </p:cNvPr>
          <p:cNvGrpSpPr/>
          <p:nvPr/>
        </p:nvGrpSpPr>
        <p:grpSpPr>
          <a:xfrm>
            <a:off x="4615199" y="2080800"/>
            <a:ext cx="4230967" cy="951022"/>
            <a:chOff x="4700255" y="2562945"/>
            <a:chExt cx="4230967" cy="951022"/>
          </a:xfrm>
        </p:grpSpPr>
        <p:pic>
          <p:nvPicPr>
            <p:cNvPr id="17" name="Picture 16">
              <a:extLst>
                <a:ext uri="{FF2B5EF4-FFF2-40B4-BE49-F238E27FC236}">
                  <a16:creationId xmlns:a16="http://schemas.microsoft.com/office/drawing/2014/main" id="{7BD0FE0B-1C17-491B-9FFB-70614E857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255" y="2562945"/>
              <a:ext cx="4230967" cy="951022"/>
            </a:xfrm>
            <a:prstGeom prst="rect">
              <a:avLst/>
            </a:prstGeom>
          </p:spPr>
        </p:pic>
        <p:sp>
          <p:nvSpPr>
            <p:cNvPr id="13" name="TextBox 12">
              <a:extLst>
                <a:ext uri="{FF2B5EF4-FFF2-40B4-BE49-F238E27FC236}">
                  <a16:creationId xmlns:a16="http://schemas.microsoft.com/office/drawing/2014/main" id="{45FC434A-160B-415F-82A9-3BE251548DF5}"/>
                </a:ext>
              </a:extLst>
            </p:cNvPr>
            <p:cNvSpPr txBox="1"/>
            <p:nvPr/>
          </p:nvSpPr>
          <p:spPr bwMode="auto">
            <a:xfrm>
              <a:off x="6313848" y="2576829"/>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40,000</a:t>
              </a:r>
            </a:p>
          </p:txBody>
        </p:sp>
        <p:sp>
          <p:nvSpPr>
            <p:cNvPr id="14" name="TextBox 13">
              <a:extLst>
                <a:ext uri="{FF2B5EF4-FFF2-40B4-BE49-F238E27FC236}">
                  <a16:creationId xmlns:a16="http://schemas.microsoft.com/office/drawing/2014/main" id="{B342A484-5899-4C52-93A0-CE40CFE04CBD}"/>
                </a:ext>
              </a:extLst>
            </p:cNvPr>
            <p:cNvSpPr txBox="1"/>
            <p:nvPr/>
          </p:nvSpPr>
          <p:spPr bwMode="auto">
            <a:xfrm>
              <a:off x="5804242" y="3027621"/>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30,000</a:t>
              </a:r>
            </a:p>
          </p:txBody>
        </p:sp>
      </p:grpSp>
      <p:sp>
        <p:nvSpPr>
          <p:cNvPr id="2" name="Text Placeholder 1"/>
          <p:cNvSpPr>
            <a:spLocks noGrp="1"/>
          </p:cNvSpPr>
          <p:nvPr>
            <p:ph type="body" sz="quarter" idx="11"/>
          </p:nvPr>
        </p:nvSpPr>
        <p:spPr/>
        <p:txBody>
          <a:bodyPr/>
          <a:lstStyle/>
          <a:p>
            <a:r>
              <a:rPr lang="en-GB" dirty="0"/>
              <a:t>1.30 Numbers up to 10,000,000 </a:t>
            </a:r>
            <a:r>
              <a:rPr lang="en-US" dirty="0"/>
              <a:t>– step 6:1</a:t>
            </a:r>
          </a:p>
        </p:txBody>
      </p:sp>
      <p:graphicFrame>
        <p:nvGraphicFramePr>
          <p:cNvPr id="6" name="Table 5">
            <a:extLst>
              <a:ext uri="{FF2B5EF4-FFF2-40B4-BE49-F238E27FC236}">
                <a16:creationId xmlns:a16="http://schemas.microsoft.com/office/drawing/2014/main" id="{7AB11BB9-1924-4ED6-BAAA-D21CCEF6498F}"/>
              </a:ext>
            </a:extLst>
          </p:cNvPr>
          <p:cNvGraphicFramePr>
            <a:graphicFrameLocks noGrp="1"/>
          </p:cNvGraphicFramePr>
          <p:nvPr>
            <p:extLst>
              <p:ext uri="{D42A27DB-BD31-4B8C-83A1-F6EECF244321}">
                <p14:modId xmlns:p14="http://schemas.microsoft.com/office/powerpoint/2010/main" val="3633678126"/>
              </p:ext>
            </p:extLst>
          </p:nvPr>
        </p:nvGraphicFramePr>
        <p:xfrm>
          <a:off x="327600" y="928800"/>
          <a:ext cx="3957918" cy="3001645"/>
        </p:xfrm>
        <a:graphic>
          <a:graphicData uri="http://schemas.openxmlformats.org/drawingml/2006/table">
            <a:tbl>
              <a:tblPr firstRow="1" firstCol="1" bandRow="1"/>
              <a:tblGrid>
                <a:gridCol w="1980251">
                  <a:extLst>
                    <a:ext uri="{9D8B030D-6E8A-4147-A177-3AD203B41FA5}">
                      <a16:colId xmlns:a16="http://schemas.microsoft.com/office/drawing/2014/main" val="121990846"/>
                    </a:ext>
                  </a:extLst>
                </a:gridCol>
                <a:gridCol w="1977667">
                  <a:extLst>
                    <a:ext uri="{9D8B030D-6E8A-4147-A177-3AD203B41FA5}">
                      <a16:colId xmlns:a16="http://schemas.microsoft.com/office/drawing/2014/main" val="981737331"/>
                    </a:ext>
                  </a:extLst>
                </a:gridCol>
              </a:tblGrid>
              <a:tr h="648000">
                <a:tc>
                  <a:txBody>
                    <a:bodyPr/>
                    <a:lstStyle/>
                    <a:p>
                      <a:pPr algn="ctr">
                        <a:lnSpc>
                          <a:spcPct val="100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Species of whale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0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Average mass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2316773146"/>
                  </a:ext>
                </a:extLst>
              </a:tr>
              <a:tr h="432000">
                <a:tc>
                  <a:txBody>
                    <a:bodyPr/>
                    <a:lstStyle/>
                    <a:p>
                      <a:pPr algn="l">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Beluga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1,400</a:t>
                      </a:r>
                    </a:p>
                  </a:txBody>
                  <a:tcPr marL="6858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644112"/>
                  </a:ext>
                </a:extLst>
              </a:tr>
              <a:tr h="432000">
                <a:tc>
                  <a:txBody>
                    <a:bodyPr/>
                    <a:lstStyle/>
                    <a:p>
                      <a:pPr algn="l">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Killer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4,000</a:t>
                      </a:r>
                    </a:p>
                  </a:txBody>
                  <a:tcPr marL="6858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719285"/>
                  </a:ext>
                </a:extLst>
              </a:tr>
              <a:tr h="432000">
                <a:tc>
                  <a:txBody>
                    <a:bodyPr/>
                    <a:lstStyle/>
                    <a:p>
                      <a:pPr algn="l">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Humpback</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30,000</a:t>
                      </a:r>
                    </a:p>
                  </a:txBody>
                  <a:tcPr marL="6858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618361"/>
                  </a:ext>
                </a:extLst>
              </a:tr>
              <a:tr h="432000">
                <a:tc>
                  <a:txBody>
                    <a:bodyPr/>
                    <a:lstStyle/>
                    <a:p>
                      <a:pPr algn="l">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Sperm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40,000</a:t>
                      </a:r>
                    </a:p>
                  </a:txBody>
                  <a:tcPr marL="6858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107684"/>
                  </a:ext>
                </a:extLst>
              </a:tr>
              <a:tr h="432000">
                <a:tc>
                  <a:txBody>
                    <a:bodyPr/>
                    <a:lstStyle/>
                    <a:p>
                      <a:pPr algn="l">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Blue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140,000</a:t>
                      </a:r>
                    </a:p>
                  </a:txBody>
                  <a:tcPr marL="6858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832159"/>
                  </a:ext>
                </a:extLst>
              </a:tr>
            </a:tbl>
          </a:graphicData>
        </a:graphic>
      </p:graphicFrame>
      <p:sp>
        <p:nvSpPr>
          <p:cNvPr id="15" name="TextBox 14">
            <a:extLst>
              <a:ext uri="{FF2B5EF4-FFF2-40B4-BE49-F238E27FC236}">
                <a16:creationId xmlns:a16="http://schemas.microsoft.com/office/drawing/2014/main" id="{6D05E67C-35F3-4B1A-94A3-C29FF8156D0E}"/>
              </a:ext>
            </a:extLst>
          </p:cNvPr>
          <p:cNvSpPr txBox="1"/>
          <p:nvPr/>
        </p:nvSpPr>
        <p:spPr bwMode="auto">
          <a:xfrm>
            <a:off x="7760612" y="2545962"/>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10,000</a:t>
            </a:r>
          </a:p>
        </p:txBody>
      </p:sp>
      <p:sp>
        <p:nvSpPr>
          <p:cNvPr id="16" name="TextBox 15">
            <a:extLst>
              <a:ext uri="{FF2B5EF4-FFF2-40B4-BE49-F238E27FC236}">
                <a16:creationId xmlns:a16="http://schemas.microsoft.com/office/drawing/2014/main" id="{50371BD2-B749-4140-A65A-FDF912DD52BB}"/>
              </a:ext>
            </a:extLst>
          </p:cNvPr>
          <p:cNvSpPr txBox="1"/>
          <p:nvPr/>
        </p:nvSpPr>
        <p:spPr bwMode="auto">
          <a:xfrm>
            <a:off x="8158957" y="254547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a:t>
            </a:r>
            <a:endParaRPr lang="en-GB" sz="18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F6597904-6A65-4977-9DEF-72A1C575EB8D}"/>
              </a:ext>
            </a:extLst>
          </p:cNvPr>
          <p:cNvSpPr txBox="1"/>
          <p:nvPr/>
        </p:nvSpPr>
        <p:spPr bwMode="auto">
          <a:xfrm>
            <a:off x="3045780" y="4757365"/>
            <a:ext cx="3647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30,000 + </a:t>
            </a:r>
            <a:r>
              <a:rPr lang="en-GB" sz="2400" dirty="0">
                <a:solidFill>
                  <a:schemeClr val="bg1"/>
                </a:solidFill>
                <a:latin typeface="Myriad Pro Semibold" charset="0"/>
                <a:ea typeface="Myriad Pro Semibold" charset="0"/>
                <a:cs typeface="Myriad Pro Semibold" charset="0"/>
              </a:rPr>
              <a:t>10,000</a:t>
            </a:r>
            <a:r>
              <a:rPr lang="en-GB" sz="2400" dirty="0">
                <a:latin typeface="Myriad Pro Semibold" charset="0"/>
                <a:ea typeface="Myriad Pro Semibold" charset="0"/>
                <a:cs typeface="Myriad Pro Semibold" charset="0"/>
              </a:rPr>
              <a:t> = 40,000</a:t>
            </a:r>
          </a:p>
        </p:txBody>
      </p:sp>
      <p:sp>
        <p:nvSpPr>
          <p:cNvPr id="10" name="TextBox 9">
            <a:extLst>
              <a:ext uri="{FF2B5EF4-FFF2-40B4-BE49-F238E27FC236}">
                <a16:creationId xmlns:a16="http://schemas.microsoft.com/office/drawing/2014/main" id="{3C3EDDCF-2226-46F9-96BE-6DA5003F79EE}"/>
              </a:ext>
            </a:extLst>
          </p:cNvPr>
          <p:cNvSpPr txBox="1"/>
          <p:nvPr/>
        </p:nvSpPr>
        <p:spPr bwMode="auto">
          <a:xfrm>
            <a:off x="3045779" y="5463503"/>
            <a:ext cx="3616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40,000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30,000 = </a:t>
            </a:r>
            <a:r>
              <a:rPr lang="en-GB" sz="2400" dirty="0">
                <a:solidFill>
                  <a:schemeClr val="bg1"/>
                </a:solidFill>
                <a:latin typeface="Myriad Pro Semibold" charset="0"/>
                <a:ea typeface="Myriad Pro Semibold" charset="0"/>
                <a:cs typeface="Myriad Pro Semibold" charset="0"/>
              </a:rPr>
              <a:t>10,000</a:t>
            </a:r>
          </a:p>
        </p:txBody>
      </p:sp>
      <p:sp>
        <p:nvSpPr>
          <p:cNvPr id="21" name="TextBox 20">
            <a:extLst>
              <a:ext uri="{FF2B5EF4-FFF2-40B4-BE49-F238E27FC236}">
                <a16:creationId xmlns:a16="http://schemas.microsoft.com/office/drawing/2014/main" id="{DD6D36EB-C34F-4D38-B32D-5A02C4643991}"/>
              </a:ext>
            </a:extLst>
          </p:cNvPr>
          <p:cNvSpPr txBox="1"/>
          <p:nvPr/>
        </p:nvSpPr>
        <p:spPr bwMode="auto">
          <a:xfrm>
            <a:off x="4302670" y="4757365"/>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10,000</a:t>
            </a:r>
          </a:p>
        </p:txBody>
      </p:sp>
      <p:sp>
        <p:nvSpPr>
          <p:cNvPr id="22" name="TextBox 21">
            <a:extLst>
              <a:ext uri="{FF2B5EF4-FFF2-40B4-BE49-F238E27FC236}">
                <a16:creationId xmlns:a16="http://schemas.microsoft.com/office/drawing/2014/main" id="{2619B0ED-36AC-4022-9DCB-E72958AEE620}"/>
              </a:ext>
            </a:extLst>
          </p:cNvPr>
          <p:cNvSpPr txBox="1"/>
          <p:nvPr/>
        </p:nvSpPr>
        <p:spPr bwMode="auto">
          <a:xfrm>
            <a:off x="5535905" y="5463503"/>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10,000</a:t>
            </a:r>
          </a:p>
        </p:txBody>
      </p:sp>
      <p:sp>
        <p:nvSpPr>
          <p:cNvPr id="3" name="Rectangle 2">
            <a:extLst>
              <a:ext uri="{FF2B5EF4-FFF2-40B4-BE49-F238E27FC236}">
                <a16:creationId xmlns:a16="http://schemas.microsoft.com/office/drawing/2014/main" id="{55C04E66-9FE5-4AB3-9ACF-A8BBFBF09ABF}"/>
              </a:ext>
            </a:extLst>
          </p:cNvPr>
          <p:cNvSpPr/>
          <p:nvPr/>
        </p:nvSpPr>
        <p:spPr bwMode="auto">
          <a:xfrm>
            <a:off x="4354366" y="4776657"/>
            <a:ext cx="991008" cy="437824"/>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D6A8E722-C310-4B26-A7B4-B79812AC6B91}"/>
              </a:ext>
            </a:extLst>
          </p:cNvPr>
          <p:cNvSpPr/>
          <p:nvPr/>
        </p:nvSpPr>
        <p:spPr bwMode="auto">
          <a:xfrm>
            <a:off x="5587598" y="5483592"/>
            <a:ext cx="990000" cy="4392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41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1:2</a:t>
            </a:r>
          </a:p>
        </p:txBody>
      </p:sp>
      <p:graphicFrame>
        <p:nvGraphicFramePr>
          <p:cNvPr id="8" name="Table 7">
            <a:extLst>
              <a:ext uri="{FF2B5EF4-FFF2-40B4-BE49-F238E27FC236}">
                <a16:creationId xmlns:a16="http://schemas.microsoft.com/office/drawing/2014/main" id="{F848B2D7-0BAA-45E3-B2FE-0114F23588F1}"/>
              </a:ext>
            </a:extLst>
          </p:cNvPr>
          <p:cNvGraphicFramePr>
            <a:graphicFrameLocks noGrp="1"/>
          </p:cNvGraphicFramePr>
          <p:nvPr>
            <p:extLst>
              <p:ext uri="{D42A27DB-BD31-4B8C-83A1-F6EECF244321}">
                <p14:modId xmlns:p14="http://schemas.microsoft.com/office/powerpoint/2010/main" val="1006345500"/>
              </p:ext>
            </p:extLst>
          </p:nvPr>
        </p:nvGraphicFramePr>
        <p:xfrm>
          <a:off x="245841" y="1253490"/>
          <a:ext cx="8652319" cy="4351020"/>
        </p:xfrm>
        <a:graphic>
          <a:graphicData uri="http://schemas.openxmlformats.org/drawingml/2006/table">
            <a:tbl>
              <a:tblPr firstRow="1" firstCol="1" bandRow="1"/>
              <a:tblGrid>
                <a:gridCol w="800948">
                  <a:extLst>
                    <a:ext uri="{9D8B030D-6E8A-4147-A177-3AD203B41FA5}">
                      <a16:colId xmlns:a16="http://schemas.microsoft.com/office/drawing/2014/main" val="3883843412"/>
                    </a:ext>
                  </a:extLst>
                </a:gridCol>
                <a:gridCol w="800948">
                  <a:extLst>
                    <a:ext uri="{9D8B030D-6E8A-4147-A177-3AD203B41FA5}">
                      <a16:colId xmlns:a16="http://schemas.microsoft.com/office/drawing/2014/main" val="1889372680"/>
                    </a:ext>
                  </a:extLst>
                </a:gridCol>
                <a:gridCol w="801992">
                  <a:extLst>
                    <a:ext uri="{9D8B030D-6E8A-4147-A177-3AD203B41FA5}">
                      <a16:colId xmlns:a16="http://schemas.microsoft.com/office/drawing/2014/main" val="3291029247"/>
                    </a:ext>
                  </a:extLst>
                </a:gridCol>
                <a:gridCol w="800948">
                  <a:extLst>
                    <a:ext uri="{9D8B030D-6E8A-4147-A177-3AD203B41FA5}">
                      <a16:colId xmlns:a16="http://schemas.microsoft.com/office/drawing/2014/main" val="1596032966"/>
                    </a:ext>
                  </a:extLst>
                </a:gridCol>
                <a:gridCol w="801992">
                  <a:extLst>
                    <a:ext uri="{9D8B030D-6E8A-4147-A177-3AD203B41FA5}">
                      <a16:colId xmlns:a16="http://schemas.microsoft.com/office/drawing/2014/main" val="322041017"/>
                    </a:ext>
                  </a:extLst>
                </a:gridCol>
                <a:gridCol w="800948">
                  <a:extLst>
                    <a:ext uri="{9D8B030D-6E8A-4147-A177-3AD203B41FA5}">
                      <a16:colId xmlns:a16="http://schemas.microsoft.com/office/drawing/2014/main" val="1454332661"/>
                    </a:ext>
                  </a:extLst>
                </a:gridCol>
                <a:gridCol w="801992">
                  <a:extLst>
                    <a:ext uri="{9D8B030D-6E8A-4147-A177-3AD203B41FA5}">
                      <a16:colId xmlns:a16="http://schemas.microsoft.com/office/drawing/2014/main" val="4172287961"/>
                    </a:ext>
                  </a:extLst>
                </a:gridCol>
                <a:gridCol w="800948">
                  <a:extLst>
                    <a:ext uri="{9D8B030D-6E8A-4147-A177-3AD203B41FA5}">
                      <a16:colId xmlns:a16="http://schemas.microsoft.com/office/drawing/2014/main" val="2937540697"/>
                    </a:ext>
                  </a:extLst>
                </a:gridCol>
                <a:gridCol w="801992">
                  <a:extLst>
                    <a:ext uri="{9D8B030D-6E8A-4147-A177-3AD203B41FA5}">
                      <a16:colId xmlns:a16="http://schemas.microsoft.com/office/drawing/2014/main" val="3667907998"/>
                    </a:ext>
                  </a:extLst>
                </a:gridCol>
                <a:gridCol w="698342">
                  <a:extLst>
                    <a:ext uri="{9D8B030D-6E8A-4147-A177-3AD203B41FA5}">
                      <a16:colId xmlns:a16="http://schemas.microsoft.com/office/drawing/2014/main" val="187812432"/>
                    </a:ext>
                  </a:extLst>
                </a:gridCol>
                <a:gridCol w="741269">
                  <a:extLst>
                    <a:ext uri="{9D8B030D-6E8A-4147-A177-3AD203B41FA5}">
                      <a16:colId xmlns:a16="http://schemas.microsoft.com/office/drawing/2014/main" val="6452140"/>
                    </a:ext>
                  </a:extLst>
                </a:gridCol>
              </a:tblGrid>
              <a:tr h="0">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Millions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Thousands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hMerge="1">
                  <a:txBody>
                    <a:bodyPr/>
                    <a:lstStyle/>
                    <a:p>
                      <a:endParaRPr lang="en-GB"/>
                    </a:p>
                  </a:txBody>
                  <a:tcPr/>
                </a:tc>
                <a:tc hMerge="1">
                  <a:txBody>
                    <a:bodyPr/>
                    <a:lstStyle/>
                    <a:p>
                      <a:endParaRPr lang="en-GB"/>
                    </a:p>
                  </a:txBody>
                  <a:tcPr/>
                </a:tc>
                <a:tc gridSpan="2">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a:t>
                      </a:r>
                      <a:r>
                        <a:rPr lang="en-GB" sz="2400" b="1" dirty="0" err="1">
                          <a:effectLst/>
                          <a:latin typeface="Myriad Pro Semibold"/>
                          <a:ea typeface="Calibri" panose="020F0502020204030204" pitchFamily="34" charset="0"/>
                          <a:cs typeface="Times New Roman" panose="02020603050405020304" pitchFamily="18" charset="0"/>
                        </a:rPr>
                        <a:t>ths</a:t>
                      </a:r>
                      <a:endParaRPr lang="en-GB" sz="2400" b="1"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7FF"/>
                    </a:solidFill>
                  </a:tcPr>
                </a:tc>
                <a:tc hMerge="1">
                  <a:txBody>
                    <a:bodyPr/>
                    <a:lstStyle/>
                    <a:p>
                      <a:endParaRPr lang="en-GB"/>
                    </a:p>
                  </a:txBody>
                  <a:tcPr/>
                </a:tc>
                <a:extLst>
                  <a:ext uri="{0D108BD9-81ED-4DB2-BD59-A6C34878D82A}">
                    <a16:rowId xmlns:a16="http://schemas.microsoft.com/office/drawing/2014/main" val="2288264309"/>
                  </a:ext>
                </a:extLst>
              </a:tr>
              <a:tr h="0">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10s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a:effectLst/>
                          <a:latin typeface="Myriad Pro Semibold"/>
                          <a:ea typeface="Calibri" panose="020F0502020204030204" pitchFamily="34" charset="0"/>
                          <a:cs typeface="Times New Roman" panose="02020603050405020304" pitchFamily="18" charset="0"/>
                        </a:rPr>
                        <a:t>1s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7FF"/>
                    </a:solidFill>
                  </a:tcPr>
                </a:tc>
                <a:tc>
                  <a:txBody>
                    <a:bodyPr/>
                    <a:lstStyle/>
                    <a:p>
                      <a:pPr algn="ctr">
                        <a:lnSpc>
                          <a:spcPct val="107000"/>
                        </a:lnSpc>
                        <a:spcAft>
                          <a:spcPts val="0"/>
                        </a:spcAft>
                      </a:pPr>
                      <a:endParaRPr lang="en-GB" sz="2400" b="1"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7FF"/>
                    </a:solidFill>
                  </a:tcPr>
                </a:tc>
                <a:extLst>
                  <a:ext uri="{0D108BD9-81ED-4DB2-BD59-A6C34878D82A}">
                    <a16:rowId xmlns:a16="http://schemas.microsoft.com/office/drawing/2014/main" val="3634445791"/>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99315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378941"/>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562277"/>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888786"/>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071782"/>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98247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240933"/>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982613"/>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416148"/>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932885"/>
                  </a:ext>
                </a:extLst>
              </a:tr>
            </a:tbl>
          </a:graphicData>
        </a:graphic>
      </p:graphicFrame>
      <p:sp>
        <p:nvSpPr>
          <p:cNvPr id="4" name="TextBox 3">
            <a:extLst>
              <a:ext uri="{FF2B5EF4-FFF2-40B4-BE49-F238E27FC236}">
                <a16:creationId xmlns:a16="http://schemas.microsoft.com/office/drawing/2014/main" id="{4617D854-E965-419E-839B-5C6B2E8F1F81}"/>
              </a:ext>
            </a:extLst>
          </p:cNvPr>
          <p:cNvSpPr txBox="1"/>
          <p:nvPr/>
        </p:nvSpPr>
        <p:spPr bwMode="auto">
          <a:xfrm>
            <a:off x="7312655" y="1778800"/>
            <a:ext cx="295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4000" dirty="0">
                <a:latin typeface="Myriad Pro Semibold" charset="0"/>
                <a:ea typeface="Myriad Pro Semibold" charset="0"/>
                <a:cs typeface="Myriad Pro Semibold" charset="0"/>
              </a:rPr>
              <a:t>.</a:t>
            </a:r>
          </a:p>
        </p:txBody>
      </p:sp>
      <p:sp>
        <p:nvSpPr>
          <p:cNvPr id="5" name="TextBox 4">
            <a:extLst>
              <a:ext uri="{FF2B5EF4-FFF2-40B4-BE49-F238E27FC236}">
                <a16:creationId xmlns:a16="http://schemas.microsoft.com/office/drawing/2014/main" id="{381D71C6-8D6F-492A-B5AF-78BE4B154CA3}"/>
              </a:ext>
            </a:extLst>
          </p:cNvPr>
          <p:cNvSpPr txBox="1"/>
          <p:nvPr/>
        </p:nvSpPr>
        <p:spPr bwMode="auto">
          <a:xfrm>
            <a:off x="7312655" y="2144497"/>
            <a:ext cx="2952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4000" dirty="0">
                <a:latin typeface="Myriad Pro Semibold" charset="0"/>
                <a:ea typeface="Myriad Pro Semibold" charset="0"/>
                <a:cs typeface="Myriad Pro Semibold" charset="0"/>
              </a:rPr>
              <a:t>.</a:t>
            </a:r>
          </a:p>
        </p:txBody>
      </p:sp>
      <p:grpSp>
        <p:nvGrpSpPr>
          <p:cNvPr id="14" name="Group 13">
            <a:extLst>
              <a:ext uri="{FF2B5EF4-FFF2-40B4-BE49-F238E27FC236}">
                <a16:creationId xmlns:a16="http://schemas.microsoft.com/office/drawing/2014/main" id="{35998F9D-EDFB-4B16-BE85-F7C3AC1E8940}"/>
              </a:ext>
            </a:extLst>
          </p:cNvPr>
          <p:cNvGrpSpPr/>
          <p:nvPr/>
        </p:nvGrpSpPr>
        <p:grpSpPr>
          <a:xfrm>
            <a:off x="7626713" y="1577809"/>
            <a:ext cx="360996" cy="450864"/>
            <a:chOff x="3507150" y="5653308"/>
            <a:chExt cx="360996" cy="450864"/>
          </a:xfrm>
        </p:grpSpPr>
        <p:sp>
          <p:nvSpPr>
            <p:cNvPr id="6" name="TextBox 5">
              <a:extLst>
                <a:ext uri="{FF2B5EF4-FFF2-40B4-BE49-F238E27FC236}">
                  <a16:creationId xmlns:a16="http://schemas.microsoft.com/office/drawing/2014/main" id="{8AC47E38-DE9F-4E62-B5DE-71C3268D732F}"/>
                </a:ext>
              </a:extLst>
            </p:cNvPr>
            <p:cNvSpPr txBox="1"/>
            <p:nvPr/>
          </p:nvSpPr>
          <p:spPr bwMode="auto">
            <a:xfrm>
              <a:off x="3551232" y="5653308"/>
              <a:ext cx="27283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1200" b="1" dirty="0">
                  <a:latin typeface="Myriad Pro Semibold"/>
                  <a:ea typeface="Myriad Pro Semibold" charset="0"/>
                  <a:cs typeface="Myriad Pro Semibold" charset="0"/>
                </a:rPr>
                <a:t>1</a:t>
              </a:r>
            </a:p>
          </p:txBody>
        </p:sp>
        <p:sp>
          <p:nvSpPr>
            <p:cNvPr id="7" name="TextBox 6">
              <a:extLst>
                <a:ext uri="{FF2B5EF4-FFF2-40B4-BE49-F238E27FC236}">
                  <a16:creationId xmlns:a16="http://schemas.microsoft.com/office/drawing/2014/main" id="{0D85FB3D-C722-43F1-86A0-F9E8B31C9C6C}"/>
                </a:ext>
              </a:extLst>
            </p:cNvPr>
            <p:cNvSpPr txBox="1"/>
            <p:nvPr/>
          </p:nvSpPr>
          <p:spPr bwMode="auto">
            <a:xfrm>
              <a:off x="3507150" y="5845640"/>
              <a:ext cx="36099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1200" b="1" dirty="0">
                  <a:latin typeface="Myriad Pro Semibold"/>
                  <a:ea typeface="Myriad Pro Semibold" charset="0"/>
                  <a:cs typeface="Myriad Pro Semibold" charset="0"/>
                </a:rPr>
                <a:t>10</a:t>
              </a:r>
            </a:p>
          </p:txBody>
        </p:sp>
        <p:cxnSp>
          <p:nvCxnSpPr>
            <p:cNvPr id="9" name="Straight Connector 8">
              <a:extLst>
                <a:ext uri="{FF2B5EF4-FFF2-40B4-BE49-F238E27FC236}">
                  <a16:creationId xmlns:a16="http://schemas.microsoft.com/office/drawing/2014/main" id="{4735C579-4F20-413E-8E87-A993F11B84AF}"/>
                </a:ext>
              </a:extLst>
            </p:cNvPr>
            <p:cNvCxnSpPr/>
            <p:nvPr/>
          </p:nvCxnSpPr>
          <p:spPr bwMode="auto">
            <a:xfrm>
              <a:off x="3615648" y="5859929"/>
              <a:ext cx="144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Group 12">
            <a:extLst>
              <a:ext uri="{FF2B5EF4-FFF2-40B4-BE49-F238E27FC236}">
                <a16:creationId xmlns:a16="http://schemas.microsoft.com/office/drawing/2014/main" id="{2D7AF1AB-28D5-49DA-B0F1-C7203C2B5DB9}"/>
              </a:ext>
            </a:extLst>
          </p:cNvPr>
          <p:cNvGrpSpPr/>
          <p:nvPr/>
        </p:nvGrpSpPr>
        <p:grpSpPr>
          <a:xfrm>
            <a:off x="8309309" y="1577809"/>
            <a:ext cx="449162" cy="450864"/>
            <a:chOff x="4073888" y="5874218"/>
            <a:chExt cx="449162" cy="450864"/>
          </a:xfrm>
        </p:grpSpPr>
        <p:sp>
          <p:nvSpPr>
            <p:cNvPr id="10" name="TextBox 9">
              <a:extLst>
                <a:ext uri="{FF2B5EF4-FFF2-40B4-BE49-F238E27FC236}">
                  <a16:creationId xmlns:a16="http://schemas.microsoft.com/office/drawing/2014/main" id="{418E7AD5-3CBD-4A24-A915-DD244B2B73E1}"/>
                </a:ext>
              </a:extLst>
            </p:cNvPr>
            <p:cNvSpPr txBox="1"/>
            <p:nvPr/>
          </p:nvSpPr>
          <p:spPr bwMode="auto">
            <a:xfrm>
              <a:off x="4162053" y="5874218"/>
              <a:ext cx="27283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1200" b="1" dirty="0">
                  <a:latin typeface="Myriad Pro Semibold"/>
                  <a:ea typeface="Myriad Pro Semibold" charset="0"/>
                  <a:cs typeface="Myriad Pro Semibold" charset="0"/>
                </a:rPr>
                <a:t>1</a:t>
              </a:r>
            </a:p>
          </p:txBody>
        </p:sp>
        <p:sp>
          <p:nvSpPr>
            <p:cNvPr id="11" name="TextBox 10">
              <a:extLst>
                <a:ext uri="{FF2B5EF4-FFF2-40B4-BE49-F238E27FC236}">
                  <a16:creationId xmlns:a16="http://schemas.microsoft.com/office/drawing/2014/main" id="{B648D4BB-6F0E-4027-AE3D-471021361F5D}"/>
                </a:ext>
              </a:extLst>
            </p:cNvPr>
            <p:cNvSpPr txBox="1"/>
            <p:nvPr/>
          </p:nvSpPr>
          <p:spPr bwMode="auto">
            <a:xfrm>
              <a:off x="4073888" y="6066550"/>
              <a:ext cx="44916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nSpc>
                  <a:spcPct val="90000"/>
                </a:lnSpc>
                <a:spcBef>
                  <a:spcPts val="0"/>
                </a:spcBef>
                <a:buClr>
                  <a:srgbClr val="82CBDD"/>
                </a:buClr>
                <a:buNone/>
              </a:pPr>
              <a:r>
                <a:rPr lang="en-GB" sz="1200" b="1" dirty="0">
                  <a:latin typeface="Myriad Pro Semibold"/>
                  <a:ea typeface="Myriad Pro Semibold" charset="0"/>
                  <a:cs typeface="Myriad Pro Semibold" charset="0"/>
                </a:rPr>
                <a:t>100</a:t>
              </a:r>
            </a:p>
          </p:txBody>
        </p:sp>
        <p:cxnSp>
          <p:nvCxnSpPr>
            <p:cNvPr id="12" name="Straight Connector 11">
              <a:extLst>
                <a:ext uri="{FF2B5EF4-FFF2-40B4-BE49-F238E27FC236}">
                  <a16:creationId xmlns:a16="http://schemas.microsoft.com/office/drawing/2014/main" id="{03BF0834-389B-4EDC-A855-034BD3F98BEF}"/>
                </a:ext>
              </a:extLst>
            </p:cNvPr>
            <p:cNvCxnSpPr/>
            <p:nvPr/>
          </p:nvCxnSpPr>
          <p:spPr bwMode="auto">
            <a:xfrm>
              <a:off x="4172469" y="6080839"/>
              <a:ext cx="252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00113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4B335A9-AC88-47CA-8CCE-2DC888A47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200" y="2080314"/>
            <a:ext cx="4230967" cy="951022"/>
          </a:xfrm>
          <a:prstGeom prst="rect">
            <a:avLst/>
          </a:prstGeom>
        </p:spPr>
      </p:pic>
      <p:sp>
        <p:nvSpPr>
          <p:cNvPr id="2" name="Text Placeholder 1"/>
          <p:cNvSpPr>
            <a:spLocks noGrp="1"/>
          </p:cNvSpPr>
          <p:nvPr>
            <p:ph type="body" sz="quarter" idx="11"/>
          </p:nvPr>
        </p:nvSpPr>
        <p:spPr/>
        <p:txBody>
          <a:bodyPr/>
          <a:lstStyle/>
          <a:p>
            <a:r>
              <a:rPr lang="en-GB" dirty="0"/>
              <a:t>1.30 Numbers up to 10,000,000 </a:t>
            </a:r>
            <a:r>
              <a:rPr lang="en-US" dirty="0"/>
              <a:t>– step 6:3</a:t>
            </a:r>
          </a:p>
        </p:txBody>
      </p:sp>
      <p:sp>
        <p:nvSpPr>
          <p:cNvPr id="5" name="TextBox 4">
            <a:extLst>
              <a:ext uri="{FF2B5EF4-FFF2-40B4-BE49-F238E27FC236}">
                <a16:creationId xmlns:a16="http://schemas.microsoft.com/office/drawing/2014/main" id="{E554F1F0-8337-4392-B560-3C8D32D2F6D7}"/>
              </a:ext>
            </a:extLst>
          </p:cNvPr>
          <p:cNvSpPr txBox="1"/>
          <p:nvPr/>
        </p:nvSpPr>
        <p:spPr bwMode="auto">
          <a:xfrm>
            <a:off x="6134799" y="2091640"/>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357,022</a:t>
            </a:r>
            <a:endParaRPr lang="en-GB" sz="1800" dirty="0">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3D7E2EA5-47CB-4B54-8EE3-1D025EDC302A}"/>
              </a:ext>
            </a:extLst>
          </p:cNvPr>
          <p:cNvSpPr txBox="1"/>
          <p:nvPr/>
        </p:nvSpPr>
        <p:spPr bwMode="auto">
          <a:xfrm>
            <a:off x="5472783" y="2542432"/>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243,610</a:t>
            </a:r>
          </a:p>
        </p:txBody>
      </p:sp>
      <p:sp>
        <p:nvSpPr>
          <p:cNvPr id="9" name="TextBox 8">
            <a:extLst>
              <a:ext uri="{FF2B5EF4-FFF2-40B4-BE49-F238E27FC236}">
                <a16:creationId xmlns:a16="http://schemas.microsoft.com/office/drawing/2014/main" id="{3318764A-FE43-42B9-A5BB-B9AC4A408FA7}"/>
              </a:ext>
            </a:extLst>
          </p:cNvPr>
          <p:cNvSpPr txBox="1"/>
          <p:nvPr/>
        </p:nvSpPr>
        <p:spPr bwMode="auto">
          <a:xfrm>
            <a:off x="7999256" y="254194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a:t>
            </a:r>
            <a:endParaRPr lang="en-GB" sz="18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550CD5B2-83D4-4FDB-B62F-015A78740352}"/>
              </a:ext>
            </a:extLst>
          </p:cNvPr>
          <p:cNvSpPr txBox="1"/>
          <p:nvPr/>
        </p:nvSpPr>
        <p:spPr bwMode="auto">
          <a:xfrm>
            <a:off x="2838994" y="4757365"/>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243,610 + </a:t>
            </a:r>
            <a:r>
              <a:rPr lang="en-GB" sz="2400" dirty="0">
                <a:solidFill>
                  <a:schemeClr val="bg1"/>
                </a:solidFill>
                <a:latin typeface="Myriad Pro Semibold" charset="0"/>
                <a:ea typeface="Myriad Pro Semibold" charset="0"/>
                <a:cs typeface="Myriad Pro Semibold" charset="0"/>
              </a:rPr>
              <a:t>113,412</a:t>
            </a:r>
            <a:r>
              <a:rPr lang="en-GB" sz="2400" dirty="0">
                <a:latin typeface="Myriad Pro Semibold" charset="0"/>
                <a:ea typeface="Myriad Pro Semibold" charset="0"/>
                <a:cs typeface="Myriad Pro Semibold" charset="0"/>
              </a:rPr>
              <a:t> = 357,022</a:t>
            </a:r>
          </a:p>
        </p:txBody>
      </p:sp>
      <p:sp>
        <p:nvSpPr>
          <p:cNvPr id="14" name="TextBox 13">
            <a:extLst>
              <a:ext uri="{FF2B5EF4-FFF2-40B4-BE49-F238E27FC236}">
                <a16:creationId xmlns:a16="http://schemas.microsoft.com/office/drawing/2014/main" id="{9B84A398-55CA-4216-B4A6-DF876534E883}"/>
              </a:ext>
            </a:extLst>
          </p:cNvPr>
          <p:cNvSpPr txBox="1"/>
          <p:nvPr/>
        </p:nvSpPr>
        <p:spPr bwMode="auto">
          <a:xfrm>
            <a:off x="2851818" y="5463503"/>
            <a:ext cx="4116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spcBef>
                <a:spcPts val="0"/>
              </a:spcBef>
              <a:buClr>
                <a:srgbClr val="82CBDD"/>
              </a:buClr>
              <a:buNone/>
            </a:pPr>
            <a:r>
              <a:rPr lang="en-GB" sz="2400" dirty="0">
                <a:latin typeface="Myriad Pro Semibold" charset="0"/>
                <a:ea typeface="Myriad Pro Semibold" charset="0"/>
                <a:cs typeface="Myriad Pro Semibold" charset="0"/>
              </a:rPr>
              <a:t>357,022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243,610 =</a:t>
            </a:r>
            <a:r>
              <a:rPr lang="en-GB" sz="2400" dirty="0">
                <a:solidFill>
                  <a:schemeClr val="bg1"/>
                </a:solidFill>
                <a:latin typeface="Myriad Pro Semibold" charset="0"/>
                <a:ea typeface="Myriad Pro Semibold" charset="0"/>
                <a:cs typeface="Myriad Pro Semibold" charset="0"/>
              </a:rPr>
              <a:t> 113,412</a:t>
            </a:r>
          </a:p>
        </p:txBody>
      </p:sp>
      <p:graphicFrame>
        <p:nvGraphicFramePr>
          <p:cNvPr id="18" name="Table 17">
            <a:extLst>
              <a:ext uri="{FF2B5EF4-FFF2-40B4-BE49-F238E27FC236}">
                <a16:creationId xmlns:a16="http://schemas.microsoft.com/office/drawing/2014/main" id="{E6CB6D25-940D-4AD2-89FA-B0853B17BA8F}"/>
              </a:ext>
            </a:extLst>
          </p:cNvPr>
          <p:cNvGraphicFramePr>
            <a:graphicFrameLocks noGrp="1"/>
          </p:cNvGraphicFramePr>
          <p:nvPr>
            <p:extLst>
              <p:ext uri="{D42A27DB-BD31-4B8C-83A1-F6EECF244321}">
                <p14:modId xmlns:p14="http://schemas.microsoft.com/office/powerpoint/2010/main" val="1962210620"/>
              </p:ext>
            </p:extLst>
          </p:nvPr>
        </p:nvGraphicFramePr>
        <p:xfrm>
          <a:off x="327212" y="929085"/>
          <a:ext cx="3957918" cy="3213456"/>
        </p:xfrm>
        <a:graphic>
          <a:graphicData uri="http://schemas.openxmlformats.org/drawingml/2006/table">
            <a:tbl>
              <a:tblPr firstRow="1" firstCol="1" bandRow="1"/>
              <a:tblGrid>
                <a:gridCol w="1980251">
                  <a:extLst>
                    <a:ext uri="{9D8B030D-6E8A-4147-A177-3AD203B41FA5}">
                      <a16:colId xmlns:a16="http://schemas.microsoft.com/office/drawing/2014/main" val="121990846"/>
                    </a:ext>
                  </a:extLst>
                </a:gridCol>
                <a:gridCol w="1977667">
                  <a:extLst>
                    <a:ext uri="{9D8B030D-6E8A-4147-A177-3AD203B41FA5}">
                      <a16:colId xmlns:a16="http://schemas.microsoft.com/office/drawing/2014/main" val="981737331"/>
                    </a:ext>
                  </a:extLst>
                </a:gridCol>
              </a:tblGrid>
              <a:tr h="648000">
                <a:tc>
                  <a:txBody>
                    <a:bodyPr/>
                    <a:lstStyle/>
                    <a:p>
                      <a:pPr algn="ctr">
                        <a:lnSpc>
                          <a:spcPct val="100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European country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0000"/>
                        </a:lnSpc>
                        <a:spcAft>
                          <a:spcPts val="0"/>
                        </a:spcAft>
                      </a:pPr>
                      <a:r>
                        <a:rPr lang="en-GB" sz="2400" b="1" dirty="0">
                          <a:effectLst/>
                          <a:latin typeface="Myriad Pro Semibold"/>
                          <a:ea typeface="Calibri" panose="020F0502020204030204" pitchFamily="34" charset="0"/>
                          <a:cs typeface="Times New Roman" panose="02020603050405020304" pitchFamily="18" charset="0"/>
                        </a:rPr>
                        <a:t>Area (km</a:t>
                      </a:r>
                      <a:r>
                        <a:rPr lang="en-GB" sz="2400" b="1" baseline="30000" dirty="0">
                          <a:effectLst/>
                          <a:latin typeface="Myriad Pro Semibold"/>
                          <a:ea typeface="Calibri" panose="020F0502020204030204" pitchFamily="34" charset="0"/>
                          <a:cs typeface="Times New Roman" panose="02020603050405020304" pitchFamily="18" charset="0"/>
                        </a:rPr>
                        <a:t>2</a:t>
                      </a:r>
                      <a:r>
                        <a:rPr lang="en-GB" sz="2400" b="1" dirty="0">
                          <a:effectLst/>
                          <a:latin typeface="Myriad Pro Semibold"/>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2316773146"/>
                  </a:ext>
                </a:extLst>
              </a:tr>
              <a:tr h="432000">
                <a:tc>
                  <a:txBody>
                    <a:bodyPr/>
                    <a:lstStyle/>
                    <a:p>
                      <a:pPr algn="l">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France</a:t>
                      </a:r>
                    </a:p>
                  </a:txBody>
                  <a:tcPr marL="720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643,801</a:t>
                      </a:r>
                    </a:p>
                  </a:txBody>
                  <a:tcPr marL="6858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644112"/>
                  </a:ext>
                </a:extLst>
              </a:tr>
              <a:tr h="432000">
                <a:tc>
                  <a:txBody>
                    <a:bodyPr/>
                    <a:lstStyle/>
                    <a:p>
                      <a:pPr algn="l">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Spain</a:t>
                      </a:r>
                    </a:p>
                  </a:txBody>
                  <a:tcPr marL="720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505,370</a:t>
                      </a:r>
                    </a:p>
                  </a:txBody>
                  <a:tcPr marL="6858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719285"/>
                  </a:ext>
                </a:extLst>
              </a:tr>
              <a:tr h="432000">
                <a:tc>
                  <a:txBody>
                    <a:bodyPr/>
                    <a:lstStyle/>
                    <a:p>
                      <a:pPr algn="l">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Sweden</a:t>
                      </a:r>
                    </a:p>
                  </a:txBody>
                  <a:tcPr marL="720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450,295</a:t>
                      </a:r>
                    </a:p>
                  </a:txBody>
                  <a:tcPr marL="6858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618361"/>
                  </a:ext>
                </a:extLst>
              </a:tr>
              <a:tr h="432000">
                <a:tc>
                  <a:txBody>
                    <a:bodyPr/>
                    <a:lstStyle/>
                    <a:p>
                      <a:pPr algn="l">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Germany</a:t>
                      </a:r>
                    </a:p>
                  </a:txBody>
                  <a:tcPr marL="720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357,022</a:t>
                      </a:r>
                    </a:p>
                  </a:txBody>
                  <a:tcPr marL="6858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107684"/>
                  </a:ext>
                </a:extLst>
              </a:tr>
              <a:tr h="432000">
                <a:tc>
                  <a:txBody>
                    <a:bodyPr/>
                    <a:lstStyle/>
                    <a:p>
                      <a:pPr algn="l">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United Kingdom</a:t>
                      </a:r>
                    </a:p>
                  </a:txBody>
                  <a:tcPr marL="720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243,610</a:t>
                      </a:r>
                    </a:p>
                  </a:txBody>
                  <a:tcPr marL="68580" marR="540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832159"/>
                  </a:ext>
                </a:extLst>
              </a:tr>
            </a:tbl>
          </a:graphicData>
        </a:graphic>
      </p:graphicFrame>
      <p:sp>
        <p:nvSpPr>
          <p:cNvPr id="21" name="TextBox 20">
            <a:extLst>
              <a:ext uri="{FF2B5EF4-FFF2-40B4-BE49-F238E27FC236}">
                <a16:creationId xmlns:a16="http://schemas.microsoft.com/office/drawing/2014/main" id="{912FE3AF-92D2-4732-8559-5F4462E1FD95}"/>
              </a:ext>
            </a:extLst>
          </p:cNvPr>
          <p:cNvSpPr txBox="1"/>
          <p:nvPr/>
        </p:nvSpPr>
        <p:spPr bwMode="auto">
          <a:xfrm>
            <a:off x="1663624" y="4173090"/>
            <a:ext cx="276389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lnSpc>
                <a:spcPct val="90000"/>
              </a:lnSpc>
              <a:spcBef>
                <a:spcPts val="0"/>
              </a:spcBef>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The World </a:t>
            </a:r>
            <a:r>
              <a:rPr lang="en-GB" sz="900" i="1" dirty="0" err="1">
                <a:solidFill>
                  <a:srgbClr val="808080"/>
                </a:solidFill>
                <a:latin typeface="Myriad Pro Semibold" charset="0"/>
                <a:ea typeface="Myriad Pro Semibold" charset="0"/>
                <a:cs typeface="Myriad Pro Semibold" charset="0"/>
              </a:rPr>
              <a:t>Factbook</a:t>
            </a:r>
            <a:r>
              <a:rPr lang="en-GB" sz="900" dirty="0">
                <a:solidFill>
                  <a:srgbClr val="808080"/>
                </a:solidFill>
                <a:latin typeface="Myriad Pro Semibold" charset="0"/>
                <a:ea typeface="Myriad Pro Semibold" charset="0"/>
                <a:cs typeface="Myriad Pro Semibold" charset="0"/>
              </a:rPr>
              <a:t> 2018</a:t>
            </a:r>
          </a:p>
          <a:p>
            <a:pPr algn="r">
              <a:lnSpc>
                <a:spcPct val="90000"/>
              </a:lnSpc>
              <a:spcBef>
                <a:spcPts val="0"/>
              </a:spcBef>
              <a:buClr>
                <a:srgbClr val="82CBDD"/>
              </a:buClr>
              <a:buNone/>
            </a:pPr>
            <a:r>
              <a:rPr lang="en-GB" sz="900" dirty="0">
                <a:solidFill>
                  <a:srgbClr val="808080"/>
                </a:solidFill>
                <a:latin typeface="Myriad Pro Semibold" charset="0"/>
                <a:ea typeface="Myriad Pro Semibold" charset="0"/>
                <a:cs typeface="Myriad Pro Semibold" charset="0"/>
              </a:rPr>
              <a:t>Washington, DC: Central Intelligence Agency, 2018</a:t>
            </a:r>
          </a:p>
        </p:txBody>
      </p:sp>
      <p:sp>
        <p:nvSpPr>
          <p:cNvPr id="19" name="Rectangle 18">
            <a:extLst>
              <a:ext uri="{FF2B5EF4-FFF2-40B4-BE49-F238E27FC236}">
                <a16:creationId xmlns:a16="http://schemas.microsoft.com/office/drawing/2014/main" id="{02A1C0A3-20E7-4385-B8DB-9331E57E98D4}"/>
              </a:ext>
            </a:extLst>
          </p:cNvPr>
          <p:cNvSpPr/>
          <p:nvPr/>
        </p:nvSpPr>
        <p:spPr bwMode="auto">
          <a:xfrm>
            <a:off x="4331262" y="4781207"/>
            <a:ext cx="1116000" cy="4392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A01F5058-5190-4D26-879D-46EE7976095F}"/>
              </a:ext>
            </a:extLst>
          </p:cNvPr>
          <p:cNvSpPr/>
          <p:nvPr/>
        </p:nvSpPr>
        <p:spPr bwMode="auto">
          <a:xfrm>
            <a:off x="5775007" y="5497239"/>
            <a:ext cx="1116000" cy="439200"/>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029550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6:5</a:t>
            </a:r>
          </a:p>
        </p:txBody>
      </p:sp>
      <p:sp>
        <p:nvSpPr>
          <p:cNvPr id="6" name="TextBox 5">
            <a:extLst>
              <a:ext uri="{FF2B5EF4-FFF2-40B4-BE49-F238E27FC236}">
                <a16:creationId xmlns:a16="http://schemas.microsoft.com/office/drawing/2014/main" id="{1B112B38-4415-4DCE-9A1B-181DE39976C8}"/>
              </a:ext>
            </a:extLst>
          </p:cNvPr>
          <p:cNvSpPr txBox="1"/>
          <p:nvPr/>
        </p:nvSpPr>
        <p:spPr bwMode="auto">
          <a:xfrm>
            <a:off x="2458991" y="1608398"/>
            <a:ext cx="28007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Myriad Pro Semibold" charset="0"/>
              </a:rPr>
              <a:t>357,022 </a:t>
            </a:r>
            <a:r>
              <a:rPr lang="en-GB" sz="2400" dirty="0">
                <a:latin typeface="Myriad Pro Semibold"/>
                <a:ea typeface="Myriad Pro Semibold" charset="0"/>
                <a:cs typeface="Arial" panose="020B0604020202020204" pitchFamily="34" charset="0"/>
              </a:rPr>
              <a:t>− 243,610</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EAABDF76-FFB2-4C80-8C09-0710302B4AC9}"/>
              </a:ext>
            </a:extLst>
          </p:cNvPr>
          <p:cNvSpPr txBox="1"/>
          <p:nvPr/>
        </p:nvSpPr>
        <p:spPr bwMode="auto">
          <a:xfrm>
            <a:off x="5097934" y="1608398"/>
            <a:ext cx="15404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 113,412</a:t>
            </a:r>
            <a:endParaRPr lang="en-GB" sz="2400" dirty="0">
              <a:latin typeface="Myriad Pro Semibold"/>
              <a:ea typeface="Myriad Pro Semibold" charset="0"/>
              <a:cs typeface="Myriad Pro Semibold" charset="0"/>
            </a:endParaRPr>
          </a:p>
        </p:txBody>
      </p:sp>
      <p:graphicFrame>
        <p:nvGraphicFramePr>
          <p:cNvPr id="9" name="Table 8">
            <a:extLst>
              <a:ext uri="{FF2B5EF4-FFF2-40B4-BE49-F238E27FC236}">
                <a16:creationId xmlns:a16="http://schemas.microsoft.com/office/drawing/2014/main" id="{B29FCB6F-0F37-4E5C-B990-FACFCA9CFACD}"/>
              </a:ext>
            </a:extLst>
          </p:cNvPr>
          <p:cNvGraphicFramePr>
            <a:graphicFrameLocks noGrp="1"/>
          </p:cNvGraphicFramePr>
          <p:nvPr>
            <p:extLst>
              <p:ext uri="{D42A27DB-BD31-4B8C-83A1-F6EECF244321}">
                <p14:modId xmlns:p14="http://schemas.microsoft.com/office/powerpoint/2010/main" val="2119581700"/>
              </p:ext>
            </p:extLst>
          </p:nvPr>
        </p:nvGraphicFramePr>
        <p:xfrm>
          <a:off x="2969268" y="2673000"/>
          <a:ext cx="3205464" cy="1512000"/>
        </p:xfrm>
        <a:graphic>
          <a:graphicData uri="http://schemas.openxmlformats.org/drawingml/2006/table">
            <a:tbl>
              <a:tblPr firstRow="1" bandRow="1">
                <a:tableStyleId>{5C22544A-7EE6-4342-B048-85BDC9FD1C3A}</a:tableStyleId>
              </a:tblPr>
              <a:tblGrid>
                <a:gridCol w="426244">
                  <a:extLst>
                    <a:ext uri="{9D8B030D-6E8A-4147-A177-3AD203B41FA5}">
                      <a16:colId xmlns:a16="http://schemas.microsoft.com/office/drawing/2014/main" val="2386237734"/>
                    </a:ext>
                  </a:extLst>
                </a:gridCol>
                <a:gridCol w="426244">
                  <a:extLst>
                    <a:ext uri="{9D8B030D-6E8A-4147-A177-3AD203B41FA5}">
                      <a16:colId xmlns:a16="http://schemas.microsoft.com/office/drawing/2014/main" val="1364783704"/>
                    </a:ext>
                  </a:extLst>
                </a:gridCol>
                <a:gridCol w="426244">
                  <a:extLst>
                    <a:ext uri="{9D8B030D-6E8A-4147-A177-3AD203B41FA5}">
                      <a16:colId xmlns:a16="http://schemas.microsoft.com/office/drawing/2014/main" val="770857481"/>
                    </a:ext>
                  </a:extLst>
                </a:gridCol>
                <a:gridCol w="324000">
                  <a:extLst>
                    <a:ext uri="{9D8B030D-6E8A-4147-A177-3AD203B41FA5}">
                      <a16:colId xmlns:a16="http://schemas.microsoft.com/office/drawing/2014/main" val="3511660754"/>
                    </a:ext>
                  </a:extLst>
                </a:gridCol>
                <a:gridCol w="324000">
                  <a:extLst>
                    <a:ext uri="{9D8B030D-6E8A-4147-A177-3AD203B41FA5}">
                      <a16:colId xmlns:a16="http://schemas.microsoft.com/office/drawing/2014/main" val="4052855592"/>
                    </a:ext>
                  </a:extLst>
                </a:gridCol>
                <a:gridCol w="426244">
                  <a:extLst>
                    <a:ext uri="{9D8B030D-6E8A-4147-A177-3AD203B41FA5}">
                      <a16:colId xmlns:a16="http://schemas.microsoft.com/office/drawing/2014/main" val="3796515347"/>
                    </a:ext>
                  </a:extLst>
                </a:gridCol>
                <a:gridCol w="426244">
                  <a:extLst>
                    <a:ext uri="{9D8B030D-6E8A-4147-A177-3AD203B41FA5}">
                      <a16:colId xmlns:a16="http://schemas.microsoft.com/office/drawing/2014/main" val="2924940647"/>
                    </a:ext>
                  </a:extLst>
                </a:gridCol>
                <a:gridCol w="426244">
                  <a:extLst>
                    <a:ext uri="{9D8B030D-6E8A-4147-A177-3AD203B41FA5}">
                      <a16:colId xmlns:a16="http://schemas.microsoft.com/office/drawing/2014/main" val="2755448780"/>
                    </a:ext>
                  </a:extLst>
                </a:gridCol>
              </a:tblGrid>
              <a:tr h="504000">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4382118"/>
                  </a:ext>
                </a:extLst>
              </a:tr>
              <a:tr h="504000">
                <a:tc>
                  <a:txBody>
                    <a:bodyPr/>
                    <a:lstStyle/>
                    <a:p>
                      <a:r>
                        <a:rPr lang="en-GB" sz="2400" b="0" dirty="0">
                          <a:solidFill>
                            <a:schemeClr val="tx1"/>
                          </a:solidFill>
                          <a:latin typeface="Arial" panose="020B0604020202020204" pitchFamily="34" charset="0"/>
                          <a:cs typeface="Arial" panose="020B0604020202020204" pitchFamily="34" charset="0"/>
                        </a:rPr>
                        <a:t>−</a:t>
                      </a:r>
                      <a:endParaRPr lang="en-GB" sz="2400" b="0" dirty="0">
                        <a:solidFill>
                          <a:schemeClr val="tx1"/>
                        </a:solidFill>
                        <a:latin typeface="Myriad Pro Semibold"/>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137915"/>
                  </a:ext>
                </a:extLst>
              </a:tr>
              <a:tr h="504000">
                <a:tc>
                  <a:txBody>
                    <a:bodyPr/>
                    <a:lstStyle/>
                    <a:p>
                      <a:endParaRPr lang="en-GB" sz="2400" b="0" dirty="0">
                        <a:solidFill>
                          <a:srgbClr val="E82420"/>
                        </a:solidFill>
                        <a:latin typeface="Myriad Pro Semibold"/>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701309"/>
                  </a:ext>
                </a:extLst>
              </a:tr>
            </a:tbl>
          </a:graphicData>
        </a:graphic>
      </p:graphicFrame>
      <p:sp>
        <p:nvSpPr>
          <p:cNvPr id="10" name="TextBox 9">
            <a:extLst>
              <a:ext uri="{FF2B5EF4-FFF2-40B4-BE49-F238E27FC236}">
                <a16:creationId xmlns:a16="http://schemas.microsoft.com/office/drawing/2014/main" id="{4EF86E44-6C5B-4940-B388-E880BBBF5454}"/>
              </a:ext>
            </a:extLst>
          </p:cNvPr>
          <p:cNvSpPr txBox="1"/>
          <p:nvPr/>
        </p:nvSpPr>
        <p:spPr bwMode="auto">
          <a:xfrm>
            <a:off x="3391858"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1</a:t>
            </a:r>
            <a:endParaRPr lang="en-GB" sz="24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C5682DE5-A869-4FE8-BA4D-48F1E1B8DC94}"/>
              </a:ext>
            </a:extLst>
          </p:cNvPr>
          <p:cNvSpPr txBox="1"/>
          <p:nvPr/>
        </p:nvSpPr>
        <p:spPr bwMode="auto">
          <a:xfrm>
            <a:off x="3818393"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1</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096595BC-BE7A-4E70-AAAE-C8790779267E}"/>
              </a:ext>
            </a:extLst>
          </p:cNvPr>
          <p:cNvSpPr txBox="1"/>
          <p:nvPr/>
        </p:nvSpPr>
        <p:spPr bwMode="auto">
          <a:xfrm>
            <a:off x="4243843"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3</a:t>
            </a:r>
            <a:endParaRPr lang="en-GB" sz="2400" dirty="0">
              <a:latin typeface="Myriad Pro Semibold"/>
              <a:ea typeface="Myriad Pro Semibold" charset="0"/>
              <a:cs typeface="Myriad Pro Semibold" charset="0"/>
            </a:endParaRPr>
          </a:p>
        </p:txBody>
      </p:sp>
      <p:sp>
        <p:nvSpPr>
          <p:cNvPr id="13" name="TextBox 12">
            <a:extLst>
              <a:ext uri="{FF2B5EF4-FFF2-40B4-BE49-F238E27FC236}">
                <a16:creationId xmlns:a16="http://schemas.microsoft.com/office/drawing/2014/main" id="{691D38B9-6858-4F05-97A2-5FC451E6FA99}"/>
              </a:ext>
            </a:extLst>
          </p:cNvPr>
          <p:cNvSpPr txBox="1"/>
          <p:nvPr/>
        </p:nvSpPr>
        <p:spPr bwMode="auto">
          <a:xfrm>
            <a:off x="4891164"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4</a:t>
            </a:r>
            <a:endParaRPr lang="en-GB" sz="2400" dirty="0">
              <a:latin typeface="Myriad Pro Semibold"/>
              <a:ea typeface="Myriad Pro Semibold" charset="0"/>
              <a:cs typeface="Myriad Pro Semibold" charset="0"/>
            </a:endParaRPr>
          </a:p>
        </p:txBody>
      </p:sp>
      <p:sp>
        <p:nvSpPr>
          <p:cNvPr id="14" name="TextBox 13">
            <a:extLst>
              <a:ext uri="{FF2B5EF4-FFF2-40B4-BE49-F238E27FC236}">
                <a16:creationId xmlns:a16="http://schemas.microsoft.com/office/drawing/2014/main" id="{2C78A93F-E43D-43AF-BCEE-3F4C9624E270}"/>
              </a:ext>
            </a:extLst>
          </p:cNvPr>
          <p:cNvSpPr txBox="1"/>
          <p:nvPr/>
        </p:nvSpPr>
        <p:spPr bwMode="auto">
          <a:xfrm>
            <a:off x="5315401"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1</a:t>
            </a:r>
            <a:endParaRPr lang="en-GB" sz="2400" dirty="0">
              <a:latin typeface="Myriad Pro Semibold"/>
              <a:ea typeface="Myriad Pro Semibold" charset="0"/>
              <a:cs typeface="Myriad Pro Semibold" charset="0"/>
            </a:endParaRPr>
          </a:p>
        </p:txBody>
      </p:sp>
      <p:sp>
        <p:nvSpPr>
          <p:cNvPr id="15" name="TextBox 14">
            <a:extLst>
              <a:ext uri="{FF2B5EF4-FFF2-40B4-BE49-F238E27FC236}">
                <a16:creationId xmlns:a16="http://schemas.microsoft.com/office/drawing/2014/main" id="{88790E8C-9E8C-4C18-80C9-9820D0E370D3}"/>
              </a:ext>
            </a:extLst>
          </p:cNvPr>
          <p:cNvSpPr txBox="1"/>
          <p:nvPr/>
        </p:nvSpPr>
        <p:spPr bwMode="auto">
          <a:xfrm>
            <a:off x="5746107"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2</a:t>
            </a:r>
            <a:endParaRPr lang="en-GB" sz="2400" dirty="0">
              <a:latin typeface="Myriad Pro Semibold"/>
              <a:ea typeface="Myriad Pro Semibold" charset="0"/>
              <a:cs typeface="Myriad Pro Semibold" charset="0"/>
            </a:endParaRPr>
          </a:p>
        </p:txBody>
      </p:sp>
      <p:sp>
        <p:nvSpPr>
          <p:cNvPr id="16" name="TextBox 15">
            <a:extLst>
              <a:ext uri="{FF2B5EF4-FFF2-40B4-BE49-F238E27FC236}">
                <a16:creationId xmlns:a16="http://schemas.microsoft.com/office/drawing/2014/main" id="{1A620EF3-189F-4CBC-93D3-722F3E8157AD}"/>
              </a:ext>
            </a:extLst>
          </p:cNvPr>
          <p:cNvSpPr txBox="1"/>
          <p:nvPr/>
        </p:nvSpPr>
        <p:spPr bwMode="auto">
          <a:xfrm>
            <a:off x="4572394" y="3718008"/>
            <a:ext cx="25199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7" name="TextBox 16">
            <a:extLst>
              <a:ext uri="{FF2B5EF4-FFF2-40B4-BE49-F238E27FC236}">
                <a16:creationId xmlns:a16="http://schemas.microsoft.com/office/drawing/2014/main" id="{BD2891EB-20F8-4A46-BA17-F18629CBE821}"/>
              </a:ext>
            </a:extLst>
          </p:cNvPr>
          <p:cNvSpPr txBox="1"/>
          <p:nvPr/>
        </p:nvSpPr>
        <p:spPr bwMode="auto">
          <a:xfrm>
            <a:off x="4422950" y="2529847"/>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solidFill>
                  <a:srgbClr val="E82420"/>
                </a:solidFill>
                <a:latin typeface="Myriad Pro Semibold"/>
                <a:ea typeface="Myriad Pro Semibold" charset="0"/>
                <a:cs typeface="Arial" panose="020B0604020202020204" pitchFamily="34" charset="0"/>
              </a:rPr>
              <a:t>6</a:t>
            </a:r>
            <a:endParaRPr lang="en-GB" sz="2400" dirty="0">
              <a:solidFill>
                <a:srgbClr val="E82420"/>
              </a:solidFill>
              <a:latin typeface="Myriad Pro Semibold"/>
              <a:ea typeface="Myriad Pro Semibold" charset="0"/>
              <a:cs typeface="Myriad Pro Semibold" charset="0"/>
            </a:endParaRPr>
          </a:p>
        </p:txBody>
      </p:sp>
      <p:sp>
        <p:nvSpPr>
          <p:cNvPr id="18" name="TextBox 17">
            <a:extLst>
              <a:ext uri="{FF2B5EF4-FFF2-40B4-BE49-F238E27FC236}">
                <a16:creationId xmlns:a16="http://schemas.microsoft.com/office/drawing/2014/main" id="{2B10B404-D70F-4E26-B657-6B164B14D12E}"/>
              </a:ext>
            </a:extLst>
          </p:cNvPr>
          <p:cNvSpPr txBox="1"/>
          <p:nvPr/>
        </p:nvSpPr>
        <p:spPr bwMode="auto">
          <a:xfrm>
            <a:off x="4777575" y="2627234"/>
            <a:ext cx="31290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E82420"/>
                </a:solidFill>
                <a:latin typeface="Myriad Pro Semibold"/>
                <a:ea typeface="Myriad Pro Semibold" charset="0"/>
                <a:cs typeface="Arial" panose="020B0604020202020204" pitchFamily="34" charset="0"/>
              </a:rPr>
              <a:t>1</a:t>
            </a:r>
            <a:endParaRPr lang="en-GB" sz="1800" dirty="0">
              <a:solidFill>
                <a:srgbClr val="E82420"/>
              </a:solidFill>
              <a:latin typeface="Myriad Pro Semibold"/>
              <a:ea typeface="Myriad Pro Semibold" charset="0"/>
              <a:cs typeface="Myriad Pro Semibold" charset="0"/>
            </a:endParaRPr>
          </a:p>
        </p:txBody>
      </p:sp>
      <p:cxnSp>
        <p:nvCxnSpPr>
          <p:cNvPr id="20" name="Straight Connector 19">
            <a:extLst>
              <a:ext uri="{FF2B5EF4-FFF2-40B4-BE49-F238E27FC236}">
                <a16:creationId xmlns:a16="http://schemas.microsoft.com/office/drawing/2014/main" id="{32A32270-706B-4789-97A2-08E25FC828C8}"/>
              </a:ext>
            </a:extLst>
          </p:cNvPr>
          <p:cNvCxnSpPr/>
          <p:nvPr/>
        </p:nvCxnSpPr>
        <p:spPr bwMode="auto">
          <a:xfrm>
            <a:off x="4277184" y="2742213"/>
            <a:ext cx="285295" cy="285295"/>
          </a:xfrm>
          <a:prstGeom prst="line">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6B973F27-2920-4FF3-8442-F813BCB2DDCF}"/>
              </a:ext>
            </a:extLst>
          </p:cNvPr>
          <p:cNvSpPr txBox="1"/>
          <p:nvPr/>
        </p:nvSpPr>
        <p:spPr bwMode="auto">
          <a:xfrm>
            <a:off x="5743671" y="2712132"/>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2</a:t>
            </a:r>
            <a:endParaRPr lang="en-GB" sz="2400" dirty="0">
              <a:latin typeface="Myriad Pro Semibold"/>
              <a:ea typeface="Myriad Pro Semibold" charset="0"/>
              <a:cs typeface="Myriad Pro Semibold" charset="0"/>
            </a:endParaRPr>
          </a:p>
        </p:txBody>
      </p:sp>
      <p:sp>
        <p:nvSpPr>
          <p:cNvPr id="21" name="TextBox 20">
            <a:extLst>
              <a:ext uri="{FF2B5EF4-FFF2-40B4-BE49-F238E27FC236}">
                <a16:creationId xmlns:a16="http://schemas.microsoft.com/office/drawing/2014/main" id="{B38A2A5B-02F9-44CD-90A0-503663DA8B02}"/>
              </a:ext>
            </a:extLst>
          </p:cNvPr>
          <p:cNvSpPr txBox="1"/>
          <p:nvPr/>
        </p:nvSpPr>
        <p:spPr bwMode="auto">
          <a:xfrm>
            <a:off x="5743671" y="321529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0</a:t>
            </a:r>
            <a:endParaRPr lang="en-GB" sz="2400" dirty="0">
              <a:latin typeface="Myriad Pro Semibold"/>
              <a:ea typeface="Myriad Pro Semibold" charset="0"/>
              <a:cs typeface="Myriad Pro Semibold" charset="0"/>
            </a:endParaRPr>
          </a:p>
        </p:txBody>
      </p:sp>
      <p:sp>
        <p:nvSpPr>
          <p:cNvPr id="22" name="TextBox 21">
            <a:extLst>
              <a:ext uri="{FF2B5EF4-FFF2-40B4-BE49-F238E27FC236}">
                <a16:creationId xmlns:a16="http://schemas.microsoft.com/office/drawing/2014/main" id="{B8B46996-6FB9-405E-B124-AC25AB37144E}"/>
              </a:ext>
            </a:extLst>
          </p:cNvPr>
          <p:cNvSpPr txBox="1"/>
          <p:nvPr/>
        </p:nvSpPr>
        <p:spPr bwMode="auto">
          <a:xfrm>
            <a:off x="5316900" y="2712132"/>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2</a:t>
            </a:r>
            <a:endParaRPr lang="en-GB" sz="2400" dirty="0">
              <a:latin typeface="Myriad Pro Semibold"/>
              <a:ea typeface="Myriad Pro Semibold" charset="0"/>
              <a:cs typeface="Myriad Pro Semibold" charset="0"/>
            </a:endParaRPr>
          </a:p>
        </p:txBody>
      </p:sp>
      <p:sp>
        <p:nvSpPr>
          <p:cNvPr id="23" name="TextBox 22">
            <a:extLst>
              <a:ext uri="{FF2B5EF4-FFF2-40B4-BE49-F238E27FC236}">
                <a16:creationId xmlns:a16="http://schemas.microsoft.com/office/drawing/2014/main" id="{992AE72F-CCDD-4E53-89FC-A1B5F8F6B3C8}"/>
              </a:ext>
            </a:extLst>
          </p:cNvPr>
          <p:cNvSpPr txBox="1"/>
          <p:nvPr/>
        </p:nvSpPr>
        <p:spPr bwMode="auto">
          <a:xfrm>
            <a:off x="5316900" y="321529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1</a:t>
            </a:r>
            <a:endParaRPr lang="en-GB" sz="2400" dirty="0">
              <a:latin typeface="Myriad Pro Semibold"/>
              <a:ea typeface="Myriad Pro Semibold" charset="0"/>
              <a:cs typeface="Myriad Pro Semibold" charset="0"/>
            </a:endParaRPr>
          </a:p>
        </p:txBody>
      </p:sp>
      <p:sp>
        <p:nvSpPr>
          <p:cNvPr id="24" name="TextBox 23">
            <a:extLst>
              <a:ext uri="{FF2B5EF4-FFF2-40B4-BE49-F238E27FC236}">
                <a16:creationId xmlns:a16="http://schemas.microsoft.com/office/drawing/2014/main" id="{7C2EFB78-C724-4A58-887B-5808591F647B}"/>
              </a:ext>
            </a:extLst>
          </p:cNvPr>
          <p:cNvSpPr txBox="1"/>
          <p:nvPr/>
        </p:nvSpPr>
        <p:spPr bwMode="auto">
          <a:xfrm>
            <a:off x="4891016" y="2712132"/>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0</a:t>
            </a:r>
            <a:endParaRPr lang="en-GB" sz="2400" dirty="0">
              <a:latin typeface="Myriad Pro Semibold"/>
              <a:ea typeface="Myriad Pro Semibold" charset="0"/>
              <a:cs typeface="Myriad Pro Semibold" charset="0"/>
            </a:endParaRPr>
          </a:p>
        </p:txBody>
      </p:sp>
      <p:sp>
        <p:nvSpPr>
          <p:cNvPr id="25" name="TextBox 24">
            <a:extLst>
              <a:ext uri="{FF2B5EF4-FFF2-40B4-BE49-F238E27FC236}">
                <a16:creationId xmlns:a16="http://schemas.microsoft.com/office/drawing/2014/main" id="{8FA333B6-3E1B-4447-9B3B-ED60F371FDAA}"/>
              </a:ext>
            </a:extLst>
          </p:cNvPr>
          <p:cNvSpPr txBox="1"/>
          <p:nvPr/>
        </p:nvSpPr>
        <p:spPr bwMode="auto">
          <a:xfrm>
            <a:off x="4891016" y="321529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6</a:t>
            </a:r>
            <a:endParaRPr lang="en-GB" sz="2400" dirty="0">
              <a:latin typeface="Myriad Pro Semibold"/>
              <a:ea typeface="Myriad Pro Semibold" charset="0"/>
              <a:cs typeface="Myriad Pro Semibold" charset="0"/>
            </a:endParaRPr>
          </a:p>
        </p:txBody>
      </p:sp>
      <p:sp>
        <p:nvSpPr>
          <p:cNvPr id="26" name="TextBox 25">
            <a:extLst>
              <a:ext uri="{FF2B5EF4-FFF2-40B4-BE49-F238E27FC236}">
                <a16:creationId xmlns:a16="http://schemas.microsoft.com/office/drawing/2014/main" id="{A095B2EB-3393-47FA-AF49-CF7C00753842}"/>
              </a:ext>
            </a:extLst>
          </p:cNvPr>
          <p:cNvSpPr txBox="1"/>
          <p:nvPr/>
        </p:nvSpPr>
        <p:spPr bwMode="auto">
          <a:xfrm>
            <a:off x="4245667" y="2712132"/>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7</a:t>
            </a:r>
            <a:endParaRPr lang="en-GB" sz="2400" dirty="0">
              <a:latin typeface="Myriad Pro Semibold"/>
              <a:ea typeface="Myriad Pro Semibold" charset="0"/>
              <a:cs typeface="Myriad Pro Semibold" charset="0"/>
            </a:endParaRPr>
          </a:p>
        </p:txBody>
      </p:sp>
      <p:sp>
        <p:nvSpPr>
          <p:cNvPr id="27" name="TextBox 26">
            <a:extLst>
              <a:ext uri="{FF2B5EF4-FFF2-40B4-BE49-F238E27FC236}">
                <a16:creationId xmlns:a16="http://schemas.microsoft.com/office/drawing/2014/main" id="{B486581D-1B43-41B2-9793-422BFD3450F9}"/>
              </a:ext>
            </a:extLst>
          </p:cNvPr>
          <p:cNvSpPr txBox="1"/>
          <p:nvPr/>
        </p:nvSpPr>
        <p:spPr bwMode="auto">
          <a:xfrm>
            <a:off x="4245667" y="321529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3</a:t>
            </a:r>
            <a:endParaRPr lang="en-GB" sz="2400" dirty="0">
              <a:latin typeface="Myriad Pro Semibold"/>
              <a:ea typeface="Myriad Pro Semibold" charset="0"/>
              <a:cs typeface="Myriad Pro Semibold" charset="0"/>
            </a:endParaRPr>
          </a:p>
        </p:txBody>
      </p:sp>
      <p:sp>
        <p:nvSpPr>
          <p:cNvPr id="28" name="TextBox 27">
            <a:extLst>
              <a:ext uri="{FF2B5EF4-FFF2-40B4-BE49-F238E27FC236}">
                <a16:creationId xmlns:a16="http://schemas.microsoft.com/office/drawing/2014/main" id="{EEAADBDE-1F16-48CE-B078-295D2757B08A}"/>
              </a:ext>
            </a:extLst>
          </p:cNvPr>
          <p:cNvSpPr txBox="1"/>
          <p:nvPr/>
        </p:nvSpPr>
        <p:spPr bwMode="auto">
          <a:xfrm>
            <a:off x="3818082" y="2712132"/>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5</a:t>
            </a:r>
            <a:endParaRPr lang="en-GB" sz="2400" dirty="0">
              <a:latin typeface="Myriad Pro Semibold"/>
              <a:ea typeface="Myriad Pro Semibold" charset="0"/>
              <a:cs typeface="Myriad Pro Semibold" charset="0"/>
            </a:endParaRPr>
          </a:p>
        </p:txBody>
      </p:sp>
      <p:sp>
        <p:nvSpPr>
          <p:cNvPr id="29" name="TextBox 28">
            <a:extLst>
              <a:ext uri="{FF2B5EF4-FFF2-40B4-BE49-F238E27FC236}">
                <a16:creationId xmlns:a16="http://schemas.microsoft.com/office/drawing/2014/main" id="{2AEABCAF-F995-4932-89E2-14B020518E66}"/>
              </a:ext>
            </a:extLst>
          </p:cNvPr>
          <p:cNvSpPr txBox="1"/>
          <p:nvPr/>
        </p:nvSpPr>
        <p:spPr bwMode="auto">
          <a:xfrm>
            <a:off x="3818082" y="321529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4</a:t>
            </a:r>
            <a:endParaRPr lang="en-GB" sz="2400" dirty="0">
              <a:latin typeface="Myriad Pro Semibold"/>
              <a:ea typeface="Myriad Pro Semibold" charset="0"/>
              <a:cs typeface="Myriad Pro Semibold" charset="0"/>
            </a:endParaRPr>
          </a:p>
        </p:txBody>
      </p:sp>
      <p:sp>
        <p:nvSpPr>
          <p:cNvPr id="30" name="TextBox 29">
            <a:extLst>
              <a:ext uri="{FF2B5EF4-FFF2-40B4-BE49-F238E27FC236}">
                <a16:creationId xmlns:a16="http://schemas.microsoft.com/office/drawing/2014/main" id="{411DE5B9-92D5-42DF-8C1B-D35D4725A95F}"/>
              </a:ext>
            </a:extLst>
          </p:cNvPr>
          <p:cNvSpPr txBox="1"/>
          <p:nvPr/>
        </p:nvSpPr>
        <p:spPr bwMode="auto">
          <a:xfrm>
            <a:off x="3390449" y="2712132"/>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3</a:t>
            </a:r>
            <a:endParaRPr lang="en-GB" sz="2400" dirty="0">
              <a:latin typeface="Myriad Pro Semibold"/>
              <a:ea typeface="Myriad Pro Semibold" charset="0"/>
              <a:cs typeface="Myriad Pro Semibold" charset="0"/>
            </a:endParaRPr>
          </a:p>
        </p:txBody>
      </p:sp>
      <p:sp>
        <p:nvSpPr>
          <p:cNvPr id="31" name="TextBox 30">
            <a:extLst>
              <a:ext uri="{FF2B5EF4-FFF2-40B4-BE49-F238E27FC236}">
                <a16:creationId xmlns:a16="http://schemas.microsoft.com/office/drawing/2014/main" id="{05DE5E1C-AB2B-4F1A-B6BC-59ED04F1AD98}"/>
              </a:ext>
            </a:extLst>
          </p:cNvPr>
          <p:cNvSpPr txBox="1"/>
          <p:nvPr/>
        </p:nvSpPr>
        <p:spPr bwMode="auto">
          <a:xfrm>
            <a:off x="3390449" y="321529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2</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41330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1" nodeType="clickEffect">
                                  <p:stCondLst>
                                    <p:cond delay="0"/>
                                  </p:stCondLst>
                                  <p:childTnLst>
                                    <p:animEffect transition="out" filter="fade">
                                      <p:cBhvr>
                                        <p:cTn id="47" dur="500" tmFilter="0, 0; .2, .5; .8, .5; 1, 0"/>
                                        <p:tgtEl>
                                          <p:spTgt spid="19"/>
                                        </p:tgtEl>
                                      </p:cBhvr>
                                    </p:animEffect>
                                    <p:animScale>
                                      <p:cBhvr>
                                        <p:cTn id="48" dur="250" autoRev="1" fill="hold"/>
                                        <p:tgtEl>
                                          <p:spTgt spid="19"/>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21"/>
                                        </p:tgtEl>
                                      </p:cBhvr>
                                    </p:animEffect>
                                    <p:animScale>
                                      <p:cBhvr>
                                        <p:cTn id="51" dur="250" autoRev="1" fill="hold"/>
                                        <p:tgtEl>
                                          <p:spTgt spid="21"/>
                                        </p:tgtEl>
                                      </p:cBhvr>
                                      <p:by x="105000" y="105000"/>
                                    </p:animScale>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grpId="1" nodeType="clickEffect">
                                  <p:stCondLst>
                                    <p:cond delay="0"/>
                                  </p:stCondLst>
                                  <p:childTnLst>
                                    <p:animEffect transition="out" filter="fade">
                                      <p:cBhvr>
                                        <p:cTn id="59" dur="500" tmFilter="0, 0; .2, .5; .8, .5; 1, 0"/>
                                        <p:tgtEl>
                                          <p:spTgt spid="22"/>
                                        </p:tgtEl>
                                      </p:cBhvr>
                                    </p:animEffect>
                                    <p:animScale>
                                      <p:cBhvr>
                                        <p:cTn id="60" dur="250" autoRev="1" fill="hold"/>
                                        <p:tgtEl>
                                          <p:spTgt spid="22"/>
                                        </p:tgtEl>
                                      </p:cBhvr>
                                      <p:by x="105000" y="105000"/>
                                    </p:animScale>
                                  </p:childTnLst>
                                </p:cTn>
                              </p:par>
                              <p:par>
                                <p:cTn id="61" presetID="26" presetClass="emph" presetSubtype="0" fill="hold" grpId="1" nodeType="withEffect">
                                  <p:stCondLst>
                                    <p:cond delay="0"/>
                                  </p:stCondLst>
                                  <p:childTnLst>
                                    <p:animEffect transition="out" filter="fade">
                                      <p:cBhvr>
                                        <p:cTn id="62" dur="500" tmFilter="0, 0; .2, .5; .8, .5; 1, 0"/>
                                        <p:tgtEl>
                                          <p:spTgt spid="23"/>
                                        </p:tgtEl>
                                      </p:cBhvr>
                                    </p:animEffect>
                                    <p:animScale>
                                      <p:cBhvr>
                                        <p:cTn id="63" dur="250" autoRev="1" fill="hold"/>
                                        <p:tgtEl>
                                          <p:spTgt spid="23"/>
                                        </p:tgtEl>
                                      </p:cBhvr>
                                      <p:by x="105000" y="105000"/>
                                    </p:animScale>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1" nodeType="clickEffect">
                                  <p:stCondLst>
                                    <p:cond delay="0"/>
                                  </p:stCondLst>
                                  <p:childTnLst>
                                    <p:animEffect transition="out" filter="fade">
                                      <p:cBhvr>
                                        <p:cTn id="71" dur="500" tmFilter="0, 0; .2, .5; .8, .5; 1, 0"/>
                                        <p:tgtEl>
                                          <p:spTgt spid="24"/>
                                        </p:tgtEl>
                                      </p:cBhvr>
                                    </p:animEffect>
                                    <p:animScale>
                                      <p:cBhvr>
                                        <p:cTn id="72" dur="250" autoRev="1" fill="hold"/>
                                        <p:tgtEl>
                                          <p:spTgt spid="24"/>
                                        </p:tgtEl>
                                      </p:cBhvr>
                                      <p:by x="105000" y="105000"/>
                                    </p:animScale>
                                  </p:childTnLst>
                                </p:cTn>
                              </p:par>
                              <p:par>
                                <p:cTn id="73" presetID="26" presetClass="emph" presetSubtype="0" fill="hold" grpId="1" nodeType="withEffect">
                                  <p:stCondLst>
                                    <p:cond delay="0"/>
                                  </p:stCondLst>
                                  <p:childTnLst>
                                    <p:animEffect transition="out" filter="fade">
                                      <p:cBhvr>
                                        <p:cTn id="74" dur="500" tmFilter="0, 0; .2, .5; .8, .5; 1, 0"/>
                                        <p:tgtEl>
                                          <p:spTgt spid="25"/>
                                        </p:tgtEl>
                                      </p:cBhvr>
                                    </p:animEffect>
                                    <p:animScale>
                                      <p:cBhvr>
                                        <p:cTn id="75" dur="250" autoRev="1" fill="hold"/>
                                        <p:tgtEl>
                                          <p:spTgt spid="25"/>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fill="hold" grpId="2" nodeType="clickEffect">
                                  <p:stCondLst>
                                    <p:cond delay="0"/>
                                  </p:stCondLst>
                                  <p:childTnLst>
                                    <p:animEffect transition="out" filter="fade">
                                      <p:cBhvr>
                                        <p:cTn id="92" dur="500" tmFilter="0, 0; .2, .5; .8, .5; 1, 0"/>
                                        <p:tgtEl>
                                          <p:spTgt spid="24"/>
                                        </p:tgtEl>
                                      </p:cBhvr>
                                    </p:animEffect>
                                    <p:animScale>
                                      <p:cBhvr>
                                        <p:cTn id="93" dur="250" autoRev="1" fill="hold"/>
                                        <p:tgtEl>
                                          <p:spTgt spid="24"/>
                                        </p:tgtEl>
                                      </p:cBhvr>
                                      <p:by x="105000" y="105000"/>
                                    </p:animScale>
                                  </p:childTnLst>
                                </p:cTn>
                              </p:par>
                              <p:par>
                                <p:cTn id="94" presetID="26" presetClass="emph" presetSubtype="0" fill="hold" grpId="2" nodeType="withEffect">
                                  <p:stCondLst>
                                    <p:cond delay="0"/>
                                  </p:stCondLst>
                                  <p:childTnLst>
                                    <p:animEffect transition="out" filter="fade">
                                      <p:cBhvr>
                                        <p:cTn id="95" dur="500" tmFilter="0, 0; .2, .5; .8, .5; 1, 0"/>
                                        <p:tgtEl>
                                          <p:spTgt spid="25"/>
                                        </p:tgtEl>
                                      </p:cBhvr>
                                    </p:animEffect>
                                    <p:animScale>
                                      <p:cBhvr>
                                        <p:cTn id="96" dur="250" autoRev="1" fill="hold"/>
                                        <p:tgtEl>
                                          <p:spTgt spid="25"/>
                                        </p:tgtEl>
                                      </p:cBhvr>
                                      <p:by x="105000" y="105000"/>
                                    </p:animScale>
                                  </p:childTnLst>
                                </p:cTn>
                              </p:par>
                              <p:par>
                                <p:cTn id="97" presetID="26" presetClass="emph" presetSubtype="0" fill="hold" grpId="1" nodeType="withEffect">
                                  <p:stCondLst>
                                    <p:cond delay="0"/>
                                  </p:stCondLst>
                                  <p:childTnLst>
                                    <p:animEffect transition="out" filter="fade">
                                      <p:cBhvr>
                                        <p:cTn id="98" dur="500" tmFilter="0, 0; .2, .5; .8, .5; 1, 0"/>
                                        <p:tgtEl>
                                          <p:spTgt spid="18"/>
                                        </p:tgtEl>
                                      </p:cBhvr>
                                    </p:animEffect>
                                    <p:animScale>
                                      <p:cBhvr>
                                        <p:cTn id="99" dur="250" autoRev="1" fill="hold"/>
                                        <p:tgtEl>
                                          <p:spTgt spid="18"/>
                                        </p:tgtEl>
                                      </p:cBhvr>
                                      <p:by x="105000" y="105000"/>
                                    </p:animScale>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500"/>
                                        <p:tgtEl>
                                          <p:spTgt spid="13"/>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grpId="1" nodeType="clickEffect">
                                  <p:stCondLst>
                                    <p:cond delay="0"/>
                                  </p:stCondLst>
                                  <p:childTnLst>
                                    <p:animEffect transition="out" filter="fade">
                                      <p:cBhvr>
                                        <p:cTn id="107" dur="500" tmFilter="0, 0; .2, .5; .8, .5; 1, 0"/>
                                        <p:tgtEl>
                                          <p:spTgt spid="17"/>
                                        </p:tgtEl>
                                      </p:cBhvr>
                                    </p:animEffect>
                                    <p:animScale>
                                      <p:cBhvr>
                                        <p:cTn id="108" dur="250" autoRev="1" fill="hold"/>
                                        <p:tgtEl>
                                          <p:spTgt spid="17"/>
                                        </p:tgtEl>
                                      </p:cBhvr>
                                      <p:by x="105000" y="105000"/>
                                    </p:animScale>
                                  </p:childTnLst>
                                </p:cTn>
                              </p:par>
                              <p:par>
                                <p:cTn id="109" presetID="26" presetClass="emph" presetSubtype="0" fill="hold" grpId="1" nodeType="withEffect">
                                  <p:stCondLst>
                                    <p:cond delay="0"/>
                                  </p:stCondLst>
                                  <p:childTnLst>
                                    <p:animEffect transition="out" filter="fade">
                                      <p:cBhvr>
                                        <p:cTn id="110" dur="500" tmFilter="0, 0; .2, .5; .8, .5; 1, 0"/>
                                        <p:tgtEl>
                                          <p:spTgt spid="27"/>
                                        </p:tgtEl>
                                      </p:cBhvr>
                                    </p:animEffect>
                                    <p:animScale>
                                      <p:cBhvr>
                                        <p:cTn id="111" dur="250" autoRev="1" fill="hold"/>
                                        <p:tgtEl>
                                          <p:spTgt spid="27"/>
                                        </p:tgtEl>
                                      </p:cBhvr>
                                      <p:by x="105000" y="105000"/>
                                    </p:animScale>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fade">
                                      <p:cBhvr>
                                        <p:cTn id="115" dur="500"/>
                                        <p:tgtEl>
                                          <p:spTgt spid="1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500"/>
                                        <p:tgtEl>
                                          <p:spTgt spid="16"/>
                                        </p:tgtEl>
                                      </p:cBhvr>
                                    </p:animEffect>
                                  </p:childTnLst>
                                </p:cTn>
                              </p:par>
                            </p:childTnLst>
                          </p:cTn>
                        </p:par>
                      </p:childTnLst>
                    </p:cTn>
                  </p:par>
                  <p:par>
                    <p:cTn id="119" fill="hold">
                      <p:stCondLst>
                        <p:cond delay="indefinite"/>
                      </p:stCondLst>
                      <p:childTnLst>
                        <p:par>
                          <p:cTn id="120" fill="hold">
                            <p:stCondLst>
                              <p:cond delay="0"/>
                            </p:stCondLst>
                            <p:childTnLst>
                              <p:par>
                                <p:cTn id="121" presetID="26" presetClass="emph" presetSubtype="0" fill="hold" grpId="1" nodeType="clickEffect">
                                  <p:stCondLst>
                                    <p:cond delay="0"/>
                                  </p:stCondLst>
                                  <p:childTnLst>
                                    <p:animEffect transition="out" filter="fade">
                                      <p:cBhvr>
                                        <p:cTn id="122" dur="500" tmFilter="0, 0; .2, .5; .8, .5; 1, 0"/>
                                        <p:tgtEl>
                                          <p:spTgt spid="28"/>
                                        </p:tgtEl>
                                      </p:cBhvr>
                                    </p:animEffect>
                                    <p:animScale>
                                      <p:cBhvr>
                                        <p:cTn id="123" dur="250" autoRev="1" fill="hold"/>
                                        <p:tgtEl>
                                          <p:spTgt spid="28"/>
                                        </p:tgtEl>
                                      </p:cBhvr>
                                      <p:by x="105000" y="105000"/>
                                    </p:animScale>
                                  </p:childTnLst>
                                </p:cTn>
                              </p:par>
                              <p:par>
                                <p:cTn id="124" presetID="26" presetClass="emph" presetSubtype="0" fill="hold" grpId="1" nodeType="withEffect">
                                  <p:stCondLst>
                                    <p:cond delay="0"/>
                                  </p:stCondLst>
                                  <p:childTnLst>
                                    <p:animEffect transition="out" filter="fade">
                                      <p:cBhvr>
                                        <p:cTn id="125" dur="500" tmFilter="0, 0; .2, .5; .8, .5; 1, 0"/>
                                        <p:tgtEl>
                                          <p:spTgt spid="29"/>
                                        </p:tgtEl>
                                      </p:cBhvr>
                                    </p:animEffect>
                                    <p:animScale>
                                      <p:cBhvr>
                                        <p:cTn id="126" dur="250" autoRev="1" fill="hold"/>
                                        <p:tgtEl>
                                          <p:spTgt spid="29"/>
                                        </p:tgtEl>
                                      </p:cBhvr>
                                      <p:by x="105000" y="105000"/>
                                    </p:animScale>
                                  </p:childTnLst>
                                </p:cTn>
                              </p:par>
                            </p:childTnLst>
                          </p:cTn>
                        </p:par>
                        <p:par>
                          <p:cTn id="127" fill="hold">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fade">
                                      <p:cBhvr>
                                        <p:cTn id="130" dur="500"/>
                                        <p:tgtEl>
                                          <p:spTgt spid="11"/>
                                        </p:tgtEl>
                                      </p:cBhvr>
                                    </p:animEffect>
                                  </p:childTnLst>
                                </p:cTn>
                              </p:par>
                            </p:childTnLst>
                          </p:cTn>
                        </p:par>
                      </p:childTnLst>
                    </p:cTn>
                  </p:par>
                  <p:par>
                    <p:cTn id="131" fill="hold">
                      <p:stCondLst>
                        <p:cond delay="indefinite"/>
                      </p:stCondLst>
                      <p:childTnLst>
                        <p:par>
                          <p:cTn id="132" fill="hold">
                            <p:stCondLst>
                              <p:cond delay="0"/>
                            </p:stCondLst>
                            <p:childTnLst>
                              <p:par>
                                <p:cTn id="133" presetID="26" presetClass="emph" presetSubtype="0" fill="hold" grpId="1" nodeType="clickEffect">
                                  <p:stCondLst>
                                    <p:cond delay="0"/>
                                  </p:stCondLst>
                                  <p:childTnLst>
                                    <p:animEffect transition="out" filter="fade">
                                      <p:cBhvr>
                                        <p:cTn id="134" dur="500" tmFilter="0, 0; .2, .5; .8, .5; 1, 0"/>
                                        <p:tgtEl>
                                          <p:spTgt spid="30"/>
                                        </p:tgtEl>
                                      </p:cBhvr>
                                    </p:animEffect>
                                    <p:animScale>
                                      <p:cBhvr>
                                        <p:cTn id="135" dur="250" autoRev="1" fill="hold"/>
                                        <p:tgtEl>
                                          <p:spTgt spid="30"/>
                                        </p:tgtEl>
                                      </p:cBhvr>
                                      <p:by x="105000" y="105000"/>
                                    </p:animScale>
                                  </p:childTnLst>
                                </p:cTn>
                              </p:par>
                              <p:par>
                                <p:cTn id="136" presetID="26" presetClass="emph" presetSubtype="0" fill="hold" grpId="1" nodeType="withEffect">
                                  <p:stCondLst>
                                    <p:cond delay="0"/>
                                  </p:stCondLst>
                                  <p:childTnLst>
                                    <p:animEffect transition="out" filter="fade">
                                      <p:cBhvr>
                                        <p:cTn id="137" dur="500" tmFilter="0, 0; .2, .5; .8, .5; 1, 0"/>
                                        <p:tgtEl>
                                          <p:spTgt spid="31"/>
                                        </p:tgtEl>
                                      </p:cBhvr>
                                    </p:animEffect>
                                    <p:animScale>
                                      <p:cBhvr>
                                        <p:cTn id="138" dur="250" autoRev="1" fill="hold"/>
                                        <p:tgtEl>
                                          <p:spTgt spid="31"/>
                                        </p:tgtEl>
                                      </p:cBhvr>
                                      <p:by x="105000" y="105000"/>
                                    </p:animScale>
                                  </p:childTnLst>
                                </p:cTn>
                              </p:par>
                            </p:childTnLst>
                          </p:cTn>
                        </p:par>
                        <p:par>
                          <p:cTn id="139" fill="hold">
                            <p:stCondLst>
                              <p:cond delay="500"/>
                            </p:stCondLst>
                            <p:childTnLst>
                              <p:par>
                                <p:cTn id="140" presetID="10" presetClass="entr" presetSubtype="0" fill="hold" grpId="0" nodeType="afterEffect">
                                  <p:stCondLst>
                                    <p:cond delay="0"/>
                                  </p:stCondLst>
                                  <p:childTnLst>
                                    <p:set>
                                      <p:cBhvr>
                                        <p:cTn id="141" dur="1" fill="hold">
                                          <p:stCondLst>
                                            <p:cond delay="0"/>
                                          </p:stCondLst>
                                        </p:cTn>
                                        <p:tgtEl>
                                          <p:spTgt spid="10"/>
                                        </p:tgtEl>
                                        <p:attrNameLst>
                                          <p:attrName>style.visibility</p:attrName>
                                        </p:attrNameLst>
                                      </p:cBhvr>
                                      <p:to>
                                        <p:strVal val="visible"/>
                                      </p:to>
                                    </p:set>
                                    <p:animEffect transition="in" filter="fade">
                                      <p:cBhvr>
                                        <p:cTn id="142" dur="500"/>
                                        <p:tgtEl>
                                          <p:spTgt spid="1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8"/>
                                        </p:tgtEl>
                                        <p:attrNameLst>
                                          <p:attrName>style.visibility</p:attrName>
                                        </p:attrNameLst>
                                      </p:cBhvr>
                                      <p:to>
                                        <p:strVal val="visible"/>
                                      </p:to>
                                    </p:set>
                                    <p:animEffect transition="in" filter="fade">
                                      <p:cBhvr>
                                        <p:cTn id="1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p:bldP spid="17" grpId="1"/>
      <p:bldP spid="18" grpId="0"/>
      <p:bldP spid="18" grpId="1"/>
      <p:bldP spid="19" grpId="0"/>
      <p:bldP spid="19" grpId="1"/>
      <p:bldP spid="21" grpId="0"/>
      <p:bldP spid="21" grpId="1"/>
      <p:bldP spid="22" grpId="0"/>
      <p:bldP spid="22" grpId="1"/>
      <p:bldP spid="23" grpId="0"/>
      <p:bldP spid="23" grpId="1"/>
      <p:bldP spid="24" grpId="0"/>
      <p:bldP spid="24" grpId="1"/>
      <p:bldP spid="24" grpId="2"/>
      <p:bldP spid="25" grpId="0"/>
      <p:bldP spid="25" grpId="1"/>
      <p:bldP spid="25" grpId="2"/>
      <p:bldP spid="26" grpId="0"/>
      <p:bldP spid="27" grpId="0"/>
      <p:bldP spid="27" grpId="1"/>
      <p:bldP spid="28" grpId="0"/>
      <p:bldP spid="28" grpId="1"/>
      <p:bldP spid="29" grpId="0"/>
      <p:bldP spid="29" grpId="1"/>
      <p:bldP spid="30" grpId="0"/>
      <p:bldP spid="30" grpId="1"/>
      <p:bldP spid="31" grpId="0"/>
      <p:bldP spid="31"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6:6</a:t>
            </a:r>
          </a:p>
        </p:txBody>
      </p:sp>
      <p:sp>
        <p:nvSpPr>
          <p:cNvPr id="7" name="TextBox 6">
            <a:extLst>
              <a:ext uri="{FF2B5EF4-FFF2-40B4-BE49-F238E27FC236}">
                <a16:creationId xmlns:a16="http://schemas.microsoft.com/office/drawing/2014/main" id="{786A4872-7142-4703-A04C-C8A7AFF25893}"/>
              </a:ext>
            </a:extLst>
          </p:cNvPr>
          <p:cNvSpPr txBox="1"/>
          <p:nvPr/>
        </p:nvSpPr>
        <p:spPr bwMode="auto">
          <a:xfrm>
            <a:off x="2354163" y="1608398"/>
            <a:ext cx="274626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Myriad Pro Semibold" charset="0"/>
              </a:rPr>
              <a:t>643,801 +</a:t>
            </a:r>
            <a:r>
              <a:rPr lang="en-GB" sz="2400" dirty="0">
                <a:latin typeface="Myriad Pro Semibold"/>
                <a:ea typeface="Myriad Pro Semibold" charset="0"/>
                <a:cs typeface="Arial" panose="020B0604020202020204" pitchFamily="34" charset="0"/>
              </a:rPr>
              <a:t> 505,370</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712BF14D-6E49-4617-A277-B11FBF54461E}"/>
              </a:ext>
            </a:extLst>
          </p:cNvPr>
          <p:cNvSpPr txBox="1"/>
          <p:nvPr/>
        </p:nvSpPr>
        <p:spPr bwMode="auto">
          <a:xfrm>
            <a:off x="4965854" y="1608398"/>
            <a:ext cx="181972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 1,149,171</a:t>
            </a:r>
            <a:endParaRPr lang="en-GB" sz="2400" dirty="0">
              <a:latin typeface="Myriad Pro Semibold"/>
              <a:ea typeface="Myriad Pro Semibold" charset="0"/>
              <a:cs typeface="Myriad Pro Semibold" charset="0"/>
            </a:endParaRPr>
          </a:p>
        </p:txBody>
      </p:sp>
      <p:graphicFrame>
        <p:nvGraphicFramePr>
          <p:cNvPr id="9" name="Table 8">
            <a:extLst>
              <a:ext uri="{FF2B5EF4-FFF2-40B4-BE49-F238E27FC236}">
                <a16:creationId xmlns:a16="http://schemas.microsoft.com/office/drawing/2014/main" id="{295F31BC-E61B-49E2-97CF-6C879942CEED}"/>
              </a:ext>
            </a:extLst>
          </p:cNvPr>
          <p:cNvGraphicFramePr>
            <a:graphicFrameLocks noGrp="1"/>
          </p:cNvGraphicFramePr>
          <p:nvPr>
            <p:extLst>
              <p:ext uri="{D42A27DB-BD31-4B8C-83A1-F6EECF244321}">
                <p14:modId xmlns:p14="http://schemas.microsoft.com/office/powerpoint/2010/main" val="1429872360"/>
              </p:ext>
            </p:extLst>
          </p:nvPr>
        </p:nvGraphicFramePr>
        <p:xfrm>
          <a:off x="2633988" y="2673000"/>
          <a:ext cx="3866400" cy="1512000"/>
        </p:xfrm>
        <a:graphic>
          <a:graphicData uri="http://schemas.openxmlformats.org/drawingml/2006/table">
            <a:tbl>
              <a:tblPr firstRow="1" bandRow="1">
                <a:tableStyleId>{5C22544A-7EE6-4342-B048-85BDC9FD1C3A}</a:tableStyleId>
              </a:tblPr>
              <a:tblGrid>
                <a:gridCol w="428400">
                  <a:extLst>
                    <a:ext uri="{9D8B030D-6E8A-4147-A177-3AD203B41FA5}">
                      <a16:colId xmlns:a16="http://schemas.microsoft.com/office/drawing/2014/main" val="3245662925"/>
                    </a:ext>
                  </a:extLst>
                </a:gridCol>
                <a:gridCol w="324000">
                  <a:extLst>
                    <a:ext uri="{9D8B030D-6E8A-4147-A177-3AD203B41FA5}">
                      <a16:colId xmlns:a16="http://schemas.microsoft.com/office/drawing/2014/main" val="1731495007"/>
                    </a:ext>
                  </a:extLst>
                </a:gridCol>
                <a:gridCol w="324000">
                  <a:extLst>
                    <a:ext uri="{9D8B030D-6E8A-4147-A177-3AD203B41FA5}">
                      <a16:colId xmlns:a16="http://schemas.microsoft.com/office/drawing/2014/main" val="2386237734"/>
                    </a:ext>
                  </a:extLst>
                </a:gridCol>
                <a:gridCol w="428400">
                  <a:extLst>
                    <a:ext uri="{9D8B030D-6E8A-4147-A177-3AD203B41FA5}">
                      <a16:colId xmlns:a16="http://schemas.microsoft.com/office/drawing/2014/main" val="1364783704"/>
                    </a:ext>
                  </a:extLst>
                </a:gridCol>
                <a:gridCol w="428400">
                  <a:extLst>
                    <a:ext uri="{9D8B030D-6E8A-4147-A177-3AD203B41FA5}">
                      <a16:colId xmlns:a16="http://schemas.microsoft.com/office/drawing/2014/main" val="770857481"/>
                    </a:ext>
                  </a:extLst>
                </a:gridCol>
                <a:gridCol w="324000">
                  <a:extLst>
                    <a:ext uri="{9D8B030D-6E8A-4147-A177-3AD203B41FA5}">
                      <a16:colId xmlns:a16="http://schemas.microsoft.com/office/drawing/2014/main" val="3511660754"/>
                    </a:ext>
                  </a:extLst>
                </a:gridCol>
                <a:gridCol w="324000">
                  <a:extLst>
                    <a:ext uri="{9D8B030D-6E8A-4147-A177-3AD203B41FA5}">
                      <a16:colId xmlns:a16="http://schemas.microsoft.com/office/drawing/2014/main" val="4052855592"/>
                    </a:ext>
                  </a:extLst>
                </a:gridCol>
                <a:gridCol w="428400">
                  <a:extLst>
                    <a:ext uri="{9D8B030D-6E8A-4147-A177-3AD203B41FA5}">
                      <a16:colId xmlns:a16="http://schemas.microsoft.com/office/drawing/2014/main" val="3796515347"/>
                    </a:ext>
                  </a:extLst>
                </a:gridCol>
                <a:gridCol w="428400">
                  <a:extLst>
                    <a:ext uri="{9D8B030D-6E8A-4147-A177-3AD203B41FA5}">
                      <a16:colId xmlns:a16="http://schemas.microsoft.com/office/drawing/2014/main" val="2924940647"/>
                    </a:ext>
                  </a:extLst>
                </a:gridCol>
                <a:gridCol w="428400">
                  <a:extLst>
                    <a:ext uri="{9D8B030D-6E8A-4147-A177-3AD203B41FA5}">
                      <a16:colId xmlns:a16="http://schemas.microsoft.com/office/drawing/2014/main" val="2755448780"/>
                    </a:ext>
                  </a:extLst>
                </a:gridCol>
              </a:tblGrid>
              <a:tr h="504000">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4382118"/>
                  </a:ext>
                </a:extLst>
              </a:tr>
              <a:tr h="504000">
                <a:tc>
                  <a:txBody>
                    <a:bodyPr/>
                    <a:lstStyle/>
                    <a:p>
                      <a:r>
                        <a:rPr lang="en-GB" sz="2400" b="0" dirty="0">
                          <a:solidFill>
                            <a:schemeClr val="tx1"/>
                          </a:solidFill>
                          <a:latin typeface="Myriad Pro Semibold"/>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2">
                            <a:lumMod val="40000"/>
                            <a:lumOff val="60000"/>
                          </a:schemeClr>
                        </a:solidFill>
                        <a:latin typeface="Myriad Pro Semibold"/>
                      </a:endParaRPr>
                    </a:p>
                  </a:txBody>
                  <a:tcP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137915"/>
                  </a:ext>
                </a:extLst>
              </a:tr>
              <a:tr h="504000">
                <a:tc>
                  <a:txBody>
                    <a:bodyPr/>
                    <a:lstStyle/>
                    <a:p>
                      <a:endParaRPr lang="en-GB" sz="2400" b="0" dirty="0">
                        <a:solidFill>
                          <a:srgbClr val="E82420"/>
                        </a:solidFill>
                        <a:latin typeface="Myriad Pro Semibold"/>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E82420"/>
                        </a:solidFill>
                        <a:latin typeface="Myriad Pro Semibold"/>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701309"/>
                  </a:ext>
                </a:extLst>
              </a:tr>
            </a:tbl>
          </a:graphicData>
        </a:graphic>
      </p:graphicFrame>
      <p:sp>
        <p:nvSpPr>
          <p:cNvPr id="10" name="TextBox 9">
            <a:extLst>
              <a:ext uri="{FF2B5EF4-FFF2-40B4-BE49-F238E27FC236}">
                <a16:creationId xmlns:a16="http://schemas.microsoft.com/office/drawing/2014/main" id="{9285A7E0-178F-4EC4-9899-0425C54F9AD9}"/>
              </a:ext>
            </a:extLst>
          </p:cNvPr>
          <p:cNvSpPr txBox="1"/>
          <p:nvPr/>
        </p:nvSpPr>
        <p:spPr bwMode="auto">
          <a:xfrm>
            <a:off x="3708559"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1</a:t>
            </a:r>
            <a:endParaRPr lang="en-GB" sz="24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FF32CEDB-E009-4B2A-94C3-194BC1A7B19C}"/>
              </a:ext>
            </a:extLst>
          </p:cNvPr>
          <p:cNvSpPr txBox="1"/>
          <p:nvPr/>
        </p:nvSpPr>
        <p:spPr bwMode="auto">
          <a:xfrm>
            <a:off x="4135094"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4</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7099F7B5-2FBF-4841-AC8D-CD4F0825E665}"/>
              </a:ext>
            </a:extLst>
          </p:cNvPr>
          <p:cNvSpPr txBox="1"/>
          <p:nvPr/>
        </p:nvSpPr>
        <p:spPr bwMode="auto">
          <a:xfrm>
            <a:off x="4562925"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9</a:t>
            </a:r>
            <a:endParaRPr lang="en-GB" sz="2400" dirty="0">
              <a:latin typeface="Myriad Pro Semibold"/>
              <a:ea typeface="Myriad Pro Semibold" charset="0"/>
              <a:cs typeface="Myriad Pro Semibold" charset="0"/>
            </a:endParaRPr>
          </a:p>
        </p:txBody>
      </p:sp>
      <p:sp>
        <p:nvSpPr>
          <p:cNvPr id="13" name="TextBox 12">
            <a:extLst>
              <a:ext uri="{FF2B5EF4-FFF2-40B4-BE49-F238E27FC236}">
                <a16:creationId xmlns:a16="http://schemas.microsoft.com/office/drawing/2014/main" id="{32D699B0-48AB-4345-9B59-F52784A0F516}"/>
              </a:ext>
            </a:extLst>
          </p:cNvPr>
          <p:cNvSpPr txBox="1"/>
          <p:nvPr/>
        </p:nvSpPr>
        <p:spPr bwMode="auto">
          <a:xfrm>
            <a:off x="5212627"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1</a:t>
            </a:r>
            <a:endParaRPr lang="en-GB" sz="2400" dirty="0">
              <a:latin typeface="Myriad Pro Semibold"/>
              <a:ea typeface="Myriad Pro Semibold" charset="0"/>
              <a:cs typeface="Myriad Pro Semibold" charset="0"/>
            </a:endParaRPr>
          </a:p>
        </p:txBody>
      </p:sp>
      <p:sp>
        <p:nvSpPr>
          <p:cNvPr id="14" name="TextBox 13">
            <a:extLst>
              <a:ext uri="{FF2B5EF4-FFF2-40B4-BE49-F238E27FC236}">
                <a16:creationId xmlns:a16="http://schemas.microsoft.com/office/drawing/2014/main" id="{F333EEDF-99DB-4ABD-8551-B44053381ACA}"/>
              </a:ext>
            </a:extLst>
          </p:cNvPr>
          <p:cNvSpPr txBox="1"/>
          <p:nvPr/>
        </p:nvSpPr>
        <p:spPr bwMode="auto">
          <a:xfrm>
            <a:off x="5639245"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7</a:t>
            </a:r>
            <a:endParaRPr lang="en-GB" sz="2400" dirty="0">
              <a:latin typeface="Myriad Pro Semibold"/>
              <a:ea typeface="Myriad Pro Semibold" charset="0"/>
              <a:cs typeface="Myriad Pro Semibold" charset="0"/>
            </a:endParaRPr>
          </a:p>
        </p:txBody>
      </p:sp>
      <p:sp>
        <p:nvSpPr>
          <p:cNvPr id="15" name="TextBox 14">
            <a:extLst>
              <a:ext uri="{FF2B5EF4-FFF2-40B4-BE49-F238E27FC236}">
                <a16:creationId xmlns:a16="http://schemas.microsoft.com/office/drawing/2014/main" id="{FC00217D-7758-41BE-B2D0-B684D0345687}"/>
              </a:ext>
            </a:extLst>
          </p:cNvPr>
          <p:cNvSpPr txBox="1"/>
          <p:nvPr/>
        </p:nvSpPr>
        <p:spPr bwMode="auto">
          <a:xfrm>
            <a:off x="6069951"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1</a:t>
            </a:r>
            <a:endParaRPr lang="en-GB" sz="2400" dirty="0">
              <a:latin typeface="Myriad Pro Semibold"/>
              <a:ea typeface="Myriad Pro Semibold" charset="0"/>
              <a:cs typeface="Myriad Pro Semibold" charset="0"/>
            </a:endParaRPr>
          </a:p>
        </p:txBody>
      </p:sp>
      <p:sp>
        <p:nvSpPr>
          <p:cNvPr id="16" name="TextBox 15">
            <a:extLst>
              <a:ext uri="{FF2B5EF4-FFF2-40B4-BE49-F238E27FC236}">
                <a16:creationId xmlns:a16="http://schemas.microsoft.com/office/drawing/2014/main" id="{0A53EBF9-0A42-4EE4-9417-8A2D171EB442}"/>
              </a:ext>
            </a:extLst>
          </p:cNvPr>
          <p:cNvSpPr txBox="1"/>
          <p:nvPr/>
        </p:nvSpPr>
        <p:spPr bwMode="auto">
          <a:xfrm>
            <a:off x="4889095" y="3718008"/>
            <a:ext cx="25199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8" name="TextBox 17">
            <a:extLst>
              <a:ext uri="{FF2B5EF4-FFF2-40B4-BE49-F238E27FC236}">
                <a16:creationId xmlns:a16="http://schemas.microsoft.com/office/drawing/2014/main" id="{D4AE5B0F-F84B-4261-952A-DF0E3CF6DEFC}"/>
              </a:ext>
            </a:extLst>
          </p:cNvPr>
          <p:cNvSpPr txBox="1"/>
          <p:nvPr/>
        </p:nvSpPr>
        <p:spPr bwMode="auto">
          <a:xfrm>
            <a:off x="4584566" y="4214493"/>
            <a:ext cx="31290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a:ea typeface="Myriad Pro Semibold" charset="0"/>
                <a:cs typeface="Arial" panose="020B0604020202020204" pitchFamily="34" charset="0"/>
              </a:rPr>
              <a:t>1</a:t>
            </a:r>
            <a:endParaRPr lang="en-GB" sz="1800" dirty="0">
              <a:latin typeface="Myriad Pro Semibold"/>
              <a:ea typeface="Myriad Pro Semibold" charset="0"/>
              <a:cs typeface="Myriad Pro Semibold" charset="0"/>
            </a:endParaRPr>
          </a:p>
        </p:txBody>
      </p:sp>
      <p:sp>
        <p:nvSpPr>
          <p:cNvPr id="23" name="TextBox 22">
            <a:extLst>
              <a:ext uri="{FF2B5EF4-FFF2-40B4-BE49-F238E27FC236}">
                <a16:creationId xmlns:a16="http://schemas.microsoft.com/office/drawing/2014/main" id="{88760C53-34A5-44AF-8A15-229C77E92BA6}"/>
              </a:ext>
            </a:extLst>
          </p:cNvPr>
          <p:cNvSpPr txBox="1"/>
          <p:nvPr/>
        </p:nvSpPr>
        <p:spPr bwMode="auto">
          <a:xfrm>
            <a:off x="3059519" y="3718008"/>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1</a:t>
            </a:r>
            <a:endParaRPr lang="en-GB" sz="2400" dirty="0">
              <a:latin typeface="Myriad Pro Semibold"/>
              <a:ea typeface="Myriad Pro Semibold" charset="0"/>
              <a:cs typeface="Myriad Pro Semibold" charset="0"/>
            </a:endParaRPr>
          </a:p>
        </p:txBody>
      </p:sp>
      <p:sp>
        <p:nvSpPr>
          <p:cNvPr id="24" name="TextBox 23">
            <a:extLst>
              <a:ext uri="{FF2B5EF4-FFF2-40B4-BE49-F238E27FC236}">
                <a16:creationId xmlns:a16="http://schemas.microsoft.com/office/drawing/2014/main" id="{3BCA1F84-69E1-4C14-87F3-80A55C917085}"/>
              </a:ext>
            </a:extLst>
          </p:cNvPr>
          <p:cNvSpPr txBox="1"/>
          <p:nvPr/>
        </p:nvSpPr>
        <p:spPr bwMode="auto">
          <a:xfrm>
            <a:off x="3384430" y="3718008"/>
            <a:ext cx="25199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25" name="TextBox 24">
            <a:extLst>
              <a:ext uri="{FF2B5EF4-FFF2-40B4-BE49-F238E27FC236}">
                <a16:creationId xmlns:a16="http://schemas.microsoft.com/office/drawing/2014/main" id="{5E587F58-AA16-4F7D-8A1C-B554A16607C1}"/>
              </a:ext>
            </a:extLst>
          </p:cNvPr>
          <p:cNvSpPr txBox="1"/>
          <p:nvPr/>
        </p:nvSpPr>
        <p:spPr bwMode="auto">
          <a:xfrm>
            <a:off x="3081160" y="4214493"/>
            <a:ext cx="31290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a:ea typeface="Myriad Pro Semibold" charset="0"/>
                <a:cs typeface="Arial" panose="020B0604020202020204" pitchFamily="34" charset="0"/>
              </a:rPr>
              <a:t>1</a:t>
            </a:r>
            <a:endParaRPr lang="en-GB" sz="1800" dirty="0">
              <a:latin typeface="Myriad Pro Semibold"/>
              <a:ea typeface="Myriad Pro Semibold" charset="0"/>
              <a:cs typeface="Myriad Pro Semibold" charset="0"/>
            </a:endParaRPr>
          </a:p>
        </p:txBody>
      </p:sp>
      <p:sp>
        <p:nvSpPr>
          <p:cNvPr id="17" name="TextBox 16">
            <a:extLst>
              <a:ext uri="{FF2B5EF4-FFF2-40B4-BE49-F238E27FC236}">
                <a16:creationId xmlns:a16="http://schemas.microsoft.com/office/drawing/2014/main" id="{15D5D88D-0DAF-40A9-B10C-F8FCF60463D2}"/>
              </a:ext>
            </a:extLst>
          </p:cNvPr>
          <p:cNvSpPr txBox="1"/>
          <p:nvPr/>
        </p:nvSpPr>
        <p:spPr bwMode="auto">
          <a:xfrm>
            <a:off x="6067570" y="2710757"/>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1</a:t>
            </a:r>
            <a:endParaRPr lang="en-GB" sz="2400" dirty="0">
              <a:latin typeface="Myriad Pro Semibold"/>
              <a:ea typeface="Myriad Pro Semibold" charset="0"/>
              <a:cs typeface="Myriad Pro Semibold" charset="0"/>
            </a:endParaRPr>
          </a:p>
        </p:txBody>
      </p:sp>
      <p:sp>
        <p:nvSpPr>
          <p:cNvPr id="33" name="TextBox 32">
            <a:extLst>
              <a:ext uri="{FF2B5EF4-FFF2-40B4-BE49-F238E27FC236}">
                <a16:creationId xmlns:a16="http://schemas.microsoft.com/office/drawing/2014/main" id="{22E74216-7430-4EFF-9F5A-63DDFA15E431}"/>
              </a:ext>
            </a:extLst>
          </p:cNvPr>
          <p:cNvSpPr txBox="1"/>
          <p:nvPr/>
        </p:nvSpPr>
        <p:spPr bwMode="auto">
          <a:xfrm>
            <a:off x="6067570" y="3216134"/>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0</a:t>
            </a:r>
            <a:endParaRPr lang="en-GB" sz="2400" dirty="0">
              <a:latin typeface="Myriad Pro Semibold"/>
              <a:ea typeface="Myriad Pro Semibold" charset="0"/>
              <a:cs typeface="Myriad Pro Semibold" charset="0"/>
            </a:endParaRPr>
          </a:p>
        </p:txBody>
      </p:sp>
      <p:sp>
        <p:nvSpPr>
          <p:cNvPr id="34" name="TextBox 33">
            <a:extLst>
              <a:ext uri="{FF2B5EF4-FFF2-40B4-BE49-F238E27FC236}">
                <a16:creationId xmlns:a16="http://schemas.microsoft.com/office/drawing/2014/main" id="{9DF1D3AC-C7B2-47D6-BE7B-DAD9FE7E8C27}"/>
              </a:ext>
            </a:extLst>
          </p:cNvPr>
          <p:cNvSpPr txBox="1"/>
          <p:nvPr/>
        </p:nvSpPr>
        <p:spPr bwMode="auto">
          <a:xfrm>
            <a:off x="5639494" y="2710757"/>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0</a:t>
            </a:r>
            <a:endParaRPr lang="en-GB" sz="2400" dirty="0">
              <a:latin typeface="Myriad Pro Semibold"/>
              <a:ea typeface="Myriad Pro Semibold" charset="0"/>
              <a:cs typeface="Myriad Pro Semibold" charset="0"/>
            </a:endParaRPr>
          </a:p>
        </p:txBody>
      </p:sp>
      <p:sp>
        <p:nvSpPr>
          <p:cNvPr id="35" name="TextBox 34">
            <a:extLst>
              <a:ext uri="{FF2B5EF4-FFF2-40B4-BE49-F238E27FC236}">
                <a16:creationId xmlns:a16="http://schemas.microsoft.com/office/drawing/2014/main" id="{669A8856-61B4-440B-A807-DD2CFCA25ADF}"/>
              </a:ext>
            </a:extLst>
          </p:cNvPr>
          <p:cNvSpPr txBox="1"/>
          <p:nvPr/>
        </p:nvSpPr>
        <p:spPr bwMode="auto">
          <a:xfrm>
            <a:off x="5639494" y="3216134"/>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7</a:t>
            </a:r>
            <a:endParaRPr lang="en-GB" sz="2400" dirty="0">
              <a:latin typeface="Myriad Pro Semibold"/>
              <a:ea typeface="Myriad Pro Semibold" charset="0"/>
              <a:cs typeface="Myriad Pro Semibold" charset="0"/>
            </a:endParaRPr>
          </a:p>
        </p:txBody>
      </p:sp>
      <p:sp>
        <p:nvSpPr>
          <p:cNvPr id="36" name="TextBox 35">
            <a:extLst>
              <a:ext uri="{FF2B5EF4-FFF2-40B4-BE49-F238E27FC236}">
                <a16:creationId xmlns:a16="http://schemas.microsoft.com/office/drawing/2014/main" id="{B6A215E1-E66F-48C4-BA9A-84A07CD05A96}"/>
              </a:ext>
            </a:extLst>
          </p:cNvPr>
          <p:cNvSpPr txBox="1"/>
          <p:nvPr/>
        </p:nvSpPr>
        <p:spPr bwMode="auto">
          <a:xfrm>
            <a:off x="5209261" y="2710757"/>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8</a:t>
            </a:r>
            <a:endParaRPr lang="en-GB" sz="2400" dirty="0">
              <a:latin typeface="Myriad Pro Semibold"/>
              <a:ea typeface="Myriad Pro Semibold" charset="0"/>
              <a:cs typeface="Myriad Pro Semibold" charset="0"/>
            </a:endParaRPr>
          </a:p>
        </p:txBody>
      </p:sp>
      <p:sp>
        <p:nvSpPr>
          <p:cNvPr id="37" name="TextBox 36">
            <a:extLst>
              <a:ext uri="{FF2B5EF4-FFF2-40B4-BE49-F238E27FC236}">
                <a16:creationId xmlns:a16="http://schemas.microsoft.com/office/drawing/2014/main" id="{5CE54FFC-1BBF-4BC2-ACD1-E9B06092BE31}"/>
              </a:ext>
            </a:extLst>
          </p:cNvPr>
          <p:cNvSpPr txBox="1"/>
          <p:nvPr/>
        </p:nvSpPr>
        <p:spPr bwMode="auto">
          <a:xfrm>
            <a:off x="5209261" y="3216134"/>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3</a:t>
            </a:r>
            <a:endParaRPr lang="en-GB" sz="2400" dirty="0">
              <a:latin typeface="Myriad Pro Semibold"/>
              <a:ea typeface="Myriad Pro Semibold" charset="0"/>
              <a:cs typeface="Myriad Pro Semibold" charset="0"/>
            </a:endParaRPr>
          </a:p>
        </p:txBody>
      </p:sp>
      <p:sp>
        <p:nvSpPr>
          <p:cNvPr id="38" name="TextBox 37">
            <a:extLst>
              <a:ext uri="{FF2B5EF4-FFF2-40B4-BE49-F238E27FC236}">
                <a16:creationId xmlns:a16="http://schemas.microsoft.com/office/drawing/2014/main" id="{446E174C-D897-4AD4-8B5F-8AD92A3131C9}"/>
              </a:ext>
            </a:extLst>
          </p:cNvPr>
          <p:cNvSpPr txBox="1"/>
          <p:nvPr/>
        </p:nvSpPr>
        <p:spPr bwMode="auto">
          <a:xfrm>
            <a:off x="4562607" y="2710757"/>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3</a:t>
            </a:r>
            <a:endParaRPr lang="en-GB" sz="2400" dirty="0">
              <a:latin typeface="Myriad Pro Semibold"/>
              <a:ea typeface="Myriad Pro Semibold" charset="0"/>
              <a:cs typeface="Myriad Pro Semibold" charset="0"/>
            </a:endParaRPr>
          </a:p>
        </p:txBody>
      </p:sp>
      <p:sp>
        <p:nvSpPr>
          <p:cNvPr id="39" name="TextBox 38">
            <a:extLst>
              <a:ext uri="{FF2B5EF4-FFF2-40B4-BE49-F238E27FC236}">
                <a16:creationId xmlns:a16="http://schemas.microsoft.com/office/drawing/2014/main" id="{335DE6BC-03CF-4E69-AC12-FF878E73BA7D}"/>
              </a:ext>
            </a:extLst>
          </p:cNvPr>
          <p:cNvSpPr txBox="1"/>
          <p:nvPr/>
        </p:nvSpPr>
        <p:spPr bwMode="auto">
          <a:xfrm>
            <a:off x="4562607" y="3216134"/>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5</a:t>
            </a:r>
            <a:endParaRPr lang="en-GB" sz="2400" dirty="0">
              <a:latin typeface="Myriad Pro Semibold"/>
              <a:ea typeface="Myriad Pro Semibold" charset="0"/>
              <a:cs typeface="Myriad Pro Semibold" charset="0"/>
            </a:endParaRPr>
          </a:p>
        </p:txBody>
      </p:sp>
      <p:sp>
        <p:nvSpPr>
          <p:cNvPr id="40" name="TextBox 39">
            <a:extLst>
              <a:ext uri="{FF2B5EF4-FFF2-40B4-BE49-F238E27FC236}">
                <a16:creationId xmlns:a16="http://schemas.microsoft.com/office/drawing/2014/main" id="{CFDF3B8C-029D-4722-8F1E-48389F6B664F}"/>
              </a:ext>
            </a:extLst>
          </p:cNvPr>
          <p:cNvSpPr txBox="1"/>
          <p:nvPr/>
        </p:nvSpPr>
        <p:spPr bwMode="auto">
          <a:xfrm>
            <a:off x="4132114" y="2710757"/>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4</a:t>
            </a:r>
            <a:endParaRPr lang="en-GB" sz="2400" dirty="0">
              <a:latin typeface="Myriad Pro Semibold"/>
              <a:ea typeface="Myriad Pro Semibold" charset="0"/>
              <a:cs typeface="Myriad Pro Semibold" charset="0"/>
            </a:endParaRPr>
          </a:p>
        </p:txBody>
      </p:sp>
      <p:sp>
        <p:nvSpPr>
          <p:cNvPr id="41" name="TextBox 40">
            <a:extLst>
              <a:ext uri="{FF2B5EF4-FFF2-40B4-BE49-F238E27FC236}">
                <a16:creationId xmlns:a16="http://schemas.microsoft.com/office/drawing/2014/main" id="{830E670C-7C87-4E1D-8A0E-8488F269C524}"/>
              </a:ext>
            </a:extLst>
          </p:cNvPr>
          <p:cNvSpPr txBox="1"/>
          <p:nvPr/>
        </p:nvSpPr>
        <p:spPr bwMode="auto">
          <a:xfrm>
            <a:off x="4132114" y="3216134"/>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0</a:t>
            </a:r>
            <a:endParaRPr lang="en-GB" sz="2400" dirty="0">
              <a:latin typeface="Myriad Pro Semibold"/>
              <a:ea typeface="Myriad Pro Semibold" charset="0"/>
              <a:cs typeface="Myriad Pro Semibold" charset="0"/>
            </a:endParaRPr>
          </a:p>
        </p:txBody>
      </p:sp>
      <p:sp>
        <p:nvSpPr>
          <p:cNvPr id="42" name="TextBox 41">
            <a:extLst>
              <a:ext uri="{FF2B5EF4-FFF2-40B4-BE49-F238E27FC236}">
                <a16:creationId xmlns:a16="http://schemas.microsoft.com/office/drawing/2014/main" id="{713580AF-FA98-4A03-97A9-298F8CAF3B72}"/>
              </a:ext>
            </a:extLst>
          </p:cNvPr>
          <p:cNvSpPr txBox="1"/>
          <p:nvPr/>
        </p:nvSpPr>
        <p:spPr bwMode="auto">
          <a:xfrm>
            <a:off x="3707060" y="2710757"/>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Myriad Pro Semibold" charset="0"/>
              </a:rPr>
              <a:t>6</a:t>
            </a:r>
          </a:p>
        </p:txBody>
      </p:sp>
      <p:sp>
        <p:nvSpPr>
          <p:cNvPr id="43" name="TextBox 42">
            <a:extLst>
              <a:ext uri="{FF2B5EF4-FFF2-40B4-BE49-F238E27FC236}">
                <a16:creationId xmlns:a16="http://schemas.microsoft.com/office/drawing/2014/main" id="{D3B8F87B-596F-41C8-9A11-7F280DE9A83E}"/>
              </a:ext>
            </a:extLst>
          </p:cNvPr>
          <p:cNvSpPr txBox="1"/>
          <p:nvPr/>
        </p:nvSpPr>
        <p:spPr bwMode="auto">
          <a:xfrm>
            <a:off x="3707060" y="3216134"/>
            <a:ext cx="35618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5</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118994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1" nodeType="click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33"/>
                                        </p:tgtEl>
                                      </p:cBhvr>
                                    </p:animEffect>
                                    <p:animScale>
                                      <p:cBhvr>
                                        <p:cTn id="51" dur="250" autoRev="1" fill="hold"/>
                                        <p:tgtEl>
                                          <p:spTgt spid="33"/>
                                        </p:tgtEl>
                                      </p:cBhvr>
                                      <p:by x="105000" y="105000"/>
                                    </p:animScale>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grpId="1" nodeType="clickEffect">
                                  <p:stCondLst>
                                    <p:cond delay="0"/>
                                  </p:stCondLst>
                                  <p:childTnLst>
                                    <p:animEffect transition="out" filter="fade">
                                      <p:cBhvr>
                                        <p:cTn id="59" dur="500" tmFilter="0, 0; .2, .5; .8, .5; 1, 0"/>
                                        <p:tgtEl>
                                          <p:spTgt spid="34"/>
                                        </p:tgtEl>
                                      </p:cBhvr>
                                    </p:animEffect>
                                    <p:animScale>
                                      <p:cBhvr>
                                        <p:cTn id="60" dur="250" autoRev="1" fill="hold"/>
                                        <p:tgtEl>
                                          <p:spTgt spid="34"/>
                                        </p:tgtEl>
                                      </p:cBhvr>
                                      <p:by x="105000" y="105000"/>
                                    </p:animScale>
                                  </p:childTnLst>
                                </p:cTn>
                              </p:par>
                              <p:par>
                                <p:cTn id="61" presetID="26" presetClass="emph" presetSubtype="0" fill="hold" grpId="1" nodeType="withEffect">
                                  <p:stCondLst>
                                    <p:cond delay="0"/>
                                  </p:stCondLst>
                                  <p:childTnLst>
                                    <p:animEffect transition="out" filter="fade">
                                      <p:cBhvr>
                                        <p:cTn id="62" dur="500" tmFilter="0, 0; .2, .5; .8, .5; 1, 0"/>
                                        <p:tgtEl>
                                          <p:spTgt spid="35"/>
                                        </p:tgtEl>
                                      </p:cBhvr>
                                    </p:animEffect>
                                    <p:animScale>
                                      <p:cBhvr>
                                        <p:cTn id="63" dur="250" autoRev="1" fill="hold"/>
                                        <p:tgtEl>
                                          <p:spTgt spid="35"/>
                                        </p:tgtEl>
                                      </p:cBhvr>
                                      <p:by x="105000" y="105000"/>
                                    </p:animScale>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1" nodeType="clickEffect">
                                  <p:stCondLst>
                                    <p:cond delay="0"/>
                                  </p:stCondLst>
                                  <p:childTnLst>
                                    <p:animEffect transition="out" filter="fade">
                                      <p:cBhvr>
                                        <p:cTn id="71" dur="500" tmFilter="0, 0; .2, .5; .8, .5; 1, 0"/>
                                        <p:tgtEl>
                                          <p:spTgt spid="36"/>
                                        </p:tgtEl>
                                      </p:cBhvr>
                                    </p:animEffect>
                                    <p:animScale>
                                      <p:cBhvr>
                                        <p:cTn id="72" dur="250" autoRev="1" fill="hold"/>
                                        <p:tgtEl>
                                          <p:spTgt spid="36"/>
                                        </p:tgtEl>
                                      </p:cBhvr>
                                      <p:by x="105000" y="105000"/>
                                    </p:animScale>
                                  </p:childTnLst>
                                </p:cTn>
                              </p:par>
                              <p:par>
                                <p:cTn id="73" presetID="26" presetClass="emph" presetSubtype="0" fill="hold" grpId="1" nodeType="withEffect">
                                  <p:stCondLst>
                                    <p:cond delay="0"/>
                                  </p:stCondLst>
                                  <p:childTnLst>
                                    <p:animEffect transition="out" filter="fade">
                                      <p:cBhvr>
                                        <p:cTn id="74" dur="500" tmFilter="0, 0; .2, .5; .8, .5; 1, 0"/>
                                        <p:tgtEl>
                                          <p:spTgt spid="37"/>
                                        </p:tgtEl>
                                      </p:cBhvr>
                                    </p:animEffect>
                                    <p:animScale>
                                      <p:cBhvr>
                                        <p:cTn id="75" dur="250" autoRev="1" fill="hold"/>
                                        <p:tgtEl>
                                          <p:spTgt spid="37"/>
                                        </p:tgtEl>
                                      </p:cBhvr>
                                      <p:by x="105000" y="105000"/>
                                    </p:animScale>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mph" presetSubtype="0" fill="hold" grpId="1" nodeType="clickEffect">
                                  <p:stCondLst>
                                    <p:cond delay="0"/>
                                  </p:stCondLst>
                                  <p:childTnLst>
                                    <p:animEffect transition="out" filter="fade">
                                      <p:cBhvr>
                                        <p:cTn id="87" dur="500" tmFilter="0, 0; .2, .5; .8, .5; 1, 0"/>
                                        <p:tgtEl>
                                          <p:spTgt spid="38"/>
                                        </p:tgtEl>
                                      </p:cBhvr>
                                    </p:animEffect>
                                    <p:animScale>
                                      <p:cBhvr>
                                        <p:cTn id="88" dur="250" autoRev="1" fill="hold"/>
                                        <p:tgtEl>
                                          <p:spTgt spid="38"/>
                                        </p:tgtEl>
                                      </p:cBhvr>
                                      <p:by x="105000" y="105000"/>
                                    </p:animScale>
                                  </p:childTnLst>
                                </p:cTn>
                              </p:par>
                              <p:par>
                                <p:cTn id="89" presetID="26" presetClass="emph" presetSubtype="0" fill="hold" grpId="1" nodeType="withEffect">
                                  <p:stCondLst>
                                    <p:cond delay="0"/>
                                  </p:stCondLst>
                                  <p:childTnLst>
                                    <p:animEffect transition="out" filter="fade">
                                      <p:cBhvr>
                                        <p:cTn id="90" dur="500" tmFilter="0, 0; .2, .5; .8, .5; 1, 0"/>
                                        <p:tgtEl>
                                          <p:spTgt spid="39"/>
                                        </p:tgtEl>
                                      </p:cBhvr>
                                    </p:animEffect>
                                    <p:animScale>
                                      <p:cBhvr>
                                        <p:cTn id="91" dur="250" autoRev="1" fill="hold"/>
                                        <p:tgtEl>
                                          <p:spTgt spid="39"/>
                                        </p:tgtEl>
                                      </p:cBhvr>
                                      <p:by x="105000" y="105000"/>
                                    </p:animScale>
                                  </p:childTnLst>
                                </p:cTn>
                              </p:par>
                              <p:par>
                                <p:cTn id="92" presetID="26" presetClass="emph" presetSubtype="0" fill="hold" grpId="1" nodeType="withEffect">
                                  <p:stCondLst>
                                    <p:cond delay="0"/>
                                  </p:stCondLst>
                                  <p:childTnLst>
                                    <p:animEffect transition="out" filter="fade">
                                      <p:cBhvr>
                                        <p:cTn id="93" dur="500" tmFilter="0, 0; .2, .5; .8, .5; 1, 0"/>
                                        <p:tgtEl>
                                          <p:spTgt spid="18"/>
                                        </p:tgtEl>
                                      </p:cBhvr>
                                    </p:animEffect>
                                    <p:animScale>
                                      <p:cBhvr>
                                        <p:cTn id="94" dur="250" autoRev="1" fill="hold"/>
                                        <p:tgtEl>
                                          <p:spTgt spid="18"/>
                                        </p:tgtEl>
                                      </p:cBhvr>
                                      <p:by x="105000" y="105000"/>
                                    </p:animScale>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500"/>
                                        <p:tgtEl>
                                          <p:spTgt spid="1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mph" presetSubtype="0" fill="hold" grpId="1" nodeType="clickEffect">
                                  <p:stCondLst>
                                    <p:cond delay="0"/>
                                  </p:stCondLst>
                                  <p:childTnLst>
                                    <p:animEffect transition="out" filter="fade">
                                      <p:cBhvr>
                                        <p:cTn id="105" dur="500" tmFilter="0, 0; .2, .5; .8, .5; 1, 0"/>
                                        <p:tgtEl>
                                          <p:spTgt spid="40"/>
                                        </p:tgtEl>
                                      </p:cBhvr>
                                    </p:animEffect>
                                    <p:animScale>
                                      <p:cBhvr>
                                        <p:cTn id="106" dur="250" autoRev="1" fill="hold"/>
                                        <p:tgtEl>
                                          <p:spTgt spid="40"/>
                                        </p:tgtEl>
                                      </p:cBhvr>
                                      <p:by x="105000" y="105000"/>
                                    </p:animScale>
                                  </p:childTnLst>
                                </p:cTn>
                              </p:par>
                              <p:par>
                                <p:cTn id="107" presetID="26" presetClass="emph" presetSubtype="0" fill="hold" grpId="1" nodeType="withEffect">
                                  <p:stCondLst>
                                    <p:cond delay="0"/>
                                  </p:stCondLst>
                                  <p:childTnLst>
                                    <p:animEffect transition="out" filter="fade">
                                      <p:cBhvr>
                                        <p:cTn id="108" dur="500" tmFilter="0, 0; .2, .5; .8, .5; 1, 0"/>
                                        <p:tgtEl>
                                          <p:spTgt spid="41"/>
                                        </p:tgtEl>
                                      </p:cBhvr>
                                    </p:animEffect>
                                    <p:animScale>
                                      <p:cBhvr>
                                        <p:cTn id="109" dur="250" autoRev="1" fill="hold"/>
                                        <p:tgtEl>
                                          <p:spTgt spid="41"/>
                                        </p:tgtEl>
                                      </p:cBhvr>
                                      <p:by x="105000" y="105000"/>
                                    </p:animScale>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childTnLst>
                          </p:cTn>
                        </p:par>
                      </p:childTnLst>
                    </p:cTn>
                  </p:par>
                  <p:par>
                    <p:cTn id="114" fill="hold">
                      <p:stCondLst>
                        <p:cond delay="indefinite"/>
                      </p:stCondLst>
                      <p:childTnLst>
                        <p:par>
                          <p:cTn id="115" fill="hold">
                            <p:stCondLst>
                              <p:cond delay="0"/>
                            </p:stCondLst>
                            <p:childTnLst>
                              <p:par>
                                <p:cTn id="116" presetID="26" presetClass="emph" presetSubtype="0" fill="hold" grpId="1" nodeType="clickEffect">
                                  <p:stCondLst>
                                    <p:cond delay="0"/>
                                  </p:stCondLst>
                                  <p:childTnLst>
                                    <p:animEffect transition="out" filter="fade">
                                      <p:cBhvr>
                                        <p:cTn id="117" dur="500" tmFilter="0, 0; .2, .5; .8, .5; 1, 0"/>
                                        <p:tgtEl>
                                          <p:spTgt spid="42"/>
                                        </p:tgtEl>
                                      </p:cBhvr>
                                    </p:animEffect>
                                    <p:animScale>
                                      <p:cBhvr>
                                        <p:cTn id="118" dur="250" autoRev="1" fill="hold"/>
                                        <p:tgtEl>
                                          <p:spTgt spid="42"/>
                                        </p:tgtEl>
                                      </p:cBhvr>
                                      <p:by x="105000" y="105000"/>
                                    </p:animScale>
                                  </p:childTnLst>
                                </p:cTn>
                              </p:par>
                              <p:par>
                                <p:cTn id="119" presetID="26" presetClass="emph" presetSubtype="0" fill="hold" grpId="1" nodeType="withEffect">
                                  <p:stCondLst>
                                    <p:cond delay="0"/>
                                  </p:stCondLst>
                                  <p:childTnLst>
                                    <p:animEffect transition="out" filter="fade">
                                      <p:cBhvr>
                                        <p:cTn id="120" dur="500" tmFilter="0, 0; .2, .5; .8, .5; 1, 0"/>
                                        <p:tgtEl>
                                          <p:spTgt spid="43"/>
                                        </p:tgtEl>
                                      </p:cBhvr>
                                    </p:animEffect>
                                    <p:animScale>
                                      <p:cBhvr>
                                        <p:cTn id="121" dur="250" autoRev="1" fill="hold"/>
                                        <p:tgtEl>
                                          <p:spTgt spid="43"/>
                                        </p:tgtEl>
                                      </p:cBhvr>
                                      <p:by x="105000" y="105000"/>
                                    </p:animScale>
                                  </p:childTnLst>
                                </p:cTn>
                              </p:par>
                            </p:childTnLst>
                          </p:cTn>
                        </p:par>
                        <p:par>
                          <p:cTn id="122" fill="hold">
                            <p:stCondLst>
                              <p:cond delay="5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childTnLst>
                          </p:cTn>
                        </p:par>
                        <p:par>
                          <p:cTn id="126" fill="hold">
                            <p:stCondLst>
                              <p:cond delay="1000"/>
                            </p:stCondLst>
                            <p:childTnLst>
                              <p:par>
                                <p:cTn id="127" presetID="10" presetClass="entr" presetSubtype="0" fill="hold" grpId="0" nodeType="afterEffect">
                                  <p:stCondLst>
                                    <p:cond delay="0"/>
                                  </p:stCondLst>
                                  <p:childTnLst>
                                    <p:set>
                                      <p:cBhvr>
                                        <p:cTn id="128" dur="1" fill="hold">
                                          <p:stCondLst>
                                            <p:cond delay="0"/>
                                          </p:stCondLst>
                                        </p:cTn>
                                        <p:tgtEl>
                                          <p:spTgt spid="10"/>
                                        </p:tgtEl>
                                        <p:attrNameLst>
                                          <p:attrName>style.visibility</p:attrName>
                                        </p:attrNameLst>
                                      </p:cBhvr>
                                      <p:to>
                                        <p:strVal val="visible"/>
                                      </p:to>
                                    </p:set>
                                    <p:animEffect transition="in" filter="fade">
                                      <p:cBhvr>
                                        <p:cTn id="129" dur="500"/>
                                        <p:tgtEl>
                                          <p:spTgt spid="10"/>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mph" presetSubtype="0" fill="hold" grpId="1" nodeType="clickEffect">
                                  <p:stCondLst>
                                    <p:cond delay="0"/>
                                  </p:stCondLst>
                                  <p:childTnLst>
                                    <p:animEffect transition="out" filter="fade">
                                      <p:cBhvr>
                                        <p:cTn id="133" dur="500" tmFilter="0, 0; .2, .5; .8, .5; 1, 0"/>
                                        <p:tgtEl>
                                          <p:spTgt spid="25"/>
                                        </p:tgtEl>
                                      </p:cBhvr>
                                    </p:animEffect>
                                    <p:animScale>
                                      <p:cBhvr>
                                        <p:cTn id="134" dur="250" autoRev="1" fill="hold"/>
                                        <p:tgtEl>
                                          <p:spTgt spid="25"/>
                                        </p:tgtEl>
                                      </p:cBhvr>
                                      <p:by x="105000" y="105000"/>
                                    </p:animScale>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500"/>
                                        <p:tgtEl>
                                          <p:spTgt spid="2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500"/>
                                        <p:tgtEl>
                                          <p:spTgt spid="24"/>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8" grpId="0"/>
      <p:bldP spid="18" grpId="1"/>
      <p:bldP spid="23" grpId="0"/>
      <p:bldP spid="24" grpId="0"/>
      <p:bldP spid="25" grpId="0"/>
      <p:bldP spid="25" grpId="1"/>
      <p:bldP spid="17" grpId="0"/>
      <p:bldP spid="17"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D366904-D2A9-4AA5-BBA8-1730086FAEE5}"/>
              </a:ext>
            </a:extLst>
          </p:cNvPr>
          <p:cNvGrpSpPr/>
          <p:nvPr/>
        </p:nvGrpSpPr>
        <p:grpSpPr>
          <a:xfrm>
            <a:off x="1366310" y="2425176"/>
            <a:ext cx="6392010" cy="499258"/>
            <a:chOff x="1366310" y="2425176"/>
            <a:chExt cx="6392010" cy="499258"/>
          </a:xfrm>
        </p:grpSpPr>
        <p:sp>
          <p:nvSpPr>
            <p:cNvPr id="12" name="TextBox 11">
              <a:extLst>
                <a:ext uri="{FF2B5EF4-FFF2-40B4-BE49-F238E27FC236}">
                  <a16:creationId xmlns:a16="http://schemas.microsoft.com/office/drawing/2014/main" id="{220F97FC-2812-4B38-B513-4D72B10CCBA4}"/>
                </a:ext>
              </a:extLst>
            </p:cNvPr>
            <p:cNvSpPr txBox="1"/>
            <p:nvPr/>
          </p:nvSpPr>
          <p:spPr bwMode="auto">
            <a:xfrm>
              <a:off x="1366310" y="2582802"/>
              <a:ext cx="85953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29,999</a:t>
              </a:r>
            </a:p>
          </p:txBody>
        </p:sp>
        <p:pic>
          <p:nvPicPr>
            <p:cNvPr id="16" name="Picture 15">
              <a:extLst>
                <a:ext uri="{FF2B5EF4-FFF2-40B4-BE49-F238E27FC236}">
                  <a16:creationId xmlns:a16="http://schemas.microsoft.com/office/drawing/2014/main" id="{CF73C3F7-4635-483F-A527-4BDFE700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44" y="2425176"/>
              <a:ext cx="6127593" cy="179564"/>
            </a:xfrm>
            <a:prstGeom prst="rect">
              <a:avLst/>
            </a:prstGeom>
          </p:spPr>
        </p:pic>
        <p:sp>
          <p:nvSpPr>
            <p:cNvPr id="14" name="TextBox 13">
              <a:extLst>
                <a:ext uri="{FF2B5EF4-FFF2-40B4-BE49-F238E27FC236}">
                  <a16:creationId xmlns:a16="http://schemas.microsoft.com/office/drawing/2014/main" id="{251BF2CC-D07F-45A1-BD55-CF0813949967}"/>
                </a:ext>
              </a:extLst>
            </p:cNvPr>
            <p:cNvSpPr txBox="1"/>
            <p:nvPr/>
          </p:nvSpPr>
          <p:spPr bwMode="auto">
            <a:xfrm>
              <a:off x="6898789" y="2582802"/>
              <a:ext cx="85953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40,000</a:t>
              </a:r>
            </a:p>
          </p:txBody>
        </p:sp>
      </p:grpSp>
      <p:pic>
        <p:nvPicPr>
          <p:cNvPr id="22" name="Picture 21">
            <a:extLst>
              <a:ext uri="{FF2B5EF4-FFF2-40B4-BE49-F238E27FC236}">
                <a16:creationId xmlns:a16="http://schemas.microsoft.com/office/drawing/2014/main" id="{92EDFBD5-77D4-4B5E-BD2C-8AC33ECEE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69" y="3899142"/>
            <a:ext cx="5858262" cy="1316799"/>
          </a:xfrm>
          <a:prstGeom prst="rect">
            <a:avLst/>
          </a:prstGeom>
        </p:spPr>
      </p:pic>
      <p:sp>
        <p:nvSpPr>
          <p:cNvPr id="2" name="Text Placeholder 1"/>
          <p:cNvSpPr>
            <a:spLocks noGrp="1"/>
          </p:cNvSpPr>
          <p:nvPr>
            <p:ph type="body" sz="quarter" idx="11"/>
          </p:nvPr>
        </p:nvSpPr>
        <p:spPr/>
        <p:txBody>
          <a:bodyPr/>
          <a:lstStyle/>
          <a:p>
            <a:r>
              <a:rPr lang="en-GB" dirty="0"/>
              <a:t>1.30 Numbers up to 10,000,000 </a:t>
            </a:r>
            <a:r>
              <a:rPr lang="en-US" dirty="0"/>
              <a:t>– step 6:8</a:t>
            </a:r>
          </a:p>
        </p:txBody>
      </p:sp>
      <p:sp>
        <p:nvSpPr>
          <p:cNvPr id="7" name="TextBox 6">
            <a:extLst>
              <a:ext uri="{FF2B5EF4-FFF2-40B4-BE49-F238E27FC236}">
                <a16:creationId xmlns:a16="http://schemas.microsoft.com/office/drawing/2014/main" id="{4F5E48E1-5E6A-4741-AF3D-04DBFE75DCE9}"/>
              </a:ext>
            </a:extLst>
          </p:cNvPr>
          <p:cNvSpPr txBox="1"/>
          <p:nvPr/>
        </p:nvSpPr>
        <p:spPr bwMode="auto">
          <a:xfrm>
            <a:off x="6211690" y="4662854"/>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10,001</a:t>
            </a:r>
          </a:p>
        </p:txBody>
      </p:sp>
      <p:sp>
        <p:nvSpPr>
          <p:cNvPr id="8" name="TextBox 7">
            <a:extLst>
              <a:ext uri="{FF2B5EF4-FFF2-40B4-BE49-F238E27FC236}">
                <a16:creationId xmlns:a16="http://schemas.microsoft.com/office/drawing/2014/main" id="{3D744BC2-01CB-4A93-9A2F-472D20646304}"/>
              </a:ext>
            </a:extLst>
          </p:cNvPr>
          <p:cNvSpPr txBox="1"/>
          <p:nvPr/>
        </p:nvSpPr>
        <p:spPr bwMode="auto">
          <a:xfrm>
            <a:off x="4029224" y="4023502"/>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40,000</a:t>
            </a:r>
            <a:endParaRPr lang="en-GB" sz="2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D3A9CBD5-3104-4F59-A26D-C0EF057BF997}"/>
              </a:ext>
            </a:extLst>
          </p:cNvPr>
          <p:cNvSpPr txBox="1"/>
          <p:nvPr/>
        </p:nvSpPr>
        <p:spPr bwMode="auto">
          <a:xfrm>
            <a:off x="3303783" y="4662854"/>
            <a:ext cx="1085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29,999</a:t>
            </a:r>
          </a:p>
        </p:txBody>
      </p:sp>
      <p:sp>
        <p:nvSpPr>
          <p:cNvPr id="10" name="TextBox 9">
            <a:extLst>
              <a:ext uri="{FF2B5EF4-FFF2-40B4-BE49-F238E27FC236}">
                <a16:creationId xmlns:a16="http://schemas.microsoft.com/office/drawing/2014/main" id="{689A90EF-17FC-4682-A99E-C4BF16BF34BD}"/>
              </a:ext>
            </a:extLst>
          </p:cNvPr>
          <p:cNvSpPr txBox="1"/>
          <p:nvPr/>
        </p:nvSpPr>
        <p:spPr bwMode="auto">
          <a:xfrm>
            <a:off x="6593205" y="4662854"/>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spcBef>
                <a:spcPts val="0"/>
              </a:spcBef>
              <a:buClr>
                <a:srgbClr val="82CBDD"/>
              </a:buClr>
              <a:buNone/>
            </a:pPr>
            <a:r>
              <a:rPr lang="en-GB" sz="2400" dirty="0">
                <a:latin typeface="Myriad Pro Semibold" charset="0"/>
                <a:ea typeface="Myriad Pro Semibold" charset="0"/>
                <a:cs typeface="Myriad Pro Semibold" charset="0"/>
              </a:rPr>
              <a:t>?</a:t>
            </a:r>
            <a:endParaRPr lang="en-GB" sz="2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48851861-80EB-4CEA-A1BC-7CAB65D570E3}"/>
              </a:ext>
            </a:extLst>
          </p:cNvPr>
          <p:cNvSpPr txBox="1"/>
          <p:nvPr/>
        </p:nvSpPr>
        <p:spPr bwMode="auto">
          <a:xfrm>
            <a:off x="4394827" y="1545420"/>
            <a:ext cx="108876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Arial" panose="020B0604020202020204" pitchFamily="34" charset="0"/>
                <a:ea typeface="Myriad Pro Semibold" charset="0"/>
                <a:cs typeface="Arial" panose="020B0604020202020204" pitchFamily="34" charset="0"/>
              </a:rPr>
              <a:t>+ 10,000</a:t>
            </a:r>
            <a:endParaRPr lang="en-GB" sz="1800" dirty="0">
              <a:solidFill>
                <a:srgbClr val="04628B"/>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D4969697-F2D6-4D9C-BBBE-4E5C362B1A2A}"/>
              </a:ext>
            </a:extLst>
          </p:cNvPr>
          <p:cNvSpPr txBox="1"/>
          <p:nvPr/>
        </p:nvSpPr>
        <p:spPr bwMode="auto">
          <a:xfrm>
            <a:off x="2113496" y="2582802"/>
            <a:ext cx="85953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latin typeface="Myriad Pro Semibold" charset="0"/>
                <a:ea typeface="Myriad Pro Semibold" charset="0"/>
                <a:cs typeface="Myriad Pro Semibold" charset="0"/>
              </a:rPr>
              <a:t>30,000</a:t>
            </a:r>
          </a:p>
        </p:txBody>
      </p:sp>
      <p:pic>
        <p:nvPicPr>
          <p:cNvPr id="18" name="Picture 17">
            <a:extLst>
              <a:ext uri="{FF2B5EF4-FFF2-40B4-BE49-F238E27FC236}">
                <a16:creationId xmlns:a16="http://schemas.microsoft.com/office/drawing/2014/main" id="{3985DEA7-2F27-40C7-982E-80467C67D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3853" y="1888495"/>
            <a:ext cx="770627" cy="508763"/>
          </a:xfrm>
          <a:prstGeom prst="rect">
            <a:avLst/>
          </a:prstGeom>
        </p:spPr>
      </p:pic>
      <p:pic>
        <p:nvPicPr>
          <p:cNvPr id="20" name="Picture 19">
            <a:extLst>
              <a:ext uri="{FF2B5EF4-FFF2-40B4-BE49-F238E27FC236}">
                <a16:creationId xmlns:a16="http://schemas.microsoft.com/office/drawing/2014/main" id="{C6CCAAC0-CDE4-48F3-8DAB-23A4E698BD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545" y="1888495"/>
            <a:ext cx="4803325" cy="508763"/>
          </a:xfrm>
          <a:prstGeom prst="rect">
            <a:avLst/>
          </a:prstGeom>
        </p:spPr>
      </p:pic>
      <p:sp>
        <p:nvSpPr>
          <p:cNvPr id="23" name="TextBox 22">
            <a:extLst>
              <a:ext uri="{FF2B5EF4-FFF2-40B4-BE49-F238E27FC236}">
                <a16:creationId xmlns:a16="http://schemas.microsoft.com/office/drawing/2014/main" id="{8D1D9835-09BA-4D93-82EF-3D83AE5BD3D5}"/>
              </a:ext>
            </a:extLst>
          </p:cNvPr>
          <p:cNvSpPr txBox="1"/>
          <p:nvPr/>
        </p:nvSpPr>
        <p:spPr bwMode="auto">
          <a:xfrm>
            <a:off x="1923328" y="1545420"/>
            <a:ext cx="51167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800" dirty="0">
                <a:solidFill>
                  <a:srgbClr val="04628B"/>
                </a:solidFill>
                <a:latin typeface="Arial" panose="020B0604020202020204" pitchFamily="34" charset="0"/>
                <a:ea typeface="Myriad Pro Semibold" charset="0"/>
                <a:cs typeface="Arial" panose="020B0604020202020204" pitchFamily="34" charset="0"/>
              </a:rPr>
              <a:t>+ 1</a:t>
            </a:r>
            <a:endParaRPr lang="en-GB" sz="1800" dirty="0">
              <a:solidFill>
                <a:srgbClr val="04628B"/>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76003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2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6:9</a:t>
            </a:r>
          </a:p>
        </p:txBody>
      </p:sp>
      <p:pic>
        <p:nvPicPr>
          <p:cNvPr id="4" name="Picture 3">
            <a:extLst>
              <a:ext uri="{FF2B5EF4-FFF2-40B4-BE49-F238E27FC236}">
                <a16:creationId xmlns:a16="http://schemas.microsoft.com/office/drawing/2014/main" id="{B7EA2629-25D2-4CF8-BE26-EBAD12BF8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1231217"/>
            <a:ext cx="4260478" cy="4395566"/>
          </a:xfrm>
          <a:prstGeom prst="rect">
            <a:avLst/>
          </a:prstGeom>
        </p:spPr>
      </p:pic>
    </p:spTree>
    <p:extLst>
      <p:ext uri="{BB962C8B-B14F-4D97-AF65-F5344CB8AC3E}">
        <p14:creationId xmlns:p14="http://schemas.microsoft.com/office/powerpoint/2010/main" val="26124462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6:9</a:t>
            </a:r>
          </a:p>
        </p:txBody>
      </p:sp>
      <p:pic>
        <p:nvPicPr>
          <p:cNvPr id="4" name="Picture 3">
            <a:extLst>
              <a:ext uri="{FF2B5EF4-FFF2-40B4-BE49-F238E27FC236}">
                <a16:creationId xmlns:a16="http://schemas.microsoft.com/office/drawing/2014/main" id="{C30C825B-277D-4F08-8C40-1700F9C1C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212206"/>
            <a:ext cx="7975614" cy="1634029"/>
          </a:xfrm>
          <a:prstGeom prst="rect">
            <a:avLst/>
          </a:prstGeom>
        </p:spPr>
      </p:pic>
      <p:pic>
        <p:nvPicPr>
          <p:cNvPr id="6" name="Picture 5">
            <a:extLst>
              <a:ext uri="{FF2B5EF4-FFF2-40B4-BE49-F238E27FC236}">
                <a16:creationId xmlns:a16="http://schemas.microsoft.com/office/drawing/2014/main" id="{A123FEA8-7892-4968-B992-44564497C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097" y="4290872"/>
            <a:ext cx="3987807" cy="1993905"/>
          </a:xfrm>
          <a:prstGeom prst="rect">
            <a:avLst/>
          </a:prstGeom>
        </p:spPr>
      </p:pic>
      <p:sp>
        <p:nvSpPr>
          <p:cNvPr id="7" name="TextBox 6">
            <a:extLst>
              <a:ext uri="{FF2B5EF4-FFF2-40B4-BE49-F238E27FC236}">
                <a16:creationId xmlns:a16="http://schemas.microsoft.com/office/drawing/2014/main" id="{CA2A2F39-A255-41D7-BF69-29BE9BBC01D0}"/>
              </a:ext>
            </a:extLst>
          </p:cNvPr>
          <p:cNvSpPr txBox="1"/>
          <p:nvPr/>
        </p:nvSpPr>
        <p:spPr bwMode="auto">
          <a:xfrm>
            <a:off x="3214096" y="1342838"/>
            <a:ext cx="271580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200,000 </a:t>
            </a:r>
            <a:r>
              <a:rPr lang="en-GB" sz="2400" dirty="0">
                <a:latin typeface="Arial" panose="020B0604020202020204" pitchFamily="34" charset="0"/>
                <a:ea typeface="Myriad Pro Semibold" charset="0"/>
                <a:cs typeface="Arial" panose="020B0604020202020204" pitchFamily="34" charset="0"/>
              </a:rPr>
              <a:t>− 158,436</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22225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6:10</a:t>
            </a:r>
          </a:p>
        </p:txBody>
      </p:sp>
      <p:sp>
        <p:nvSpPr>
          <p:cNvPr id="5" name="TextBox 4">
            <a:extLst>
              <a:ext uri="{FF2B5EF4-FFF2-40B4-BE49-F238E27FC236}">
                <a16:creationId xmlns:a16="http://schemas.microsoft.com/office/drawing/2014/main" id="{F8A16F60-61C3-4EE6-8810-534EBC6C3332}"/>
              </a:ext>
            </a:extLst>
          </p:cNvPr>
          <p:cNvSpPr txBox="1"/>
          <p:nvPr/>
        </p:nvSpPr>
        <p:spPr bwMode="auto">
          <a:xfrm>
            <a:off x="5171490" y="1342838"/>
            <a:ext cx="139172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Arial" panose="020B0604020202020204" pitchFamily="34" charset="0"/>
              </a:rPr>
              <a:t>= 41,564</a:t>
            </a:r>
            <a:endParaRPr lang="en-GB" sz="2400"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2496C6D4-9A19-4C91-A959-471111D850CA}"/>
              </a:ext>
            </a:extLst>
          </p:cNvPr>
          <p:cNvSpPr txBox="1"/>
          <p:nvPr/>
        </p:nvSpPr>
        <p:spPr bwMode="auto">
          <a:xfrm>
            <a:off x="2552046" y="1342838"/>
            <a:ext cx="276229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a:ea typeface="Myriad Pro Semibold" charset="0"/>
                <a:cs typeface="Myriad Pro Semibold" charset="0"/>
              </a:rPr>
              <a:t>200,000 </a:t>
            </a:r>
            <a:r>
              <a:rPr lang="en-GB" sz="2400" dirty="0">
                <a:latin typeface="Myriad Pro Semibold"/>
                <a:ea typeface="Myriad Pro Semibold" charset="0"/>
                <a:cs typeface="Arial" panose="020B0604020202020204" pitchFamily="34" charset="0"/>
              </a:rPr>
              <a:t>− 158,436</a:t>
            </a:r>
            <a:endParaRPr lang="en-GB" sz="2400" dirty="0">
              <a:latin typeface="Myriad Pro Semibold"/>
              <a:ea typeface="Myriad Pro Semibold" charset="0"/>
              <a:cs typeface="Myriad Pro Semibold" charset="0"/>
            </a:endParaRPr>
          </a:p>
        </p:txBody>
      </p:sp>
      <p:graphicFrame>
        <p:nvGraphicFramePr>
          <p:cNvPr id="9" name="Table 8">
            <a:extLst>
              <a:ext uri="{FF2B5EF4-FFF2-40B4-BE49-F238E27FC236}">
                <a16:creationId xmlns:a16="http://schemas.microsoft.com/office/drawing/2014/main" id="{61E2F7A3-D784-4ADE-B284-280A90B0CF47}"/>
              </a:ext>
            </a:extLst>
          </p:cNvPr>
          <p:cNvGraphicFramePr>
            <a:graphicFrameLocks noGrp="1"/>
          </p:cNvGraphicFramePr>
          <p:nvPr>
            <p:extLst>
              <p:ext uri="{D42A27DB-BD31-4B8C-83A1-F6EECF244321}">
                <p14:modId xmlns:p14="http://schemas.microsoft.com/office/powerpoint/2010/main" val="2308508868"/>
              </p:ext>
            </p:extLst>
          </p:nvPr>
        </p:nvGraphicFramePr>
        <p:xfrm>
          <a:off x="600568" y="2797175"/>
          <a:ext cx="3133656" cy="2088000"/>
        </p:xfrm>
        <a:graphic>
          <a:graphicData uri="http://schemas.openxmlformats.org/drawingml/2006/table">
            <a:tbl>
              <a:tblPr firstRow="1" bandRow="1">
                <a:tableStyleId>{5C22544A-7EE6-4342-B048-85BDC9FD1C3A}</a:tableStyleId>
              </a:tblPr>
              <a:tblGrid>
                <a:gridCol w="414276">
                  <a:extLst>
                    <a:ext uri="{9D8B030D-6E8A-4147-A177-3AD203B41FA5}">
                      <a16:colId xmlns:a16="http://schemas.microsoft.com/office/drawing/2014/main" val="2178632820"/>
                    </a:ext>
                  </a:extLst>
                </a:gridCol>
                <a:gridCol w="414276">
                  <a:extLst>
                    <a:ext uri="{9D8B030D-6E8A-4147-A177-3AD203B41FA5}">
                      <a16:colId xmlns:a16="http://schemas.microsoft.com/office/drawing/2014/main" val="1422952948"/>
                    </a:ext>
                  </a:extLst>
                </a:gridCol>
                <a:gridCol w="414276">
                  <a:extLst>
                    <a:ext uri="{9D8B030D-6E8A-4147-A177-3AD203B41FA5}">
                      <a16:colId xmlns:a16="http://schemas.microsoft.com/office/drawing/2014/main" val="217480731"/>
                    </a:ext>
                  </a:extLst>
                </a:gridCol>
                <a:gridCol w="324000">
                  <a:extLst>
                    <a:ext uri="{9D8B030D-6E8A-4147-A177-3AD203B41FA5}">
                      <a16:colId xmlns:a16="http://schemas.microsoft.com/office/drawing/2014/main" val="2333749528"/>
                    </a:ext>
                  </a:extLst>
                </a:gridCol>
                <a:gridCol w="324000">
                  <a:extLst>
                    <a:ext uri="{9D8B030D-6E8A-4147-A177-3AD203B41FA5}">
                      <a16:colId xmlns:a16="http://schemas.microsoft.com/office/drawing/2014/main" val="2299859283"/>
                    </a:ext>
                  </a:extLst>
                </a:gridCol>
                <a:gridCol w="414276">
                  <a:extLst>
                    <a:ext uri="{9D8B030D-6E8A-4147-A177-3AD203B41FA5}">
                      <a16:colId xmlns:a16="http://schemas.microsoft.com/office/drawing/2014/main" val="1365084762"/>
                    </a:ext>
                  </a:extLst>
                </a:gridCol>
                <a:gridCol w="414276">
                  <a:extLst>
                    <a:ext uri="{9D8B030D-6E8A-4147-A177-3AD203B41FA5}">
                      <a16:colId xmlns:a16="http://schemas.microsoft.com/office/drawing/2014/main" val="67638650"/>
                    </a:ext>
                  </a:extLst>
                </a:gridCol>
                <a:gridCol w="414276">
                  <a:extLst>
                    <a:ext uri="{9D8B030D-6E8A-4147-A177-3AD203B41FA5}">
                      <a16:colId xmlns:a16="http://schemas.microsoft.com/office/drawing/2014/main" val="143605539"/>
                    </a:ext>
                  </a:extLst>
                </a:gridCol>
              </a:tblGrid>
              <a:tr h="756000">
                <a:tc>
                  <a:txBody>
                    <a:bodyPr/>
                    <a:lstStyle/>
                    <a:p>
                      <a:endParaRPr lang="en-GB" sz="2400" b="0" dirty="0">
                        <a:solidFill>
                          <a:schemeClr val="tx1"/>
                        </a:solidFill>
                        <a:latin typeface="Myriad Pro Semibold"/>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828045"/>
                  </a:ext>
                </a:extLst>
              </a:tr>
              <a:tr h="756000">
                <a:tc>
                  <a:txBody>
                    <a:bodyPr/>
                    <a:lstStyle/>
                    <a:p>
                      <a:r>
                        <a:rPr lang="en-GB" sz="2400" b="0" dirty="0">
                          <a:solidFill>
                            <a:schemeClr val="tx1"/>
                          </a:solidFill>
                          <a:latin typeface="Arial" panose="020B0604020202020204" pitchFamily="34" charset="0"/>
                          <a:cs typeface="Arial" panose="020B0604020202020204" pitchFamily="34" charset="0"/>
                        </a:rPr>
                        <a:t>−</a:t>
                      </a:r>
                      <a:endParaRPr lang="en-GB" sz="2400" b="0" dirty="0">
                        <a:solidFill>
                          <a:schemeClr val="tx1"/>
                        </a:solidFill>
                        <a:latin typeface="Myriad Pro Semibold"/>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1</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5</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8</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4</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3</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chemeClr val="tx1"/>
                          </a:solidFill>
                          <a:latin typeface="Myriad Pro Semibold"/>
                        </a:rPr>
                        <a:t>6</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1898814"/>
                  </a:ext>
                </a:extLst>
              </a:tr>
              <a:tr h="576000">
                <a:tc>
                  <a:txBody>
                    <a:bodyPr/>
                    <a:lstStyle/>
                    <a:p>
                      <a:endParaRPr lang="en-GB" sz="2400" b="0" dirty="0">
                        <a:solidFill>
                          <a:schemeClr val="tx1"/>
                        </a:solidFill>
                        <a:latin typeface="Myriad Pro Semibold"/>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chemeClr val="tx1"/>
                        </a:solidFill>
                        <a:latin typeface="Myriad Pro Semibold"/>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80807"/>
                  </a:ext>
                </a:extLst>
              </a:tr>
            </a:tbl>
          </a:graphicData>
        </a:graphic>
      </p:graphicFrame>
      <p:graphicFrame>
        <p:nvGraphicFramePr>
          <p:cNvPr id="10" name="Table 9">
            <a:extLst>
              <a:ext uri="{FF2B5EF4-FFF2-40B4-BE49-F238E27FC236}">
                <a16:creationId xmlns:a16="http://schemas.microsoft.com/office/drawing/2014/main" id="{FF0ECE88-47FB-4D11-ABBE-F68EF6053CB8}"/>
              </a:ext>
            </a:extLst>
          </p:cNvPr>
          <p:cNvGraphicFramePr>
            <a:graphicFrameLocks noGrp="1"/>
          </p:cNvGraphicFramePr>
          <p:nvPr>
            <p:extLst>
              <p:ext uri="{D42A27DB-BD31-4B8C-83A1-F6EECF244321}">
                <p14:modId xmlns:p14="http://schemas.microsoft.com/office/powerpoint/2010/main" val="1690928015"/>
              </p:ext>
            </p:extLst>
          </p:nvPr>
        </p:nvGraphicFramePr>
        <p:xfrm>
          <a:off x="5381201" y="2797175"/>
          <a:ext cx="3133656" cy="2088000"/>
        </p:xfrm>
        <a:graphic>
          <a:graphicData uri="http://schemas.openxmlformats.org/drawingml/2006/table">
            <a:tbl>
              <a:tblPr firstRow="1" bandRow="1">
                <a:tableStyleId>{5C22544A-7EE6-4342-B048-85BDC9FD1C3A}</a:tableStyleId>
              </a:tblPr>
              <a:tblGrid>
                <a:gridCol w="414276">
                  <a:extLst>
                    <a:ext uri="{9D8B030D-6E8A-4147-A177-3AD203B41FA5}">
                      <a16:colId xmlns:a16="http://schemas.microsoft.com/office/drawing/2014/main" val="2178632820"/>
                    </a:ext>
                  </a:extLst>
                </a:gridCol>
                <a:gridCol w="414276">
                  <a:extLst>
                    <a:ext uri="{9D8B030D-6E8A-4147-A177-3AD203B41FA5}">
                      <a16:colId xmlns:a16="http://schemas.microsoft.com/office/drawing/2014/main" val="1422952948"/>
                    </a:ext>
                  </a:extLst>
                </a:gridCol>
                <a:gridCol w="414276">
                  <a:extLst>
                    <a:ext uri="{9D8B030D-6E8A-4147-A177-3AD203B41FA5}">
                      <a16:colId xmlns:a16="http://schemas.microsoft.com/office/drawing/2014/main" val="217480731"/>
                    </a:ext>
                  </a:extLst>
                </a:gridCol>
                <a:gridCol w="324000">
                  <a:extLst>
                    <a:ext uri="{9D8B030D-6E8A-4147-A177-3AD203B41FA5}">
                      <a16:colId xmlns:a16="http://schemas.microsoft.com/office/drawing/2014/main" val="2333749528"/>
                    </a:ext>
                  </a:extLst>
                </a:gridCol>
                <a:gridCol w="324000">
                  <a:extLst>
                    <a:ext uri="{9D8B030D-6E8A-4147-A177-3AD203B41FA5}">
                      <a16:colId xmlns:a16="http://schemas.microsoft.com/office/drawing/2014/main" val="2299859283"/>
                    </a:ext>
                  </a:extLst>
                </a:gridCol>
                <a:gridCol w="414276">
                  <a:extLst>
                    <a:ext uri="{9D8B030D-6E8A-4147-A177-3AD203B41FA5}">
                      <a16:colId xmlns:a16="http://schemas.microsoft.com/office/drawing/2014/main" val="1365084762"/>
                    </a:ext>
                  </a:extLst>
                </a:gridCol>
                <a:gridCol w="414276">
                  <a:extLst>
                    <a:ext uri="{9D8B030D-6E8A-4147-A177-3AD203B41FA5}">
                      <a16:colId xmlns:a16="http://schemas.microsoft.com/office/drawing/2014/main" val="67638650"/>
                    </a:ext>
                  </a:extLst>
                </a:gridCol>
                <a:gridCol w="414276">
                  <a:extLst>
                    <a:ext uri="{9D8B030D-6E8A-4147-A177-3AD203B41FA5}">
                      <a16:colId xmlns:a16="http://schemas.microsoft.com/office/drawing/2014/main" val="143605539"/>
                    </a:ext>
                  </a:extLst>
                </a:gridCol>
              </a:tblGrid>
              <a:tr h="756000">
                <a:tc>
                  <a:txBody>
                    <a:bodyPr/>
                    <a:lstStyle/>
                    <a:p>
                      <a:endParaRPr lang="en-GB" sz="2400" b="0" dirty="0">
                        <a:solidFill>
                          <a:srgbClr val="5E5E5E"/>
                        </a:solidFill>
                        <a:latin typeface="Comic Sans MS" panose="030F0702030302020204" pitchFamily="66"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828045"/>
                  </a:ext>
                </a:extLst>
              </a:tr>
              <a:tr h="756000">
                <a:tc>
                  <a:txBody>
                    <a:bodyPr/>
                    <a:lstStyle/>
                    <a:p>
                      <a:r>
                        <a:rPr lang="en-GB" sz="2400" b="0" dirty="0">
                          <a:solidFill>
                            <a:srgbClr val="5E5E5E"/>
                          </a:solidFill>
                          <a:latin typeface="Comic Sans MS" panose="030F0702030302020204" pitchFamily="66" charset="0"/>
                          <a:cs typeface="Arial" panose="020B0604020202020204" pitchFamily="34" charset="0"/>
                        </a:rPr>
                        <a:t>−</a:t>
                      </a:r>
                      <a:endParaRPr lang="en-GB" sz="2400" b="0" dirty="0">
                        <a:solidFill>
                          <a:srgbClr val="5E5E5E"/>
                        </a:solidFill>
                        <a:latin typeface="Comic Sans MS" panose="030F0702030302020204" pitchFamily="66"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1</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5</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8</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4</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3</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dirty="0">
                          <a:solidFill>
                            <a:srgbClr val="5E5E5E"/>
                          </a:solidFill>
                          <a:latin typeface="Comic Sans MS" panose="030F0702030302020204" pitchFamily="66" charset="0"/>
                        </a:rPr>
                        <a:t>5</a:t>
                      </a:r>
                    </a:p>
                  </a:txBody>
                  <a:tcPr anchor="ctr">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1898814"/>
                  </a:ext>
                </a:extLst>
              </a:tr>
              <a:tr h="576000">
                <a:tc>
                  <a:txBody>
                    <a:bodyPr/>
                    <a:lstStyle/>
                    <a:p>
                      <a:endParaRPr lang="en-GB" sz="2400" b="0" dirty="0">
                        <a:solidFill>
                          <a:srgbClr val="5E5E5E"/>
                        </a:solidFill>
                        <a:latin typeface="Comic Sans MS" panose="030F0702030302020204"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dirty="0">
                        <a:solidFill>
                          <a:srgbClr val="5E5E5E"/>
                        </a:solidFill>
                        <a:latin typeface="Comic Sans MS" panose="030F0702030302020204" pitchFamily="66"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5E5E5E"/>
                        </a:solidFill>
                        <a:latin typeface="Comic Sans MS" panose="030F0702030302020204" pitchFamily="66"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5E5E5E"/>
                        </a:solidFill>
                        <a:latin typeface="Comic Sans MS" panose="030F0702030302020204" pitchFamily="66"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5E5E5E"/>
                        </a:solidFill>
                        <a:latin typeface="Comic Sans MS" panose="030F0702030302020204" pitchFamily="66"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5E5E5E"/>
                        </a:solidFill>
                        <a:latin typeface="Comic Sans MS" panose="030F0702030302020204" pitchFamily="66"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5E5E5E"/>
                        </a:solidFill>
                        <a:latin typeface="Comic Sans MS" panose="030F0702030302020204" pitchFamily="66"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dirty="0">
                        <a:solidFill>
                          <a:srgbClr val="5E5E5E"/>
                        </a:solidFill>
                        <a:latin typeface="Comic Sans MS" panose="030F0702030302020204" pitchFamily="66"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80807"/>
                  </a:ext>
                </a:extLst>
              </a:tr>
            </a:tbl>
          </a:graphicData>
        </a:graphic>
      </p:graphicFrame>
      <p:grpSp>
        <p:nvGrpSpPr>
          <p:cNvPr id="30" name="Group 29">
            <a:extLst>
              <a:ext uri="{FF2B5EF4-FFF2-40B4-BE49-F238E27FC236}">
                <a16:creationId xmlns:a16="http://schemas.microsoft.com/office/drawing/2014/main" id="{EF8409FE-1D50-4809-ADEA-2F462E0613B7}"/>
              </a:ext>
            </a:extLst>
          </p:cNvPr>
          <p:cNvGrpSpPr/>
          <p:nvPr/>
        </p:nvGrpSpPr>
        <p:grpSpPr>
          <a:xfrm>
            <a:off x="4043362" y="2688495"/>
            <a:ext cx="1028700" cy="1683287"/>
            <a:chOff x="4043362" y="2688495"/>
            <a:chExt cx="1028700" cy="1683287"/>
          </a:xfrm>
        </p:grpSpPr>
        <p:sp>
          <p:nvSpPr>
            <p:cNvPr id="11" name="TextBox 10">
              <a:extLst>
                <a:ext uri="{FF2B5EF4-FFF2-40B4-BE49-F238E27FC236}">
                  <a16:creationId xmlns:a16="http://schemas.microsoft.com/office/drawing/2014/main" id="{88BA3668-C591-4D3C-B1B4-6D4D9763FA74}"/>
                </a:ext>
              </a:extLst>
            </p:cNvPr>
            <p:cNvSpPr txBox="1"/>
            <p:nvPr/>
          </p:nvSpPr>
          <p:spPr bwMode="auto">
            <a:xfrm>
              <a:off x="4277026" y="2688495"/>
              <a:ext cx="56137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solidFill>
                    <a:srgbClr val="5E5E5E"/>
                  </a:solidFill>
                  <a:latin typeface="Comic Sans MS" panose="030F0702030302020204" pitchFamily="66" charset="0"/>
                  <a:ea typeface="Myriad Pro Semibold" charset="0"/>
                  <a:cs typeface="Arial" panose="020B0604020202020204" pitchFamily="34" charset="0"/>
                </a:rPr>
                <a:t>− 1</a:t>
              </a:r>
              <a:endParaRPr lang="en-GB" sz="2400" dirty="0">
                <a:solidFill>
                  <a:srgbClr val="5E5E5E"/>
                </a:solidFill>
                <a:latin typeface="Comic Sans MS" panose="030F0702030302020204" pitchFamily="66" charset="0"/>
                <a:ea typeface="Myriad Pro Semibold" charset="0"/>
                <a:cs typeface="Myriad Pro Semibold" charset="0"/>
              </a:endParaRPr>
            </a:p>
          </p:txBody>
        </p:sp>
        <p:sp>
          <p:nvSpPr>
            <p:cNvPr id="12" name="TextBox 11">
              <a:extLst>
                <a:ext uri="{FF2B5EF4-FFF2-40B4-BE49-F238E27FC236}">
                  <a16:creationId xmlns:a16="http://schemas.microsoft.com/office/drawing/2014/main" id="{191D8254-7E2B-4826-8EFE-11CFCB1D2F7A}"/>
                </a:ext>
              </a:extLst>
            </p:cNvPr>
            <p:cNvSpPr txBox="1"/>
            <p:nvPr/>
          </p:nvSpPr>
          <p:spPr bwMode="auto">
            <a:xfrm>
              <a:off x="4277026" y="3947050"/>
              <a:ext cx="56137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solidFill>
                    <a:srgbClr val="5E5E5E"/>
                  </a:solidFill>
                  <a:latin typeface="Comic Sans MS" panose="030F0702030302020204" pitchFamily="66" charset="0"/>
                  <a:ea typeface="Myriad Pro Semibold" charset="0"/>
                  <a:cs typeface="Arial" panose="020B0604020202020204" pitchFamily="34" charset="0"/>
                </a:rPr>
                <a:t>− 1</a:t>
              </a:r>
              <a:endParaRPr lang="en-GB" sz="2400" dirty="0">
                <a:solidFill>
                  <a:srgbClr val="5E5E5E"/>
                </a:solidFill>
                <a:latin typeface="Comic Sans MS" panose="030F0702030302020204" pitchFamily="66" charset="0"/>
                <a:ea typeface="Myriad Pro Semibold" charset="0"/>
                <a:cs typeface="Myriad Pro Semibold" charset="0"/>
              </a:endParaRPr>
            </a:p>
          </p:txBody>
        </p:sp>
        <p:cxnSp>
          <p:nvCxnSpPr>
            <p:cNvPr id="13" name="Straight Arrow Connector 12">
              <a:extLst>
                <a:ext uri="{FF2B5EF4-FFF2-40B4-BE49-F238E27FC236}">
                  <a16:creationId xmlns:a16="http://schemas.microsoft.com/office/drawing/2014/main" id="{26706534-39F5-4EA6-BA98-6628B5043189}"/>
                </a:ext>
              </a:extLst>
            </p:cNvPr>
            <p:cNvCxnSpPr>
              <a:cxnSpLocks/>
            </p:cNvCxnSpPr>
            <p:nvPr/>
          </p:nvCxnSpPr>
          <p:spPr bwMode="auto">
            <a:xfrm>
              <a:off x="4043362" y="3149157"/>
              <a:ext cx="1028700"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839B4106-F7C7-4FCA-BAF3-EDE81D66A868}"/>
                </a:ext>
              </a:extLst>
            </p:cNvPr>
            <p:cNvCxnSpPr>
              <a:cxnSpLocks/>
            </p:cNvCxnSpPr>
            <p:nvPr/>
          </p:nvCxnSpPr>
          <p:spPr bwMode="auto">
            <a:xfrm>
              <a:off x="4043362" y="3898457"/>
              <a:ext cx="1028700"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TextBox 23">
            <a:extLst>
              <a:ext uri="{FF2B5EF4-FFF2-40B4-BE49-F238E27FC236}">
                <a16:creationId xmlns:a16="http://schemas.microsoft.com/office/drawing/2014/main" id="{65CBE223-F2B5-4517-85DB-F491CFCBB911}"/>
              </a:ext>
            </a:extLst>
          </p:cNvPr>
          <p:cNvSpPr txBox="1"/>
          <p:nvPr/>
        </p:nvSpPr>
        <p:spPr bwMode="auto">
          <a:xfrm>
            <a:off x="6623039" y="4405121"/>
            <a:ext cx="32252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solidFill>
                  <a:srgbClr val="5E5E5E"/>
                </a:solidFill>
                <a:latin typeface="Comic Sans MS" panose="030F0702030302020204" pitchFamily="66" charset="0"/>
                <a:ea typeface="Myriad Pro Semibold" charset="0"/>
                <a:cs typeface="Arial" panose="020B0604020202020204" pitchFamily="34" charset="0"/>
              </a:rPr>
              <a:t>1</a:t>
            </a:r>
            <a:endParaRPr lang="en-GB" sz="2400" dirty="0">
              <a:solidFill>
                <a:srgbClr val="5E5E5E"/>
              </a:solidFill>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C2E8A1F6-6C93-4095-92CB-AE96DBC337F2}"/>
              </a:ext>
            </a:extLst>
          </p:cNvPr>
          <p:cNvSpPr txBox="1"/>
          <p:nvPr/>
        </p:nvSpPr>
        <p:spPr bwMode="auto">
          <a:xfrm>
            <a:off x="6207667" y="4405121"/>
            <a:ext cx="37221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solidFill>
                  <a:srgbClr val="5E5E5E"/>
                </a:solidFill>
                <a:latin typeface="Comic Sans MS" panose="030F0702030302020204" pitchFamily="66" charset="0"/>
                <a:ea typeface="Myriad Pro Semibold" charset="0"/>
                <a:cs typeface="Arial" panose="020B0604020202020204" pitchFamily="34" charset="0"/>
              </a:rPr>
              <a:t>4</a:t>
            </a:r>
            <a:endParaRPr lang="en-GB" sz="2400" dirty="0">
              <a:solidFill>
                <a:srgbClr val="5E5E5E"/>
              </a:solidFill>
              <a:latin typeface="Comic Sans MS" panose="030F0702030302020204" pitchFamily="66" charset="0"/>
              <a:ea typeface="Myriad Pro Semibold" charset="0"/>
              <a:cs typeface="Myriad Pro Semibold" charset="0"/>
            </a:endParaRPr>
          </a:p>
        </p:txBody>
      </p:sp>
      <p:sp>
        <p:nvSpPr>
          <p:cNvPr id="26" name="TextBox 25">
            <a:extLst>
              <a:ext uri="{FF2B5EF4-FFF2-40B4-BE49-F238E27FC236}">
                <a16:creationId xmlns:a16="http://schemas.microsoft.com/office/drawing/2014/main" id="{501AFD0E-B69E-4927-9538-676039EACC66}"/>
              </a:ext>
            </a:extLst>
          </p:cNvPr>
          <p:cNvSpPr txBox="1"/>
          <p:nvPr/>
        </p:nvSpPr>
        <p:spPr bwMode="auto">
          <a:xfrm>
            <a:off x="6948199" y="4405121"/>
            <a:ext cx="26962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solidFill>
                  <a:srgbClr val="5E5E5E"/>
                </a:solidFill>
                <a:latin typeface="Comic Sans MS" panose="030F0702030302020204" pitchFamily="66" charset="0"/>
                <a:ea typeface="Myriad Pro Semibold" charset="0"/>
                <a:cs typeface="Arial" panose="020B0604020202020204" pitchFamily="34" charset="0"/>
              </a:rPr>
              <a:t>,</a:t>
            </a:r>
            <a:endParaRPr lang="en-GB" sz="2400" dirty="0">
              <a:solidFill>
                <a:srgbClr val="5E5E5E"/>
              </a:solidFill>
              <a:latin typeface="Comic Sans MS" panose="030F0702030302020204" pitchFamily="66" charset="0"/>
              <a:ea typeface="Myriad Pro Semibold" charset="0"/>
              <a:cs typeface="Myriad Pro Semibold" charset="0"/>
            </a:endParaRPr>
          </a:p>
        </p:txBody>
      </p:sp>
      <p:sp>
        <p:nvSpPr>
          <p:cNvPr id="27" name="TextBox 26">
            <a:extLst>
              <a:ext uri="{FF2B5EF4-FFF2-40B4-BE49-F238E27FC236}">
                <a16:creationId xmlns:a16="http://schemas.microsoft.com/office/drawing/2014/main" id="{28636FB6-61FE-4B07-A3EB-6B26740E4304}"/>
              </a:ext>
            </a:extLst>
          </p:cNvPr>
          <p:cNvSpPr txBox="1"/>
          <p:nvPr/>
        </p:nvSpPr>
        <p:spPr bwMode="auto">
          <a:xfrm>
            <a:off x="7271813" y="4405121"/>
            <a:ext cx="37221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solidFill>
                  <a:srgbClr val="5E5E5E"/>
                </a:solidFill>
                <a:latin typeface="Comic Sans MS" panose="030F0702030302020204" pitchFamily="66" charset="0"/>
                <a:ea typeface="Myriad Pro Semibold" charset="0"/>
                <a:cs typeface="Arial" panose="020B0604020202020204" pitchFamily="34" charset="0"/>
              </a:rPr>
              <a:t>5</a:t>
            </a:r>
            <a:endParaRPr lang="en-GB" sz="2400" dirty="0">
              <a:solidFill>
                <a:srgbClr val="5E5E5E"/>
              </a:solidFill>
              <a:latin typeface="Comic Sans MS" panose="030F0702030302020204" pitchFamily="66" charset="0"/>
              <a:ea typeface="Myriad Pro Semibold" charset="0"/>
              <a:cs typeface="Myriad Pro Semibold" charset="0"/>
            </a:endParaRPr>
          </a:p>
        </p:txBody>
      </p:sp>
      <p:sp>
        <p:nvSpPr>
          <p:cNvPr id="28" name="TextBox 27">
            <a:extLst>
              <a:ext uri="{FF2B5EF4-FFF2-40B4-BE49-F238E27FC236}">
                <a16:creationId xmlns:a16="http://schemas.microsoft.com/office/drawing/2014/main" id="{0A0C40F9-234D-4C97-9937-66542835E46A}"/>
              </a:ext>
            </a:extLst>
          </p:cNvPr>
          <p:cNvSpPr txBox="1"/>
          <p:nvPr/>
        </p:nvSpPr>
        <p:spPr bwMode="auto">
          <a:xfrm>
            <a:off x="7685914" y="4405121"/>
            <a:ext cx="37221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solidFill>
                  <a:srgbClr val="5E5E5E"/>
                </a:solidFill>
                <a:latin typeface="Comic Sans MS" panose="030F0702030302020204" pitchFamily="66" charset="0"/>
                <a:ea typeface="Myriad Pro Semibold" charset="0"/>
                <a:cs typeface="Arial" panose="020B0604020202020204" pitchFamily="34" charset="0"/>
              </a:rPr>
              <a:t>6</a:t>
            </a:r>
            <a:endParaRPr lang="en-GB" sz="2400" dirty="0">
              <a:solidFill>
                <a:srgbClr val="5E5E5E"/>
              </a:solidFill>
              <a:latin typeface="Comic Sans MS" panose="030F0702030302020204" pitchFamily="66" charset="0"/>
              <a:ea typeface="Myriad Pro Semibold" charset="0"/>
              <a:cs typeface="Myriad Pro Semibold" charset="0"/>
            </a:endParaRPr>
          </a:p>
        </p:txBody>
      </p:sp>
      <p:sp>
        <p:nvSpPr>
          <p:cNvPr id="29" name="TextBox 28">
            <a:extLst>
              <a:ext uri="{FF2B5EF4-FFF2-40B4-BE49-F238E27FC236}">
                <a16:creationId xmlns:a16="http://schemas.microsoft.com/office/drawing/2014/main" id="{5BD519CE-ADA7-477B-BD33-0102B033B1FD}"/>
              </a:ext>
            </a:extLst>
          </p:cNvPr>
          <p:cNvSpPr txBox="1"/>
          <p:nvPr/>
        </p:nvSpPr>
        <p:spPr bwMode="auto">
          <a:xfrm>
            <a:off x="8099354" y="4405121"/>
            <a:ext cx="37221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solidFill>
                  <a:srgbClr val="5E5E5E"/>
                </a:solidFill>
                <a:latin typeface="Comic Sans MS" panose="030F0702030302020204" pitchFamily="66" charset="0"/>
                <a:ea typeface="Myriad Pro Semibold" charset="0"/>
                <a:cs typeface="Arial" panose="020B0604020202020204" pitchFamily="34" charset="0"/>
              </a:rPr>
              <a:t>4</a:t>
            </a:r>
            <a:endParaRPr lang="en-GB" sz="2400" dirty="0">
              <a:solidFill>
                <a:srgbClr val="5E5E5E"/>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0E3F1716-A5DA-4808-9653-50453716BFDD}"/>
              </a:ext>
            </a:extLst>
          </p:cNvPr>
          <p:cNvSpPr txBox="1"/>
          <p:nvPr/>
        </p:nvSpPr>
        <p:spPr bwMode="auto">
          <a:xfrm>
            <a:off x="5792164" y="4405121"/>
            <a:ext cx="37221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solidFill>
                  <a:srgbClr val="5E5E5E"/>
                </a:solidFill>
                <a:latin typeface="Comic Sans MS" panose="030F0702030302020204" pitchFamily="66" charset="0"/>
                <a:ea typeface="Myriad Pro Semibold" charset="0"/>
                <a:cs typeface="Arial" panose="020B0604020202020204" pitchFamily="34" charset="0"/>
              </a:rPr>
              <a:t>0</a:t>
            </a:r>
            <a:endParaRPr lang="en-GB" sz="2400" dirty="0">
              <a:solidFill>
                <a:srgbClr val="5E5E5E"/>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311736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6:12</a:t>
            </a:r>
          </a:p>
        </p:txBody>
      </p:sp>
      <p:pic>
        <p:nvPicPr>
          <p:cNvPr id="4" name="Picture 3">
            <a:extLst>
              <a:ext uri="{FF2B5EF4-FFF2-40B4-BE49-F238E27FC236}">
                <a16:creationId xmlns:a16="http://schemas.microsoft.com/office/drawing/2014/main" id="{BDB9D559-31C7-4E21-8D33-FFF984154CE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45295" y="2137541"/>
            <a:ext cx="5453411" cy="2798629"/>
          </a:xfrm>
          <a:prstGeom prst="rect">
            <a:avLst/>
          </a:prstGeom>
        </p:spPr>
      </p:pic>
      <p:sp>
        <p:nvSpPr>
          <p:cNvPr id="5" name="TextBox 4">
            <a:extLst>
              <a:ext uri="{FF2B5EF4-FFF2-40B4-BE49-F238E27FC236}">
                <a16:creationId xmlns:a16="http://schemas.microsoft.com/office/drawing/2014/main" id="{1328FEC5-938D-43F7-A934-25F29EDA71EC}"/>
              </a:ext>
            </a:extLst>
          </p:cNvPr>
          <p:cNvSpPr txBox="1"/>
          <p:nvPr/>
        </p:nvSpPr>
        <p:spPr bwMode="auto">
          <a:xfrm>
            <a:off x="2513610" y="1427413"/>
            <a:ext cx="131799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b="1" dirty="0">
                <a:latin typeface="Myriad Pro Semibold"/>
                <a:ea typeface="Myriad Pro Semibold" charset="0"/>
                <a:cs typeface="Arial" panose="020B0604020202020204" pitchFamily="34" charset="0"/>
              </a:rPr>
              <a:t>Mental</a:t>
            </a:r>
            <a:br>
              <a:rPr lang="en-GB" sz="2400" b="1" dirty="0">
                <a:latin typeface="Myriad Pro Semibold"/>
                <a:ea typeface="Myriad Pro Semibold" charset="0"/>
                <a:cs typeface="Arial" panose="020B0604020202020204" pitchFamily="34" charset="0"/>
              </a:rPr>
            </a:br>
            <a:r>
              <a:rPr lang="en-GB" sz="2400" b="1" dirty="0">
                <a:latin typeface="Myriad Pro Semibold"/>
                <a:ea typeface="Myriad Pro Semibold" charset="0"/>
                <a:cs typeface="Arial" panose="020B0604020202020204" pitchFamily="34" charset="0"/>
              </a:rPr>
              <a:t>method</a:t>
            </a:r>
            <a:endParaRPr lang="en-GB" sz="2400" b="1"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32E0DEB4-B22E-435E-AA36-5FFD8C136BC6}"/>
              </a:ext>
            </a:extLst>
          </p:cNvPr>
          <p:cNvSpPr txBox="1"/>
          <p:nvPr/>
        </p:nvSpPr>
        <p:spPr bwMode="auto">
          <a:xfrm>
            <a:off x="5328367" y="1427413"/>
            <a:ext cx="131799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b="1" dirty="0">
                <a:latin typeface="Myriad Pro Semibold"/>
                <a:ea typeface="Myriad Pro Semibold" charset="0"/>
                <a:cs typeface="Arial" panose="020B0604020202020204" pitchFamily="34" charset="0"/>
              </a:rPr>
              <a:t>Written</a:t>
            </a:r>
            <a:br>
              <a:rPr lang="en-GB" sz="2400" b="1" dirty="0">
                <a:latin typeface="Myriad Pro Semibold"/>
                <a:ea typeface="Myriad Pro Semibold" charset="0"/>
                <a:cs typeface="Arial" panose="020B0604020202020204" pitchFamily="34" charset="0"/>
              </a:rPr>
            </a:br>
            <a:r>
              <a:rPr lang="en-GB" sz="2400" b="1" dirty="0">
                <a:latin typeface="Myriad Pro Semibold"/>
                <a:ea typeface="Myriad Pro Semibold" charset="0"/>
                <a:cs typeface="Arial" panose="020B0604020202020204" pitchFamily="34" charset="0"/>
              </a:rPr>
              <a:t>method</a:t>
            </a:r>
            <a:endParaRPr lang="en-GB" sz="2400" b="1"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8ADDEAF4-A843-450C-AC77-93C4CA065A8C}"/>
              </a:ext>
            </a:extLst>
          </p:cNvPr>
          <p:cNvSpPr txBox="1"/>
          <p:nvPr/>
        </p:nvSpPr>
        <p:spPr bwMode="auto">
          <a:xfrm>
            <a:off x="60079" y="2116998"/>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a:ea typeface="Myriad Pro Semibold" charset="0"/>
                <a:cs typeface="Arial" panose="020B0604020202020204" pitchFamily="34" charset="0"/>
              </a:rPr>
              <a:t>308,724 − 10,000</a:t>
            </a:r>
            <a:endParaRPr lang="en-GB" sz="20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93681613-CBEC-41CE-8C3D-D4B95F7F363B}"/>
              </a:ext>
            </a:extLst>
          </p:cNvPr>
          <p:cNvSpPr txBox="1"/>
          <p:nvPr/>
        </p:nvSpPr>
        <p:spPr bwMode="auto">
          <a:xfrm>
            <a:off x="142290" y="4505323"/>
            <a:ext cx="1899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a:ea typeface="Myriad Pro Semibold" charset="0"/>
                <a:cs typeface="Arial" panose="020B0604020202020204" pitchFamily="34" charset="0"/>
              </a:rPr>
              <a:t>20,000 − 9,999</a:t>
            </a:r>
            <a:endParaRPr lang="en-GB" sz="20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1622581C-B005-4C64-BED7-3AC7D36D78F9}"/>
              </a:ext>
            </a:extLst>
          </p:cNvPr>
          <p:cNvSpPr txBox="1"/>
          <p:nvPr/>
        </p:nvSpPr>
        <p:spPr bwMode="auto">
          <a:xfrm>
            <a:off x="628994" y="5561359"/>
            <a:ext cx="1899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a:ea typeface="Myriad Pro Semibold" charset="0"/>
                <a:cs typeface="Arial" panose="020B0604020202020204" pitchFamily="34" charset="0"/>
              </a:rPr>
              <a:t>78,921 − 3,000</a:t>
            </a:r>
            <a:endParaRPr lang="en-GB" sz="20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E1827BED-50FB-4A5B-85BD-B62C3F23A7CA}"/>
              </a:ext>
            </a:extLst>
          </p:cNvPr>
          <p:cNvSpPr txBox="1"/>
          <p:nvPr/>
        </p:nvSpPr>
        <p:spPr bwMode="auto">
          <a:xfrm>
            <a:off x="2942387" y="4997457"/>
            <a:ext cx="3259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a:ea typeface="Myriad Pro Semibold" charset="0"/>
                <a:cs typeface="Arial" panose="020B0604020202020204" pitchFamily="34" charset="0"/>
              </a:rPr>
              <a:t>426 + 784,000 + 3,000,000</a:t>
            </a:r>
            <a:endParaRPr lang="en-GB" sz="20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B257A3B5-B268-40D7-A8CC-CDCCB045AC1B}"/>
              </a:ext>
            </a:extLst>
          </p:cNvPr>
          <p:cNvSpPr txBox="1"/>
          <p:nvPr/>
        </p:nvSpPr>
        <p:spPr bwMode="auto">
          <a:xfrm>
            <a:off x="2926748" y="5819138"/>
            <a:ext cx="2541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a:ea typeface="Myriad Pro Semibold" charset="0"/>
                <a:cs typeface="Arial" panose="020B0604020202020204" pitchFamily="34" charset="0"/>
              </a:rPr>
              <a:t>9,000,000 − 437,208</a:t>
            </a:r>
            <a:endParaRPr lang="en-GB" sz="20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4E35E9F2-C819-457D-B650-57FE47027396}"/>
              </a:ext>
            </a:extLst>
          </p:cNvPr>
          <p:cNvSpPr txBox="1"/>
          <p:nvPr/>
        </p:nvSpPr>
        <p:spPr bwMode="auto">
          <a:xfrm>
            <a:off x="7031851" y="4683518"/>
            <a:ext cx="2042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a:ea typeface="Myriad Pro Semibold" charset="0"/>
                <a:cs typeface="Arial" panose="020B0604020202020204" pitchFamily="34" charset="0"/>
              </a:rPr>
              <a:t>43,701 − 34,067</a:t>
            </a:r>
            <a:endParaRPr lang="en-GB" sz="2000" dirty="0">
              <a:latin typeface="Myriad Pro Semibold"/>
              <a:ea typeface="Myriad Pro Semibold" charset="0"/>
              <a:cs typeface="Myriad Pro Semibold" charset="0"/>
            </a:endParaRPr>
          </a:p>
        </p:txBody>
      </p:sp>
      <p:sp>
        <p:nvSpPr>
          <p:cNvPr id="13" name="TextBox 12">
            <a:extLst>
              <a:ext uri="{FF2B5EF4-FFF2-40B4-BE49-F238E27FC236}">
                <a16:creationId xmlns:a16="http://schemas.microsoft.com/office/drawing/2014/main" id="{5E2B66D1-759E-4473-8842-91021FFB3440}"/>
              </a:ext>
            </a:extLst>
          </p:cNvPr>
          <p:cNvSpPr txBox="1"/>
          <p:nvPr/>
        </p:nvSpPr>
        <p:spPr bwMode="auto">
          <a:xfrm>
            <a:off x="6889183" y="2137542"/>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a:ea typeface="Myriad Pro Semibold" charset="0"/>
                <a:cs typeface="Arial" panose="020B0604020202020204" pitchFamily="34" charset="0"/>
              </a:rPr>
              <a:t>103,436 + 45,618</a:t>
            </a:r>
            <a:endParaRPr lang="en-GB" sz="2000" dirty="0">
              <a:latin typeface="Myriad Pro Semibold"/>
              <a:ea typeface="Myriad Pro Semibold" charset="0"/>
              <a:cs typeface="Myriad Pro Semibold" charset="0"/>
            </a:endParaRPr>
          </a:p>
        </p:txBody>
      </p:sp>
      <p:sp>
        <p:nvSpPr>
          <p:cNvPr id="14" name="TextBox 13">
            <a:extLst>
              <a:ext uri="{FF2B5EF4-FFF2-40B4-BE49-F238E27FC236}">
                <a16:creationId xmlns:a16="http://schemas.microsoft.com/office/drawing/2014/main" id="{C428AFBB-21B5-4969-BABF-B1AC90CC1B9B}"/>
              </a:ext>
            </a:extLst>
          </p:cNvPr>
          <p:cNvSpPr txBox="1"/>
          <p:nvPr/>
        </p:nvSpPr>
        <p:spPr bwMode="auto">
          <a:xfrm>
            <a:off x="6452145" y="5655161"/>
            <a:ext cx="2398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latin typeface="Myriad Pro Semibold"/>
                <a:ea typeface="Myriad Pro Semibold" charset="0"/>
                <a:cs typeface="Arial" panose="020B0604020202020204" pitchFamily="34" charset="0"/>
              </a:rPr>
              <a:t>1,070,640 − 65,231</a:t>
            </a:r>
            <a:endParaRPr lang="en-GB" sz="20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147931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1:2</a:t>
            </a:r>
          </a:p>
        </p:txBody>
      </p:sp>
      <p:graphicFrame>
        <p:nvGraphicFramePr>
          <p:cNvPr id="9" name="Table 8">
            <a:extLst>
              <a:ext uri="{FF2B5EF4-FFF2-40B4-BE49-F238E27FC236}">
                <a16:creationId xmlns:a16="http://schemas.microsoft.com/office/drawing/2014/main" id="{18CBDEE5-5F17-4898-A533-C41CE8C600A0}"/>
              </a:ext>
            </a:extLst>
          </p:cNvPr>
          <p:cNvGraphicFramePr>
            <a:graphicFrameLocks noGrp="1"/>
          </p:cNvGraphicFramePr>
          <p:nvPr>
            <p:extLst>
              <p:ext uri="{D42A27DB-BD31-4B8C-83A1-F6EECF244321}">
                <p14:modId xmlns:p14="http://schemas.microsoft.com/office/powerpoint/2010/main" val="434524092"/>
              </p:ext>
            </p:extLst>
          </p:nvPr>
        </p:nvGraphicFramePr>
        <p:xfrm>
          <a:off x="964836" y="1822919"/>
          <a:ext cx="718088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338638">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338638">
                  <a:extLst>
                    <a:ext uri="{9D8B030D-6E8A-4147-A177-3AD203B41FA5}">
                      <a16:colId xmlns:a16="http://schemas.microsoft.com/office/drawing/2014/main" val="2395808762"/>
                    </a:ext>
                  </a:extLst>
                </a:gridCol>
                <a:gridCol w="108000">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108000">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 tenth</a:t>
                      </a:r>
                    </a:p>
                  </a:txBody>
                  <a:tcPr marL="68580" marR="68580" marT="0" marB="0">
                    <a:lnL>
                      <a:noFill/>
                    </a:lnL>
                    <a:lnR>
                      <a:noFill/>
                    </a:lnR>
                    <a:lnT>
                      <a:noFill/>
                    </a:lnT>
                    <a:lnB>
                      <a:noFill/>
                    </a:lnB>
                  </a:tcPr>
                </a:tc>
                <a:extLst>
                  <a:ext uri="{0D108BD9-81ED-4DB2-BD59-A6C34878D82A}">
                    <a16:rowId xmlns:a16="http://schemas.microsoft.com/office/drawing/2014/main" val="2720612376"/>
                  </a:ext>
                </a:extLst>
              </a:tr>
            </a:tbl>
          </a:graphicData>
        </a:graphic>
      </p:graphicFrame>
      <p:graphicFrame>
        <p:nvGraphicFramePr>
          <p:cNvPr id="11" name="Table 10">
            <a:extLst>
              <a:ext uri="{FF2B5EF4-FFF2-40B4-BE49-F238E27FC236}">
                <a16:creationId xmlns:a16="http://schemas.microsoft.com/office/drawing/2014/main" id="{855CEE02-4FB3-4DB1-87EF-7806440CB48E}"/>
              </a:ext>
            </a:extLst>
          </p:cNvPr>
          <p:cNvGraphicFramePr>
            <a:graphicFrameLocks noGrp="1"/>
          </p:cNvGraphicFramePr>
          <p:nvPr>
            <p:extLst>
              <p:ext uri="{D42A27DB-BD31-4B8C-83A1-F6EECF244321}">
                <p14:modId xmlns:p14="http://schemas.microsoft.com/office/powerpoint/2010/main" val="3042437115"/>
              </p:ext>
            </p:extLst>
          </p:nvPr>
        </p:nvGraphicFramePr>
        <p:xfrm>
          <a:off x="964836" y="2229431"/>
          <a:ext cx="718088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338638">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108000">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a:t>
                      </a:r>
                    </a:p>
                  </a:txBody>
                  <a:tcPr marL="68580" marR="68580" marT="0" marB="0">
                    <a:lnL>
                      <a:noFill/>
                    </a:lnL>
                    <a:lnR>
                      <a:noFill/>
                    </a:lnR>
                    <a:lnT>
                      <a:noFill/>
                    </a:lnT>
                    <a:lnB>
                      <a:noFill/>
                    </a:lnB>
                  </a:tcPr>
                </a:tc>
                <a:extLst>
                  <a:ext uri="{0D108BD9-81ED-4DB2-BD59-A6C34878D82A}">
                    <a16:rowId xmlns:a16="http://schemas.microsoft.com/office/drawing/2014/main" val="4107721511"/>
                  </a:ext>
                </a:extLst>
              </a:tr>
            </a:tbl>
          </a:graphicData>
        </a:graphic>
      </p:graphicFrame>
      <p:graphicFrame>
        <p:nvGraphicFramePr>
          <p:cNvPr id="12" name="Table 11">
            <a:extLst>
              <a:ext uri="{FF2B5EF4-FFF2-40B4-BE49-F238E27FC236}">
                <a16:creationId xmlns:a16="http://schemas.microsoft.com/office/drawing/2014/main" id="{2FBEA801-A68A-4C54-81D8-DEFBA37B7F76}"/>
              </a:ext>
            </a:extLst>
          </p:cNvPr>
          <p:cNvGraphicFramePr>
            <a:graphicFrameLocks noGrp="1"/>
          </p:cNvGraphicFramePr>
          <p:nvPr>
            <p:extLst>
              <p:ext uri="{D42A27DB-BD31-4B8C-83A1-F6EECF244321}">
                <p14:modId xmlns:p14="http://schemas.microsoft.com/office/powerpoint/2010/main" val="2094939828"/>
              </p:ext>
            </p:extLst>
          </p:nvPr>
        </p:nvGraphicFramePr>
        <p:xfrm>
          <a:off x="964836" y="2635943"/>
          <a:ext cx="718088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338638">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108000">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6000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ten</a:t>
                      </a:r>
                    </a:p>
                  </a:txBody>
                  <a:tcPr marL="68580" marR="68580" marT="0" marB="0">
                    <a:lnL>
                      <a:noFill/>
                    </a:lnL>
                    <a:lnR>
                      <a:noFill/>
                    </a:lnR>
                    <a:lnT>
                      <a:noFill/>
                    </a:lnT>
                    <a:lnB>
                      <a:noFill/>
                    </a:lnB>
                  </a:tcPr>
                </a:tc>
                <a:extLst>
                  <a:ext uri="{0D108BD9-81ED-4DB2-BD59-A6C34878D82A}">
                    <a16:rowId xmlns:a16="http://schemas.microsoft.com/office/drawing/2014/main" val="1096248991"/>
                  </a:ext>
                </a:extLst>
              </a:tr>
            </a:tbl>
          </a:graphicData>
        </a:graphic>
      </p:graphicFrame>
      <p:graphicFrame>
        <p:nvGraphicFramePr>
          <p:cNvPr id="13" name="Table 12">
            <a:extLst>
              <a:ext uri="{FF2B5EF4-FFF2-40B4-BE49-F238E27FC236}">
                <a16:creationId xmlns:a16="http://schemas.microsoft.com/office/drawing/2014/main" id="{78DAF22B-E98B-421B-90A1-C15695DDA4FF}"/>
              </a:ext>
            </a:extLst>
          </p:cNvPr>
          <p:cNvGraphicFramePr>
            <a:graphicFrameLocks noGrp="1"/>
          </p:cNvGraphicFramePr>
          <p:nvPr>
            <p:extLst>
              <p:ext uri="{D42A27DB-BD31-4B8C-83A1-F6EECF244321}">
                <p14:modId xmlns:p14="http://schemas.microsoft.com/office/powerpoint/2010/main" val="187299068"/>
              </p:ext>
            </p:extLst>
          </p:nvPr>
        </p:nvGraphicFramePr>
        <p:xfrm>
          <a:off x="964836" y="3042455"/>
          <a:ext cx="718088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338638">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108000">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40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 hundred</a:t>
                      </a:r>
                    </a:p>
                  </a:txBody>
                  <a:tcPr marL="68580" marR="68580" marT="0" marB="0">
                    <a:lnL>
                      <a:noFill/>
                    </a:lnL>
                    <a:lnR>
                      <a:noFill/>
                    </a:lnR>
                    <a:lnT>
                      <a:noFill/>
                    </a:lnT>
                    <a:lnB>
                      <a:noFill/>
                    </a:lnB>
                  </a:tcPr>
                </a:tc>
                <a:extLst>
                  <a:ext uri="{0D108BD9-81ED-4DB2-BD59-A6C34878D82A}">
                    <a16:rowId xmlns:a16="http://schemas.microsoft.com/office/drawing/2014/main" val="2749684219"/>
                  </a:ext>
                </a:extLst>
              </a:tr>
            </a:tbl>
          </a:graphicData>
        </a:graphic>
      </p:graphicFrame>
      <p:graphicFrame>
        <p:nvGraphicFramePr>
          <p:cNvPr id="14" name="Table 13">
            <a:extLst>
              <a:ext uri="{FF2B5EF4-FFF2-40B4-BE49-F238E27FC236}">
                <a16:creationId xmlns:a16="http://schemas.microsoft.com/office/drawing/2014/main" id="{4F31735F-9B18-474B-ABCF-DFFFAF9960D6}"/>
              </a:ext>
            </a:extLst>
          </p:cNvPr>
          <p:cNvGraphicFramePr>
            <a:graphicFrameLocks noGrp="1"/>
          </p:cNvGraphicFramePr>
          <p:nvPr>
            <p:extLst>
              <p:ext uri="{D42A27DB-BD31-4B8C-83A1-F6EECF244321}">
                <p14:modId xmlns:p14="http://schemas.microsoft.com/office/powerpoint/2010/main" val="2265071103"/>
              </p:ext>
            </p:extLst>
          </p:nvPr>
        </p:nvGraphicFramePr>
        <p:xfrm>
          <a:off x="979125" y="3448967"/>
          <a:ext cx="716686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338638">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93980">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 thousand</a:t>
                      </a:r>
                    </a:p>
                  </a:txBody>
                  <a:tcPr marL="68580" marR="68580" marT="0" marB="0">
                    <a:lnL>
                      <a:noFill/>
                    </a:lnL>
                    <a:lnR>
                      <a:noFill/>
                    </a:lnR>
                    <a:lnT>
                      <a:noFill/>
                    </a:lnT>
                    <a:lnB>
                      <a:noFill/>
                    </a:lnB>
                  </a:tcPr>
                </a:tc>
                <a:extLst>
                  <a:ext uri="{0D108BD9-81ED-4DB2-BD59-A6C34878D82A}">
                    <a16:rowId xmlns:a16="http://schemas.microsoft.com/office/drawing/2014/main" val="3592161558"/>
                  </a:ext>
                </a:extLst>
              </a:tr>
            </a:tbl>
          </a:graphicData>
        </a:graphic>
      </p:graphicFrame>
      <p:graphicFrame>
        <p:nvGraphicFramePr>
          <p:cNvPr id="15" name="Table 14">
            <a:extLst>
              <a:ext uri="{FF2B5EF4-FFF2-40B4-BE49-F238E27FC236}">
                <a16:creationId xmlns:a16="http://schemas.microsoft.com/office/drawing/2014/main" id="{B08046F9-F0F1-475B-8FBF-82D232FE4790}"/>
              </a:ext>
            </a:extLst>
          </p:cNvPr>
          <p:cNvGraphicFramePr>
            <a:graphicFrameLocks noGrp="1"/>
          </p:cNvGraphicFramePr>
          <p:nvPr>
            <p:extLst>
              <p:ext uri="{D42A27DB-BD31-4B8C-83A1-F6EECF244321}">
                <p14:modId xmlns:p14="http://schemas.microsoft.com/office/powerpoint/2010/main" val="1866839581"/>
              </p:ext>
            </p:extLst>
          </p:nvPr>
        </p:nvGraphicFramePr>
        <p:xfrm>
          <a:off x="1002936" y="3855479"/>
          <a:ext cx="713405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108000">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ten thousand</a:t>
                      </a:r>
                    </a:p>
                  </a:txBody>
                  <a:tcPr marL="68580" marR="68580" marT="0" marB="0">
                    <a:lnL>
                      <a:noFill/>
                    </a:lnL>
                    <a:lnR>
                      <a:noFill/>
                    </a:lnR>
                    <a:lnT>
                      <a:noFill/>
                    </a:lnT>
                    <a:lnB>
                      <a:noFill/>
                    </a:lnB>
                  </a:tcPr>
                </a:tc>
                <a:extLst>
                  <a:ext uri="{0D108BD9-81ED-4DB2-BD59-A6C34878D82A}">
                    <a16:rowId xmlns:a16="http://schemas.microsoft.com/office/drawing/2014/main" val="3642803159"/>
                  </a:ext>
                </a:extLst>
              </a:tr>
            </a:tbl>
          </a:graphicData>
        </a:graphic>
      </p:graphicFrame>
      <p:graphicFrame>
        <p:nvGraphicFramePr>
          <p:cNvPr id="16" name="Table 15">
            <a:extLst>
              <a:ext uri="{FF2B5EF4-FFF2-40B4-BE49-F238E27FC236}">
                <a16:creationId xmlns:a16="http://schemas.microsoft.com/office/drawing/2014/main" id="{C0B5F698-1680-4AFE-974B-ACB97DBD89F8}"/>
              </a:ext>
            </a:extLst>
          </p:cNvPr>
          <p:cNvGraphicFramePr>
            <a:graphicFrameLocks noGrp="1"/>
          </p:cNvGraphicFramePr>
          <p:nvPr>
            <p:extLst>
              <p:ext uri="{D42A27DB-BD31-4B8C-83A1-F6EECF244321}">
                <p14:modId xmlns:p14="http://schemas.microsoft.com/office/powerpoint/2010/main" val="515059743"/>
              </p:ext>
            </p:extLst>
          </p:nvPr>
        </p:nvGraphicFramePr>
        <p:xfrm>
          <a:off x="1002936" y="4261991"/>
          <a:ext cx="7134049"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108000">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7">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4">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 hundred thousand</a:t>
                      </a:r>
                    </a:p>
                  </a:txBody>
                  <a:tcPr marL="68580" marR="68580" marT="0" marB="0">
                    <a:lnL>
                      <a:noFill/>
                    </a:lnL>
                    <a:lnR>
                      <a:noFill/>
                    </a:lnR>
                    <a:lnT>
                      <a:noFill/>
                    </a:lnT>
                    <a:lnB>
                      <a:noFill/>
                    </a:lnB>
                  </a:tcPr>
                </a:tc>
                <a:extLst>
                  <a:ext uri="{0D108BD9-81ED-4DB2-BD59-A6C34878D82A}">
                    <a16:rowId xmlns:a16="http://schemas.microsoft.com/office/drawing/2014/main" val="742537329"/>
                  </a:ext>
                </a:extLst>
              </a:tr>
            </a:tbl>
          </a:graphicData>
        </a:graphic>
      </p:graphicFrame>
      <p:graphicFrame>
        <p:nvGraphicFramePr>
          <p:cNvPr id="17" name="Table 16">
            <a:extLst>
              <a:ext uri="{FF2B5EF4-FFF2-40B4-BE49-F238E27FC236}">
                <a16:creationId xmlns:a16="http://schemas.microsoft.com/office/drawing/2014/main" id="{F7E495B1-4075-4060-83F4-B58FDF8D9C91}"/>
              </a:ext>
            </a:extLst>
          </p:cNvPr>
          <p:cNvGraphicFramePr>
            <a:graphicFrameLocks noGrp="1"/>
          </p:cNvGraphicFramePr>
          <p:nvPr>
            <p:extLst>
              <p:ext uri="{D42A27DB-BD31-4B8C-83A1-F6EECF244321}">
                <p14:modId xmlns:p14="http://schemas.microsoft.com/office/powerpoint/2010/main" val="2648083224"/>
              </p:ext>
            </p:extLst>
          </p:nvPr>
        </p:nvGraphicFramePr>
        <p:xfrm>
          <a:off x="1002936" y="4668503"/>
          <a:ext cx="713405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108000">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 million</a:t>
                      </a:r>
                    </a:p>
                  </a:txBody>
                  <a:tcPr marL="68580" marR="68580" marT="0" marB="0">
                    <a:lnL>
                      <a:noFill/>
                    </a:lnL>
                    <a:lnR>
                      <a:noFill/>
                    </a:lnR>
                    <a:lnT>
                      <a:noFill/>
                    </a:lnT>
                    <a:lnB>
                      <a:noFill/>
                    </a:lnB>
                  </a:tcPr>
                </a:tc>
                <a:extLst>
                  <a:ext uri="{0D108BD9-81ED-4DB2-BD59-A6C34878D82A}">
                    <a16:rowId xmlns:a16="http://schemas.microsoft.com/office/drawing/2014/main" val="2864275101"/>
                  </a:ext>
                </a:extLst>
              </a:tr>
            </a:tbl>
          </a:graphicData>
        </a:graphic>
      </p:graphicFrame>
      <p:graphicFrame>
        <p:nvGraphicFramePr>
          <p:cNvPr id="18" name="Table 17">
            <a:extLst>
              <a:ext uri="{FF2B5EF4-FFF2-40B4-BE49-F238E27FC236}">
                <a16:creationId xmlns:a16="http://schemas.microsoft.com/office/drawing/2014/main" id="{76906969-E84A-45A0-A325-9D92A41E718E}"/>
              </a:ext>
            </a:extLst>
          </p:cNvPr>
          <p:cNvGraphicFramePr>
            <a:graphicFrameLocks noGrp="1"/>
          </p:cNvGraphicFramePr>
          <p:nvPr>
            <p:extLst>
              <p:ext uri="{D42A27DB-BD31-4B8C-83A1-F6EECF244321}">
                <p14:modId xmlns:p14="http://schemas.microsoft.com/office/powerpoint/2010/main" val="190255438"/>
              </p:ext>
            </p:extLst>
          </p:nvPr>
        </p:nvGraphicFramePr>
        <p:xfrm>
          <a:off x="1002936" y="5075016"/>
          <a:ext cx="713405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108000">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338638">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ten million</a:t>
                      </a:r>
                    </a:p>
                  </a:txBody>
                  <a:tcPr marL="68580" marR="68580" marT="0" marB="0">
                    <a:lnL>
                      <a:noFill/>
                    </a:lnL>
                    <a:lnR>
                      <a:noFill/>
                    </a:lnR>
                    <a:lnT>
                      <a:noFill/>
                    </a:lnT>
                    <a:lnB>
                      <a:noFill/>
                    </a:lnB>
                  </a:tcPr>
                </a:tc>
                <a:extLst>
                  <a:ext uri="{0D108BD9-81ED-4DB2-BD59-A6C34878D82A}">
                    <a16:rowId xmlns:a16="http://schemas.microsoft.com/office/drawing/2014/main" val="1523791457"/>
                  </a:ext>
                </a:extLst>
              </a:tr>
            </a:tbl>
          </a:graphicData>
        </a:graphic>
      </p:graphicFrame>
      <p:graphicFrame>
        <p:nvGraphicFramePr>
          <p:cNvPr id="19" name="Table 18">
            <a:extLst>
              <a:ext uri="{FF2B5EF4-FFF2-40B4-BE49-F238E27FC236}">
                <a16:creationId xmlns:a16="http://schemas.microsoft.com/office/drawing/2014/main" id="{5A0F287D-1D28-4EF5-BDD0-F21549A1898A}"/>
              </a:ext>
            </a:extLst>
          </p:cNvPr>
          <p:cNvGraphicFramePr>
            <a:graphicFrameLocks noGrp="1"/>
          </p:cNvGraphicFramePr>
          <p:nvPr>
            <p:extLst>
              <p:ext uri="{D42A27DB-BD31-4B8C-83A1-F6EECF244321}">
                <p14:modId xmlns:p14="http://schemas.microsoft.com/office/powerpoint/2010/main" val="3270432020"/>
              </p:ext>
            </p:extLst>
          </p:nvPr>
        </p:nvGraphicFramePr>
        <p:xfrm>
          <a:off x="1011666" y="1440367"/>
          <a:ext cx="7134051" cy="362585"/>
        </p:xfrm>
        <a:graphic>
          <a:graphicData uri="http://schemas.openxmlformats.org/drawingml/2006/table">
            <a:tbl>
              <a:tblPr firstRow="1" firstCol="1" bandRow="1"/>
              <a:tblGrid>
                <a:gridCol w="291808">
                  <a:extLst>
                    <a:ext uri="{9D8B030D-6E8A-4147-A177-3AD203B41FA5}">
                      <a16:colId xmlns:a16="http://schemas.microsoft.com/office/drawing/2014/main" val="126956154"/>
                    </a:ext>
                  </a:extLst>
                </a:gridCol>
                <a:gridCol w="291808">
                  <a:extLst>
                    <a:ext uri="{9D8B030D-6E8A-4147-A177-3AD203B41FA5}">
                      <a16:colId xmlns:a16="http://schemas.microsoft.com/office/drawing/2014/main" val="1510194694"/>
                    </a:ext>
                  </a:extLst>
                </a:gridCol>
                <a:gridCol w="338638">
                  <a:extLst>
                    <a:ext uri="{9D8B030D-6E8A-4147-A177-3AD203B41FA5}">
                      <a16:colId xmlns:a16="http://schemas.microsoft.com/office/drawing/2014/main" val="1204098963"/>
                    </a:ext>
                  </a:extLst>
                </a:gridCol>
                <a:gridCol w="291808">
                  <a:extLst>
                    <a:ext uri="{9D8B030D-6E8A-4147-A177-3AD203B41FA5}">
                      <a16:colId xmlns:a16="http://schemas.microsoft.com/office/drawing/2014/main" val="2887202084"/>
                    </a:ext>
                  </a:extLst>
                </a:gridCol>
                <a:gridCol w="291808">
                  <a:extLst>
                    <a:ext uri="{9D8B030D-6E8A-4147-A177-3AD203B41FA5}">
                      <a16:colId xmlns:a16="http://schemas.microsoft.com/office/drawing/2014/main" val="3232537857"/>
                    </a:ext>
                  </a:extLst>
                </a:gridCol>
                <a:gridCol w="291808">
                  <a:extLst>
                    <a:ext uri="{9D8B030D-6E8A-4147-A177-3AD203B41FA5}">
                      <a16:colId xmlns:a16="http://schemas.microsoft.com/office/drawing/2014/main" val="2618630295"/>
                    </a:ext>
                  </a:extLst>
                </a:gridCol>
                <a:gridCol w="108000">
                  <a:extLst>
                    <a:ext uri="{9D8B030D-6E8A-4147-A177-3AD203B41FA5}">
                      <a16:colId xmlns:a16="http://schemas.microsoft.com/office/drawing/2014/main" val="2395808762"/>
                    </a:ext>
                  </a:extLst>
                </a:gridCol>
                <a:gridCol w="291808">
                  <a:extLst>
                    <a:ext uri="{9D8B030D-6E8A-4147-A177-3AD203B41FA5}">
                      <a16:colId xmlns:a16="http://schemas.microsoft.com/office/drawing/2014/main" val="1407629168"/>
                    </a:ext>
                  </a:extLst>
                </a:gridCol>
                <a:gridCol w="291808">
                  <a:extLst>
                    <a:ext uri="{9D8B030D-6E8A-4147-A177-3AD203B41FA5}">
                      <a16:colId xmlns:a16="http://schemas.microsoft.com/office/drawing/2014/main" val="957828001"/>
                    </a:ext>
                  </a:extLst>
                </a:gridCol>
                <a:gridCol w="291808">
                  <a:extLst>
                    <a:ext uri="{9D8B030D-6E8A-4147-A177-3AD203B41FA5}">
                      <a16:colId xmlns:a16="http://schemas.microsoft.com/office/drawing/2014/main" val="1789383266"/>
                    </a:ext>
                  </a:extLst>
                </a:gridCol>
                <a:gridCol w="108000">
                  <a:extLst>
                    <a:ext uri="{9D8B030D-6E8A-4147-A177-3AD203B41FA5}">
                      <a16:colId xmlns:a16="http://schemas.microsoft.com/office/drawing/2014/main" val="3756548721"/>
                    </a:ext>
                  </a:extLst>
                </a:gridCol>
                <a:gridCol w="291808">
                  <a:extLst>
                    <a:ext uri="{9D8B030D-6E8A-4147-A177-3AD203B41FA5}">
                      <a16:colId xmlns:a16="http://schemas.microsoft.com/office/drawing/2014/main" val="3905083687"/>
                    </a:ext>
                  </a:extLst>
                </a:gridCol>
                <a:gridCol w="291808">
                  <a:extLst>
                    <a:ext uri="{9D8B030D-6E8A-4147-A177-3AD203B41FA5}">
                      <a16:colId xmlns:a16="http://schemas.microsoft.com/office/drawing/2014/main" val="598831737"/>
                    </a:ext>
                  </a:extLst>
                </a:gridCol>
                <a:gridCol w="291808">
                  <a:extLst>
                    <a:ext uri="{9D8B030D-6E8A-4147-A177-3AD203B41FA5}">
                      <a16:colId xmlns:a16="http://schemas.microsoft.com/office/drawing/2014/main" val="3554154473"/>
                    </a:ext>
                  </a:extLst>
                </a:gridCol>
                <a:gridCol w="3369525">
                  <a:extLst>
                    <a:ext uri="{9D8B030D-6E8A-4147-A177-3AD203B41FA5}">
                      <a16:colId xmlns:a16="http://schemas.microsoft.com/office/drawing/2014/main" val="839409541"/>
                    </a:ext>
                  </a:extLst>
                </a:gridCol>
              </a:tblGrid>
              <a:tr h="323850">
                <a:tc>
                  <a:txBody>
                    <a:bodyPr/>
                    <a:lstStyle/>
                    <a:p>
                      <a:pPr algn="ctr">
                        <a:lnSpc>
                          <a:spcPct val="107000"/>
                        </a:lnSpc>
                        <a:spcAft>
                          <a:spcPts val="0"/>
                        </a:spcAft>
                      </a:pPr>
                      <a:endParaRPr lang="en-GB" sz="2400" dirty="0">
                        <a:effectLst/>
                        <a:latin typeface="Myriad Pro Semibold"/>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a:t>
                      </a:r>
                    </a:p>
                  </a:txBody>
                  <a:tcPr marL="0" marR="68580" marT="0" marB="0">
                    <a:lnL>
                      <a:noFill/>
                    </a:lnL>
                    <a:lnR>
                      <a:noFill/>
                    </a:lnR>
                    <a:lnT>
                      <a:noFill/>
                    </a:lnT>
                    <a:lnB>
                      <a:noFill/>
                    </a:lnB>
                  </a:tcPr>
                </a:tc>
                <a:tc>
                  <a:txBody>
                    <a:bodyPr/>
                    <a:lstStyle/>
                    <a:p>
                      <a:pPr algn="ct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0</a:t>
                      </a:r>
                    </a:p>
                  </a:txBody>
                  <a:tcPr marL="68580" marR="68580" marT="0" marB="0">
                    <a:lnL>
                      <a:noFill/>
                    </a:lnL>
                    <a:lnR>
                      <a:noFill/>
                    </a:lnR>
                    <a:lnT>
                      <a:noFill/>
                    </a:lnT>
                    <a:lnB>
                      <a:noFill/>
                    </a:lnB>
                  </a:tcPr>
                </a:tc>
                <a:tc>
                  <a:txBody>
                    <a:bodyPr/>
                    <a:lstStyle/>
                    <a:p>
                      <a:pPr algn="ct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nSpc>
                          <a:spcPct val="107000"/>
                        </a:lnSpc>
                        <a:spcAft>
                          <a:spcPts val="0"/>
                        </a:spcAft>
                      </a:pPr>
                      <a:r>
                        <a:rPr lang="en-GB" sz="2400">
                          <a:effectLst/>
                          <a:latin typeface="Myriad Pro Semibold"/>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en-GB" sz="2400" dirty="0">
                          <a:effectLst/>
                          <a:latin typeface="Myriad Pro Semibold"/>
                          <a:ea typeface="Calibri" panose="020F0502020204030204" pitchFamily="34" charset="0"/>
                          <a:cs typeface="Times New Roman" panose="02020603050405020304" pitchFamily="18" charset="0"/>
                        </a:rPr>
                        <a:t>one hundredth</a:t>
                      </a:r>
                    </a:p>
                  </a:txBody>
                  <a:tcPr marL="68580" marR="68580" marT="0" marB="0">
                    <a:lnL>
                      <a:noFill/>
                    </a:lnL>
                    <a:lnR>
                      <a:noFill/>
                    </a:lnR>
                    <a:lnT>
                      <a:noFill/>
                    </a:lnT>
                    <a:lnB>
                      <a:noFill/>
                    </a:lnB>
                  </a:tcPr>
                </a:tc>
                <a:extLst>
                  <a:ext uri="{0D108BD9-81ED-4DB2-BD59-A6C34878D82A}">
                    <a16:rowId xmlns:a16="http://schemas.microsoft.com/office/drawing/2014/main" val="2720612376"/>
                  </a:ext>
                </a:extLst>
              </a:tr>
            </a:tbl>
          </a:graphicData>
        </a:graphic>
      </p:graphicFrame>
    </p:spTree>
    <p:extLst>
      <p:ext uri="{BB962C8B-B14F-4D97-AF65-F5344CB8AC3E}">
        <p14:creationId xmlns:p14="http://schemas.microsoft.com/office/powerpoint/2010/main" val="399222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1:3</a:t>
            </a:r>
          </a:p>
        </p:txBody>
      </p:sp>
      <p:graphicFrame>
        <p:nvGraphicFramePr>
          <p:cNvPr id="6" name="Table 5">
            <a:extLst>
              <a:ext uri="{FF2B5EF4-FFF2-40B4-BE49-F238E27FC236}">
                <a16:creationId xmlns:a16="http://schemas.microsoft.com/office/drawing/2014/main" id="{E85DBD79-70BD-41DF-BE46-FE72DE5B3E77}"/>
              </a:ext>
            </a:extLst>
          </p:cNvPr>
          <p:cNvGraphicFramePr>
            <a:graphicFrameLocks noGrp="1"/>
          </p:cNvGraphicFramePr>
          <p:nvPr>
            <p:extLst>
              <p:ext uri="{D42A27DB-BD31-4B8C-83A1-F6EECF244321}">
                <p14:modId xmlns:p14="http://schemas.microsoft.com/office/powerpoint/2010/main" val="1396380543"/>
              </p:ext>
            </p:extLst>
          </p:nvPr>
        </p:nvGraphicFramePr>
        <p:xfrm>
          <a:off x="106680" y="2235007"/>
          <a:ext cx="8907782" cy="1661800"/>
        </p:xfrm>
        <a:graphic>
          <a:graphicData uri="http://schemas.openxmlformats.org/drawingml/2006/table">
            <a:tbl>
              <a:tblPr firstRow="1" firstCol="1" bandRow="1"/>
              <a:tblGrid>
                <a:gridCol w="989346">
                  <a:extLst>
                    <a:ext uri="{9D8B030D-6E8A-4147-A177-3AD203B41FA5}">
                      <a16:colId xmlns:a16="http://schemas.microsoft.com/office/drawing/2014/main" val="2335858770"/>
                    </a:ext>
                  </a:extLst>
                </a:gridCol>
                <a:gridCol w="989346">
                  <a:extLst>
                    <a:ext uri="{9D8B030D-6E8A-4147-A177-3AD203B41FA5}">
                      <a16:colId xmlns:a16="http://schemas.microsoft.com/office/drawing/2014/main" val="2043991570"/>
                    </a:ext>
                  </a:extLst>
                </a:gridCol>
                <a:gridCol w="989346">
                  <a:extLst>
                    <a:ext uri="{9D8B030D-6E8A-4147-A177-3AD203B41FA5}">
                      <a16:colId xmlns:a16="http://schemas.microsoft.com/office/drawing/2014/main" val="2837265728"/>
                    </a:ext>
                  </a:extLst>
                </a:gridCol>
                <a:gridCol w="989346">
                  <a:extLst>
                    <a:ext uri="{9D8B030D-6E8A-4147-A177-3AD203B41FA5}">
                      <a16:colId xmlns:a16="http://schemas.microsoft.com/office/drawing/2014/main" val="2707076523"/>
                    </a:ext>
                  </a:extLst>
                </a:gridCol>
                <a:gridCol w="989346">
                  <a:extLst>
                    <a:ext uri="{9D8B030D-6E8A-4147-A177-3AD203B41FA5}">
                      <a16:colId xmlns:a16="http://schemas.microsoft.com/office/drawing/2014/main" val="2243597026"/>
                    </a:ext>
                  </a:extLst>
                </a:gridCol>
                <a:gridCol w="990263">
                  <a:extLst>
                    <a:ext uri="{9D8B030D-6E8A-4147-A177-3AD203B41FA5}">
                      <a16:colId xmlns:a16="http://schemas.microsoft.com/office/drawing/2014/main" val="4272791180"/>
                    </a:ext>
                  </a:extLst>
                </a:gridCol>
                <a:gridCol w="990263">
                  <a:extLst>
                    <a:ext uri="{9D8B030D-6E8A-4147-A177-3AD203B41FA5}">
                      <a16:colId xmlns:a16="http://schemas.microsoft.com/office/drawing/2014/main" val="4164239951"/>
                    </a:ext>
                  </a:extLst>
                </a:gridCol>
                <a:gridCol w="990263">
                  <a:extLst>
                    <a:ext uri="{9D8B030D-6E8A-4147-A177-3AD203B41FA5}">
                      <a16:colId xmlns:a16="http://schemas.microsoft.com/office/drawing/2014/main" val="4251285721"/>
                    </a:ext>
                  </a:extLst>
                </a:gridCol>
                <a:gridCol w="990263">
                  <a:extLst>
                    <a:ext uri="{9D8B030D-6E8A-4147-A177-3AD203B41FA5}">
                      <a16:colId xmlns:a16="http://schemas.microsoft.com/office/drawing/2014/main" val="4228713845"/>
                    </a:ext>
                  </a:extLst>
                </a:gridCol>
              </a:tblGrid>
              <a:tr h="0">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10,000,000</a:t>
                      </a:r>
                      <a:r>
                        <a:rPr lang="en-GB" sz="1100" kern="1200" dirty="0">
                          <a:solidFill>
                            <a:schemeClr val="bg1"/>
                          </a:solidFill>
                          <a:effectLst/>
                          <a:latin typeface="Myriad Pro Semibold"/>
                          <a:ea typeface="Calibri" panose="020F0502020204030204" pitchFamily="34" charset="0"/>
                          <a:cs typeface="Calibri" panose="020F0502020204030204" pitchFamily="34" charset="0"/>
                        </a:rPr>
                        <a:t>.00</a:t>
                      </a: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20,000,000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30,000,000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40,000,000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50,000,000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60,000,000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70,000,000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80,000,000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90,000,000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8548385"/>
                  </a:ext>
                </a:extLst>
              </a:tr>
              <a:tr h="0">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1,000,000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2,000,000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3,000,000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4,000,000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5,000,000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6,000,000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7,000,000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8,000,000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9,000,000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3028130"/>
                  </a:ext>
                </a:extLst>
              </a:tr>
              <a:tr h="0">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100,000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200,000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300,000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400,000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500,000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600,000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700,000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800,000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900,000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3802147"/>
                  </a:ext>
                </a:extLst>
              </a:tr>
              <a:tr h="0">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10,000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20,000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30,000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40,000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50,000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60,000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70,000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80,000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90,000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3135574"/>
                  </a:ext>
                </a:extLst>
              </a:tr>
              <a:tr h="0">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1,000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2,000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3,000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4,000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5,000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6,000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7,000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8,000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9,000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9875071"/>
                  </a:ext>
                </a:extLst>
              </a:tr>
              <a:tr h="0">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100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200</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300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400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500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600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700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800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900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468277"/>
                  </a:ext>
                </a:extLst>
              </a:tr>
              <a:tr h="0">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10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20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30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40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50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60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70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80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90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0022611"/>
                  </a:ext>
                </a:extLst>
              </a:tr>
              <a:tr h="0">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1</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2</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3</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4</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5</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6</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70</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Times New Roman" panose="02020603050405020304" pitchFamily="18" charset="0"/>
                          <a:cs typeface="Calibri" panose="020F0502020204030204" pitchFamily="34" charset="0"/>
                        </a:rPr>
                        <a:t>8</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9</a:t>
                      </a:r>
                      <a:r>
                        <a:rPr lang="en-GB" sz="1100" kern="1200">
                          <a:solidFill>
                            <a:srgbClr val="FFFFFF"/>
                          </a:solidFill>
                          <a:effectLst/>
                          <a:latin typeface="Myriad Pro Semibold"/>
                          <a:ea typeface="Calibri" panose="020F0502020204030204" pitchFamily="34" charset="0"/>
                          <a:cs typeface="Calibri" panose="020F0502020204030204" pitchFamily="34" charset="0"/>
                        </a:rPr>
                        <a:t>.00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9203785"/>
                  </a:ext>
                </a:extLst>
              </a:tr>
              <a:tr h="0">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0.1</a:t>
                      </a:r>
                      <a:r>
                        <a:rPr lang="en-GB" sz="1100" kern="1200">
                          <a:solidFill>
                            <a:srgbClr val="FFFFFF"/>
                          </a:solidFill>
                          <a:effectLst/>
                          <a:latin typeface="Myriad Pro Semibold"/>
                          <a:ea typeface="Calibri" panose="020F0502020204030204" pitchFamily="34" charset="0"/>
                          <a:cs typeface="Calibri" panose="020F0502020204030204" pitchFamily="34" charset="0"/>
                        </a:rPr>
                        <a:t>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0.2</a:t>
                      </a:r>
                      <a:r>
                        <a:rPr lang="en-GB" sz="1100" kern="1200">
                          <a:solidFill>
                            <a:srgbClr val="FFFFFF"/>
                          </a:solidFill>
                          <a:effectLst/>
                          <a:latin typeface="Myriad Pro Semibold"/>
                          <a:ea typeface="Calibri" panose="020F0502020204030204" pitchFamily="34" charset="0"/>
                          <a:cs typeface="Calibri" panose="020F0502020204030204" pitchFamily="34" charset="0"/>
                        </a:rPr>
                        <a:t>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0.3</a:t>
                      </a:r>
                      <a:r>
                        <a:rPr lang="en-GB" sz="1100" kern="1200">
                          <a:solidFill>
                            <a:srgbClr val="FFFFFF"/>
                          </a:solidFill>
                          <a:effectLst/>
                          <a:latin typeface="Myriad Pro Semibold"/>
                          <a:ea typeface="Calibri" panose="020F0502020204030204" pitchFamily="34" charset="0"/>
                          <a:cs typeface="Calibri" panose="020F0502020204030204" pitchFamily="34" charset="0"/>
                        </a:rPr>
                        <a:t>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0.4</a:t>
                      </a:r>
                      <a:r>
                        <a:rPr lang="en-GB" sz="1100" kern="1200">
                          <a:solidFill>
                            <a:srgbClr val="FFFFFF"/>
                          </a:solidFill>
                          <a:effectLst/>
                          <a:latin typeface="Myriad Pro Semibold"/>
                          <a:ea typeface="Calibri" panose="020F0502020204030204" pitchFamily="34" charset="0"/>
                          <a:cs typeface="Calibri" panose="020F0502020204030204" pitchFamily="34" charset="0"/>
                        </a:rPr>
                        <a:t>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0.5</a:t>
                      </a:r>
                      <a:r>
                        <a:rPr lang="en-GB" sz="1100" kern="1200">
                          <a:solidFill>
                            <a:srgbClr val="FFFFFF"/>
                          </a:solidFill>
                          <a:effectLst/>
                          <a:latin typeface="Myriad Pro Semibold"/>
                          <a:ea typeface="Calibri" panose="020F0502020204030204" pitchFamily="34" charset="0"/>
                          <a:cs typeface="Calibri" panose="020F0502020204030204" pitchFamily="34" charset="0"/>
                        </a:rPr>
                        <a:t>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0.6</a:t>
                      </a:r>
                      <a:r>
                        <a:rPr lang="en-GB" sz="1100" kern="1200">
                          <a:solidFill>
                            <a:srgbClr val="FFFFFF"/>
                          </a:solidFill>
                          <a:effectLst/>
                          <a:latin typeface="Myriad Pro Semibold"/>
                          <a:ea typeface="Calibri" panose="020F0502020204030204" pitchFamily="34" charset="0"/>
                          <a:cs typeface="Calibri" panose="020F0502020204030204" pitchFamily="34" charset="0"/>
                        </a:rPr>
                        <a:t>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0.7</a:t>
                      </a:r>
                      <a:r>
                        <a:rPr lang="en-GB" sz="1100" kern="1200">
                          <a:solidFill>
                            <a:srgbClr val="FFFFFF"/>
                          </a:solidFill>
                          <a:effectLst/>
                          <a:latin typeface="Myriad Pro Semibold"/>
                          <a:ea typeface="Calibri" panose="020F0502020204030204" pitchFamily="34" charset="0"/>
                          <a:cs typeface="Calibri" panose="020F0502020204030204" pitchFamily="34" charset="0"/>
                        </a:rPr>
                        <a:t>0</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Times New Roman" panose="02020603050405020304" pitchFamily="18" charset="0"/>
                          <a:cs typeface="Calibri" panose="020F0502020204030204" pitchFamily="34" charset="0"/>
                        </a:rPr>
                        <a:t>0.8</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Times New Roman" panose="02020603050405020304" pitchFamily="18" charset="0"/>
                          <a:cs typeface="Calibri" panose="020F0502020204030204" pitchFamily="34" charset="0"/>
                        </a:rPr>
                        <a:t>0.9</a:t>
                      </a:r>
                      <a:r>
                        <a:rPr lang="en-GB" sz="1100" kern="1200" dirty="0">
                          <a:solidFill>
                            <a:srgbClr val="FFFFFF"/>
                          </a:solidFill>
                          <a:effectLst/>
                          <a:latin typeface="Myriad Pro Semibold"/>
                          <a:ea typeface="Calibri" panose="020F0502020204030204" pitchFamily="34" charset="0"/>
                          <a:cs typeface="Calibri" panose="020F0502020204030204" pitchFamily="34" charset="0"/>
                        </a:rPr>
                        <a:t>0</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4361369"/>
                  </a:ext>
                </a:extLst>
              </a:tr>
              <a:tr h="0">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0.01</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0.02</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0.03</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Calibri" panose="020F0502020204030204" pitchFamily="34" charset="0"/>
                          <a:cs typeface="Calibri" panose="020F0502020204030204" pitchFamily="34" charset="0"/>
                        </a:rPr>
                        <a:t>0.04</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0.05</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0.06</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Calibri" panose="020F0502020204030204" pitchFamily="34" charset="0"/>
                          <a:cs typeface="Calibri" panose="020F0502020204030204" pitchFamily="34" charset="0"/>
                        </a:rPr>
                        <a:t>0.07</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a:solidFill>
                            <a:srgbClr val="000000"/>
                          </a:solidFill>
                          <a:effectLst/>
                          <a:latin typeface="Myriad Pro Semibold"/>
                          <a:ea typeface="Times New Roman" panose="02020603050405020304" pitchFamily="18" charset="0"/>
                          <a:cs typeface="Calibri" panose="020F0502020204030204" pitchFamily="34" charset="0"/>
                        </a:rPr>
                        <a:t>0.08</a:t>
                      </a:r>
                      <a:endParaRPr lang="en-GB" sz="110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0"/>
                        </a:spcAft>
                      </a:pPr>
                      <a:r>
                        <a:rPr lang="en-GB" sz="1100" kern="1200" dirty="0">
                          <a:solidFill>
                            <a:srgbClr val="000000"/>
                          </a:solidFill>
                          <a:effectLst/>
                          <a:latin typeface="Myriad Pro Semibold"/>
                          <a:ea typeface="Times New Roman" panose="02020603050405020304" pitchFamily="18" charset="0"/>
                          <a:cs typeface="Calibri" panose="020F0502020204030204" pitchFamily="34" charset="0"/>
                        </a:rPr>
                        <a:t>0.09</a:t>
                      </a:r>
                      <a:endParaRPr lang="en-GB" sz="1100" dirty="0">
                        <a:effectLst/>
                        <a:latin typeface="Myriad Pro Semibold"/>
                        <a:ea typeface="Calibri" panose="020F0502020204030204" pitchFamily="34" charset="0"/>
                        <a:cs typeface="Times New Roman" panose="02020603050405020304" pitchFamily="18" charset="0"/>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845673"/>
                  </a:ext>
                </a:extLst>
              </a:tr>
            </a:tbl>
          </a:graphicData>
        </a:graphic>
      </p:graphicFrame>
    </p:spTree>
    <p:extLst>
      <p:ext uri="{BB962C8B-B14F-4D97-AF65-F5344CB8AC3E}">
        <p14:creationId xmlns:p14="http://schemas.microsoft.com/office/powerpoint/2010/main" val="174016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1.30 Numbers up to 10,000,000 </a:t>
            </a:r>
            <a:r>
              <a:rPr lang="en-US" dirty="0"/>
              <a:t>– step 1:4</a:t>
            </a:r>
          </a:p>
        </p:txBody>
      </p:sp>
      <p:pic>
        <p:nvPicPr>
          <p:cNvPr id="4" name="Picture 3">
            <a:extLst>
              <a:ext uri="{FF2B5EF4-FFF2-40B4-BE49-F238E27FC236}">
                <a16:creationId xmlns:a16="http://schemas.microsoft.com/office/drawing/2014/main" id="{1796A287-DF2F-440A-BF11-586118427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82" y="2342881"/>
            <a:ext cx="4068238" cy="919640"/>
          </a:xfrm>
          <a:prstGeom prst="rect">
            <a:avLst/>
          </a:prstGeom>
        </p:spPr>
      </p:pic>
      <p:pic>
        <p:nvPicPr>
          <p:cNvPr id="6" name="Picture 5">
            <a:extLst>
              <a:ext uri="{FF2B5EF4-FFF2-40B4-BE49-F238E27FC236}">
                <a16:creationId xmlns:a16="http://schemas.microsoft.com/office/drawing/2014/main" id="{8B386179-7992-43C6-92DD-3B87CD6F8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82" y="2342881"/>
            <a:ext cx="4068238" cy="914444"/>
          </a:xfrm>
          <a:prstGeom prst="rect">
            <a:avLst/>
          </a:prstGeom>
        </p:spPr>
      </p:pic>
      <p:pic>
        <p:nvPicPr>
          <p:cNvPr id="8" name="Picture 7">
            <a:extLst>
              <a:ext uri="{FF2B5EF4-FFF2-40B4-BE49-F238E27FC236}">
                <a16:creationId xmlns:a16="http://schemas.microsoft.com/office/drawing/2014/main" id="{BB6E60DA-DF56-43ED-BFF2-43F0B1492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80" y="3594676"/>
            <a:ext cx="4068238" cy="914444"/>
          </a:xfrm>
          <a:prstGeom prst="rect">
            <a:avLst/>
          </a:prstGeom>
        </p:spPr>
      </p:pic>
      <p:pic>
        <p:nvPicPr>
          <p:cNvPr id="10" name="Picture 9">
            <a:extLst>
              <a:ext uri="{FF2B5EF4-FFF2-40B4-BE49-F238E27FC236}">
                <a16:creationId xmlns:a16="http://schemas.microsoft.com/office/drawing/2014/main" id="{85224D88-15E6-475A-94D5-DF88BDE701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80" y="3594676"/>
            <a:ext cx="4068238" cy="914444"/>
          </a:xfrm>
          <a:prstGeom prst="rect">
            <a:avLst/>
          </a:prstGeom>
        </p:spPr>
      </p:pic>
      <p:sp>
        <p:nvSpPr>
          <p:cNvPr id="9" name="TextBox 8">
            <a:extLst>
              <a:ext uri="{FF2B5EF4-FFF2-40B4-BE49-F238E27FC236}">
                <a16:creationId xmlns:a16="http://schemas.microsoft.com/office/drawing/2014/main" id="{14EBA2A3-74D7-4E68-ACBF-AF8340D129B9}"/>
              </a:ext>
            </a:extLst>
          </p:cNvPr>
          <p:cNvSpPr txBox="1"/>
          <p:nvPr/>
        </p:nvSpPr>
        <p:spPr bwMode="auto">
          <a:xfrm>
            <a:off x="1936912" y="2420888"/>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11" name="TextBox 10">
            <a:extLst>
              <a:ext uri="{FF2B5EF4-FFF2-40B4-BE49-F238E27FC236}">
                <a16:creationId xmlns:a16="http://schemas.microsoft.com/office/drawing/2014/main" id="{75518D76-9C88-4AA0-AB33-48596B4D24F1}"/>
              </a:ext>
            </a:extLst>
          </p:cNvPr>
          <p:cNvSpPr txBox="1"/>
          <p:nvPr/>
        </p:nvSpPr>
        <p:spPr bwMode="auto">
          <a:xfrm>
            <a:off x="6535112" y="2420888"/>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13" name="TextBox 12">
            <a:extLst>
              <a:ext uri="{FF2B5EF4-FFF2-40B4-BE49-F238E27FC236}">
                <a16:creationId xmlns:a16="http://schemas.microsoft.com/office/drawing/2014/main" id="{E9E4F863-D5FD-42C0-9B66-FF86E41DA23C}"/>
              </a:ext>
            </a:extLst>
          </p:cNvPr>
          <p:cNvSpPr txBox="1"/>
          <p:nvPr/>
        </p:nvSpPr>
        <p:spPr bwMode="auto">
          <a:xfrm>
            <a:off x="6535112" y="3675064"/>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14" name="TextBox 13">
            <a:extLst>
              <a:ext uri="{FF2B5EF4-FFF2-40B4-BE49-F238E27FC236}">
                <a16:creationId xmlns:a16="http://schemas.microsoft.com/office/drawing/2014/main" id="{018F04F5-9CDE-48C2-90AE-E0683BA95034}"/>
              </a:ext>
            </a:extLst>
          </p:cNvPr>
          <p:cNvSpPr txBox="1"/>
          <p:nvPr/>
        </p:nvSpPr>
        <p:spPr bwMode="auto">
          <a:xfrm>
            <a:off x="1936909" y="3675064"/>
            <a:ext cx="67197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1,000</a:t>
            </a:r>
          </a:p>
        </p:txBody>
      </p:sp>
      <p:sp>
        <p:nvSpPr>
          <p:cNvPr id="15" name="TextBox 14">
            <a:extLst>
              <a:ext uri="{FF2B5EF4-FFF2-40B4-BE49-F238E27FC236}">
                <a16:creationId xmlns:a16="http://schemas.microsoft.com/office/drawing/2014/main" id="{63A8521F-ED34-406A-B748-771C99236649}"/>
              </a:ext>
            </a:extLst>
          </p:cNvPr>
          <p:cNvSpPr txBox="1"/>
          <p:nvPr/>
        </p:nvSpPr>
        <p:spPr bwMode="auto">
          <a:xfrm>
            <a:off x="1005511" y="286881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500</a:t>
            </a:r>
          </a:p>
        </p:txBody>
      </p:sp>
      <p:sp>
        <p:nvSpPr>
          <p:cNvPr id="16" name="TextBox 15">
            <a:extLst>
              <a:ext uri="{FF2B5EF4-FFF2-40B4-BE49-F238E27FC236}">
                <a16:creationId xmlns:a16="http://schemas.microsoft.com/office/drawing/2014/main" id="{BDF362C1-930C-49EE-AAE6-7851F2F8703C}"/>
              </a:ext>
            </a:extLst>
          </p:cNvPr>
          <p:cNvSpPr txBox="1"/>
          <p:nvPr/>
        </p:nvSpPr>
        <p:spPr bwMode="auto">
          <a:xfrm>
            <a:off x="3031902" y="286881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500</a:t>
            </a:r>
          </a:p>
        </p:txBody>
      </p:sp>
      <p:sp>
        <p:nvSpPr>
          <p:cNvPr id="17" name="TextBox 16">
            <a:extLst>
              <a:ext uri="{FF2B5EF4-FFF2-40B4-BE49-F238E27FC236}">
                <a16:creationId xmlns:a16="http://schemas.microsoft.com/office/drawing/2014/main" id="{FEB9E9C6-AA29-408A-8F88-596C94917EA0}"/>
              </a:ext>
            </a:extLst>
          </p:cNvPr>
          <p:cNvSpPr txBox="1"/>
          <p:nvPr/>
        </p:nvSpPr>
        <p:spPr bwMode="auto">
          <a:xfrm>
            <a:off x="5094579" y="286881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a:t>
            </a:r>
          </a:p>
        </p:txBody>
      </p:sp>
      <p:sp>
        <p:nvSpPr>
          <p:cNvPr id="18" name="TextBox 17">
            <a:extLst>
              <a:ext uri="{FF2B5EF4-FFF2-40B4-BE49-F238E27FC236}">
                <a16:creationId xmlns:a16="http://schemas.microsoft.com/office/drawing/2014/main" id="{C486DD5F-6D9E-4AC4-85B9-892C9AA9DE06}"/>
              </a:ext>
            </a:extLst>
          </p:cNvPr>
          <p:cNvSpPr txBox="1"/>
          <p:nvPr/>
        </p:nvSpPr>
        <p:spPr bwMode="auto">
          <a:xfrm>
            <a:off x="6108679" y="286881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a:t>
            </a:r>
          </a:p>
        </p:txBody>
      </p:sp>
      <p:sp>
        <p:nvSpPr>
          <p:cNvPr id="19" name="TextBox 18">
            <a:extLst>
              <a:ext uri="{FF2B5EF4-FFF2-40B4-BE49-F238E27FC236}">
                <a16:creationId xmlns:a16="http://schemas.microsoft.com/office/drawing/2014/main" id="{5B30B485-9546-4952-8E14-95D05AD278F3}"/>
              </a:ext>
            </a:extLst>
          </p:cNvPr>
          <p:cNvSpPr txBox="1"/>
          <p:nvPr/>
        </p:nvSpPr>
        <p:spPr bwMode="auto">
          <a:xfrm>
            <a:off x="7121795" y="286881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a:t>
            </a:r>
          </a:p>
        </p:txBody>
      </p:sp>
      <p:sp>
        <p:nvSpPr>
          <p:cNvPr id="20" name="TextBox 19">
            <a:extLst>
              <a:ext uri="{FF2B5EF4-FFF2-40B4-BE49-F238E27FC236}">
                <a16:creationId xmlns:a16="http://schemas.microsoft.com/office/drawing/2014/main" id="{849549FB-1C18-4AC7-A904-DC8ACAA36ECB}"/>
              </a:ext>
            </a:extLst>
          </p:cNvPr>
          <p:cNvSpPr txBox="1"/>
          <p:nvPr/>
        </p:nvSpPr>
        <p:spPr bwMode="auto">
          <a:xfrm>
            <a:off x="8132526" y="286881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250</a:t>
            </a:r>
          </a:p>
        </p:txBody>
      </p:sp>
      <p:sp>
        <p:nvSpPr>
          <p:cNvPr id="21" name="TextBox 20">
            <a:extLst>
              <a:ext uri="{FF2B5EF4-FFF2-40B4-BE49-F238E27FC236}">
                <a16:creationId xmlns:a16="http://schemas.microsoft.com/office/drawing/2014/main" id="{58287463-A881-4982-8B9E-57774D4978EC}"/>
              </a:ext>
            </a:extLst>
          </p:cNvPr>
          <p:cNvSpPr txBox="1"/>
          <p:nvPr/>
        </p:nvSpPr>
        <p:spPr bwMode="auto">
          <a:xfrm>
            <a:off x="399012" y="412442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a:t>
            </a:r>
          </a:p>
        </p:txBody>
      </p:sp>
      <p:sp>
        <p:nvSpPr>
          <p:cNvPr id="22" name="TextBox 21">
            <a:extLst>
              <a:ext uri="{FF2B5EF4-FFF2-40B4-BE49-F238E27FC236}">
                <a16:creationId xmlns:a16="http://schemas.microsoft.com/office/drawing/2014/main" id="{48F2C57A-1B07-4B54-A64E-5B1E2E31B656}"/>
              </a:ext>
            </a:extLst>
          </p:cNvPr>
          <p:cNvSpPr txBox="1"/>
          <p:nvPr/>
        </p:nvSpPr>
        <p:spPr bwMode="auto">
          <a:xfrm>
            <a:off x="1211435" y="412442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a:t>
            </a:r>
          </a:p>
        </p:txBody>
      </p:sp>
      <p:sp>
        <p:nvSpPr>
          <p:cNvPr id="23" name="TextBox 22">
            <a:extLst>
              <a:ext uri="{FF2B5EF4-FFF2-40B4-BE49-F238E27FC236}">
                <a16:creationId xmlns:a16="http://schemas.microsoft.com/office/drawing/2014/main" id="{FCC60512-53AC-4A53-81DB-491DCCF4F19A}"/>
              </a:ext>
            </a:extLst>
          </p:cNvPr>
          <p:cNvSpPr txBox="1"/>
          <p:nvPr/>
        </p:nvSpPr>
        <p:spPr bwMode="auto">
          <a:xfrm>
            <a:off x="2018382" y="412442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a:t>
            </a:r>
          </a:p>
        </p:txBody>
      </p:sp>
      <p:sp>
        <p:nvSpPr>
          <p:cNvPr id="24" name="TextBox 23">
            <a:extLst>
              <a:ext uri="{FF2B5EF4-FFF2-40B4-BE49-F238E27FC236}">
                <a16:creationId xmlns:a16="http://schemas.microsoft.com/office/drawing/2014/main" id="{F394273F-D13A-49C0-90F5-6E343374B9C6}"/>
              </a:ext>
            </a:extLst>
          </p:cNvPr>
          <p:cNvSpPr txBox="1"/>
          <p:nvPr/>
        </p:nvSpPr>
        <p:spPr bwMode="auto">
          <a:xfrm>
            <a:off x="2828020" y="412442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a:t>
            </a:r>
          </a:p>
        </p:txBody>
      </p:sp>
      <p:sp>
        <p:nvSpPr>
          <p:cNvPr id="25" name="TextBox 24">
            <a:extLst>
              <a:ext uri="{FF2B5EF4-FFF2-40B4-BE49-F238E27FC236}">
                <a16:creationId xmlns:a16="http://schemas.microsoft.com/office/drawing/2014/main" id="{66C03D79-D55C-4CE0-8585-8ABC068E33AD}"/>
              </a:ext>
            </a:extLst>
          </p:cNvPr>
          <p:cNvSpPr txBox="1"/>
          <p:nvPr/>
        </p:nvSpPr>
        <p:spPr bwMode="auto">
          <a:xfrm>
            <a:off x="3638277" y="4124421"/>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200</a:t>
            </a:r>
          </a:p>
        </p:txBody>
      </p:sp>
      <p:sp>
        <p:nvSpPr>
          <p:cNvPr id="26" name="TextBox 25">
            <a:extLst>
              <a:ext uri="{FF2B5EF4-FFF2-40B4-BE49-F238E27FC236}">
                <a16:creationId xmlns:a16="http://schemas.microsoft.com/office/drawing/2014/main" id="{429AE31C-D4B0-48A0-9722-F9BBD6B765BE}"/>
              </a:ext>
            </a:extLst>
          </p:cNvPr>
          <p:cNvSpPr txBox="1"/>
          <p:nvPr/>
        </p:nvSpPr>
        <p:spPr bwMode="auto">
          <a:xfrm>
            <a:off x="4787497" y="4123180"/>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a:t>
            </a:r>
          </a:p>
        </p:txBody>
      </p:sp>
      <p:sp>
        <p:nvSpPr>
          <p:cNvPr id="27" name="TextBox 26">
            <a:extLst>
              <a:ext uri="{FF2B5EF4-FFF2-40B4-BE49-F238E27FC236}">
                <a16:creationId xmlns:a16="http://schemas.microsoft.com/office/drawing/2014/main" id="{5CFA222F-6DF7-4A43-B3F5-EEB2283C6AA3}"/>
              </a:ext>
            </a:extLst>
          </p:cNvPr>
          <p:cNvSpPr txBox="1"/>
          <p:nvPr/>
        </p:nvSpPr>
        <p:spPr bwMode="auto">
          <a:xfrm>
            <a:off x="5192355" y="4123180"/>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a:t>
            </a:r>
          </a:p>
        </p:txBody>
      </p:sp>
      <p:sp>
        <p:nvSpPr>
          <p:cNvPr id="28" name="TextBox 27">
            <a:extLst>
              <a:ext uri="{FF2B5EF4-FFF2-40B4-BE49-F238E27FC236}">
                <a16:creationId xmlns:a16="http://schemas.microsoft.com/office/drawing/2014/main" id="{AE8F9593-1C36-4A3A-A6AE-4DB5D80B537E}"/>
              </a:ext>
            </a:extLst>
          </p:cNvPr>
          <p:cNvSpPr txBox="1"/>
          <p:nvPr/>
        </p:nvSpPr>
        <p:spPr bwMode="auto">
          <a:xfrm>
            <a:off x="5597213" y="4123180"/>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a:t>
            </a:r>
          </a:p>
        </p:txBody>
      </p:sp>
      <p:sp>
        <p:nvSpPr>
          <p:cNvPr id="29" name="TextBox 28">
            <a:extLst>
              <a:ext uri="{FF2B5EF4-FFF2-40B4-BE49-F238E27FC236}">
                <a16:creationId xmlns:a16="http://schemas.microsoft.com/office/drawing/2014/main" id="{463E3351-0D64-404E-AB36-8E6802634873}"/>
              </a:ext>
            </a:extLst>
          </p:cNvPr>
          <p:cNvSpPr txBox="1"/>
          <p:nvPr/>
        </p:nvSpPr>
        <p:spPr bwMode="auto">
          <a:xfrm>
            <a:off x="6002071" y="4123180"/>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a:t>
            </a:r>
          </a:p>
        </p:txBody>
      </p:sp>
      <p:sp>
        <p:nvSpPr>
          <p:cNvPr id="30" name="TextBox 29">
            <a:extLst>
              <a:ext uri="{FF2B5EF4-FFF2-40B4-BE49-F238E27FC236}">
                <a16:creationId xmlns:a16="http://schemas.microsoft.com/office/drawing/2014/main" id="{10EEC28D-37A1-4F7B-8DA7-701274905AB4}"/>
              </a:ext>
            </a:extLst>
          </p:cNvPr>
          <p:cNvSpPr txBox="1"/>
          <p:nvPr/>
        </p:nvSpPr>
        <p:spPr bwMode="auto">
          <a:xfrm>
            <a:off x="6406929" y="4123180"/>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a:t>
            </a:r>
          </a:p>
        </p:txBody>
      </p:sp>
      <p:sp>
        <p:nvSpPr>
          <p:cNvPr id="31" name="TextBox 30">
            <a:extLst>
              <a:ext uri="{FF2B5EF4-FFF2-40B4-BE49-F238E27FC236}">
                <a16:creationId xmlns:a16="http://schemas.microsoft.com/office/drawing/2014/main" id="{3B62E7C6-CC4F-4396-9D65-07C2CA249401}"/>
              </a:ext>
            </a:extLst>
          </p:cNvPr>
          <p:cNvSpPr txBox="1"/>
          <p:nvPr/>
        </p:nvSpPr>
        <p:spPr bwMode="auto">
          <a:xfrm>
            <a:off x="6811787" y="4123180"/>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a:t>
            </a:r>
          </a:p>
        </p:txBody>
      </p:sp>
      <p:sp>
        <p:nvSpPr>
          <p:cNvPr id="32" name="TextBox 31">
            <a:extLst>
              <a:ext uri="{FF2B5EF4-FFF2-40B4-BE49-F238E27FC236}">
                <a16:creationId xmlns:a16="http://schemas.microsoft.com/office/drawing/2014/main" id="{09A91297-1E31-4B65-AC09-EEE7859AF441}"/>
              </a:ext>
            </a:extLst>
          </p:cNvPr>
          <p:cNvSpPr txBox="1"/>
          <p:nvPr/>
        </p:nvSpPr>
        <p:spPr bwMode="auto">
          <a:xfrm>
            <a:off x="7216645" y="4123180"/>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a:t>
            </a:r>
          </a:p>
        </p:txBody>
      </p:sp>
      <p:sp>
        <p:nvSpPr>
          <p:cNvPr id="33" name="TextBox 32">
            <a:extLst>
              <a:ext uri="{FF2B5EF4-FFF2-40B4-BE49-F238E27FC236}">
                <a16:creationId xmlns:a16="http://schemas.microsoft.com/office/drawing/2014/main" id="{815EE7A1-B779-407D-8D3F-9FC3C0ACAEE2}"/>
              </a:ext>
            </a:extLst>
          </p:cNvPr>
          <p:cNvSpPr txBox="1"/>
          <p:nvPr/>
        </p:nvSpPr>
        <p:spPr bwMode="auto">
          <a:xfrm>
            <a:off x="7621503" y="4123180"/>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a:t>
            </a:r>
          </a:p>
        </p:txBody>
      </p:sp>
      <p:sp>
        <p:nvSpPr>
          <p:cNvPr id="34" name="TextBox 33">
            <a:extLst>
              <a:ext uri="{FF2B5EF4-FFF2-40B4-BE49-F238E27FC236}">
                <a16:creationId xmlns:a16="http://schemas.microsoft.com/office/drawing/2014/main" id="{BC627496-15EB-4403-95C5-EDB177194110}"/>
              </a:ext>
            </a:extLst>
          </p:cNvPr>
          <p:cNvSpPr txBox="1"/>
          <p:nvPr/>
        </p:nvSpPr>
        <p:spPr bwMode="auto">
          <a:xfrm>
            <a:off x="8026361" y="4123180"/>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a:t>
            </a:r>
          </a:p>
        </p:txBody>
      </p:sp>
      <p:sp>
        <p:nvSpPr>
          <p:cNvPr id="35" name="TextBox 34">
            <a:extLst>
              <a:ext uri="{FF2B5EF4-FFF2-40B4-BE49-F238E27FC236}">
                <a16:creationId xmlns:a16="http://schemas.microsoft.com/office/drawing/2014/main" id="{ED54E533-94FE-4357-9963-B100FAFF199B}"/>
              </a:ext>
            </a:extLst>
          </p:cNvPr>
          <p:cNvSpPr txBox="1"/>
          <p:nvPr/>
        </p:nvSpPr>
        <p:spPr bwMode="auto">
          <a:xfrm>
            <a:off x="8431222" y="4123180"/>
            <a:ext cx="516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1600" dirty="0">
                <a:latin typeface="Myriad Pro Semibold" charset="0"/>
                <a:ea typeface="Myriad Pro Semibold" charset="0"/>
                <a:cs typeface="Myriad Pro Semibold" charset="0"/>
              </a:rPr>
              <a:t>100</a:t>
            </a:r>
          </a:p>
        </p:txBody>
      </p:sp>
    </p:spTree>
    <p:extLst>
      <p:ext uri="{BB962C8B-B14F-4D97-AF65-F5344CB8AC3E}">
        <p14:creationId xmlns:p14="http://schemas.microsoft.com/office/powerpoint/2010/main" val="41805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50"/>
                                        <p:tgtEl>
                                          <p:spTgt spid="26"/>
                                        </p:tgtEl>
                                      </p:cBhvr>
                                    </p:animEffect>
                                  </p:childTnLst>
                                </p:cTn>
                              </p:par>
                            </p:childTnLst>
                          </p:cTn>
                        </p:par>
                        <p:par>
                          <p:cTn id="80" fill="hold">
                            <p:stCondLst>
                              <p:cond delay="250"/>
                            </p:stCondLst>
                            <p:childTnLst>
                              <p:par>
                                <p:cTn id="81" presetID="10"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250"/>
                                        <p:tgtEl>
                                          <p:spTgt spid="27"/>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250"/>
                                        <p:tgtEl>
                                          <p:spTgt spid="28"/>
                                        </p:tgtEl>
                                      </p:cBhvr>
                                    </p:animEffect>
                                  </p:childTnLst>
                                </p:cTn>
                              </p:par>
                            </p:childTnLst>
                          </p:cTn>
                        </p:par>
                        <p:par>
                          <p:cTn id="88" fill="hold">
                            <p:stCondLst>
                              <p:cond delay="75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250"/>
                                        <p:tgtEl>
                                          <p:spTgt spid="29"/>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250"/>
                                        <p:tgtEl>
                                          <p:spTgt spid="30"/>
                                        </p:tgtEl>
                                      </p:cBhvr>
                                    </p:animEffect>
                                  </p:childTnLst>
                                </p:cTn>
                              </p:par>
                            </p:childTnLst>
                          </p:cTn>
                        </p:par>
                        <p:par>
                          <p:cTn id="96" fill="hold">
                            <p:stCondLst>
                              <p:cond delay="125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50"/>
                                        <p:tgtEl>
                                          <p:spTgt spid="31"/>
                                        </p:tgtEl>
                                      </p:cBhvr>
                                    </p:animEffect>
                                  </p:childTnLst>
                                </p:cTn>
                              </p:par>
                            </p:childTnLst>
                          </p:cTn>
                        </p:par>
                        <p:par>
                          <p:cTn id="100" fill="hold">
                            <p:stCondLst>
                              <p:cond delay="1500"/>
                            </p:stCondLst>
                            <p:childTnLst>
                              <p:par>
                                <p:cTn id="101" presetID="10" presetClass="entr" presetSubtype="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250"/>
                                        <p:tgtEl>
                                          <p:spTgt spid="32"/>
                                        </p:tgtEl>
                                      </p:cBhvr>
                                    </p:animEffect>
                                  </p:childTnLst>
                                </p:cTn>
                              </p:par>
                            </p:childTnLst>
                          </p:cTn>
                        </p:par>
                        <p:par>
                          <p:cTn id="104" fill="hold">
                            <p:stCondLst>
                              <p:cond delay="1750"/>
                            </p:stCondLst>
                            <p:childTnLst>
                              <p:par>
                                <p:cTn id="105" presetID="10" presetClass="entr" presetSubtype="0"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250"/>
                                        <p:tgtEl>
                                          <p:spTgt spid="34"/>
                                        </p:tgtEl>
                                      </p:cBhvr>
                                    </p:animEffect>
                                  </p:childTnLst>
                                </p:cTn>
                              </p:par>
                            </p:childTnLst>
                          </p:cTn>
                        </p:par>
                        <p:par>
                          <p:cTn id="112" fill="hold">
                            <p:stCondLst>
                              <p:cond delay="2250"/>
                            </p:stCondLst>
                            <p:childTnLst>
                              <p:par>
                                <p:cTn id="113" presetID="10" presetClass="entr" presetSubtype="0"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3.potx" id="{BF2D1F9F-C0E6-418C-80C6-848C10FC98E0}" vid="{C33D8571-3505-46BB-A3F8-ED959D126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V4.4</Template>
  <TotalTime>0</TotalTime>
  <Words>1949</Words>
  <Application>Microsoft Office PowerPoint</Application>
  <PresentationFormat>On-screen Show (4:3)</PresentationFormat>
  <Paragraphs>1246</Paragraphs>
  <Slides>67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Comic Sans MS</vt:lpstr>
      <vt:lpstr>Myriad Pro</vt:lpstr>
      <vt:lpstr>Myriad Pro Semibold</vt:lpstr>
      <vt:lpstr>Times New Roman</vt:lpstr>
      <vt:lpstr>Wingdings</vt:lpstr>
      <vt:lpstr>nctem1</vt:lpstr>
      <vt:lpstr>1.30 Composition and calculation: numbers up to 10,000,000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2018-09-13T09:55:35Z</dcterms:created>
  <dcterms:modified xsi:type="dcterms:W3CDTF">2018-09-13T09:55:49Z</dcterms:modified>
</cp:coreProperties>
</file>