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 id="2147483972" r:id="rId6"/>
  </p:sldMasterIdLst>
  <p:notesMasterIdLst>
    <p:notesMasterId r:id="rId42"/>
  </p:notesMasterIdLst>
  <p:sldIdLst>
    <p:sldId id="263" r:id="rId7"/>
    <p:sldId id="637" r:id="rId8"/>
    <p:sldId id="588" r:id="rId9"/>
    <p:sldId id="296" r:id="rId10"/>
    <p:sldId id="314" r:id="rId11"/>
    <p:sldId id="269" r:id="rId12"/>
    <p:sldId id="655" r:id="rId13"/>
    <p:sldId id="651" r:id="rId14"/>
    <p:sldId id="279" r:id="rId15"/>
    <p:sldId id="280" r:id="rId16"/>
    <p:sldId id="653" r:id="rId17"/>
    <p:sldId id="281" r:id="rId18"/>
    <p:sldId id="282" r:id="rId19"/>
    <p:sldId id="580" r:id="rId20"/>
    <p:sldId id="579" r:id="rId21"/>
    <p:sldId id="638" r:id="rId22"/>
    <p:sldId id="641" r:id="rId23"/>
    <p:sldId id="644" r:id="rId24"/>
    <p:sldId id="642" r:id="rId25"/>
    <p:sldId id="646" r:id="rId26"/>
    <p:sldId id="640" r:id="rId27"/>
    <p:sldId id="647" r:id="rId28"/>
    <p:sldId id="639" r:id="rId29"/>
    <p:sldId id="643" r:id="rId30"/>
    <p:sldId id="648" r:id="rId31"/>
    <p:sldId id="286" r:id="rId32"/>
    <p:sldId id="265" r:id="rId33"/>
    <p:sldId id="287" r:id="rId34"/>
    <p:sldId id="650" r:id="rId35"/>
    <p:sldId id="654" r:id="rId36"/>
    <p:sldId id="620" r:id="rId37"/>
    <p:sldId id="621" r:id="rId38"/>
    <p:sldId id="599" r:id="rId39"/>
    <p:sldId id="656" r:id="rId40"/>
    <p:sldId id="291" r:id="rId41"/>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618" autoAdjust="0"/>
  </p:normalViewPr>
  <p:slideViewPr>
    <p:cSldViewPr>
      <p:cViewPr varScale="1">
        <p:scale>
          <a:sx n="54" d="100"/>
          <a:sy n="54" d="100"/>
        </p:scale>
        <p:origin x="129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2CF19A98-0B20-4FC5-A3B9-E17F8D3FFA0F}"/>
    <pc:docChg chg="undo custSel modSld">
      <pc:chgData name="Rebecca Donaldson" userId="de1bd23b-13b3-40c7-98d3-b019b9d9da5e" providerId="ADAL" clId="{2CF19A98-0B20-4FC5-A3B9-E17F8D3FFA0F}" dt="2021-07-15T13:42:08.933" v="73" actId="20577"/>
      <pc:docMkLst>
        <pc:docMk/>
      </pc:docMkLst>
      <pc:sldChg chg="modSp mod">
        <pc:chgData name="Rebecca Donaldson" userId="de1bd23b-13b3-40c7-98d3-b019b9d9da5e" providerId="ADAL" clId="{2CF19A98-0B20-4FC5-A3B9-E17F8D3FFA0F}" dt="2021-07-15T13:39:52.800" v="9" actId="114"/>
        <pc:sldMkLst>
          <pc:docMk/>
          <pc:sldMk cId="1934899181" sldId="280"/>
        </pc:sldMkLst>
        <pc:spChg chg="mod">
          <ac:chgData name="Rebecca Donaldson" userId="de1bd23b-13b3-40c7-98d3-b019b9d9da5e" providerId="ADAL" clId="{2CF19A98-0B20-4FC5-A3B9-E17F8D3FFA0F}" dt="2021-07-15T13:39:52.800" v="9" actId="114"/>
          <ac:spMkLst>
            <pc:docMk/>
            <pc:sldMk cId="1934899181" sldId="280"/>
            <ac:spMk id="2" creationId="{23A4D2AD-46FE-44D7-85C9-8D4EFC66C58C}"/>
          </ac:spMkLst>
        </pc:spChg>
        <pc:spChg chg="mod">
          <ac:chgData name="Rebecca Donaldson" userId="de1bd23b-13b3-40c7-98d3-b019b9d9da5e" providerId="ADAL" clId="{2CF19A98-0B20-4FC5-A3B9-E17F8D3FFA0F}" dt="2021-07-15T13:39:52.800" v="9" actId="114"/>
          <ac:spMkLst>
            <pc:docMk/>
            <pc:sldMk cId="1934899181" sldId="280"/>
            <ac:spMk id="3" creationId="{E3618AB4-AC55-4A97-995E-C4849F44E5E8}"/>
          </ac:spMkLst>
        </pc:spChg>
      </pc:sldChg>
      <pc:sldChg chg="modSp mod">
        <pc:chgData name="Rebecca Donaldson" userId="de1bd23b-13b3-40c7-98d3-b019b9d9da5e" providerId="ADAL" clId="{2CF19A98-0B20-4FC5-A3B9-E17F8D3FFA0F}" dt="2021-05-10T13:33:51.584" v="8" actId="15"/>
        <pc:sldMkLst>
          <pc:docMk/>
          <pc:sldMk cId="309275939" sldId="291"/>
        </pc:sldMkLst>
        <pc:spChg chg="mod">
          <ac:chgData name="Rebecca Donaldson" userId="de1bd23b-13b3-40c7-98d3-b019b9d9da5e" providerId="ADAL" clId="{2CF19A98-0B20-4FC5-A3B9-E17F8D3FFA0F}" dt="2021-05-10T13:33:51.584" v="8" actId="15"/>
          <ac:spMkLst>
            <pc:docMk/>
            <pc:sldMk cId="309275939" sldId="291"/>
            <ac:spMk id="3" creationId="{1A7A3616-6D2B-4F04-88B6-EF0D00E74E3C}"/>
          </ac:spMkLst>
        </pc:spChg>
      </pc:sldChg>
      <pc:sldChg chg="addSp modSp mod">
        <pc:chgData name="Rebecca Donaldson" userId="de1bd23b-13b3-40c7-98d3-b019b9d9da5e" providerId="ADAL" clId="{2CF19A98-0B20-4FC5-A3B9-E17F8D3FFA0F}" dt="2021-07-15T13:40:03.816" v="13" actId="164"/>
        <pc:sldMkLst>
          <pc:docMk/>
          <pc:sldMk cId="1972075379" sldId="579"/>
        </pc:sldMkLst>
        <pc:spChg chg="mod">
          <ac:chgData name="Rebecca Donaldson" userId="de1bd23b-13b3-40c7-98d3-b019b9d9da5e" providerId="ADAL" clId="{2CF19A98-0B20-4FC5-A3B9-E17F8D3FFA0F}" dt="2021-07-15T13:40:03.816" v="13" actId="164"/>
          <ac:spMkLst>
            <pc:docMk/>
            <pc:sldMk cId="1972075379" sldId="579"/>
            <ac:spMk id="8" creationId="{67BD215E-7639-4884-8548-24ECCD707DC5}"/>
          </ac:spMkLst>
        </pc:spChg>
        <pc:spChg chg="mod">
          <ac:chgData name="Rebecca Donaldson" userId="de1bd23b-13b3-40c7-98d3-b019b9d9da5e" providerId="ADAL" clId="{2CF19A98-0B20-4FC5-A3B9-E17F8D3FFA0F}" dt="2021-07-15T13:40:01.005" v="12" actId="114"/>
          <ac:spMkLst>
            <pc:docMk/>
            <pc:sldMk cId="1972075379" sldId="579"/>
            <ac:spMk id="46" creationId="{F54F07ED-8B66-4FB3-B9ED-20C6A6FEE49C}"/>
          </ac:spMkLst>
        </pc:spChg>
        <pc:spChg chg="mod">
          <ac:chgData name="Rebecca Donaldson" userId="de1bd23b-13b3-40c7-98d3-b019b9d9da5e" providerId="ADAL" clId="{2CF19A98-0B20-4FC5-A3B9-E17F8D3FFA0F}" dt="2021-07-15T13:40:01.005" v="12" actId="114"/>
          <ac:spMkLst>
            <pc:docMk/>
            <pc:sldMk cId="1972075379" sldId="579"/>
            <ac:spMk id="47" creationId="{B2B6868B-315C-4B5D-8054-AC593F784672}"/>
          </ac:spMkLst>
        </pc:spChg>
        <pc:spChg chg="mod">
          <ac:chgData name="Rebecca Donaldson" userId="de1bd23b-13b3-40c7-98d3-b019b9d9da5e" providerId="ADAL" clId="{2CF19A98-0B20-4FC5-A3B9-E17F8D3FFA0F}" dt="2021-07-15T13:40:01.005" v="12" actId="114"/>
          <ac:spMkLst>
            <pc:docMk/>
            <pc:sldMk cId="1972075379" sldId="579"/>
            <ac:spMk id="49" creationId="{1A270631-AD7A-48A2-A26A-AC3207C67C78}"/>
          </ac:spMkLst>
        </pc:spChg>
        <pc:spChg chg="mod">
          <ac:chgData name="Rebecca Donaldson" userId="de1bd23b-13b3-40c7-98d3-b019b9d9da5e" providerId="ADAL" clId="{2CF19A98-0B20-4FC5-A3B9-E17F8D3FFA0F}" dt="2021-07-15T13:40:03.816" v="13" actId="164"/>
          <ac:spMkLst>
            <pc:docMk/>
            <pc:sldMk cId="1972075379" sldId="579"/>
            <ac:spMk id="50" creationId="{61E2623B-6A93-4AEB-A8B4-E5B12252BAED}"/>
          </ac:spMkLst>
        </pc:spChg>
        <pc:grpChg chg="add mod">
          <ac:chgData name="Rebecca Donaldson" userId="de1bd23b-13b3-40c7-98d3-b019b9d9da5e" providerId="ADAL" clId="{2CF19A98-0B20-4FC5-A3B9-E17F8D3FFA0F}" dt="2021-07-15T13:40:03.816" v="13" actId="164"/>
          <ac:grpSpMkLst>
            <pc:docMk/>
            <pc:sldMk cId="1972075379" sldId="579"/>
            <ac:grpSpMk id="3" creationId="{211F1DA3-4333-4E5B-832D-2475DE042F1C}"/>
          </ac:grpSpMkLst>
        </pc:grpChg>
        <pc:picChg chg="mod">
          <ac:chgData name="Rebecca Donaldson" userId="de1bd23b-13b3-40c7-98d3-b019b9d9da5e" providerId="ADAL" clId="{2CF19A98-0B20-4FC5-A3B9-E17F8D3FFA0F}" dt="2021-07-15T13:40:03.816" v="13" actId="164"/>
          <ac:picMkLst>
            <pc:docMk/>
            <pc:sldMk cId="1972075379" sldId="579"/>
            <ac:picMk id="2" creationId="{6224D430-DF5E-43A1-BD2D-F05656CED835}"/>
          </ac:picMkLst>
        </pc:picChg>
      </pc:sldChg>
      <pc:sldChg chg="modSp mod">
        <pc:chgData name="Rebecca Donaldson" userId="de1bd23b-13b3-40c7-98d3-b019b9d9da5e" providerId="ADAL" clId="{2CF19A98-0B20-4FC5-A3B9-E17F8D3FFA0F}" dt="2021-07-15T13:39:58.464" v="11" actId="114"/>
        <pc:sldMkLst>
          <pc:docMk/>
          <pc:sldMk cId="717258061" sldId="580"/>
        </pc:sldMkLst>
        <pc:spChg chg="mod">
          <ac:chgData name="Rebecca Donaldson" userId="de1bd23b-13b3-40c7-98d3-b019b9d9da5e" providerId="ADAL" clId="{2CF19A98-0B20-4FC5-A3B9-E17F8D3FFA0F}" dt="2021-07-15T13:39:58.464" v="11" actId="114"/>
          <ac:spMkLst>
            <pc:docMk/>
            <pc:sldMk cId="717258061" sldId="580"/>
            <ac:spMk id="2" creationId="{23A84928-1FCA-4634-9C2E-8162352F2955}"/>
          </ac:spMkLst>
        </pc:spChg>
        <pc:spChg chg="mod">
          <ac:chgData name="Rebecca Donaldson" userId="de1bd23b-13b3-40c7-98d3-b019b9d9da5e" providerId="ADAL" clId="{2CF19A98-0B20-4FC5-A3B9-E17F8D3FFA0F}" dt="2021-07-15T13:39:58.464" v="11" actId="114"/>
          <ac:spMkLst>
            <pc:docMk/>
            <pc:sldMk cId="717258061" sldId="580"/>
            <ac:spMk id="6" creationId="{2B57B72E-B50F-42D2-AB99-91A92106BB09}"/>
          </ac:spMkLst>
        </pc:spChg>
        <pc:spChg chg="mod">
          <ac:chgData name="Rebecca Donaldson" userId="de1bd23b-13b3-40c7-98d3-b019b9d9da5e" providerId="ADAL" clId="{2CF19A98-0B20-4FC5-A3B9-E17F8D3FFA0F}" dt="2021-07-15T13:39:58.464" v="11" actId="114"/>
          <ac:spMkLst>
            <pc:docMk/>
            <pc:sldMk cId="717258061" sldId="580"/>
            <ac:spMk id="7" creationId="{59F0E205-DBD9-4878-B32B-D5C2738BA2AA}"/>
          </ac:spMkLst>
        </pc:spChg>
      </pc:sldChg>
      <pc:sldChg chg="modSp mod">
        <pc:chgData name="Rebecca Donaldson" userId="de1bd23b-13b3-40c7-98d3-b019b9d9da5e" providerId="ADAL" clId="{2CF19A98-0B20-4FC5-A3B9-E17F8D3FFA0F}" dt="2021-05-10T13:01:39.734" v="6" actId="1035"/>
        <pc:sldMkLst>
          <pc:docMk/>
          <pc:sldMk cId="2514537748" sldId="637"/>
        </pc:sldMkLst>
        <pc:spChg chg="mod">
          <ac:chgData name="Rebecca Donaldson" userId="de1bd23b-13b3-40c7-98d3-b019b9d9da5e" providerId="ADAL" clId="{2CF19A98-0B20-4FC5-A3B9-E17F8D3FFA0F}" dt="2021-05-10T13:01:39.734" v="6" actId="1035"/>
          <ac:spMkLst>
            <pc:docMk/>
            <pc:sldMk cId="2514537748" sldId="637"/>
            <ac:spMk id="5" creationId="{F3AEFA3D-6E0E-40FE-BDA2-AC1662A877CD}"/>
          </ac:spMkLst>
        </pc:spChg>
      </pc:sldChg>
      <pc:sldChg chg="modSp mod">
        <pc:chgData name="Rebecca Donaldson" userId="de1bd23b-13b3-40c7-98d3-b019b9d9da5e" providerId="ADAL" clId="{2CF19A98-0B20-4FC5-A3B9-E17F8D3FFA0F}" dt="2021-07-15T13:40:05.758" v="14" actId="114"/>
        <pc:sldMkLst>
          <pc:docMk/>
          <pc:sldMk cId="3021532618" sldId="638"/>
        </pc:sldMkLst>
        <pc:spChg chg="mod">
          <ac:chgData name="Rebecca Donaldson" userId="de1bd23b-13b3-40c7-98d3-b019b9d9da5e" providerId="ADAL" clId="{2CF19A98-0B20-4FC5-A3B9-E17F8D3FFA0F}" dt="2021-07-15T13:40:05.758" v="14" actId="114"/>
          <ac:spMkLst>
            <pc:docMk/>
            <pc:sldMk cId="3021532618" sldId="638"/>
            <ac:spMk id="2" creationId="{23A84928-1FCA-4634-9C2E-8162352F2955}"/>
          </ac:spMkLst>
        </pc:spChg>
        <pc:spChg chg="mod">
          <ac:chgData name="Rebecca Donaldson" userId="de1bd23b-13b3-40c7-98d3-b019b9d9da5e" providerId="ADAL" clId="{2CF19A98-0B20-4FC5-A3B9-E17F8D3FFA0F}" dt="2021-07-15T13:40:05.758" v="14" actId="114"/>
          <ac:spMkLst>
            <pc:docMk/>
            <pc:sldMk cId="3021532618" sldId="638"/>
            <ac:spMk id="6" creationId="{2B57B72E-B50F-42D2-AB99-91A92106BB09}"/>
          </ac:spMkLst>
        </pc:spChg>
        <pc:spChg chg="mod">
          <ac:chgData name="Rebecca Donaldson" userId="de1bd23b-13b3-40c7-98d3-b019b9d9da5e" providerId="ADAL" clId="{2CF19A98-0B20-4FC5-A3B9-E17F8D3FFA0F}" dt="2021-07-15T13:40:05.758" v="14" actId="114"/>
          <ac:spMkLst>
            <pc:docMk/>
            <pc:sldMk cId="3021532618" sldId="638"/>
            <ac:spMk id="7" creationId="{4BD6BF4F-248C-4771-822E-1C89AAAACCB1}"/>
          </ac:spMkLst>
        </pc:spChg>
      </pc:sldChg>
      <pc:sldChg chg="modSp mod">
        <pc:chgData name="Rebecca Donaldson" userId="de1bd23b-13b3-40c7-98d3-b019b9d9da5e" providerId="ADAL" clId="{2CF19A98-0B20-4FC5-A3B9-E17F8D3FFA0F}" dt="2021-07-15T13:41:51.154" v="63" actId="114"/>
        <pc:sldMkLst>
          <pc:docMk/>
          <pc:sldMk cId="875674151" sldId="639"/>
        </pc:sldMkLst>
        <pc:spChg chg="mod">
          <ac:chgData name="Rebecca Donaldson" userId="de1bd23b-13b3-40c7-98d3-b019b9d9da5e" providerId="ADAL" clId="{2CF19A98-0B20-4FC5-A3B9-E17F8D3FFA0F}" dt="2021-07-15T13:41:51.154" v="63" actId="114"/>
          <ac:spMkLst>
            <pc:docMk/>
            <pc:sldMk cId="875674151" sldId="639"/>
            <ac:spMk id="2" creationId="{23A84928-1FCA-4634-9C2E-8162352F2955}"/>
          </ac:spMkLst>
        </pc:spChg>
        <pc:spChg chg="mod">
          <ac:chgData name="Rebecca Donaldson" userId="de1bd23b-13b3-40c7-98d3-b019b9d9da5e" providerId="ADAL" clId="{2CF19A98-0B20-4FC5-A3B9-E17F8D3FFA0F}" dt="2021-07-15T13:41:51.154" v="63" actId="114"/>
          <ac:spMkLst>
            <pc:docMk/>
            <pc:sldMk cId="875674151" sldId="639"/>
            <ac:spMk id="6" creationId="{2B57B72E-B50F-42D2-AB99-91A92106BB09}"/>
          </ac:spMkLst>
        </pc:spChg>
        <pc:spChg chg="mod">
          <ac:chgData name="Rebecca Donaldson" userId="de1bd23b-13b3-40c7-98d3-b019b9d9da5e" providerId="ADAL" clId="{2CF19A98-0B20-4FC5-A3B9-E17F8D3FFA0F}" dt="2021-07-15T13:41:51.154" v="63" actId="114"/>
          <ac:spMkLst>
            <pc:docMk/>
            <pc:sldMk cId="875674151" sldId="639"/>
            <ac:spMk id="7" creationId="{42CAF20B-43D6-4C89-BD56-D9EAA3E6207F}"/>
          </ac:spMkLst>
        </pc:spChg>
      </pc:sldChg>
      <pc:sldChg chg="modSp mod">
        <pc:chgData name="Rebecca Donaldson" userId="de1bd23b-13b3-40c7-98d3-b019b9d9da5e" providerId="ADAL" clId="{2CF19A98-0B20-4FC5-A3B9-E17F8D3FFA0F}" dt="2021-07-15T13:40:57.401" v="37" actId="114"/>
        <pc:sldMkLst>
          <pc:docMk/>
          <pc:sldMk cId="3678254110" sldId="640"/>
        </pc:sldMkLst>
        <pc:spChg chg="mod">
          <ac:chgData name="Rebecca Donaldson" userId="de1bd23b-13b3-40c7-98d3-b019b9d9da5e" providerId="ADAL" clId="{2CF19A98-0B20-4FC5-A3B9-E17F8D3FFA0F}" dt="2021-07-15T13:40:57.401" v="37" actId="114"/>
          <ac:spMkLst>
            <pc:docMk/>
            <pc:sldMk cId="3678254110" sldId="640"/>
            <ac:spMk id="2" creationId="{23A84928-1FCA-4634-9C2E-8162352F2955}"/>
          </ac:spMkLst>
        </pc:spChg>
        <pc:spChg chg="mod">
          <ac:chgData name="Rebecca Donaldson" userId="de1bd23b-13b3-40c7-98d3-b019b9d9da5e" providerId="ADAL" clId="{2CF19A98-0B20-4FC5-A3B9-E17F8D3FFA0F}" dt="2021-07-15T13:40:57.401" v="37" actId="114"/>
          <ac:spMkLst>
            <pc:docMk/>
            <pc:sldMk cId="3678254110" sldId="640"/>
            <ac:spMk id="6" creationId="{2B57B72E-B50F-42D2-AB99-91A92106BB09}"/>
          </ac:spMkLst>
        </pc:spChg>
        <pc:spChg chg="mod">
          <ac:chgData name="Rebecca Donaldson" userId="de1bd23b-13b3-40c7-98d3-b019b9d9da5e" providerId="ADAL" clId="{2CF19A98-0B20-4FC5-A3B9-E17F8D3FFA0F}" dt="2021-07-15T13:40:57.401" v="37" actId="114"/>
          <ac:spMkLst>
            <pc:docMk/>
            <pc:sldMk cId="3678254110" sldId="640"/>
            <ac:spMk id="7" creationId="{A6275ADE-9CA1-4EB5-A40D-AC5EC8AB2623}"/>
          </ac:spMkLst>
        </pc:spChg>
      </pc:sldChg>
      <pc:sldChg chg="modSp mod">
        <pc:chgData name="Rebecca Donaldson" userId="de1bd23b-13b3-40c7-98d3-b019b9d9da5e" providerId="ADAL" clId="{2CF19A98-0B20-4FC5-A3B9-E17F8D3FFA0F}" dt="2021-07-15T13:40:08" v="15" actId="114"/>
        <pc:sldMkLst>
          <pc:docMk/>
          <pc:sldMk cId="2316522258" sldId="641"/>
        </pc:sldMkLst>
        <pc:spChg chg="mod">
          <ac:chgData name="Rebecca Donaldson" userId="de1bd23b-13b3-40c7-98d3-b019b9d9da5e" providerId="ADAL" clId="{2CF19A98-0B20-4FC5-A3B9-E17F8D3FFA0F}" dt="2021-07-15T13:40:08" v="15" actId="114"/>
          <ac:spMkLst>
            <pc:docMk/>
            <pc:sldMk cId="2316522258" sldId="641"/>
            <ac:spMk id="2" creationId="{23A84928-1FCA-4634-9C2E-8162352F2955}"/>
          </ac:spMkLst>
        </pc:spChg>
        <pc:spChg chg="mod">
          <ac:chgData name="Rebecca Donaldson" userId="de1bd23b-13b3-40c7-98d3-b019b9d9da5e" providerId="ADAL" clId="{2CF19A98-0B20-4FC5-A3B9-E17F8D3FFA0F}" dt="2021-07-15T13:40:08" v="15" actId="114"/>
          <ac:spMkLst>
            <pc:docMk/>
            <pc:sldMk cId="2316522258" sldId="641"/>
            <ac:spMk id="6" creationId="{2B57B72E-B50F-42D2-AB99-91A92106BB09}"/>
          </ac:spMkLst>
        </pc:spChg>
        <pc:spChg chg="mod">
          <ac:chgData name="Rebecca Donaldson" userId="de1bd23b-13b3-40c7-98d3-b019b9d9da5e" providerId="ADAL" clId="{2CF19A98-0B20-4FC5-A3B9-E17F8D3FFA0F}" dt="2021-07-15T13:40:08" v="15" actId="114"/>
          <ac:spMkLst>
            <pc:docMk/>
            <pc:sldMk cId="2316522258" sldId="641"/>
            <ac:spMk id="7" creationId="{4BD6BF4F-248C-4771-822E-1C89AAAACCB1}"/>
          </ac:spMkLst>
        </pc:spChg>
      </pc:sldChg>
      <pc:sldChg chg="modSp mod">
        <pc:chgData name="Rebecca Donaldson" userId="de1bd23b-13b3-40c7-98d3-b019b9d9da5e" providerId="ADAL" clId="{2CF19A98-0B20-4FC5-A3B9-E17F8D3FFA0F}" dt="2021-07-15T13:40:44.832" v="30" actId="114"/>
        <pc:sldMkLst>
          <pc:docMk/>
          <pc:sldMk cId="4210842045" sldId="642"/>
        </pc:sldMkLst>
        <pc:spChg chg="mod">
          <ac:chgData name="Rebecca Donaldson" userId="de1bd23b-13b3-40c7-98d3-b019b9d9da5e" providerId="ADAL" clId="{2CF19A98-0B20-4FC5-A3B9-E17F8D3FFA0F}" dt="2021-07-15T13:40:44.832" v="30" actId="114"/>
          <ac:spMkLst>
            <pc:docMk/>
            <pc:sldMk cId="4210842045" sldId="642"/>
            <ac:spMk id="2" creationId="{23A84928-1FCA-4634-9C2E-8162352F2955}"/>
          </ac:spMkLst>
        </pc:spChg>
        <pc:spChg chg="mod">
          <ac:chgData name="Rebecca Donaldson" userId="de1bd23b-13b3-40c7-98d3-b019b9d9da5e" providerId="ADAL" clId="{2CF19A98-0B20-4FC5-A3B9-E17F8D3FFA0F}" dt="2021-07-15T13:40:44.832" v="30" actId="114"/>
          <ac:spMkLst>
            <pc:docMk/>
            <pc:sldMk cId="4210842045" sldId="642"/>
            <ac:spMk id="6" creationId="{2B57B72E-B50F-42D2-AB99-91A92106BB09}"/>
          </ac:spMkLst>
        </pc:spChg>
        <pc:spChg chg="mod">
          <ac:chgData name="Rebecca Donaldson" userId="de1bd23b-13b3-40c7-98d3-b019b9d9da5e" providerId="ADAL" clId="{2CF19A98-0B20-4FC5-A3B9-E17F8D3FFA0F}" dt="2021-07-15T13:40:44.832" v="30" actId="114"/>
          <ac:spMkLst>
            <pc:docMk/>
            <pc:sldMk cId="4210842045" sldId="642"/>
            <ac:spMk id="7" creationId="{4BD6BF4F-248C-4771-822E-1C89AAAACCB1}"/>
          </ac:spMkLst>
        </pc:spChg>
      </pc:sldChg>
      <pc:sldChg chg="modSp mod">
        <pc:chgData name="Rebecca Donaldson" userId="de1bd23b-13b3-40c7-98d3-b019b9d9da5e" providerId="ADAL" clId="{2CF19A98-0B20-4FC5-A3B9-E17F8D3FFA0F}" dt="2021-07-15T13:41:53.361" v="64" actId="114"/>
        <pc:sldMkLst>
          <pc:docMk/>
          <pc:sldMk cId="925274597" sldId="643"/>
        </pc:sldMkLst>
        <pc:spChg chg="mod">
          <ac:chgData name="Rebecca Donaldson" userId="de1bd23b-13b3-40c7-98d3-b019b9d9da5e" providerId="ADAL" clId="{2CF19A98-0B20-4FC5-A3B9-E17F8D3FFA0F}" dt="2021-07-15T13:41:53.361" v="64" actId="114"/>
          <ac:spMkLst>
            <pc:docMk/>
            <pc:sldMk cId="925274597" sldId="643"/>
            <ac:spMk id="2" creationId="{23A84928-1FCA-4634-9C2E-8162352F2955}"/>
          </ac:spMkLst>
        </pc:spChg>
        <pc:spChg chg="mod">
          <ac:chgData name="Rebecca Donaldson" userId="de1bd23b-13b3-40c7-98d3-b019b9d9da5e" providerId="ADAL" clId="{2CF19A98-0B20-4FC5-A3B9-E17F8D3FFA0F}" dt="2021-07-15T13:41:53.361" v="64" actId="114"/>
          <ac:spMkLst>
            <pc:docMk/>
            <pc:sldMk cId="925274597" sldId="643"/>
            <ac:spMk id="5" creationId="{71737820-529F-4290-A987-1CA87131D498}"/>
          </ac:spMkLst>
        </pc:spChg>
        <pc:spChg chg="mod">
          <ac:chgData name="Rebecca Donaldson" userId="de1bd23b-13b3-40c7-98d3-b019b9d9da5e" providerId="ADAL" clId="{2CF19A98-0B20-4FC5-A3B9-E17F8D3FFA0F}" dt="2021-07-15T13:41:53.361" v="64" actId="114"/>
          <ac:spMkLst>
            <pc:docMk/>
            <pc:sldMk cId="925274597" sldId="643"/>
            <ac:spMk id="6" creationId="{2B57B72E-B50F-42D2-AB99-91A92106BB09}"/>
          </ac:spMkLst>
        </pc:spChg>
      </pc:sldChg>
      <pc:sldChg chg="addSp modSp mod">
        <pc:chgData name="Rebecca Donaldson" userId="de1bd23b-13b3-40c7-98d3-b019b9d9da5e" providerId="ADAL" clId="{2CF19A98-0B20-4FC5-A3B9-E17F8D3FFA0F}" dt="2021-07-15T13:40:38.992" v="29" actId="20577"/>
        <pc:sldMkLst>
          <pc:docMk/>
          <pc:sldMk cId="1290684451" sldId="644"/>
        </pc:sldMkLst>
        <pc:spChg chg="mod">
          <ac:chgData name="Rebecca Donaldson" userId="de1bd23b-13b3-40c7-98d3-b019b9d9da5e" providerId="ADAL" clId="{2CF19A98-0B20-4FC5-A3B9-E17F8D3FFA0F}" dt="2021-07-15T13:40:14.935" v="18" actId="164"/>
          <ac:spMkLst>
            <pc:docMk/>
            <pc:sldMk cId="1290684451" sldId="644"/>
            <ac:spMk id="7" creationId="{D795460C-3D60-4FAD-9035-EAE39069BFA6}"/>
          </ac:spMkLst>
        </pc:spChg>
        <pc:spChg chg="add mod">
          <ac:chgData name="Rebecca Donaldson" userId="de1bd23b-13b3-40c7-98d3-b019b9d9da5e" providerId="ADAL" clId="{2CF19A98-0B20-4FC5-A3B9-E17F8D3FFA0F}" dt="2021-07-15T13:40:38.992" v="29" actId="20577"/>
          <ac:spMkLst>
            <pc:docMk/>
            <pc:sldMk cId="1290684451" sldId="644"/>
            <ac:spMk id="11" creationId="{D94AA5EA-B366-42BA-BA04-D13CA407B470}"/>
          </ac:spMkLst>
        </pc:spChg>
        <pc:spChg chg="mod">
          <ac:chgData name="Rebecca Donaldson" userId="de1bd23b-13b3-40c7-98d3-b019b9d9da5e" providerId="ADAL" clId="{2CF19A98-0B20-4FC5-A3B9-E17F8D3FFA0F}" dt="2021-07-15T13:40:10.061" v="16" actId="114"/>
          <ac:spMkLst>
            <pc:docMk/>
            <pc:sldMk cId="1290684451" sldId="644"/>
            <ac:spMk id="46" creationId="{F54F07ED-8B66-4FB3-B9ED-20C6A6FEE49C}"/>
          </ac:spMkLst>
        </pc:spChg>
        <pc:spChg chg="mod">
          <ac:chgData name="Rebecca Donaldson" userId="de1bd23b-13b3-40c7-98d3-b019b9d9da5e" providerId="ADAL" clId="{2CF19A98-0B20-4FC5-A3B9-E17F8D3FFA0F}" dt="2021-07-15T13:40:30.864" v="25" actId="14100"/>
          <ac:spMkLst>
            <pc:docMk/>
            <pc:sldMk cId="1290684451" sldId="644"/>
            <ac:spMk id="47" creationId="{B2B6868B-315C-4B5D-8054-AC593F784672}"/>
          </ac:spMkLst>
        </pc:spChg>
        <pc:spChg chg="mod">
          <ac:chgData name="Rebecca Donaldson" userId="de1bd23b-13b3-40c7-98d3-b019b9d9da5e" providerId="ADAL" clId="{2CF19A98-0B20-4FC5-A3B9-E17F8D3FFA0F}" dt="2021-07-15T13:40:10.061" v="16" actId="114"/>
          <ac:spMkLst>
            <pc:docMk/>
            <pc:sldMk cId="1290684451" sldId="644"/>
            <ac:spMk id="49" creationId="{1A270631-AD7A-48A2-A26A-AC3207C67C78}"/>
          </ac:spMkLst>
        </pc:spChg>
        <pc:spChg chg="mod">
          <ac:chgData name="Rebecca Donaldson" userId="de1bd23b-13b3-40c7-98d3-b019b9d9da5e" providerId="ADAL" clId="{2CF19A98-0B20-4FC5-A3B9-E17F8D3FFA0F}" dt="2021-07-15T13:40:13.081" v="17" actId="164"/>
          <ac:spMkLst>
            <pc:docMk/>
            <pc:sldMk cId="1290684451" sldId="644"/>
            <ac:spMk id="50" creationId="{61E2623B-6A93-4AEB-A8B4-E5B12252BAED}"/>
          </ac:spMkLst>
        </pc:spChg>
        <pc:grpChg chg="add mod">
          <ac:chgData name="Rebecca Donaldson" userId="de1bd23b-13b3-40c7-98d3-b019b9d9da5e" providerId="ADAL" clId="{2CF19A98-0B20-4FC5-A3B9-E17F8D3FFA0F}" dt="2021-07-15T13:40:25.853" v="23" actId="1076"/>
          <ac:grpSpMkLst>
            <pc:docMk/>
            <pc:sldMk cId="1290684451" sldId="644"/>
            <ac:grpSpMk id="4" creationId="{936D9C7A-9AFD-4103-8CC1-87F901483A56}"/>
          </ac:grpSpMkLst>
        </pc:grpChg>
        <pc:grpChg chg="add mod">
          <ac:chgData name="Rebecca Donaldson" userId="de1bd23b-13b3-40c7-98d3-b019b9d9da5e" providerId="ADAL" clId="{2CF19A98-0B20-4FC5-A3B9-E17F8D3FFA0F}" dt="2021-07-15T13:40:33.240" v="26" actId="14100"/>
          <ac:grpSpMkLst>
            <pc:docMk/>
            <pc:sldMk cId="1290684451" sldId="644"/>
            <ac:grpSpMk id="5" creationId="{B5CB9C1E-02D0-455F-9481-2EBF62BEB130}"/>
          </ac:grpSpMkLst>
        </pc:grpChg>
        <pc:picChg chg="mod">
          <ac:chgData name="Rebecca Donaldson" userId="de1bd23b-13b3-40c7-98d3-b019b9d9da5e" providerId="ADAL" clId="{2CF19A98-0B20-4FC5-A3B9-E17F8D3FFA0F}" dt="2021-07-15T13:40:13.081" v="17" actId="164"/>
          <ac:picMkLst>
            <pc:docMk/>
            <pc:sldMk cId="1290684451" sldId="644"/>
            <ac:picMk id="2" creationId="{5997A716-7782-47B7-9726-7B81646A0A8B}"/>
          </ac:picMkLst>
        </pc:picChg>
        <pc:picChg chg="mod">
          <ac:chgData name="Rebecca Donaldson" userId="de1bd23b-13b3-40c7-98d3-b019b9d9da5e" providerId="ADAL" clId="{2CF19A98-0B20-4FC5-A3B9-E17F8D3FFA0F}" dt="2021-07-15T13:40:14.935" v="18" actId="164"/>
          <ac:picMkLst>
            <pc:docMk/>
            <pc:sldMk cId="1290684451" sldId="644"/>
            <ac:picMk id="3" creationId="{034E1EDC-DA78-495B-AB65-1F76C604F36E}"/>
          </ac:picMkLst>
        </pc:picChg>
      </pc:sldChg>
      <pc:sldChg chg="addSp modSp mod">
        <pc:chgData name="Rebecca Donaldson" userId="de1bd23b-13b3-40c7-98d3-b019b9d9da5e" providerId="ADAL" clId="{2CF19A98-0B20-4FC5-A3B9-E17F8D3FFA0F}" dt="2021-07-15T13:40:53.569" v="36" actId="164"/>
        <pc:sldMkLst>
          <pc:docMk/>
          <pc:sldMk cId="2364041705" sldId="646"/>
        </pc:sldMkLst>
        <pc:spChg chg="mod">
          <ac:chgData name="Rebecca Donaldson" userId="de1bd23b-13b3-40c7-98d3-b019b9d9da5e" providerId="ADAL" clId="{2CF19A98-0B20-4FC5-A3B9-E17F8D3FFA0F}" dt="2021-07-15T13:40:47.042" v="31" actId="114"/>
          <ac:spMkLst>
            <pc:docMk/>
            <pc:sldMk cId="2364041705" sldId="646"/>
            <ac:spMk id="46" creationId="{F54F07ED-8B66-4FB3-B9ED-20C6A6FEE49C}"/>
          </ac:spMkLst>
        </pc:spChg>
        <pc:spChg chg="mod">
          <ac:chgData name="Rebecca Donaldson" userId="de1bd23b-13b3-40c7-98d3-b019b9d9da5e" providerId="ADAL" clId="{2CF19A98-0B20-4FC5-A3B9-E17F8D3FFA0F}" dt="2021-07-15T13:40:50.729" v="35" actId="14100"/>
          <ac:spMkLst>
            <pc:docMk/>
            <pc:sldMk cId="2364041705" sldId="646"/>
            <ac:spMk id="47" creationId="{B2B6868B-315C-4B5D-8054-AC593F784672}"/>
          </ac:spMkLst>
        </pc:spChg>
        <pc:spChg chg="mod">
          <ac:chgData name="Rebecca Donaldson" userId="de1bd23b-13b3-40c7-98d3-b019b9d9da5e" providerId="ADAL" clId="{2CF19A98-0B20-4FC5-A3B9-E17F8D3FFA0F}" dt="2021-07-15T13:40:47.042" v="31" actId="114"/>
          <ac:spMkLst>
            <pc:docMk/>
            <pc:sldMk cId="2364041705" sldId="646"/>
            <ac:spMk id="49" creationId="{1A270631-AD7A-48A2-A26A-AC3207C67C78}"/>
          </ac:spMkLst>
        </pc:spChg>
        <pc:spChg chg="mod">
          <ac:chgData name="Rebecca Donaldson" userId="de1bd23b-13b3-40c7-98d3-b019b9d9da5e" providerId="ADAL" clId="{2CF19A98-0B20-4FC5-A3B9-E17F8D3FFA0F}" dt="2021-07-15T13:40:53.569" v="36" actId="164"/>
          <ac:spMkLst>
            <pc:docMk/>
            <pc:sldMk cId="2364041705" sldId="646"/>
            <ac:spMk id="50" creationId="{61E2623B-6A93-4AEB-A8B4-E5B12252BAED}"/>
          </ac:spMkLst>
        </pc:spChg>
        <pc:grpChg chg="add mod">
          <ac:chgData name="Rebecca Donaldson" userId="de1bd23b-13b3-40c7-98d3-b019b9d9da5e" providerId="ADAL" clId="{2CF19A98-0B20-4FC5-A3B9-E17F8D3FFA0F}" dt="2021-07-15T13:40:53.569" v="36" actId="164"/>
          <ac:grpSpMkLst>
            <pc:docMk/>
            <pc:sldMk cId="2364041705" sldId="646"/>
            <ac:grpSpMk id="3" creationId="{D490181C-EEE9-4002-BD59-CFB52B45EC27}"/>
          </ac:grpSpMkLst>
        </pc:grpChg>
        <pc:picChg chg="mod">
          <ac:chgData name="Rebecca Donaldson" userId="de1bd23b-13b3-40c7-98d3-b019b9d9da5e" providerId="ADAL" clId="{2CF19A98-0B20-4FC5-A3B9-E17F8D3FFA0F}" dt="2021-07-15T13:40:53.569" v="36" actId="164"/>
          <ac:picMkLst>
            <pc:docMk/>
            <pc:sldMk cId="2364041705" sldId="646"/>
            <ac:picMk id="2" creationId="{D0E4A8E1-9F98-4552-AADF-3EE7011EEEDA}"/>
          </ac:picMkLst>
        </pc:picChg>
      </pc:sldChg>
      <pc:sldChg chg="modSp mod">
        <pc:chgData name="Rebecca Donaldson" userId="de1bd23b-13b3-40c7-98d3-b019b9d9da5e" providerId="ADAL" clId="{2CF19A98-0B20-4FC5-A3B9-E17F8D3FFA0F}" dt="2021-07-15T13:41:47.521" v="62" actId="20577"/>
        <pc:sldMkLst>
          <pc:docMk/>
          <pc:sldMk cId="3236359391" sldId="647"/>
        </pc:sldMkLst>
        <pc:spChg chg="mod">
          <ac:chgData name="Rebecca Donaldson" userId="de1bd23b-13b3-40c7-98d3-b019b9d9da5e" providerId="ADAL" clId="{2CF19A98-0B20-4FC5-A3B9-E17F8D3FFA0F}" dt="2021-07-15T13:41:01.684" v="38" actId="114"/>
          <ac:spMkLst>
            <pc:docMk/>
            <pc:sldMk cId="3236359391" sldId="647"/>
            <ac:spMk id="46" creationId="{F54F07ED-8B66-4FB3-B9ED-20C6A6FEE49C}"/>
          </ac:spMkLst>
        </pc:spChg>
        <pc:spChg chg="mod">
          <ac:chgData name="Rebecca Donaldson" userId="de1bd23b-13b3-40c7-98d3-b019b9d9da5e" providerId="ADAL" clId="{2CF19A98-0B20-4FC5-A3B9-E17F8D3FFA0F}" dt="2021-07-15T13:41:01.684" v="38" actId="114"/>
          <ac:spMkLst>
            <pc:docMk/>
            <pc:sldMk cId="3236359391" sldId="647"/>
            <ac:spMk id="47" creationId="{B2B6868B-315C-4B5D-8054-AC593F784672}"/>
          </ac:spMkLst>
        </pc:spChg>
        <pc:spChg chg="mod">
          <ac:chgData name="Rebecca Donaldson" userId="de1bd23b-13b3-40c7-98d3-b019b9d9da5e" providerId="ADAL" clId="{2CF19A98-0B20-4FC5-A3B9-E17F8D3FFA0F}" dt="2021-07-15T13:41:01.684" v="38" actId="114"/>
          <ac:spMkLst>
            <pc:docMk/>
            <pc:sldMk cId="3236359391" sldId="647"/>
            <ac:spMk id="49" creationId="{1A270631-AD7A-48A2-A26A-AC3207C67C78}"/>
          </ac:spMkLst>
        </pc:spChg>
        <pc:spChg chg="mod">
          <ac:chgData name="Rebecca Donaldson" userId="de1bd23b-13b3-40c7-98d3-b019b9d9da5e" providerId="ADAL" clId="{2CF19A98-0B20-4FC5-A3B9-E17F8D3FFA0F}" dt="2021-07-15T13:41:47.521" v="62" actId="20577"/>
          <ac:spMkLst>
            <pc:docMk/>
            <pc:sldMk cId="3236359391" sldId="647"/>
            <ac:spMk id="50" creationId="{61E2623B-6A93-4AEB-A8B4-E5B12252BAED}"/>
          </ac:spMkLst>
        </pc:spChg>
        <pc:picChg chg="mod">
          <ac:chgData name="Rebecca Donaldson" userId="de1bd23b-13b3-40c7-98d3-b019b9d9da5e" providerId="ADAL" clId="{2CF19A98-0B20-4FC5-A3B9-E17F8D3FFA0F}" dt="2021-07-15T13:41:14.599" v="43" actId="14100"/>
          <ac:picMkLst>
            <pc:docMk/>
            <pc:sldMk cId="3236359391" sldId="647"/>
            <ac:picMk id="2" creationId="{9B0431DD-B439-4FC5-AD65-448A4343A69A}"/>
          </ac:picMkLst>
        </pc:picChg>
        <pc:picChg chg="mod">
          <ac:chgData name="Rebecca Donaldson" userId="de1bd23b-13b3-40c7-98d3-b019b9d9da5e" providerId="ADAL" clId="{2CF19A98-0B20-4FC5-A3B9-E17F8D3FFA0F}" dt="2021-07-15T13:41:24.647" v="49" actId="1076"/>
          <ac:picMkLst>
            <pc:docMk/>
            <pc:sldMk cId="3236359391" sldId="647"/>
            <ac:picMk id="3" creationId="{24217705-574A-4433-A98B-DD396B8093E5}"/>
          </ac:picMkLst>
        </pc:picChg>
        <pc:picChg chg="mod">
          <ac:chgData name="Rebecca Donaldson" userId="de1bd23b-13b3-40c7-98d3-b019b9d9da5e" providerId="ADAL" clId="{2CF19A98-0B20-4FC5-A3B9-E17F8D3FFA0F}" dt="2021-07-15T13:41:44.126" v="59" actId="1076"/>
          <ac:picMkLst>
            <pc:docMk/>
            <pc:sldMk cId="3236359391" sldId="647"/>
            <ac:picMk id="7" creationId="{C4B677C2-F787-43E9-A5D1-69356AFAC0FA}"/>
          </ac:picMkLst>
        </pc:picChg>
      </pc:sldChg>
      <pc:sldChg chg="addSp modSp mod">
        <pc:chgData name="Rebecca Donaldson" userId="de1bd23b-13b3-40c7-98d3-b019b9d9da5e" providerId="ADAL" clId="{2CF19A98-0B20-4FC5-A3B9-E17F8D3FFA0F}" dt="2021-07-15T13:42:08.933" v="73" actId="20577"/>
        <pc:sldMkLst>
          <pc:docMk/>
          <pc:sldMk cId="4204005802" sldId="648"/>
        </pc:sldMkLst>
        <pc:spChg chg="mod">
          <ac:chgData name="Rebecca Donaldson" userId="de1bd23b-13b3-40c7-98d3-b019b9d9da5e" providerId="ADAL" clId="{2CF19A98-0B20-4FC5-A3B9-E17F8D3FFA0F}" dt="2021-07-15T13:41:59.547" v="67" actId="164"/>
          <ac:spMkLst>
            <pc:docMk/>
            <pc:sldMk cId="4204005802" sldId="648"/>
            <ac:spMk id="7" creationId="{49E6CCD1-63EF-48BF-B37C-EADA603BD9C3}"/>
          </ac:spMkLst>
        </pc:spChg>
        <pc:spChg chg="add mod">
          <ac:chgData name="Rebecca Donaldson" userId="de1bd23b-13b3-40c7-98d3-b019b9d9da5e" providerId="ADAL" clId="{2CF19A98-0B20-4FC5-A3B9-E17F8D3FFA0F}" dt="2021-07-15T13:42:08.933" v="73" actId="20577"/>
          <ac:spMkLst>
            <pc:docMk/>
            <pc:sldMk cId="4204005802" sldId="648"/>
            <ac:spMk id="11" creationId="{5F2B8826-B803-49EA-91BE-FB1D11BDC27A}"/>
          </ac:spMkLst>
        </pc:spChg>
        <pc:spChg chg="mod">
          <ac:chgData name="Rebecca Donaldson" userId="de1bd23b-13b3-40c7-98d3-b019b9d9da5e" providerId="ADAL" clId="{2CF19A98-0B20-4FC5-A3B9-E17F8D3FFA0F}" dt="2021-07-15T13:41:55.468" v="65" actId="114"/>
          <ac:spMkLst>
            <pc:docMk/>
            <pc:sldMk cId="4204005802" sldId="648"/>
            <ac:spMk id="46" creationId="{F54F07ED-8B66-4FB3-B9ED-20C6A6FEE49C}"/>
          </ac:spMkLst>
        </pc:spChg>
        <pc:spChg chg="mod">
          <ac:chgData name="Rebecca Donaldson" userId="de1bd23b-13b3-40c7-98d3-b019b9d9da5e" providerId="ADAL" clId="{2CF19A98-0B20-4FC5-A3B9-E17F8D3FFA0F}" dt="2021-07-15T13:42:04.911" v="70" actId="14100"/>
          <ac:spMkLst>
            <pc:docMk/>
            <pc:sldMk cId="4204005802" sldId="648"/>
            <ac:spMk id="47" creationId="{B2B6868B-315C-4B5D-8054-AC593F784672}"/>
          </ac:spMkLst>
        </pc:spChg>
        <pc:spChg chg="mod">
          <ac:chgData name="Rebecca Donaldson" userId="de1bd23b-13b3-40c7-98d3-b019b9d9da5e" providerId="ADAL" clId="{2CF19A98-0B20-4FC5-A3B9-E17F8D3FFA0F}" dt="2021-07-15T13:41:55.468" v="65" actId="114"/>
          <ac:spMkLst>
            <pc:docMk/>
            <pc:sldMk cId="4204005802" sldId="648"/>
            <ac:spMk id="49" creationId="{1A270631-AD7A-48A2-A26A-AC3207C67C78}"/>
          </ac:spMkLst>
        </pc:spChg>
        <pc:spChg chg="mod">
          <ac:chgData name="Rebecca Donaldson" userId="de1bd23b-13b3-40c7-98d3-b019b9d9da5e" providerId="ADAL" clId="{2CF19A98-0B20-4FC5-A3B9-E17F8D3FFA0F}" dt="2021-07-15T13:41:58.124" v="66" actId="164"/>
          <ac:spMkLst>
            <pc:docMk/>
            <pc:sldMk cId="4204005802" sldId="648"/>
            <ac:spMk id="50" creationId="{61E2623B-6A93-4AEB-A8B4-E5B12252BAED}"/>
          </ac:spMkLst>
        </pc:spChg>
        <pc:grpChg chg="add mod">
          <ac:chgData name="Rebecca Donaldson" userId="de1bd23b-13b3-40c7-98d3-b019b9d9da5e" providerId="ADAL" clId="{2CF19A98-0B20-4FC5-A3B9-E17F8D3FFA0F}" dt="2021-07-15T13:41:58.124" v="66" actId="164"/>
          <ac:grpSpMkLst>
            <pc:docMk/>
            <pc:sldMk cId="4204005802" sldId="648"/>
            <ac:grpSpMk id="4" creationId="{2812FF49-015F-4ACB-B0AC-D952CE3292D5}"/>
          </ac:grpSpMkLst>
        </pc:grpChg>
        <pc:grpChg chg="add mod">
          <ac:chgData name="Rebecca Donaldson" userId="de1bd23b-13b3-40c7-98d3-b019b9d9da5e" providerId="ADAL" clId="{2CF19A98-0B20-4FC5-A3B9-E17F8D3FFA0F}" dt="2021-07-15T13:41:59.547" v="67" actId="164"/>
          <ac:grpSpMkLst>
            <pc:docMk/>
            <pc:sldMk cId="4204005802" sldId="648"/>
            <ac:grpSpMk id="5" creationId="{A4F0FA50-C44A-49C0-94A4-BCA0DD4F46A8}"/>
          </ac:grpSpMkLst>
        </pc:grpChg>
        <pc:picChg chg="mod">
          <ac:chgData name="Rebecca Donaldson" userId="de1bd23b-13b3-40c7-98d3-b019b9d9da5e" providerId="ADAL" clId="{2CF19A98-0B20-4FC5-A3B9-E17F8D3FFA0F}" dt="2021-07-15T13:41:58.124" v="66" actId="164"/>
          <ac:picMkLst>
            <pc:docMk/>
            <pc:sldMk cId="4204005802" sldId="648"/>
            <ac:picMk id="2" creationId="{DC81244E-29A6-4527-BE30-02BE216E8CEC}"/>
          </ac:picMkLst>
        </pc:picChg>
        <pc:picChg chg="mod">
          <ac:chgData name="Rebecca Donaldson" userId="de1bd23b-13b3-40c7-98d3-b019b9d9da5e" providerId="ADAL" clId="{2CF19A98-0B20-4FC5-A3B9-E17F8D3FFA0F}" dt="2021-07-15T13:41:59.547" v="67" actId="164"/>
          <ac:picMkLst>
            <pc:docMk/>
            <pc:sldMk cId="4204005802" sldId="648"/>
            <ac:picMk id="3" creationId="{A42B464F-6372-4015-B274-F7BAAED3EA2E}"/>
          </ac:picMkLst>
        </pc:picChg>
      </pc:sldChg>
      <pc:sldChg chg="modSp mod">
        <pc:chgData name="Rebecca Donaldson" userId="de1bd23b-13b3-40c7-98d3-b019b9d9da5e" providerId="ADAL" clId="{2CF19A98-0B20-4FC5-A3B9-E17F8D3FFA0F}" dt="2021-07-15T13:39:54.937" v="10" actId="114"/>
        <pc:sldMkLst>
          <pc:docMk/>
          <pc:sldMk cId="1957018950" sldId="653"/>
        </pc:sldMkLst>
        <pc:spChg chg="mod">
          <ac:chgData name="Rebecca Donaldson" userId="de1bd23b-13b3-40c7-98d3-b019b9d9da5e" providerId="ADAL" clId="{2CF19A98-0B20-4FC5-A3B9-E17F8D3FFA0F}" dt="2021-07-15T13:39:54.937" v="10" actId="114"/>
          <ac:spMkLst>
            <pc:docMk/>
            <pc:sldMk cId="1957018950" sldId="653"/>
            <ac:spMk id="2" creationId="{23A4D2AD-46FE-44D7-85C9-8D4EFC66C58C}"/>
          </ac:spMkLst>
        </pc:spChg>
        <pc:spChg chg="mod">
          <ac:chgData name="Rebecca Donaldson" userId="de1bd23b-13b3-40c7-98d3-b019b9d9da5e" providerId="ADAL" clId="{2CF19A98-0B20-4FC5-A3B9-E17F8D3FFA0F}" dt="2021-07-15T13:39:54.937" v="10" actId="114"/>
          <ac:spMkLst>
            <pc:docMk/>
            <pc:sldMk cId="1957018950" sldId="653"/>
            <ac:spMk id="4" creationId="{B38DC3A5-8B14-4F45-B60E-194A5F54E7FB}"/>
          </ac:spMkLst>
        </pc:spChg>
      </pc:sldChg>
    </pc:docChg>
  </pc:docChgLst>
  <pc:docChgLst>
    <pc:chgData name="Steve McCormack" userId="a36034f6-e157-44c0-92e0-583c4185333c" providerId="ADAL" clId="{F8446A7C-AD04-4083-9630-7FCAD2CCBBAB}"/>
    <pc:docChg chg="modSld">
      <pc:chgData name="Steve McCormack" userId="a36034f6-e157-44c0-92e0-583c4185333c" providerId="ADAL" clId="{F8446A7C-AD04-4083-9630-7FCAD2CCBBAB}" dt="2021-10-05T15:27:01.809" v="97" actId="6549"/>
      <pc:docMkLst>
        <pc:docMk/>
      </pc:docMkLst>
      <pc:sldChg chg="modSp mod">
        <pc:chgData name="Steve McCormack" userId="a36034f6-e157-44c0-92e0-583c4185333c" providerId="ADAL" clId="{F8446A7C-AD04-4083-9630-7FCAD2CCBBAB}" dt="2021-10-05T15:19:58.656" v="70" actId="6549"/>
        <pc:sldMkLst>
          <pc:docMk/>
          <pc:sldMk cId="387169446" sldId="281"/>
        </pc:sldMkLst>
        <pc:spChg chg="mod">
          <ac:chgData name="Steve McCormack" userId="a36034f6-e157-44c0-92e0-583c4185333c" providerId="ADAL" clId="{F8446A7C-AD04-4083-9630-7FCAD2CCBBAB}" dt="2021-10-05T15:19:58.656" v="70" actId="6549"/>
          <ac:spMkLst>
            <pc:docMk/>
            <pc:sldMk cId="387169446" sldId="281"/>
            <ac:spMk id="3" creationId="{EC771724-309D-4EC6-8089-365C4C85F6A6}"/>
          </ac:spMkLst>
        </pc:spChg>
      </pc:sldChg>
      <pc:sldChg chg="modSp mod">
        <pc:chgData name="Steve McCormack" userId="a36034f6-e157-44c0-92e0-583c4185333c" providerId="ADAL" clId="{F8446A7C-AD04-4083-9630-7FCAD2CCBBAB}" dt="2021-10-05T15:22:18.604" v="91" actId="6549"/>
        <pc:sldMkLst>
          <pc:docMk/>
          <pc:sldMk cId="309275939" sldId="291"/>
        </pc:sldMkLst>
        <pc:spChg chg="mod">
          <ac:chgData name="Steve McCormack" userId="a36034f6-e157-44c0-92e0-583c4185333c" providerId="ADAL" clId="{F8446A7C-AD04-4083-9630-7FCAD2CCBBAB}" dt="2021-10-05T15:22:18.604" v="91" actId="6549"/>
          <ac:spMkLst>
            <pc:docMk/>
            <pc:sldMk cId="309275939" sldId="291"/>
            <ac:spMk id="2" creationId="{2FC8153A-3089-4481-8DDB-FCA2DBF5BD26}"/>
          </ac:spMkLst>
        </pc:spChg>
      </pc:sldChg>
      <pc:sldChg chg="modNotesTx">
        <pc:chgData name="Steve McCormack" userId="a36034f6-e157-44c0-92e0-583c4185333c" providerId="ADAL" clId="{F8446A7C-AD04-4083-9630-7FCAD2CCBBAB}" dt="2021-10-05T15:19:03.296" v="42" actId="114"/>
        <pc:sldMkLst>
          <pc:docMk/>
          <pc:sldMk cId="2144738061" sldId="296"/>
        </pc:sldMkLst>
      </pc:sldChg>
      <pc:sldChg chg="modSp mod">
        <pc:chgData name="Steve McCormack" userId="a36034f6-e157-44c0-92e0-583c4185333c" providerId="ADAL" clId="{F8446A7C-AD04-4083-9630-7FCAD2CCBBAB}" dt="2021-10-05T15:20:17.620" v="71" actId="20577"/>
        <pc:sldMkLst>
          <pc:docMk/>
          <pc:sldMk cId="717258061" sldId="580"/>
        </pc:sldMkLst>
        <pc:spChg chg="mod">
          <ac:chgData name="Steve McCormack" userId="a36034f6-e157-44c0-92e0-583c4185333c" providerId="ADAL" clId="{F8446A7C-AD04-4083-9630-7FCAD2CCBBAB}" dt="2021-10-05T15:20:17.620" v="71" actId="20577"/>
          <ac:spMkLst>
            <pc:docMk/>
            <pc:sldMk cId="717258061" sldId="580"/>
            <ac:spMk id="2" creationId="{23A84928-1FCA-4634-9C2E-8162352F2955}"/>
          </ac:spMkLst>
        </pc:spChg>
      </pc:sldChg>
      <pc:sldChg chg="modSp mod">
        <pc:chgData name="Steve McCormack" userId="a36034f6-e157-44c0-92e0-583c4185333c" providerId="ADAL" clId="{F8446A7C-AD04-4083-9630-7FCAD2CCBBAB}" dt="2021-10-05T15:22:04.575" v="87" actId="6549"/>
        <pc:sldMkLst>
          <pc:docMk/>
          <pc:sldMk cId="1782698303" sldId="620"/>
        </pc:sldMkLst>
        <pc:spChg chg="mod">
          <ac:chgData name="Steve McCormack" userId="a36034f6-e157-44c0-92e0-583c4185333c" providerId="ADAL" clId="{F8446A7C-AD04-4083-9630-7FCAD2CCBBAB}" dt="2021-10-05T15:22:04.575" v="87" actId="6549"/>
          <ac:spMkLst>
            <pc:docMk/>
            <pc:sldMk cId="1782698303" sldId="620"/>
            <ac:spMk id="2" creationId="{468AD34D-48AC-4C34-99A5-DF560A5DFC10}"/>
          </ac:spMkLst>
        </pc:spChg>
      </pc:sldChg>
      <pc:sldChg chg="modSp mod">
        <pc:chgData name="Steve McCormack" userId="a36034f6-e157-44c0-92e0-583c4185333c" providerId="ADAL" clId="{F8446A7C-AD04-4083-9630-7FCAD2CCBBAB}" dt="2021-10-05T15:22:08.638" v="89" actId="6549"/>
        <pc:sldMkLst>
          <pc:docMk/>
          <pc:sldMk cId="3220376195" sldId="621"/>
        </pc:sldMkLst>
        <pc:spChg chg="mod">
          <ac:chgData name="Steve McCormack" userId="a36034f6-e157-44c0-92e0-583c4185333c" providerId="ADAL" clId="{F8446A7C-AD04-4083-9630-7FCAD2CCBBAB}" dt="2021-10-05T15:22:08.638" v="89" actId="6549"/>
          <ac:spMkLst>
            <pc:docMk/>
            <pc:sldMk cId="3220376195" sldId="621"/>
            <ac:spMk id="2" creationId="{468AD34D-48AC-4C34-99A5-DF560A5DFC10}"/>
          </ac:spMkLst>
        </pc:spChg>
      </pc:sldChg>
      <pc:sldChg chg="modSp mod">
        <pc:chgData name="Steve McCormack" userId="a36034f6-e157-44c0-92e0-583c4185333c" providerId="ADAL" clId="{F8446A7C-AD04-4083-9630-7FCAD2CCBBAB}" dt="2021-10-05T15:27:01.809" v="97" actId="6549"/>
        <pc:sldMkLst>
          <pc:docMk/>
          <pc:sldMk cId="2514537748" sldId="637"/>
        </pc:sldMkLst>
        <pc:spChg chg="mod">
          <ac:chgData name="Steve McCormack" userId="a36034f6-e157-44c0-92e0-583c4185333c" providerId="ADAL" clId="{F8446A7C-AD04-4083-9630-7FCAD2CCBBAB}" dt="2021-10-05T15:27:01.809" v="97" actId="6549"/>
          <ac:spMkLst>
            <pc:docMk/>
            <pc:sldMk cId="2514537748" sldId="637"/>
            <ac:spMk id="5" creationId="{F3AEFA3D-6E0E-40FE-BDA2-AC1662A877CD}"/>
          </ac:spMkLst>
        </pc:spChg>
      </pc:sldChg>
      <pc:sldChg chg="modSp mod">
        <pc:chgData name="Steve McCormack" userId="a36034f6-e157-44c0-92e0-583c4185333c" providerId="ADAL" clId="{F8446A7C-AD04-4083-9630-7FCAD2CCBBAB}" dt="2021-10-05T15:20:24.322" v="72" actId="20577"/>
        <pc:sldMkLst>
          <pc:docMk/>
          <pc:sldMk cId="3021532618" sldId="638"/>
        </pc:sldMkLst>
        <pc:spChg chg="mod">
          <ac:chgData name="Steve McCormack" userId="a36034f6-e157-44c0-92e0-583c4185333c" providerId="ADAL" clId="{F8446A7C-AD04-4083-9630-7FCAD2CCBBAB}" dt="2021-10-05T15:20:24.322" v="72" actId="20577"/>
          <ac:spMkLst>
            <pc:docMk/>
            <pc:sldMk cId="3021532618" sldId="638"/>
            <ac:spMk id="2" creationId="{23A84928-1FCA-4634-9C2E-8162352F2955}"/>
          </ac:spMkLst>
        </pc:spChg>
      </pc:sldChg>
      <pc:sldChg chg="modSp mod">
        <pc:chgData name="Steve McCormack" userId="a36034f6-e157-44c0-92e0-583c4185333c" providerId="ADAL" clId="{F8446A7C-AD04-4083-9630-7FCAD2CCBBAB}" dt="2021-10-05T15:21:31.807" v="81" actId="6549"/>
        <pc:sldMkLst>
          <pc:docMk/>
          <pc:sldMk cId="875674151" sldId="639"/>
        </pc:sldMkLst>
        <pc:spChg chg="mod">
          <ac:chgData name="Steve McCormack" userId="a36034f6-e157-44c0-92e0-583c4185333c" providerId="ADAL" clId="{F8446A7C-AD04-4083-9630-7FCAD2CCBBAB}" dt="2021-10-05T15:21:31.807" v="81" actId="6549"/>
          <ac:spMkLst>
            <pc:docMk/>
            <pc:sldMk cId="875674151" sldId="639"/>
            <ac:spMk id="2" creationId="{23A84928-1FCA-4634-9C2E-8162352F2955}"/>
          </ac:spMkLst>
        </pc:spChg>
      </pc:sldChg>
      <pc:sldChg chg="modSp mod">
        <pc:chgData name="Steve McCormack" userId="a36034f6-e157-44c0-92e0-583c4185333c" providerId="ADAL" clId="{F8446A7C-AD04-4083-9630-7FCAD2CCBBAB}" dt="2021-10-05T15:21:15.712" v="79" actId="6549"/>
        <pc:sldMkLst>
          <pc:docMk/>
          <pc:sldMk cId="3678254110" sldId="640"/>
        </pc:sldMkLst>
        <pc:spChg chg="mod">
          <ac:chgData name="Steve McCormack" userId="a36034f6-e157-44c0-92e0-583c4185333c" providerId="ADAL" clId="{F8446A7C-AD04-4083-9630-7FCAD2CCBBAB}" dt="2021-10-05T15:21:15.712" v="79" actId="6549"/>
          <ac:spMkLst>
            <pc:docMk/>
            <pc:sldMk cId="3678254110" sldId="640"/>
            <ac:spMk id="2" creationId="{23A84928-1FCA-4634-9C2E-8162352F2955}"/>
          </ac:spMkLst>
        </pc:spChg>
      </pc:sldChg>
      <pc:sldChg chg="modSp mod">
        <pc:chgData name="Steve McCormack" userId="a36034f6-e157-44c0-92e0-583c4185333c" providerId="ADAL" clId="{F8446A7C-AD04-4083-9630-7FCAD2CCBBAB}" dt="2021-10-05T15:20:29.474" v="73" actId="20577"/>
        <pc:sldMkLst>
          <pc:docMk/>
          <pc:sldMk cId="2316522258" sldId="641"/>
        </pc:sldMkLst>
        <pc:spChg chg="mod">
          <ac:chgData name="Steve McCormack" userId="a36034f6-e157-44c0-92e0-583c4185333c" providerId="ADAL" clId="{F8446A7C-AD04-4083-9630-7FCAD2CCBBAB}" dt="2021-10-05T15:20:29.474" v="73" actId="20577"/>
          <ac:spMkLst>
            <pc:docMk/>
            <pc:sldMk cId="2316522258" sldId="641"/>
            <ac:spMk id="2" creationId="{23A84928-1FCA-4634-9C2E-8162352F2955}"/>
          </ac:spMkLst>
        </pc:spChg>
      </pc:sldChg>
      <pc:sldChg chg="modSp mod">
        <pc:chgData name="Steve McCormack" userId="a36034f6-e157-44c0-92e0-583c4185333c" providerId="ADAL" clId="{F8446A7C-AD04-4083-9630-7FCAD2CCBBAB}" dt="2021-10-05T15:21:01.204" v="77" actId="20577"/>
        <pc:sldMkLst>
          <pc:docMk/>
          <pc:sldMk cId="4210842045" sldId="642"/>
        </pc:sldMkLst>
        <pc:spChg chg="mod">
          <ac:chgData name="Steve McCormack" userId="a36034f6-e157-44c0-92e0-583c4185333c" providerId="ADAL" clId="{F8446A7C-AD04-4083-9630-7FCAD2CCBBAB}" dt="2021-10-05T15:20:50.011" v="75" actId="20577"/>
          <ac:spMkLst>
            <pc:docMk/>
            <pc:sldMk cId="4210842045" sldId="642"/>
            <ac:spMk id="2" creationId="{23A84928-1FCA-4634-9C2E-8162352F2955}"/>
          </ac:spMkLst>
        </pc:spChg>
        <pc:spChg chg="mod">
          <ac:chgData name="Steve McCormack" userId="a36034f6-e157-44c0-92e0-583c4185333c" providerId="ADAL" clId="{F8446A7C-AD04-4083-9630-7FCAD2CCBBAB}" dt="2021-10-05T15:21:01.204" v="77" actId="20577"/>
          <ac:spMkLst>
            <pc:docMk/>
            <pc:sldMk cId="4210842045" sldId="642"/>
            <ac:spMk id="7" creationId="{4BD6BF4F-248C-4771-822E-1C89AAAACCB1}"/>
          </ac:spMkLst>
        </pc:spChg>
      </pc:sldChg>
      <pc:sldChg chg="modSp mod">
        <pc:chgData name="Steve McCormack" userId="a36034f6-e157-44c0-92e0-583c4185333c" providerId="ADAL" clId="{F8446A7C-AD04-4083-9630-7FCAD2CCBBAB}" dt="2021-10-05T15:21:36.832" v="82" actId="6549"/>
        <pc:sldMkLst>
          <pc:docMk/>
          <pc:sldMk cId="925274597" sldId="643"/>
        </pc:sldMkLst>
        <pc:spChg chg="mod">
          <ac:chgData name="Steve McCormack" userId="a36034f6-e157-44c0-92e0-583c4185333c" providerId="ADAL" clId="{F8446A7C-AD04-4083-9630-7FCAD2CCBBAB}" dt="2021-10-05T15:21:36.832" v="82" actId="6549"/>
          <ac:spMkLst>
            <pc:docMk/>
            <pc:sldMk cId="925274597" sldId="643"/>
            <ac:spMk id="2" creationId="{23A84928-1FCA-4634-9C2E-8162352F2955}"/>
          </ac:spMkLst>
        </pc:spChg>
      </pc:sldChg>
      <pc:sldChg chg="modSp mod">
        <pc:chgData name="Steve McCormack" userId="a36034f6-e157-44c0-92e0-583c4185333c" providerId="ADAL" clId="{F8446A7C-AD04-4083-9630-7FCAD2CCBBAB}" dt="2021-10-05T15:20:38.525" v="74" actId="20577"/>
        <pc:sldMkLst>
          <pc:docMk/>
          <pc:sldMk cId="1290684451" sldId="644"/>
        </pc:sldMkLst>
        <pc:spChg chg="mod">
          <ac:chgData name="Steve McCormack" userId="a36034f6-e157-44c0-92e0-583c4185333c" providerId="ADAL" clId="{F8446A7C-AD04-4083-9630-7FCAD2CCBBAB}" dt="2021-10-05T15:20:38.525" v="74" actId="20577"/>
          <ac:spMkLst>
            <pc:docMk/>
            <pc:sldMk cId="1290684451" sldId="644"/>
            <ac:spMk id="46" creationId="{F54F07ED-8B66-4FB3-B9ED-20C6A6FEE49C}"/>
          </ac:spMkLst>
        </pc:spChg>
      </pc:sldChg>
      <pc:sldChg chg="modSp mod">
        <pc:chgData name="Steve McCormack" userId="a36034f6-e157-44c0-92e0-583c4185333c" providerId="ADAL" clId="{F8446A7C-AD04-4083-9630-7FCAD2CCBBAB}" dt="2021-10-05T15:21:10.241" v="78" actId="20577"/>
        <pc:sldMkLst>
          <pc:docMk/>
          <pc:sldMk cId="2364041705" sldId="646"/>
        </pc:sldMkLst>
        <pc:spChg chg="mod">
          <ac:chgData name="Steve McCormack" userId="a36034f6-e157-44c0-92e0-583c4185333c" providerId="ADAL" clId="{F8446A7C-AD04-4083-9630-7FCAD2CCBBAB}" dt="2021-10-05T15:21:10.241" v="78" actId="20577"/>
          <ac:spMkLst>
            <pc:docMk/>
            <pc:sldMk cId="2364041705" sldId="646"/>
            <ac:spMk id="46" creationId="{F54F07ED-8B66-4FB3-B9ED-20C6A6FEE49C}"/>
          </ac:spMkLst>
        </pc:spChg>
      </pc:sldChg>
      <pc:sldChg chg="modSp mod">
        <pc:chgData name="Steve McCormack" userId="a36034f6-e157-44c0-92e0-583c4185333c" providerId="ADAL" clId="{F8446A7C-AD04-4083-9630-7FCAD2CCBBAB}" dt="2021-10-05T15:21:24.259" v="80" actId="6549"/>
        <pc:sldMkLst>
          <pc:docMk/>
          <pc:sldMk cId="3236359391" sldId="647"/>
        </pc:sldMkLst>
        <pc:spChg chg="mod">
          <ac:chgData name="Steve McCormack" userId="a36034f6-e157-44c0-92e0-583c4185333c" providerId="ADAL" clId="{F8446A7C-AD04-4083-9630-7FCAD2CCBBAB}" dt="2021-10-05T15:21:24.259" v="80" actId="6549"/>
          <ac:spMkLst>
            <pc:docMk/>
            <pc:sldMk cId="3236359391" sldId="647"/>
            <ac:spMk id="46" creationId="{F54F07ED-8B66-4FB3-B9ED-20C6A6FEE49C}"/>
          </ac:spMkLst>
        </pc:spChg>
      </pc:sldChg>
      <pc:sldChg chg="modSp mod">
        <pc:chgData name="Steve McCormack" userId="a36034f6-e157-44c0-92e0-583c4185333c" providerId="ADAL" clId="{F8446A7C-AD04-4083-9630-7FCAD2CCBBAB}" dt="2021-10-05T15:21:41.885" v="83" actId="6549"/>
        <pc:sldMkLst>
          <pc:docMk/>
          <pc:sldMk cId="4204005802" sldId="648"/>
        </pc:sldMkLst>
        <pc:spChg chg="mod">
          <ac:chgData name="Steve McCormack" userId="a36034f6-e157-44c0-92e0-583c4185333c" providerId="ADAL" clId="{F8446A7C-AD04-4083-9630-7FCAD2CCBBAB}" dt="2021-10-05T15:21:41.885" v="83" actId="6549"/>
          <ac:spMkLst>
            <pc:docMk/>
            <pc:sldMk cId="4204005802" sldId="648"/>
            <ac:spMk id="46" creationId="{F54F07ED-8B66-4FB3-B9ED-20C6A6FEE49C}"/>
          </ac:spMkLst>
        </pc:spChg>
      </pc:sldChg>
      <pc:sldChg chg="modSp mod">
        <pc:chgData name="Steve McCormack" userId="a36034f6-e157-44c0-92e0-583c4185333c" providerId="ADAL" clId="{F8446A7C-AD04-4083-9630-7FCAD2CCBBAB}" dt="2021-10-05T15:21:56.129" v="85" actId="6549"/>
        <pc:sldMkLst>
          <pc:docMk/>
          <pc:sldMk cId="2866266082" sldId="650"/>
        </pc:sldMkLst>
        <pc:spChg chg="mod">
          <ac:chgData name="Steve McCormack" userId="a36034f6-e157-44c0-92e0-583c4185333c" providerId="ADAL" clId="{F8446A7C-AD04-4083-9630-7FCAD2CCBBAB}" dt="2021-10-05T15:21:56.129" v="85" actId="6549"/>
          <ac:spMkLst>
            <pc:docMk/>
            <pc:sldMk cId="2866266082" sldId="650"/>
            <ac:spMk id="2" creationId="{3D3B0D61-9420-4B06-8555-667429430C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13-14 of the 6.3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objects are congruent?</a:t>
            </a:r>
          </a:p>
          <a:p>
            <a:r>
              <a:rPr lang="en-GB" sz="2000" b="0" dirty="0">
                <a:solidFill>
                  <a:srgbClr val="008080"/>
                </a:solidFill>
                <a:latin typeface="Myriad Pro"/>
              </a:rPr>
              <a:t>Which objects are the same orientation?</a:t>
            </a:r>
          </a:p>
          <a:p>
            <a:r>
              <a:rPr lang="en-GB" sz="2000" b="0" dirty="0">
                <a:solidFill>
                  <a:srgbClr val="008080"/>
                </a:solidFill>
                <a:latin typeface="Myriad Pro"/>
              </a:rPr>
              <a:t>Where would the mirror line be to get to image 2?</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1 shows reflections of the object in different positions and orientations. Images 2, 3, 4 and 6 are reflections. Image 5 has been chosen to raise questions around reflections that are not aligned horizontally and/or vertically with the object and should be compared with image 6 (a reflection in a line with a gradient of one). Meanwhile, image 1 has been chosen to draw attention to the change in ‘sense’ that is a necessary feature of a reflection.</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14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does it mean to describe in mathematics?</a:t>
            </a:r>
          </a:p>
          <a:p>
            <a:r>
              <a:rPr lang="en-GB" sz="2000" b="0" dirty="0">
                <a:solidFill>
                  <a:srgbClr val="008080"/>
                </a:solidFill>
                <a:latin typeface="Myriad Pro"/>
              </a:rPr>
              <a:t>How much information is needed to describe in this case?</a:t>
            </a:r>
          </a:p>
          <a:p>
            <a:r>
              <a:rPr lang="en-GB" sz="2000" b="0" dirty="0">
                <a:solidFill>
                  <a:srgbClr val="008080"/>
                </a:solidFill>
                <a:latin typeface="Myriad Pro"/>
              </a:rPr>
              <a:t>How would we name the mirror line with an equation?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2 focuses on different aspects of finding a mirror line. In part a), students are asked to identify the mirror line and draw it in, so that the focus in part b) can be on communicating their answer accurately and efficiently (this is likely to be by giving the equation of the line).</a:t>
            </a:r>
          </a:p>
          <a:p>
            <a:endParaRPr lang="en-GB" dirty="0"/>
          </a:p>
          <a:p>
            <a:r>
              <a:rPr lang="en-GB" dirty="0"/>
              <a:t>Encourage students to use precise language to describe a reflection. For example: ‘Shape A is reflected in the line x = −4.’</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1568825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1200" b="0" dirty="0">
                <a:solidFill>
                  <a:srgbClr val="008080"/>
                </a:solidFill>
                <a:latin typeface="Myriad Pro"/>
              </a:rPr>
              <a:t>What does it mean to describe in mathematics?</a:t>
            </a:r>
          </a:p>
          <a:p>
            <a:r>
              <a:rPr lang="en-GB" sz="1200" b="0" dirty="0">
                <a:solidFill>
                  <a:srgbClr val="008080"/>
                </a:solidFill>
                <a:latin typeface="Myriad Pro"/>
              </a:rPr>
              <a:t>How much information is needed to describe in this case?</a:t>
            </a:r>
          </a:p>
          <a:p>
            <a:r>
              <a:rPr lang="en-GB" sz="1200" b="0" dirty="0">
                <a:solidFill>
                  <a:srgbClr val="008080"/>
                </a:solidFill>
                <a:latin typeface="Myriad Pro"/>
              </a:rPr>
              <a:t>How would we name the mirror line with an equation?</a:t>
            </a: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3, ‘transformation’ is used to prompt students to think about the possibility of the transformation being something other than a reflection. Students should be encouraged to reason why it cannot be a rotation or a translation, and to think about whether it could possibly be an enlargement.</a:t>
            </a:r>
          </a:p>
          <a:p>
            <a:endParaRPr lang="en-GB" dirty="0"/>
          </a:p>
          <a:p>
            <a:r>
              <a:rPr lang="en-GB" dirty="0"/>
              <a:t>Once students have solved the problem, you might encourage them to reflect on some of the decisions they made. Prompts might include:</a:t>
            </a:r>
          </a:p>
          <a:p>
            <a:r>
              <a:rPr lang="en-GB" dirty="0"/>
              <a:t>•	‘What did you look for to identify that this was a reflection rather than a different transformation?’</a:t>
            </a:r>
          </a:p>
          <a:p>
            <a:r>
              <a:rPr lang="en-GB" dirty="0"/>
              <a:t>•	‘Once you had spotted it was a reflection, what did you look for to identify the mirror line?’</a:t>
            </a:r>
          </a:p>
          <a:p>
            <a:r>
              <a:rPr lang="en-GB" dirty="0"/>
              <a:t>What is the best way to describe the mirror line to someone else?’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2604475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15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6183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significant about the coordinate (2,3) when transforming A to D?</a:t>
            </a:r>
          </a:p>
          <a:p>
            <a:r>
              <a:rPr lang="en-GB" sz="2000" b="0" dirty="0">
                <a:solidFill>
                  <a:srgbClr val="008080"/>
                </a:solidFill>
                <a:latin typeface="Myriad Pro"/>
              </a:rPr>
              <a:t>Are there any other points with this same property?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4 presents two non-standard transformations to students. Image D is in contact with object A, highlighting that there does not need to be a space between the object (and image) and the mirror line. Image E is a reflection in the y-axis.</a:t>
            </a:r>
          </a:p>
          <a:p>
            <a:r>
              <a:rPr lang="en-GB" dirty="0"/>
              <a:t>To deepen understanding there is an opportunity here for students to describe the axis of reflection of A onto E as either ‘the y-axis’ or ‘x = 0’.</a:t>
            </a:r>
          </a:p>
          <a:p>
            <a:r>
              <a:rPr lang="en-GB" dirty="0"/>
              <a:t>Students could consider whether objects and their images can overlap when reflected. By imagining the change in the mirror line from E to D as a dynamic change, students may be able to visualise the impact of moving the line and so consider the impact of moving the line even further right than that for image D. Once given the chance to discuss and visualise the situation, students should then test their ideas either by drawing or using dynamic geometry software.</a:t>
            </a:r>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815579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16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770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do you know which vertices join to which? Does it matter?</a:t>
            </a:r>
          </a:p>
          <a:p>
            <a:r>
              <a:rPr lang="en-GB" sz="2000" b="0" dirty="0">
                <a:solidFill>
                  <a:srgbClr val="008080"/>
                </a:solidFill>
                <a:latin typeface="Myriad Pro"/>
              </a:rPr>
              <a:t>What have your lines got in common? Is this always going to be the case?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All of the representations used so far have been aligned in such a way that the angle of the mirror line has not been an explicit consideration. By changing the angle of the mirror line, greater depth of understanding about the angle between the object and line can be revealed.</a:t>
            </a:r>
          </a:p>
          <a:p>
            <a:r>
              <a:rPr lang="en-GB" dirty="0"/>
              <a:t>Draw students’ attention to the way in which lines joining equivalent points on the object and image are parallel. This insight, combined with their understanding so far, should allow them to predict the position of the mirror line.</a:t>
            </a:r>
          </a:p>
          <a:p>
            <a:r>
              <a:rPr lang="en-GB" dirty="0"/>
              <a:t>Students should be made aware that the mirror line is always perpendicular to the lines joining the equivalent vertices. This can be shown effectively using dynamic geometry software. </a:t>
            </a:r>
          </a:p>
          <a:p>
            <a:endParaRPr lang="en-GB" dirty="0"/>
          </a:p>
          <a:p>
            <a:r>
              <a:rPr lang="en-GB" dirty="0"/>
              <a:t>A printable version of this example is available in the appendices.</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363818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16-17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966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a:p>
        </p:txBody>
      </p:sp>
    </p:spTree>
    <p:extLst>
      <p:ext uri="{BB962C8B-B14F-4D97-AF65-F5344CB8AC3E}">
        <p14:creationId xmlns:p14="http://schemas.microsoft.com/office/powerpoint/2010/main" val="171154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do you know where the mirror line will be?</a:t>
            </a:r>
          </a:p>
          <a:p>
            <a:r>
              <a:rPr lang="en-GB" sz="2000" b="0" dirty="0">
                <a:solidFill>
                  <a:srgbClr val="008080"/>
                </a:solidFill>
                <a:latin typeface="Myriad Pro"/>
              </a:rPr>
              <a:t>How can you check without a physical mirror?</a:t>
            </a:r>
          </a:p>
          <a:p>
            <a:r>
              <a:rPr lang="en-GB" sz="2000" b="0" dirty="0">
                <a:solidFill>
                  <a:srgbClr val="008080"/>
                </a:solidFill>
                <a:latin typeface="Myriad Pro"/>
              </a:rPr>
              <a:t>What does it mean to describe a reflection? How can you ensure your description is mathematical?</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As in Example 2, this question is structured to focus students’ attention on identifying the mirror line, before describing it. Whether students describe the mirror line using its equation is a decision that will be driven by their prior knowledge.</a:t>
            </a:r>
          </a:p>
          <a:p>
            <a:r>
              <a:rPr lang="en-GB" dirty="0"/>
              <a:t>You might like to direct students to join the equivalent vertices in the object and the image (as in Example 5) before asking them to draw the mirror line. The key awareness for students is that the mirror line is perpendicular to lines joining points on the object and image.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272056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do you know where the mirror line will be?</a:t>
            </a:r>
          </a:p>
          <a:p>
            <a:pPr>
              <a:spcBef>
                <a:spcPts val="400"/>
              </a:spcBef>
              <a:spcAft>
                <a:spcPts val="400"/>
              </a:spcAft>
            </a:pPr>
            <a:r>
              <a:rPr lang="en-GB" sz="1200" dirty="0">
                <a:solidFill>
                  <a:srgbClr val="008080"/>
                </a:solidFill>
                <a:latin typeface="Myriad Pro"/>
              </a:rPr>
              <a:t>How can you check without a physical mirror?</a:t>
            </a:r>
          </a:p>
          <a:p>
            <a:pPr>
              <a:spcBef>
                <a:spcPts val="400"/>
              </a:spcBef>
              <a:spcAft>
                <a:spcPts val="400"/>
              </a:spcAft>
            </a:pPr>
            <a:r>
              <a:rPr lang="en-GB" sz="1200" dirty="0">
                <a:solidFill>
                  <a:srgbClr val="008080"/>
                </a:solidFill>
                <a:latin typeface="Myriad Pro"/>
              </a:rPr>
              <a:t>What does it mean to describe a reflection? How can you ensure your description is mathematical?</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7, the object and image appear in a non-standard position – they are placed over the axes. </a:t>
            </a:r>
          </a:p>
          <a:p>
            <a:r>
              <a:rPr lang="en-GB" dirty="0"/>
              <a:t>It is important not to always present students with standard examples where mirror lines are vertical or horizontal, or, when sloping, always placed at y = x or y = −x, etc., as this tends to promote a lack of analysis and reasoning.</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406230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18 of the 6.3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5971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6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0570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119776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2351431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10079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Geometry.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97953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99575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transforming shapes can be found on page 2 of the 6.3 Core Concept document.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background to each key idea is also explored in more detail on the following pages:</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6.3.1 Understand and use translations - page 5</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6.3.2 Understand and use rotations - page 5</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6.3.3 Understand and use reflections - page 6</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6.3.4 Understand and use enlargements - page 6</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358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sz="1800" dirty="0"/>
          </a:p>
          <a:p>
            <a:r>
              <a:rPr lang="en-GB" sz="1800"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4: 2.17 Structures: using measures and comparison to understand scaling</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2.27 Scale factors, ratio and proportional reasoning</a:t>
            </a: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Within the Geometry Theme Overview document, you can also find a broader description of students’ potential previous learning (page 3).</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2018 Key Stage 2 Mathematics Paper 2: Reasoning, question 1</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2019 Key Stage 2 Mathematics Paper 2: Reasoning Paper Q4</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3504683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52126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229948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1583102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27426" y="160175"/>
            <a:ext cx="993650" cy="993650"/>
          </a:xfrm>
          <a:prstGeom prst="rect">
            <a:avLst/>
          </a:prstGeom>
        </p:spPr>
      </p:pic>
    </p:spTree>
    <p:extLst>
      <p:ext uri="{BB962C8B-B14F-4D97-AF65-F5344CB8AC3E}">
        <p14:creationId xmlns:p14="http://schemas.microsoft.com/office/powerpoint/2010/main" val="1740506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14800334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31619079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97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05/10/2021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05/10/2021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5192683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wpga0v3p/ncetm_ks3_cc_6_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media/yn5peevc/ncetm_ks3_theme_6.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7" Type="http://schemas.openxmlformats.org/officeDocument/2006/relationships/hyperlink" Target="https://www.gov.uk/government/collections/national-curriculum-assessments-practice-materials#key-stage-2-past-pap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50639" TargetMode="External"/><Relationship Id="rId5" Type="http://schemas.openxmlformats.org/officeDocument/2006/relationships/hyperlink" Target="https://www.ncetm.org.uk/media/hwfluxcs/ncetm_ks3_cc_6_1.pdf" TargetMode="External"/><Relationship Id="rId4" Type="http://schemas.openxmlformats.org/officeDocument/2006/relationships/hyperlink" Target="https://www.ncetm.org.uk/media/yn5peevc/ncetm_ks3_theme_6.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ncetm.org.uk/media/wpga0v3p/ncetm_ks3_cc_6_3.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636915"/>
            <a:ext cx="6049764" cy="648071"/>
          </a:xfrm>
        </p:spPr>
        <p:txBody>
          <a:bodyPr/>
          <a:lstStyle/>
          <a:p>
            <a:r>
              <a:rPr lang="en-GB" dirty="0"/>
              <a:t>Describing a reflection</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6.3 Transforming shapes)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pic>
        <p:nvPicPr>
          <p:cNvPr id="10" name="Content Placeholder 9">
            <a:extLst>
              <a:ext uri="{FF2B5EF4-FFF2-40B4-BE49-F238E27FC236}">
                <a16:creationId xmlns:a16="http://schemas.microsoft.com/office/drawing/2014/main" id="{653700C6-9B64-44A9-9DA8-195277DD26DC}"/>
              </a:ext>
            </a:extLst>
          </p:cNvPr>
          <p:cNvPicPr>
            <a:picLocks noGrp="1" noChangeAspect="1"/>
          </p:cNvPicPr>
          <p:nvPr>
            <p:ph idx="1"/>
          </p:nvPr>
        </p:nvPicPr>
        <p:blipFill rotWithShape="1">
          <a:blip r:embed="rId3"/>
          <a:srcRect t="28511"/>
          <a:stretch/>
        </p:blipFill>
        <p:spPr>
          <a:xfrm>
            <a:off x="3359696" y="2636912"/>
            <a:ext cx="5616624" cy="3791682"/>
          </a:xfrm>
        </p:spPr>
      </p:pic>
      <p:sp>
        <p:nvSpPr>
          <p:cNvPr id="3" name="TextBox 2">
            <a:extLst>
              <a:ext uri="{FF2B5EF4-FFF2-40B4-BE49-F238E27FC236}">
                <a16:creationId xmlns:a16="http://schemas.microsoft.com/office/drawing/2014/main" id="{E3618AB4-AC55-4A97-995E-C4849F44E5E8}"/>
              </a:ext>
            </a:extLst>
          </p:cNvPr>
          <p:cNvSpPr txBox="1"/>
          <p:nvPr/>
        </p:nvSpPr>
        <p:spPr>
          <a:xfrm>
            <a:off x="407368" y="1239616"/>
            <a:ext cx="11377264" cy="1348061"/>
          </a:xfrm>
          <a:prstGeom prst="rect">
            <a:avLst/>
          </a:prstGeom>
          <a:noFill/>
        </p:spPr>
        <p:txBody>
          <a:bodyPr wrap="square" rtlCol="0">
            <a:spAutoFit/>
          </a:bodyPr>
          <a:lstStyle/>
          <a:p>
            <a:pPr>
              <a:buNone/>
            </a:pPr>
            <a:r>
              <a:rPr lang="en-GB" sz="2400" dirty="0">
                <a:solidFill>
                  <a:srgbClr val="00628C"/>
                </a:solidFill>
              </a:rPr>
              <a:t>a) </a:t>
            </a:r>
            <a:r>
              <a:rPr lang="en-GB" sz="2400" dirty="0"/>
              <a:t>Here is a shape on a grid.</a:t>
            </a:r>
          </a:p>
          <a:p>
            <a:pPr>
              <a:buNone/>
            </a:pPr>
            <a:r>
              <a:rPr lang="en-GB" sz="2400" dirty="0"/>
              <a:t>	Complete the design so that it is symmetrical about the mirror line.</a:t>
            </a:r>
          </a:p>
          <a:p>
            <a:pPr>
              <a:buNone/>
            </a:pPr>
            <a:r>
              <a:rPr lang="en-GB" sz="2400" dirty="0"/>
              <a:t>	Use a ruler.</a:t>
            </a: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pic>
        <p:nvPicPr>
          <p:cNvPr id="5" name="Content Placeholder 4">
            <a:extLst>
              <a:ext uri="{FF2B5EF4-FFF2-40B4-BE49-F238E27FC236}">
                <a16:creationId xmlns:a16="http://schemas.microsoft.com/office/drawing/2014/main" id="{9F4D50A7-1206-4011-9C42-DB65702C6A91}"/>
              </a:ext>
            </a:extLst>
          </p:cNvPr>
          <p:cNvPicPr>
            <a:picLocks noGrp="1" noChangeAspect="1"/>
          </p:cNvPicPr>
          <p:nvPr>
            <p:ph idx="1"/>
          </p:nvPr>
        </p:nvPicPr>
        <p:blipFill rotWithShape="1">
          <a:blip r:embed="rId3"/>
          <a:srcRect t="27107"/>
          <a:stretch/>
        </p:blipFill>
        <p:spPr>
          <a:xfrm>
            <a:off x="3434273" y="2587677"/>
            <a:ext cx="5542047" cy="3933965"/>
          </a:xfrm>
        </p:spPr>
      </p:pic>
      <p:sp>
        <p:nvSpPr>
          <p:cNvPr id="4" name="TextBox 3">
            <a:extLst>
              <a:ext uri="{FF2B5EF4-FFF2-40B4-BE49-F238E27FC236}">
                <a16:creationId xmlns:a16="http://schemas.microsoft.com/office/drawing/2014/main" id="{B38DC3A5-8B14-4F45-B60E-194A5F54E7FB}"/>
              </a:ext>
            </a:extLst>
          </p:cNvPr>
          <p:cNvSpPr txBox="1"/>
          <p:nvPr/>
        </p:nvSpPr>
        <p:spPr>
          <a:xfrm>
            <a:off x="407368" y="1239616"/>
            <a:ext cx="11377264" cy="1348061"/>
          </a:xfrm>
          <a:prstGeom prst="rect">
            <a:avLst/>
          </a:prstGeom>
          <a:noFill/>
        </p:spPr>
        <p:txBody>
          <a:bodyPr wrap="square" rtlCol="0">
            <a:spAutoFit/>
          </a:bodyPr>
          <a:lstStyle/>
          <a:p>
            <a:pPr>
              <a:buNone/>
            </a:pPr>
            <a:r>
              <a:rPr lang="en-GB" sz="2400" dirty="0">
                <a:solidFill>
                  <a:srgbClr val="00628C"/>
                </a:solidFill>
              </a:rPr>
              <a:t>b) </a:t>
            </a:r>
            <a:r>
              <a:rPr lang="en-GB" sz="2400" dirty="0"/>
              <a:t>Here is a shaded shape on a square grid.</a:t>
            </a:r>
          </a:p>
          <a:p>
            <a:pPr>
              <a:buNone/>
            </a:pPr>
            <a:r>
              <a:rPr lang="en-GB" sz="2400" dirty="0"/>
              <a:t>	Reflect the shape in the mirror line.</a:t>
            </a:r>
          </a:p>
          <a:p>
            <a:pPr>
              <a:buNone/>
            </a:pPr>
            <a:r>
              <a:rPr lang="en-GB" sz="2400" dirty="0"/>
              <a:t>	Use a ruler.</a:t>
            </a:r>
          </a:p>
        </p:txBody>
      </p:sp>
    </p:spTree>
    <p:extLst>
      <p:ext uri="{BB962C8B-B14F-4D97-AF65-F5344CB8AC3E}">
        <p14:creationId xmlns:p14="http://schemas.microsoft.com/office/powerpoint/2010/main" val="195701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eriod"/>
            </a:pPr>
            <a:r>
              <a:rPr lang="en-GB" dirty="0"/>
              <a:t>Reflection of an object in a line that is not vertical or horizontal</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lnSpcReduction="10000"/>
          </a:bodyPr>
          <a:lstStyle/>
          <a:p>
            <a:r>
              <a:rPr lang="en-GB" dirty="0"/>
              <a:t>Many students are able to intuitively reflect an object in a vertical or horizontal mirror line, but the reflection of an object in a line that is not vertical or horizontal often proves a challenge. A common misconception is that the image will remain in the same vertical (or horizontal) plane.</a:t>
            </a:r>
          </a:p>
          <a:p>
            <a:r>
              <a:rPr lang="en-GB" dirty="0"/>
              <a:t>This misconception may well be due to an overuse of vertical (or horizontal) lines of reflection, so it will be important to offer students a wide range of non-standard, as well as standard, examples of lines of reflection. </a:t>
            </a:r>
          </a:p>
          <a:p>
            <a:r>
              <a:rPr lang="en-GB" dirty="0"/>
              <a:t>When offering students examples where the line of reflection is either vertical or horizontal, it will be important to avoid explanations that refer to reflecting ‘straight across’ or ‘straight down’. Instead, draw students’ attention to the fact that every line which joins a point on the object to its image is perpendicular to the line of reflection. </a:t>
            </a:r>
          </a:p>
          <a:p>
            <a:endParaRPr lang="en-GB" dirty="0">
              <a:highlight>
                <a:srgbClr val="FFFF00"/>
              </a:highlight>
            </a:endParaRP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transformations that are reflections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a:t>
            </a:r>
            <a:endParaRPr lang="en-GB" dirty="0"/>
          </a:p>
        </p:txBody>
      </p:sp>
      <p:sp>
        <p:nvSpPr>
          <p:cNvPr id="7" name="TextBox 6">
            <a:extLst>
              <a:ext uri="{FF2B5EF4-FFF2-40B4-BE49-F238E27FC236}">
                <a16:creationId xmlns:a16="http://schemas.microsoft.com/office/drawing/2014/main" id="{59F0E205-DBD9-4878-B32B-D5C2738BA2AA}"/>
              </a:ext>
            </a:extLst>
          </p:cNvPr>
          <p:cNvSpPr txBox="1"/>
          <p:nvPr/>
        </p:nvSpPr>
        <p:spPr>
          <a:xfrm>
            <a:off x="1424358" y="2924944"/>
            <a:ext cx="4011856" cy="830997"/>
          </a:xfrm>
          <a:prstGeom prst="rect">
            <a:avLst/>
          </a:prstGeom>
          <a:noFill/>
        </p:spPr>
        <p:txBody>
          <a:bodyPr wrap="square">
            <a:spAutoFit/>
          </a:bodyPr>
          <a:lstStyle/>
          <a:p>
            <a:pPr algn="ctr">
              <a:buNone/>
            </a:pPr>
            <a:r>
              <a:rPr lang="en-GB" sz="2400" dirty="0"/>
              <a:t>Which images are reflections of the object?</a:t>
            </a:r>
          </a:p>
        </p:txBody>
      </p:sp>
      <p:pic>
        <p:nvPicPr>
          <p:cNvPr id="4" name="Picture 3">
            <a:extLst>
              <a:ext uri="{FF2B5EF4-FFF2-40B4-BE49-F238E27FC236}">
                <a16:creationId xmlns:a16="http://schemas.microsoft.com/office/drawing/2014/main" id="{122CB9BB-8249-4890-86B5-4A68C2FB9EA0}"/>
              </a:ext>
            </a:extLst>
          </p:cNvPr>
          <p:cNvPicPr>
            <a:picLocks noChangeAspect="1"/>
          </p:cNvPicPr>
          <p:nvPr/>
        </p:nvPicPr>
        <p:blipFill>
          <a:blip r:embed="rId3"/>
          <a:stretch>
            <a:fillRect/>
          </a:stretch>
        </p:blipFill>
        <p:spPr>
          <a:xfrm>
            <a:off x="5951984" y="1046414"/>
            <a:ext cx="4248472" cy="5419054"/>
          </a:xfrm>
          <a:prstGeom prst="rect">
            <a:avLst/>
          </a:prstGeom>
        </p:spPr>
      </p:pic>
    </p:spTree>
    <p:extLst>
      <p:ext uri="{BB962C8B-B14F-4D97-AF65-F5344CB8AC3E}">
        <p14:creationId xmlns:p14="http://schemas.microsoft.com/office/powerpoint/2010/main" val="71725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 Recognise transformations that are reflections.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do you think each of the images have been chosen? </a:t>
            </a:r>
          </a:p>
          <a:p>
            <a:pPr marL="360000" lvl="1" fontAlgn="auto">
              <a:lnSpc>
                <a:spcPct val="100000"/>
              </a:lnSpc>
              <a:spcBef>
                <a:spcPts val="0"/>
              </a:spcBef>
              <a:spcAft>
                <a:spcPts val="1200"/>
              </a:spcAft>
              <a:buClrTx/>
            </a:pPr>
            <a:r>
              <a:rPr lang="en-GB" sz="2400" dirty="0"/>
              <a:t>What is varying in each of the examples?</a:t>
            </a:r>
          </a:p>
          <a:p>
            <a:pPr marL="360000" lvl="1" fontAlgn="auto">
              <a:lnSpc>
                <a:spcPct val="100000"/>
              </a:lnSpc>
              <a:spcBef>
                <a:spcPts val="0"/>
              </a:spcBef>
              <a:spcAft>
                <a:spcPts val="1200"/>
              </a:spcAft>
              <a:buClrTx/>
            </a:pPr>
            <a:r>
              <a:rPr lang="en-GB" sz="2400" dirty="0"/>
              <a:t>What additional questions could you ask students to check they understand the change in ‘sense’ that happens under a reflection?</a:t>
            </a:r>
          </a:p>
        </p:txBody>
      </p:sp>
      <p:grpSp>
        <p:nvGrpSpPr>
          <p:cNvPr id="3" name="Group 2">
            <a:extLst>
              <a:ext uri="{FF2B5EF4-FFF2-40B4-BE49-F238E27FC236}">
                <a16:creationId xmlns:a16="http://schemas.microsoft.com/office/drawing/2014/main" id="{211F1DA3-4333-4E5B-832D-2475DE042F1C}"/>
              </a:ext>
            </a:extLst>
          </p:cNvPr>
          <p:cNvGrpSpPr/>
          <p:nvPr/>
        </p:nvGrpSpPr>
        <p:grpSpPr>
          <a:xfrm>
            <a:off x="479375" y="1707581"/>
            <a:ext cx="6341932" cy="4404377"/>
            <a:chOff x="479375" y="1707581"/>
            <a:chExt cx="6341932" cy="4404377"/>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741531"/>
              <a:ext cx="6341932" cy="437042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224D430-DF5E-43A1-BD2D-F05656CED835}"/>
                </a:ext>
              </a:extLst>
            </p:cNvPr>
            <p:cNvPicPr>
              <a:picLocks noChangeAspect="1"/>
            </p:cNvPicPr>
            <p:nvPr/>
          </p:nvPicPr>
          <p:blipFill>
            <a:blip r:embed="rId4"/>
            <a:stretch>
              <a:fillRect/>
            </a:stretch>
          </p:blipFill>
          <p:spPr>
            <a:xfrm>
              <a:off x="3215680" y="1707581"/>
              <a:ext cx="3334761" cy="4253589"/>
            </a:xfrm>
            <a:prstGeom prst="rect">
              <a:avLst/>
            </a:prstGeom>
          </p:spPr>
        </p:pic>
        <p:sp>
          <p:nvSpPr>
            <p:cNvPr id="8" name="TextBox 7">
              <a:extLst>
                <a:ext uri="{FF2B5EF4-FFF2-40B4-BE49-F238E27FC236}">
                  <a16:creationId xmlns:a16="http://schemas.microsoft.com/office/drawing/2014/main" id="{67BD215E-7639-4884-8548-24ECCD707DC5}"/>
                </a:ext>
              </a:extLst>
            </p:cNvPr>
            <p:cNvSpPr txBox="1"/>
            <p:nvPr/>
          </p:nvSpPr>
          <p:spPr>
            <a:xfrm>
              <a:off x="602341" y="3157553"/>
              <a:ext cx="2490373" cy="1015663"/>
            </a:xfrm>
            <a:prstGeom prst="rect">
              <a:avLst/>
            </a:prstGeom>
            <a:noFill/>
          </p:spPr>
          <p:txBody>
            <a:bodyPr wrap="square">
              <a:spAutoFit/>
            </a:bodyPr>
            <a:lstStyle/>
            <a:p>
              <a:pPr marL="0" indent="0" algn="ctr" fontAlgn="auto">
                <a:lnSpc>
                  <a:spcPct val="100000"/>
                </a:lnSpc>
                <a:spcBef>
                  <a:spcPts val="600"/>
                </a:spcBef>
                <a:spcAft>
                  <a:spcPts val="600"/>
                </a:spcAft>
                <a:buClrTx/>
                <a:buNone/>
              </a:pPr>
              <a:r>
                <a:rPr lang="en-GB" sz="2000" dirty="0">
                  <a:latin typeface="+mj-lt"/>
                  <a:ea typeface="Calibri" panose="020F0502020204030204" pitchFamily="34" charset="0"/>
                  <a:cs typeface="Times New Roman" panose="02020603050405020304" pitchFamily="18" charset="0"/>
                </a:rPr>
                <a:t>Which images are reflections of the object?</a:t>
              </a:r>
            </a:p>
          </p:txBody>
        </p:sp>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Describe reflections on a coordinate grid with mirror lines that are parallel to an axis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4BD6BF4F-248C-4771-822E-1C89AAAACCB1}"/>
              </a:ext>
            </a:extLst>
          </p:cNvPr>
          <p:cNvSpPr txBox="1"/>
          <p:nvPr/>
        </p:nvSpPr>
        <p:spPr>
          <a:xfrm>
            <a:off x="765551" y="2607236"/>
            <a:ext cx="4656398" cy="1643527"/>
          </a:xfrm>
          <a:prstGeom prst="rect">
            <a:avLst/>
          </a:prstGeom>
          <a:noFill/>
        </p:spPr>
        <p:txBody>
          <a:bodyPr wrap="square">
            <a:spAutoFit/>
          </a:bodyPr>
          <a:lstStyle/>
          <a:p>
            <a:pPr marL="457200" indent="-457200">
              <a:buFont typeface="+mj-lt"/>
              <a:buAutoNum type="alphaLcParenR"/>
            </a:pPr>
            <a:r>
              <a:rPr lang="en-GB" sz="2400" dirty="0"/>
              <a:t>Draw the mirror line to reflect shape A onto shape B.</a:t>
            </a:r>
          </a:p>
          <a:p>
            <a:pPr marL="457200" indent="-457200">
              <a:buFont typeface="+mj-lt"/>
              <a:buAutoNum type="alphaLcParenR"/>
            </a:pPr>
            <a:r>
              <a:rPr lang="en-GB" sz="2400" dirty="0"/>
              <a:t>Describe the reflection of shape A onto shape B.</a:t>
            </a:r>
          </a:p>
        </p:txBody>
      </p:sp>
      <p:pic>
        <p:nvPicPr>
          <p:cNvPr id="4" name="Picture 3">
            <a:extLst>
              <a:ext uri="{FF2B5EF4-FFF2-40B4-BE49-F238E27FC236}">
                <a16:creationId xmlns:a16="http://schemas.microsoft.com/office/drawing/2014/main" id="{554C2EC9-352E-4F69-91BC-4148E6CE1117}"/>
              </a:ext>
            </a:extLst>
          </p:cNvPr>
          <p:cNvPicPr>
            <a:picLocks noChangeAspect="1"/>
          </p:cNvPicPr>
          <p:nvPr/>
        </p:nvPicPr>
        <p:blipFill>
          <a:blip r:embed="rId3"/>
          <a:stretch>
            <a:fillRect/>
          </a:stretch>
        </p:blipFill>
        <p:spPr>
          <a:xfrm>
            <a:off x="5159896" y="1100192"/>
            <a:ext cx="5328592" cy="4968095"/>
          </a:xfrm>
          <a:prstGeom prst="rect">
            <a:avLst/>
          </a:prstGeom>
        </p:spPr>
      </p:pic>
    </p:spTree>
    <p:extLst>
      <p:ext uri="{BB962C8B-B14F-4D97-AF65-F5344CB8AC3E}">
        <p14:creationId xmlns:p14="http://schemas.microsoft.com/office/powerpoint/2010/main" val="302153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Describe reflections on a coordinate grid with mirror lines that are parallel to an axis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4BD6BF4F-248C-4771-822E-1C89AAAACCB1}"/>
              </a:ext>
            </a:extLst>
          </p:cNvPr>
          <p:cNvSpPr txBox="1"/>
          <p:nvPr/>
        </p:nvSpPr>
        <p:spPr>
          <a:xfrm>
            <a:off x="528766" y="2742019"/>
            <a:ext cx="5544616" cy="830997"/>
          </a:xfrm>
          <a:prstGeom prst="rect">
            <a:avLst/>
          </a:prstGeom>
          <a:noFill/>
        </p:spPr>
        <p:txBody>
          <a:bodyPr wrap="square">
            <a:spAutoFit/>
          </a:bodyPr>
          <a:lstStyle/>
          <a:p>
            <a:pPr algn="ctr">
              <a:buNone/>
            </a:pPr>
            <a:r>
              <a:rPr lang="en-GB" sz="2400" dirty="0"/>
              <a:t>Describe the transformation of shape A onto shape C.</a:t>
            </a:r>
          </a:p>
        </p:txBody>
      </p:sp>
      <p:pic>
        <p:nvPicPr>
          <p:cNvPr id="3" name="Picture 2">
            <a:extLst>
              <a:ext uri="{FF2B5EF4-FFF2-40B4-BE49-F238E27FC236}">
                <a16:creationId xmlns:a16="http://schemas.microsoft.com/office/drawing/2014/main" id="{768ED328-2500-45AD-8AB7-D5B565F55119}"/>
              </a:ext>
            </a:extLst>
          </p:cNvPr>
          <p:cNvPicPr>
            <a:picLocks noChangeAspect="1"/>
          </p:cNvPicPr>
          <p:nvPr/>
        </p:nvPicPr>
        <p:blipFill>
          <a:blip r:embed="rId3"/>
          <a:stretch>
            <a:fillRect/>
          </a:stretch>
        </p:blipFill>
        <p:spPr>
          <a:xfrm>
            <a:off x="6073382" y="1196752"/>
            <a:ext cx="5023548" cy="4752528"/>
          </a:xfrm>
          <a:prstGeom prst="rect">
            <a:avLst/>
          </a:prstGeom>
        </p:spPr>
      </p:pic>
    </p:spTree>
    <p:extLst>
      <p:ext uri="{BB962C8B-B14F-4D97-AF65-F5344CB8AC3E}">
        <p14:creationId xmlns:p14="http://schemas.microsoft.com/office/powerpoint/2010/main" val="231652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 Describe reflections on a coordinate grid with mirror lines that are parallel to an axis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99303" y="1200149"/>
            <a:ext cx="3956099"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824193" y="1741531"/>
            <a:ext cx="3888432"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language would you expect students to use to articulate their descriptions?</a:t>
            </a:r>
          </a:p>
          <a:p>
            <a:pPr marL="360000" lvl="1" fontAlgn="auto">
              <a:lnSpc>
                <a:spcPct val="100000"/>
              </a:lnSpc>
              <a:spcBef>
                <a:spcPts val="0"/>
              </a:spcBef>
              <a:spcAft>
                <a:spcPts val="1200"/>
              </a:spcAft>
              <a:buClrTx/>
            </a:pPr>
            <a:r>
              <a:rPr lang="en-GB" sz="2400" dirty="0"/>
              <a:t>What strategies do you use to support student in naming horizontal and vertical lines?</a:t>
            </a:r>
          </a:p>
          <a:p>
            <a:pPr marL="360000" lvl="1" fontAlgn="auto">
              <a:lnSpc>
                <a:spcPct val="100000"/>
              </a:lnSpc>
              <a:spcBef>
                <a:spcPts val="0"/>
              </a:spcBef>
              <a:spcAft>
                <a:spcPts val="1200"/>
              </a:spcAft>
              <a:buClrTx/>
            </a:pPr>
            <a:endParaRPr lang="en-GB" sz="2400" dirty="0">
              <a:highlight>
                <a:srgbClr val="FFFF00"/>
              </a:highlight>
            </a:endParaRPr>
          </a:p>
        </p:txBody>
      </p:sp>
      <p:grpSp>
        <p:nvGrpSpPr>
          <p:cNvPr id="4" name="Group 3">
            <a:extLst>
              <a:ext uri="{FF2B5EF4-FFF2-40B4-BE49-F238E27FC236}">
                <a16:creationId xmlns:a16="http://schemas.microsoft.com/office/drawing/2014/main" id="{936D9C7A-9AFD-4103-8CC1-87F901483A56}"/>
              </a:ext>
            </a:extLst>
          </p:cNvPr>
          <p:cNvGrpSpPr/>
          <p:nvPr/>
        </p:nvGrpSpPr>
        <p:grpSpPr>
          <a:xfrm>
            <a:off x="404273" y="1741531"/>
            <a:ext cx="3851129" cy="3847708"/>
            <a:chOff x="660695" y="1741532"/>
            <a:chExt cx="3851129"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3851129"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lnSpc>
                  <a:spcPct val="100000"/>
                </a:lnSpc>
                <a:spcBef>
                  <a:spcPts val="600"/>
                </a:spcBef>
                <a:spcAft>
                  <a:spcPts val="600"/>
                </a:spcAft>
                <a:buClrTx/>
                <a:buFont typeface="+mj-lt"/>
                <a:buAutoNum type="alphaLcParenR"/>
              </a:pPr>
              <a:r>
                <a:rPr lang="en-GB" sz="1800" dirty="0">
                  <a:latin typeface="+mj-lt"/>
                  <a:ea typeface="Calibri" panose="020F0502020204030204" pitchFamily="34" charset="0"/>
                  <a:cs typeface="Times New Roman" panose="02020603050405020304" pitchFamily="18" charset="0"/>
                </a:rPr>
                <a:t>Draw the mirror line to reflect shape A onto shape B.</a:t>
              </a:r>
            </a:p>
            <a:p>
              <a:pPr marL="457200" indent="-457200" fontAlgn="auto">
                <a:lnSpc>
                  <a:spcPct val="100000"/>
                </a:lnSpc>
                <a:spcBef>
                  <a:spcPts val="600"/>
                </a:spcBef>
                <a:spcAft>
                  <a:spcPts val="600"/>
                </a:spcAft>
                <a:buClrTx/>
                <a:buFont typeface="+mj-lt"/>
                <a:buAutoNum type="alphaLcParenR"/>
              </a:pPr>
              <a:r>
                <a:rPr lang="en-GB" sz="1800" dirty="0">
                  <a:latin typeface="+mj-lt"/>
                  <a:ea typeface="Calibri" panose="020F0502020204030204" pitchFamily="34" charset="0"/>
                  <a:cs typeface="Times New Roman" panose="02020603050405020304" pitchFamily="18" charset="0"/>
                </a:rPr>
                <a:t>Describe the reflection of shape A onto shape B.</a:t>
              </a:r>
            </a:p>
            <a:p>
              <a:pPr marL="457200" indent="-457200" fontAlgn="auto">
                <a:lnSpc>
                  <a:spcPct val="100000"/>
                </a:lnSpc>
                <a:spcBef>
                  <a:spcPts val="600"/>
                </a:spcBef>
                <a:spcAft>
                  <a:spcPts val="600"/>
                </a:spcAft>
                <a:buClrTx/>
                <a:buFont typeface="+mj-lt"/>
                <a:buAutoNum type="alphaLcParenR"/>
              </a:pPr>
              <a:endParaRPr lang="en-GB" dirty="0">
                <a:latin typeface="+mj-lt"/>
                <a:ea typeface="Calibri" panose="020F0502020204030204" pitchFamily="34" charset="0"/>
                <a:cs typeface="Times New Roman" panose="02020603050405020304" pitchFamily="18" charset="0"/>
              </a:endParaRPr>
            </a:p>
            <a:p>
              <a:pPr marL="457200" indent="-457200" fontAlgn="auto">
                <a:lnSpc>
                  <a:spcPct val="100000"/>
                </a:lnSpc>
                <a:spcBef>
                  <a:spcPts val="600"/>
                </a:spcBef>
                <a:spcAft>
                  <a:spcPts val="600"/>
                </a:spcAft>
                <a:buClrTx/>
                <a:buFont typeface="+mj-lt"/>
                <a:buAutoNum type="alphaLcParenR"/>
              </a:pPr>
              <a:endParaRPr lang="en-GB" dirty="0">
                <a:latin typeface="+mj-lt"/>
                <a:ea typeface="Calibri" panose="020F0502020204030204" pitchFamily="34" charset="0"/>
                <a:cs typeface="Times New Roman" panose="02020603050405020304" pitchFamily="18" charset="0"/>
              </a:endParaRPr>
            </a:p>
            <a:p>
              <a:pPr marL="457200" indent="-457200" fontAlgn="auto">
                <a:lnSpc>
                  <a:spcPct val="100000"/>
                </a:lnSpc>
                <a:spcBef>
                  <a:spcPts val="600"/>
                </a:spcBef>
                <a:spcAft>
                  <a:spcPts val="600"/>
                </a:spcAft>
                <a:buClrTx/>
                <a:buFont typeface="+mj-lt"/>
                <a:buAutoNum type="alphaLcParenR"/>
              </a:pPr>
              <a:endParaRPr lang="en-GB" dirty="0">
                <a:latin typeface="+mj-lt"/>
                <a:ea typeface="Calibri" panose="020F0502020204030204" pitchFamily="34" charset="0"/>
                <a:cs typeface="Times New Roman" panose="02020603050405020304" pitchFamily="18" charset="0"/>
              </a:endParaRPr>
            </a:p>
            <a:p>
              <a:pPr marL="457200" indent="-457200" fontAlgn="auto">
                <a:lnSpc>
                  <a:spcPct val="100000"/>
                </a:lnSpc>
                <a:spcBef>
                  <a:spcPts val="600"/>
                </a:spcBef>
                <a:spcAft>
                  <a:spcPts val="600"/>
                </a:spcAft>
                <a:buClrTx/>
                <a:buFont typeface="+mj-lt"/>
                <a:buAutoNum type="alphaLcParenR"/>
              </a:pPr>
              <a:endParaRPr lang="en-GB"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5997A716-7782-47B7-9726-7B81646A0A8B}"/>
                </a:ext>
              </a:extLst>
            </p:cNvPr>
            <p:cNvPicPr>
              <a:picLocks noChangeAspect="1"/>
            </p:cNvPicPr>
            <p:nvPr/>
          </p:nvPicPr>
          <p:blipFill>
            <a:blip r:embed="rId4"/>
            <a:stretch>
              <a:fillRect/>
            </a:stretch>
          </p:blipFill>
          <p:spPr>
            <a:xfrm>
              <a:off x="1513683" y="3425304"/>
              <a:ext cx="2145151" cy="2001715"/>
            </a:xfrm>
            <a:prstGeom prst="rect">
              <a:avLst/>
            </a:prstGeom>
          </p:spPr>
        </p:pic>
      </p:grpSp>
      <p:grpSp>
        <p:nvGrpSpPr>
          <p:cNvPr id="5" name="Group 4">
            <a:extLst>
              <a:ext uri="{FF2B5EF4-FFF2-40B4-BE49-F238E27FC236}">
                <a16:creationId xmlns:a16="http://schemas.microsoft.com/office/drawing/2014/main" id="{B5CB9C1E-02D0-455F-9481-2EBF62BEB130}"/>
              </a:ext>
            </a:extLst>
          </p:cNvPr>
          <p:cNvGrpSpPr/>
          <p:nvPr/>
        </p:nvGrpSpPr>
        <p:grpSpPr>
          <a:xfrm>
            <a:off x="4511825" y="1741532"/>
            <a:ext cx="3456384" cy="3847708"/>
            <a:chOff x="4655839" y="1741532"/>
            <a:chExt cx="3312369" cy="3847708"/>
          </a:xfrm>
        </p:grpSpPr>
        <p:sp>
          <p:nvSpPr>
            <p:cNvPr id="7" name="Content Placeholder 2">
              <a:extLst>
                <a:ext uri="{FF2B5EF4-FFF2-40B4-BE49-F238E27FC236}">
                  <a16:creationId xmlns:a16="http://schemas.microsoft.com/office/drawing/2014/main" id="{D795460C-3D60-4FAD-9035-EAE39069BFA6}"/>
                </a:ext>
              </a:extLst>
            </p:cNvPr>
            <p:cNvSpPr txBox="1">
              <a:spLocks/>
            </p:cNvSpPr>
            <p:nvPr/>
          </p:nvSpPr>
          <p:spPr>
            <a:xfrm>
              <a:off x="4655839" y="1741532"/>
              <a:ext cx="3312369"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Describe the transformation of shape A onto shape C.</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34E1EDC-DA78-495B-AB65-1F76C604F36E}"/>
                </a:ext>
              </a:extLst>
            </p:cNvPr>
            <p:cNvPicPr>
              <a:picLocks noChangeAspect="1"/>
            </p:cNvPicPr>
            <p:nvPr/>
          </p:nvPicPr>
          <p:blipFill>
            <a:blip r:embed="rId5"/>
            <a:stretch>
              <a:fillRect/>
            </a:stretch>
          </p:blipFill>
          <p:spPr>
            <a:xfrm>
              <a:off x="5102975" y="3132981"/>
              <a:ext cx="2313172" cy="2183375"/>
            </a:xfrm>
            <a:prstGeom prst="rect">
              <a:avLst/>
            </a:prstGeom>
          </p:spPr>
        </p:pic>
      </p:grpSp>
      <p:sp>
        <p:nvSpPr>
          <p:cNvPr id="11" name="TextBox 10">
            <a:extLst>
              <a:ext uri="{FF2B5EF4-FFF2-40B4-BE49-F238E27FC236}">
                <a16:creationId xmlns:a16="http://schemas.microsoft.com/office/drawing/2014/main" id="{D94AA5EA-B366-42BA-BA04-D13CA407B470}"/>
              </a:ext>
            </a:extLst>
          </p:cNvPr>
          <p:cNvSpPr txBox="1"/>
          <p:nvPr/>
        </p:nvSpPr>
        <p:spPr>
          <a:xfrm>
            <a:off x="4506046" y="1185694"/>
            <a:ext cx="3956099"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Tree>
    <p:custDataLst>
      <p:tags r:id="rId1"/>
    </p:custDataLst>
    <p:extLst>
      <p:ext uri="{BB962C8B-B14F-4D97-AF65-F5344CB8AC3E}">
        <p14:creationId xmlns:p14="http://schemas.microsoft.com/office/powerpoint/2010/main" val="129068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Describe reflections on a coordinate grid with mirror lines that are parallel to an axis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extBox 6">
            <a:extLst>
              <a:ext uri="{FF2B5EF4-FFF2-40B4-BE49-F238E27FC236}">
                <a16:creationId xmlns:a16="http://schemas.microsoft.com/office/drawing/2014/main" id="{4BD6BF4F-248C-4771-822E-1C89AAAACCB1}"/>
              </a:ext>
            </a:extLst>
          </p:cNvPr>
          <p:cNvSpPr txBox="1"/>
          <p:nvPr/>
        </p:nvSpPr>
        <p:spPr>
          <a:xfrm>
            <a:off x="359532" y="2414133"/>
            <a:ext cx="4368316" cy="1230891"/>
          </a:xfrm>
          <a:prstGeom prst="rect">
            <a:avLst/>
          </a:prstGeom>
          <a:noFill/>
        </p:spPr>
        <p:txBody>
          <a:bodyPr wrap="square">
            <a:spAutoFit/>
          </a:bodyPr>
          <a:lstStyle/>
          <a:p>
            <a:pPr algn="ctr">
              <a:buNone/>
            </a:pPr>
            <a:r>
              <a:rPr lang="en-GB" sz="2400" dirty="0"/>
              <a:t>Describe the transformations of shape A onto shape D and shape E.</a:t>
            </a:r>
          </a:p>
        </p:txBody>
      </p:sp>
      <p:pic>
        <p:nvPicPr>
          <p:cNvPr id="4" name="Picture 3">
            <a:extLst>
              <a:ext uri="{FF2B5EF4-FFF2-40B4-BE49-F238E27FC236}">
                <a16:creationId xmlns:a16="http://schemas.microsoft.com/office/drawing/2014/main" id="{38E550CE-E896-4692-92DB-3D934C5A3E14}"/>
              </a:ext>
            </a:extLst>
          </p:cNvPr>
          <p:cNvPicPr>
            <a:picLocks noChangeAspect="1"/>
          </p:cNvPicPr>
          <p:nvPr/>
        </p:nvPicPr>
        <p:blipFill>
          <a:blip r:embed="rId3"/>
          <a:stretch>
            <a:fillRect/>
          </a:stretch>
        </p:blipFill>
        <p:spPr>
          <a:xfrm>
            <a:off x="4727848" y="870085"/>
            <a:ext cx="6541196" cy="5079195"/>
          </a:xfrm>
          <a:prstGeom prst="rect">
            <a:avLst/>
          </a:prstGeom>
        </p:spPr>
      </p:pic>
    </p:spTree>
    <p:extLst>
      <p:ext uri="{BB962C8B-B14F-4D97-AF65-F5344CB8AC3E}">
        <p14:creationId xmlns:p14="http://schemas.microsoft.com/office/powerpoint/2010/main" val="421084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052736"/>
            <a:ext cx="10972800" cy="4032448"/>
          </a:xfrm>
        </p:spPr>
        <p:txBody>
          <a:bodyPr>
            <a:noAutofit/>
          </a:bodyPr>
          <a:lstStyle/>
          <a:p>
            <a:r>
              <a:rPr lang="en-GB" dirty="0"/>
              <a:t>These slides are designed to complement the </a:t>
            </a:r>
            <a:r>
              <a:rPr lang="en-GB" dirty="0">
                <a:hlinkClick r:id="rId3"/>
              </a:rPr>
              <a:t>6.3 Transforming shapes</a:t>
            </a:r>
            <a:r>
              <a:rPr lang="en-GB" dirty="0"/>
              <a:t> Core Concept document and its associated Theme Overview document </a:t>
            </a:r>
            <a:r>
              <a:rPr lang="en-GB" dirty="0">
                <a:hlinkClick r:id="rId4"/>
              </a:rPr>
              <a:t>6 Geometry</a:t>
            </a:r>
            <a:r>
              <a:rPr lang="en-GB" dirty="0"/>
              <a:t>, </a:t>
            </a:r>
            <a:r>
              <a:rPr lang="en-GB" b="0" i="0" dirty="0">
                <a:effectLst/>
              </a:rPr>
              <a:t>both found in the </a:t>
            </a:r>
            <a:r>
              <a:rPr lang="en-GB" b="0" i="0" u="sng" dirty="0">
                <a:solidFill>
                  <a:srgbClr val="1B6AC9"/>
                </a:solidFill>
                <a:effectLst/>
                <a:hlinkClick r:id="rId5"/>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2514537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 Describe reflections on a coordinate grid with mirror lines that are parallel to an axis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Would you prefer students described the mirror line from A to E as x=0 or the y axis? Why?</a:t>
            </a:r>
          </a:p>
          <a:p>
            <a:pPr marL="360000" lvl="1" fontAlgn="auto">
              <a:lnSpc>
                <a:spcPct val="100000"/>
              </a:lnSpc>
              <a:spcBef>
                <a:spcPts val="0"/>
              </a:spcBef>
              <a:spcAft>
                <a:spcPts val="1200"/>
              </a:spcAft>
              <a:buClrTx/>
            </a:pPr>
            <a:r>
              <a:rPr lang="en-GB" sz="2400" dirty="0"/>
              <a:t>If using dynamic geometry to progress on from these examples – where would you choose for your next vertical mirror line? Why?</a:t>
            </a:r>
          </a:p>
        </p:txBody>
      </p:sp>
      <p:grpSp>
        <p:nvGrpSpPr>
          <p:cNvPr id="3" name="Group 2">
            <a:extLst>
              <a:ext uri="{FF2B5EF4-FFF2-40B4-BE49-F238E27FC236}">
                <a16:creationId xmlns:a16="http://schemas.microsoft.com/office/drawing/2014/main" id="{D490181C-EEE9-4002-BD59-CFB52B45EC27}"/>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r>
                <a:rPr lang="en-GB" dirty="0">
                  <a:latin typeface="+mj-lt"/>
                  <a:ea typeface="Calibri" panose="020F0502020204030204" pitchFamily="34" charset="0"/>
                  <a:cs typeface="Times New Roman" panose="02020603050405020304" pitchFamily="18" charset="0"/>
                </a:rPr>
                <a:t>Describe the transformations of shape A onto shape D and shape E.</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0E4A8E1-9F98-4552-AADF-3EE7011EEEDA}"/>
                </a:ext>
              </a:extLst>
            </p:cNvPr>
            <p:cNvPicPr>
              <a:picLocks noChangeAspect="1"/>
            </p:cNvPicPr>
            <p:nvPr/>
          </p:nvPicPr>
          <p:blipFill>
            <a:blip r:embed="rId4"/>
            <a:stretch>
              <a:fillRect/>
            </a:stretch>
          </p:blipFill>
          <p:spPr>
            <a:xfrm>
              <a:off x="1950651" y="2781673"/>
              <a:ext cx="3573237" cy="2774610"/>
            </a:xfrm>
            <a:prstGeom prst="rect">
              <a:avLst/>
            </a:prstGeom>
          </p:spPr>
        </p:pic>
      </p:grpSp>
    </p:spTree>
    <p:custDataLst>
      <p:tags r:id="rId1"/>
    </p:custDataLst>
    <p:extLst>
      <p:ext uri="{BB962C8B-B14F-4D97-AF65-F5344CB8AC3E}">
        <p14:creationId xmlns:p14="http://schemas.microsoft.com/office/powerpoint/2010/main" val="2364041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Identify that the mirror line is perpendicular to lines joining points on the object and image</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7" name="TextBox 6">
            <a:extLst>
              <a:ext uri="{FF2B5EF4-FFF2-40B4-BE49-F238E27FC236}">
                <a16:creationId xmlns:a16="http://schemas.microsoft.com/office/drawing/2014/main" id="{A6275ADE-9CA1-4EB5-A40D-AC5EC8AB2623}"/>
              </a:ext>
            </a:extLst>
          </p:cNvPr>
          <p:cNvSpPr txBox="1"/>
          <p:nvPr/>
        </p:nvSpPr>
        <p:spPr>
          <a:xfrm>
            <a:off x="332283" y="1441690"/>
            <a:ext cx="11665296" cy="2554545"/>
          </a:xfrm>
          <a:prstGeom prst="rect">
            <a:avLst/>
          </a:prstGeom>
          <a:noFill/>
        </p:spPr>
        <p:txBody>
          <a:bodyPr wrap="square">
            <a:spAutoFit/>
          </a:bodyPr>
          <a:lstStyle/>
          <a:p>
            <a:pPr>
              <a:buNone/>
            </a:pPr>
            <a:r>
              <a:rPr lang="en-GB" sz="2000" dirty="0"/>
              <a:t>In the diagram a), object P has been reflected to give the image R. The vertices of P and R have been joined. For diagrams b) and c): </a:t>
            </a:r>
          </a:p>
          <a:p>
            <a:pPr>
              <a:buNone/>
            </a:pPr>
            <a:r>
              <a:rPr lang="en-GB" sz="2000" dirty="0">
                <a:solidFill>
                  <a:srgbClr val="00628C"/>
                </a:solidFill>
              </a:rPr>
              <a:t>(</a:t>
            </a:r>
            <a:r>
              <a:rPr lang="en-GB" sz="2000" dirty="0" err="1">
                <a:solidFill>
                  <a:srgbClr val="00628C"/>
                </a:solidFill>
              </a:rPr>
              <a:t>i</a:t>
            </a:r>
            <a:r>
              <a:rPr lang="en-GB" sz="2000" dirty="0">
                <a:solidFill>
                  <a:srgbClr val="00628C"/>
                </a:solidFill>
              </a:rPr>
              <a:t>) </a:t>
            </a:r>
            <a:r>
              <a:rPr lang="en-GB" sz="2000" dirty="0"/>
              <a:t>	Join the vertices of the object, P, to the vertices of the image, R.</a:t>
            </a:r>
          </a:p>
          <a:p>
            <a:pPr>
              <a:buNone/>
            </a:pPr>
            <a:r>
              <a:rPr lang="en-GB" sz="2000" dirty="0">
                <a:solidFill>
                  <a:srgbClr val="00628C"/>
                </a:solidFill>
              </a:rPr>
              <a:t>(ii)</a:t>
            </a:r>
            <a:r>
              <a:rPr lang="en-GB" sz="2000" dirty="0"/>
              <a:t>	Mark the mirror line.</a:t>
            </a:r>
          </a:p>
          <a:p>
            <a:pPr>
              <a:buNone/>
            </a:pPr>
            <a:r>
              <a:rPr lang="en-GB" sz="2000" dirty="0">
                <a:solidFill>
                  <a:srgbClr val="00628C"/>
                </a:solidFill>
              </a:rPr>
              <a:t>(iii)</a:t>
            </a:r>
            <a:r>
              <a:rPr lang="en-GB" sz="2000" dirty="0"/>
              <a:t>	What do you notice about the angle between the mirror line and the lines joining the vertices?</a:t>
            </a:r>
          </a:p>
          <a:p>
            <a:pPr>
              <a:buNone/>
            </a:pPr>
            <a:endParaRPr lang="en-GB" sz="2000" dirty="0"/>
          </a:p>
          <a:p>
            <a:pPr>
              <a:buNone/>
            </a:pPr>
            <a:r>
              <a:rPr lang="en-GB" sz="2000" dirty="0">
                <a:solidFill>
                  <a:srgbClr val="00628C"/>
                </a:solidFill>
              </a:rPr>
              <a:t>a)</a:t>
            </a:r>
            <a:r>
              <a:rPr lang="en-GB" sz="2000" dirty="0"/>
              <a:t>			</a:t>
            </a:r>
            <a:r>
              <a:rPr lang="en-GB" sz="2000" dirty="0">
                <a:solidFill>
                  <a:srgbClr val="00628C"/>
                </a:solidFill>
              </a:rPr>
              <a:t>	b)</a:t>
            </a:r>
            <a:r>
              <a:rPr lang="en-GB" sz="2000" dirty="0"/>
              <a:t>				</a:t>
            </a:r>
            <a:r>
              <a:rPr lang="en-GB" sz="2000" dirty="0">
                <a:solidFill>
                  <a:srgbClr val="00628C"/>
                </a:solidFill>
              </a:rPr>
              <a:t>c)</a:t>
            </a:r>
          </a:p>
        </p:txBody>
      </p:sp>
      <p:pic>
        <p:nvPicPr>
          <p:cNvPr id="4" name="Picture 3">
            <a:extLst>
              <a:ext uri="{FF2B5EF4-FFF2-40B4-BE49-F238E27FC236}">
                <a16:creationId xmlns:a16="http://schemas.microsoft.com/office/drawing/2014/main" id="{C11B81C1-D92E-4E51-9B64-77E93F0291C3}"/>
              </a:ext>
            </a:extLst>
          </p:cNvPr>
          <p:cNvPicPr>
            <a:picLocks noChangeAspect="1"/>
          </p:cNvPicPr>
          <p:nvPr/>
        </p:nvPicPr>
        <p:blipFill>
          <a:blip r:embed="rId3"/>
          <a:stretch>
            <a:fillRect/>
          </a:stretch>
        </p:blipFill>
        <p:spPr>
          <a:xfrm>
            <a:off x="791684" y="3396162"/>
            <a:ext cx="3090278" cy="2959887"/>
          </a:xfrm>
          <a:prstGeom prst="rect">
            <a:avLst/>
          </a:prstGeom>
        </p:spPr>
      </p:pic>
      <p:pic>
        <p:nvPicPr>
          <p:cNvPr id="5" name="Picture 4">
            <a:extLst>
              <a:ext uri="{FF2B5EF4-FFF2-40B4-BE49-F238E27FC236}">
                <a16:creationId xmlns:a16="http://schemas.microsoft.com/office/drawing/2014/main" id="{597A4380-F6A0-43B9-9828-F6AB6896E1B6}"/>
              </a:ext>
            </a:extLst>
          </p:cNvPr>
          <p:cNvPicPr>
            <a:picLocks noChangeAspect="1"/>
          </p:cNvPicPr>
          <p:nvPr/>
        </p:nvPicPr>
        <p:blipFill>
          <a:blip r:embed="rId4"/>
          <a:stretch>
            <a:fillRect/>
          </a:stretch>
        </p:blipFill>
        <p:spPr>
          <a:xfrm>
            <a:off x="4340687" y="3149779"/>
            <a:ext cx="3090278" cy="3456147"/>
          </a:xfrm>
          <a:prstGeom prst="rect">
            <a:avLst/>
          </a:prstGeom>
        </p:spPr>
      </p:pic>
      <p:pic>
        <p:nvPicPr>
          <p:cNvPr id="9" name="Picture 8">
            <a:extLst>
              <a:ext uri="{FF2B5EF4-FFF2-40B4-BE49-F238E27FC236}">
                <a16:creationId xmlns:a16="http://schemas.microsoft.com/office/drawing/2014/main" id="{F2EDEB8F-0836-48EF-BC84-C8CAD4FA75CC}"/>
              </a:ext>
            </a:extLst>
          </p:cNvPr>
          <p:cNvPicPr>
            <a:picLocks noChangeAspect="1"/>
          </p:cNvPicPr>
          <p:nvPr/>
        </p:nvPicPr>
        <p:blipFill>
          <a:blip r:embed="rId5"/>
          <a:stretch>
            <a:fillRect/>
          </a:stretch>
        </p:blipFill>
        <p:spPr>
          <a:xfrm>
            <a:off x="8172668" y="3396162"/>
            <a:ext cx="3366186" cy="2407463"/>
          </a:xfrm>
          <a:prstGeom prst="rect">
            <a:avLst/>
          </a:prstGeom>
        </p:spPr>
      </p:pic>
    </p:spTree>
    <p:extLst>
      <p:ext uri="{BB962C8B-B14F-4D97-AF65-F5344CB8AC3E}">
        <p14:creationId xmlns:p14="http://schemas.microsoft.com/office/powerpoint/2010/main" val="3678254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that the mirror line is perpendicular to lines joining points on the object and image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248127" y="1741531"/>
            <a:ext cx="446449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the activity of drawing the vertices from object to image build on students prior knowledge?</a:t>
            </a:r>
          </a:p>
          <a:p>
            <a:pPr marL="360000" lvl="1" fontAlgn="auto">
              <a:lnSpc>
                <a:spcPct val="100000"/>
              </a:lnSpc>
              <a:spcBef>
                <a:spcPts val="0"/>
              </a:spcBef>
              <a:spcAft>
                <a:spcPts val="1200"/>
              </a:spcAft>
              <a:buClrTx/>
            </a:pPr>
            <a:r>
              <a:rPr lang="en-GB" sz="2400" dirty="0"/>
              <a:t>What examples would you provide next to deepen the concept?</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1"/>
            <a:ext cx="7200800" cy="402134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600" dirty="0"/>
              <a:t>In the diagram a), object P has been reflected to give the image R. The vertices of P and R have been joined. For diagrams b) and c): </a:t>
            </a:r>
          </a:p>
          <a:p>
            <a:pPr>
              <a:buNone/>
            </a:pPr>
            <a:r>
              <a:rPr lang="en-GB" sz="1600" dirty="0">
                <a:solidFill>
                  <a:srgbClr val="00628C"/>
                </a:solidFill>
              </a:rPr>
              <a:t>(</a:t>
            </a:r>
            <a:r>
              <a:rPr lang="en-GB" sz="1600" dirty="0" err="1">
                <a:solidFill>
                  <a:srgbClr val="00628C"/>
                </a:solidFill>
              </a:rPr>
              <a:t>i</a:t>
            </a:r>
            <a:r>
              <a:rPr lang="en-GB" sz="1600" dirty="0">
                <a:solidFill>
                  <a:srgbClr val="00628C"/>
                </a:solidFill>
              </a:rPr>
              <a:t>) </a:t>
            </a:r>
            <a:r>
              <a:rPr lang="en-GB" sz="1600" dirty="0"/>
              <a:t>	Join the vertices of the object, P, to the vertices of the image, R.</a:t>
            </a:r>
          </a:p>
          <a:p>
            <a:pPr>
              <a:buNone/>
            </a:pPr>
            <a:r>
              <a:rPr lang="en-GB" sz="1600" dirty="0">
                <a:solidFill>
                  <a:srgbClr val="00628C"/>
                </a:solidFill>
              </a:rPr>
              <a:t>(ii)</a:t>
            </a:r>
            <a:r>
              <a:rPr lang="en-GB" sz="1600" dirty="0"/>
              <a:t>	Mark the mirror line.</a:t>
            </a:r>
          </a:p>
          <a:p>
            <a:pPr marL="400050" indent="-400050">
              <a:buAutoNum type="romanLcParenBoth" startAt="3"/>
            </a:pPr>
            <a:r>
              <a:rPr lang="en-GB" sz="1600" dirty="0"/>
              <a:t>What do you notice about the angle between the mirror line and the lines joining the vertices?</a:t>
            </a:r>
          </a:p>
          <a:p>
            <a:pPr marL="0" indent="0">
              <a:buNone/>
            </a:pPr>
            <a:r>
              <a:rPr lang="en-GB" sz="1600" dirty="0">
                <a:solidFill>
                  <a:srgbClr val="00628C"/>
                </a:solidFill>
              </a:rPr>
              <a:t>a) </a:t>
            </a:r>
            <a:r>
              <a:rPr lang="en-GB" sz="1600" dirty="0"/>
              <a:t>		</a:t>
            </a:r>
            <a:r>
              <a:rPr lang="en-GB" sz="1600" dirty="0">
                <a:solidFill>
                  <a:srgbClr val="00628C"/>
                </a:solidFill>
              </a:rPr>
              <a:t>     b)</a:t>
            </a:r>
            <a:r>
              <a:rPr lang="en-GB" sz="1600" dirty="0"/>
              <a:t>		     </a:t>
            </a:r>
            <a:r>
              <a:rPr lang="en-GB" sz="1600" dirty="0">
                <a:solidFill>
                  <a:srgbClr val="00628C"/>
                </a:solidFill>
              </a:rPr>
              <a:t>c)</a:t>
            </a:r>
          </a:p>
          <a:p>
            <a:pPr marL="400050" indent="-400050">
              <a:buAutoNum type="romanLcParenBoth" startAt="3"/>
            </a:pPr>
            <a:endParaRPr lang="en-GB" sz="1600" dirty="0"/>
          </a:p>
          <a:p>
            <a:pPr marL="400050" indent="-400050">
              <a:buAutoNum type="romanLcParenBoth" startAt="3"/>
            </a:pPr>
            <a:endParaRPr lang="en-GB" sz="1600" dirty="0"/>
          </a:p>
          <a:p>
            <a:pPr marL="400050" indent="-400050">
              <a:buAutoNum type="romanLcParenBoth" startAt="3"/>
            </a:pPr>
            <a:endParaRPr lang="en-GB" sz="1600" dirty="0"/>
          </a:p>
          <a:p>
            <a:pPr marL="400050" indent="-400050">
              <a:buAutoNum type="romanLcParenBoth" startAt="3"/>
            </a:pPr>
            <a:endParaRPr lang="en-GB" sz="1600" dirty="0"/>
          </a:p>
        </p:txBody>
      </p:sp>
      <p:pic>
        <p:nvPicPr>
          <p:cNvPr id="2" name="Picture 1">
            <a:extLst>
              <a:ext uri="{FF2B5EF4-FFF2-40B4-BE49-F238E27FC236}">
                <a16:creationId xmlns:a16="http://schemas.microsoft.com/office/drawing/2014/main" id="{9B0431DD-B439-4FC5-AD65-448A4343A69A}"/>
              </a:ext>
            </a:extLst>
          </p:cNvPr>
          <p:cNvPicPr>
            <a:picLocks noChangeAspect="1"/>
          </p:cNvPicPr>
          <p:nvPr/>
        </p:nvPicPr>
        <p:blipFill>
          <a:blip r:embed="rId4"/>
          <a:stretch>
            <a:fillRect/>
          </a:stretch>
        </p:blipFill>
        <p:spPr>
          <a:xfrm>
            <a:off x="623392" y="3809286"/>
            <a:ext cx="1779266" cy="1707945"/>
          </a:xfrm>
          <a:prstGeom prst="rect">
            <a:avLst/>
          </a:prstGeom>
        </p:spPr>
      </p:pic>
      <p:pic>
        <p:nvPicPr>
          <p:cNvPr id="7" name="Picture 6">
            <a:extLst>
              <a:ext uri="{FF2B5EF4-FFF2-40B4-BE49-F238E27FC236}">
                <a16:creationId xmlns:a16="http://schemas.microsoft.com/office/drawing/2014/main" id="{C4B677C2-F787-43E9-A5D1-69356AFAC0FA}"/>
              </a:ext>
            </a:extLst>
          </p:cNvPr>
          <p:cNvPicPr>
            <a:picLocks noChangeAspect="1"/>
          </p:cNvPicPr>
          <p:nvPr/>
        </p:nvPicPr>
        <p:blipFill>
          <a:blip r:embed="rId5"/>
          <a:stretch>
            <a:fillRect/>
          </a:stretch>
        </p:blipFill>
        <p:spPr>
          <a:xfrm>
            <a:off x="2567608" y="3752202"/>
            <a:ext cx="1749126" cy="1956211"/>
          </a:xfrm>
          <a:prstGeom prst="rect">
            <a:avLst/>
          </a:prstGeom>
        </p:spPr>
      </p:pic>
      <p:pic>
        <p:nvPicPr>
          <p:cNvPr id="3" name="Picture 2">
            <a:extLst>
              <a:ext uri="{FF2B5EF4-FFF2-40B4-BE49-F238E27FC236}">
                <a16:creationId xmlns:a16="http://schemas.microsoft.com/office/drawing/2014/main" id="{24217705-574A-4433-A98B-DD396B8093E5}"/>
              </a:ext>
            </a:extLst>
          </p:cNvPr>
          <p:cNvPicPr>
            <a:picLocks noChangeAspect="1"/>
          </p:cNvPicPr>
          <p:nvPr/>
        </p:nvPicPr>
        <p:blipFill>
          <a:blip r:embed="rId6"/>
          <a:stretch>
            <a:fillRect/>
          </a:stretch>
        </p:blipFill>
        <p:spPr>
          <a:xfrm>
            <a:off x="4583832" y="3617292"/>
            <a:ext cx="2757238" cy="1971948"/>
          </a:xfrm>
          <a:prstGeom prst="rect">
            <a:avLst/>
          </a:prstGeom>
        </p:spPr>
      </p:pic>
    </p:spTree>
    <p:custDataLst>
      <p:tags r:id="rId1"/>
    </p:custDataLst>
    <p:extLst>
      <p:ext uri="{BB962C8B-B14F-4D97-AF65-F5344CB8AC3E}">
        <p14:creationId xmlns:p14="http://schemas.microsoft.com/office/powerpoint/2010/main" val="323635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Describe reflections on a coordinate grid with mirror lines that are of the form y = x + c</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7" name="TextBox 6">
            <a:extLst>
              <a:ext uri="{FF2B5EF4-FFF2-40B4-BE49-F238E27FC236}">
                <a16:creationId xmlns:a16="http://schemas.microsoft.com/office/drawing/2014/main" id="{42CAF20B-43D6-4C89-BD56-D9EAA3E6207F}"/>
              </a:ext>
            </a:extLst>
          </p:cNvPr>
          <p:cNvSpPr txBox="1"/>
          <p:nvPr/>
        </p:nvSpPr>
        <p:spPr>
          <a:xfrm>
            <a:off x="450610" y="2780928"/>
            <a:ext cx="4752528" cy="1643527"/>
          </a:xfrm>
          <a:prstGeom prst="rect">
            <a:avLst/>
          </a:prstGeom>
          <a:noFill/>
        </p:spPr>
        <p:txBody>
          <a:bodyPr wrap="square">
            <a:spAutoFit/>
          </a:bodyPr>
          <a:lstStyle/>
          <a:p>
            <a:pPr marL="457200" indent="-457200">
              <a:buFont typeface="+mj-lt"/>
              <a:buAutoNum type="alphaLcParenR"/>
            </a:pPr>
            <a:r>
              <a:rPr lang="en-GB" sz="2400" dirty="0"/>
              <a:t>Draw the mirror line to reflect shape R onto shape S.</a:t>
            </a:r>
          </a:p>
          <a:p>
            <a:pPr marL="457200" indent="-457200">
              <a:buFont typeface="+mj-lt"/>
              <a:buAutoNum type="alphaLcParenR"/>
            </a:pPr>
            <a:r>
              <a:rPr lang="en-GB" sz="2400" dirty="0"/>
              <a:t>Describe the reflection of shape R onto shape S.</a:t>
            </a:r>
          </a:p>
        </p:txBody>
      </p:sp>
      <p:pic>
        <p:nvPicPr>
          <p:cNvPr id="4" name="Picture 3">
            <a:extLst>
              <a:ext uri="{FF2B5EF4-FFF2-40B4-BE49-F238E27FC236}">
                <a16:creationId xmlns:a16="http://schemas.microsoft.com/office/drawing/2014/main" id="{4AF9D134-99F5-4C78-B95C-8B7CF90D3FB2}"/>
              </a:ext>
            </a:extLst>
          </p:cNvPr>
          <p:cNvPicPr>
            <a:picLocks noChangeAspect="1"/>
          </p:cNvPicPr>
          <p:nvPr/>
        </p:nvPicPr>
        <p:blipFill>
          <a:blip r:embed="rId3"/>
          <a:stretch>
            <a:fillRect/>
          </a:stretch>
        </p:blipFill>
        <p:spPr>
          <a:xfrm>
            <a:off x="5446204" y="1095127"/>
            <a:ext cx="5639551" cy="4939060"/>
          </a:xfrm>
          <a:prstGeom prst="rect">
            <a:avLst/>
          </a:prstGeom>
        </p:spPr>
      </p:pic>
    </p:spTree>
    <p:extLst>
      <p:ext uri="{BB962C8B-B14F-4D97-AF65-F5344CB8AC3E}">
        <p14:creationId xmlns:p14="http://schemas.microsoft.com/office/powerpoint/2010/main" val="875674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Describe reflections on a coordinate grid with mirror lines that are of the form y = x + c</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71737820-529F-4290-A987-1CA87131D498}"/>
              </a:ext>
            </a:extLst>
          </p:cNvPr>
          <p:cNvSpPr txBox="1"/>
          <p:nvPr/>
        </p:nvSpPr>
        <p:spPr>
          <a:xfrm>
            <a:off x="574883" y="3013501"/>
            <a:ext cx="3985450" cy="830997"/>
          </a:xfrm>
          <a:prstGeom prst="rect">
            <a:avLst/>
          </a:prstGeom>
          <a:noFill/>
        </p:spPr>
        <p:txBody>
          <a:bodyPr wrap="square">
            <a:spAutoFit/>
          </a:bodyPr>
          <a:lstStyle/>
          <a:p>
            <a:pPr algn="ctr">
              <a:buNone/>
            </a:pPr>
            <a:r>
              <a:rPr lang="en-GB" sz="2400" dirty="0"/>
              <a:t>Describe the transformation of shape R onto shape T.</a:t>
            </a:r>
          </a:p>
        </p:txBody>
      </p:sp>
      <p:pic>
        <p:nvPicPr>
          <p:cNvPr id="4" name="Picture 3">
            <a:extLst>
              <a:ext uri="{FF2B5EF4-FFF2-40B4-BE49-F238E27FC236}">
                <a16:creationId xmlns:a16="http://schemas.microsoft.com/office/drawing/2014/main" id="{AA63CD04-C4B5-49DD-B8D5-7E01E10EA2DC}"/>
              </a:ext>
            </a:extLst>
          </p:cNvPr>
          <p:cNvPicPr>
            <a:picLocks noChangeAspect="1"/>
          </p:cNvPicPr>
          <p:nvPr/>
        </p:nvPicPr>
        <p:blipFill>
          <a:blip r:embed="rId3"/>
          <a:stretch>
            <a:fillRect/>
          </a:stretch>
        </p:blipFill>
        <p:spPr>
          <a:xfrm>
            <a:off x="4943872" y="1104798"/>
            <a:ext cx="5904656" cy="5085513"/>
          </a:xfrm>
          <a:prstGeom prst="rect">
            <a:avLst/>
          </a:prstGeom>
        </p:spPr>
      </p:pic>
    </p:spTree>
    <p:extLst>
      <p:ext uri="{BB962C8B-B14F-4D97-AF65-F5344CB8AC3E}">
        <p14:creationId xmlns:p14="http://schemas.microsoft.com/office/powerpoint/2010/main" val="925274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Describe reflections on a coordinate grid with mirror lines that are of the form y = x + c</a:t>
            </a:r>
          </a:p>
        </p:txBody>
      </p:sp>
      <p:sp>
        <p:nvSpPr>
          <p:cNvPr id="47" name="TextBox 46">
            <a:extLst>
              <a:ext uri="{FF2B5EF4-FFF2-40B4-BE49-F238E27FC236}">
                <a16:creationId xmlns:a16="http://schemas.microsoft.com/office/drawing/2014/main" id="{B2B6868B-315C-4B5D-8054-AC593F784672}"/>
              </a:ext>
            </a:extLst>
          </p:cNvPr>
          <p:cNvSpPr txBox="1"/>
          <p:nvPr/>
        </p:nvSpPr>
        <p:spPr>
          <a:xfrm>
            <a:off x="551384" y="1181943"/>
            <a:ext cx="2952328"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464151" y="1741531"/>
            <a:ext cx="4248474"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mistakes might students make with Example 7? </a:t>
            </a:r>
          </a:p>
          <a:p>
            <a:pPr marL="360000" lvl="1" fontAlgn="auto">
              <a:lnSpc>
                <a:spcPct val="100000"/>
              </a:lnSpc>
              <a:spcBef>
                <a:spcPts val="0"/>
              </a:spcBef>
              <a:spcAft>
                <a:spcPts val="1200"/>
              </a:spcAft>
              <a:buClrTx/>
            </a:pPr>
            <a:r>
              <a:rPr lang="en-GB" sz="2400" dirty="0"/>
              <a:t>How can you adapt teaching to overcome these?</a:t>
            </a:r>
          </a:p>
          <a:p>
            <a:pPr marL="360000" lvl="1" fontAlgn="auto">
              <a:lnSpc>
                <a:spcPct val="100000"/>
              </a:lnSpc>
              <a:spcBef>
                <a:spcPts val="0"/>
              </a:spcBef>
              <a:spcAft>
                <a:spcPts val="1200"/>
              </a:spcAft>
              <a:buClrTx/>
            </a:pPr>
            <a:r>
              <a:rPr lang="en-GB" sz="2400" dirty="0"/>
              <a:t>What questions would you ask to build up to students understanding invariant points and invariant lines?</a:t>
            </a:r>
          </a:p>
        </p:txBody>
      </p:sp>
      <p:grpSp>
        <p:nvGrpSpPr>
          <p:cNvPr id="4" name="Group 3">
            <a:extLst>
              <a:ext uri="{FF2B5EF4-FFF2-40B4-BE49-F238E27FC236}">
                <a16:creationId xmlns:a16="http://schemas.microsoft.com/office/drawing/2014/main" id="{2812FF49-015F-4ACB-B0AC-D952CE3292D5}"/>
              </a:ext>
            </a:extLst>
          </p:cNvPr>
          <p:cNvGrpSpPr/>
          <p:nvPr/>
        </p:nvGrpSpPr>
        <p:grpSpPr>
          <a:xfrm>
            <a:off x="660695" y="1741532"/>
            <a:ext cx="3707113" cy="3847708"/>
            <a:chOff x="660695" y="1741532"/>
            <a:chExt cx="3707113"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3707113"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lnSpc>
                  <a:spcPct val="100000"/>
                </a:lnSpc>
                <a:spcBef>
                  <a:spcPts val="600"/>
                </a:spcBef>
                <a:spcAft>
                  <a:spcPts val="600"/>
                </a:spcAft>
                <a:buClrTx/>
                <a:buFont typeface="+mj-lt"/>
                <a:buAutoNum type="alphaLcParenR"/>
              </a:pPr>
              <a:r>
                <a:rPr lang="en-GB" sz="1800" dirty="0">
                  <a:latin typeface="+mj-lt"/>
                  <a:ea typeface="Calibri" panose="020F0502020204030204" pitchFamily="34" charset="0"/>
                  <a:cs typeface="Times New Roman" panose="02020603050405020304" pitchFamily="18" charset="0"/>
                </a:rPr>
                <a:t>Draw the mirror line to reflect shape R onto shape S.</a:t>
              </a:r>
            </a:p>
            <a:p>
              <a:pPr marL="457200" indent="-457200" fontAlgn="auto">
                <a:lnSpc>
                  <a:spcPct val="100000"/>
                </a:lnSpc>
                <a:spcBef>
                  <a:spcPts val="600"/>
                </a:spcBef>
                <a:spcAft>
                  <a:spcPts val="600"/>
                </a:spcAft>
                <a:buClrTx/>
                <a:buFont typeface="+mj-lt"/>
                <a:buAutoNum type="alphaLcParenR"/>
              </a:pPr>
              <a:r>
                <a:rPr lang="en-GB" sz="1800" dirty="0">
                  <a:latin typeface="+mj-lt"/>
                  <a:ea typeface="Calibri" panose="020F0502020204030204" pitchFamily="34" charset="0"/>
                  <a:cs typeface="Times New Roman" panose="02020603050405020304" pitchFamily="18" charset="0"/>
                </a:rPr>
                <a:t>Describe the reflection of shape R onto shape S.</a:t>
              </a:r>
            </a:p>
            <a:p>
              <a:pPr marL="457200" indent="-457200" fontAlgn="auto">
                <a:lnSpc>
                  <a:spcPct val="100000"/>
                </a:lnSpc>
                <a:spcBef>
                  <a:spcPts val="600"/>
                </a:spcBef>
                <a:spcAft>
                  <a:spcPts val="600"/>
                </a:spcAft>
                <a:buClrTx/>
                <a:buFont typeface="+mj-lt"/>
                <a:buAutoNum type="alphaLcParenR"/>
              </a:pPr>
              <a:endParaRPr lang="en-GB" dirty="0">
                <a:latin typeface="+mj-lt"/>
                <a:ea typeface="Calibri" panose="020F0502020204030204" pitchFamily="34" charset="0"/>
                <a:cs typeface="Times New Roman" panose="02020603050405020304" pitchFamily="18" charset="0"/>
              </a:endParaRPr>
            </a:p>
            <a:p>
              <a:pPr marL="457200" indent="-457200" fontAlgn="auto">
                <a:lnSpc>
                  <a:spcPct val="100000"/>
                </a:lnSpc>
                <a:spcBef>
                  <a:spcPts val="600"/>
                </a:spcBef>
                <a:spcAft>
                  <a:spcPts val="600"/>
                </a:spcAft>
                <a:buClrTx/>
                <a:buFont typeface="+mj-lt"/>
                <a:buAutoNum type="alphaLcParenR"/>
              </a:pPr>
              <a:endParaRPr lang="en-GB" dirty="0">
                <a:latin typeface="+mj-lt"/>
                <a:ea typeface="Calibri" panose="020F0502020204030204" pitchFamily="34" charset="0"/>
                <a:cs typeface="Times New Roman" panose="02020603050405020304" pitchFamily="18" charset="0"/>
              </a:endParaRPr>
            </a:p>
            <a:p>
              <a:pPr marL="457200" indent="-457200" fontAlgn="auto">
                <a:lnSpc>
                  <a:spcPct val="100000"/>
                </a:lnSpc>
                <a:spcBef>
                  <a:spcPts val="600"/>
                </a:spcBef>
                <a:spcAft>
                  <a:spcPts val="600"/>
                </a:spcAft>
                <a:buClrTx/>
                <a:buFont typeface="+mj-lt"/>
                <a:buAutoNum type="alphaLcParenR"/>
              </a:pPr>
              <a:endParaRPr lang="en-GB" dirty="0">
                <a:latin typeface="+mj-lt"/>
                <a:ea typeface="Calibri" panose="020F0502020204030204" pitchFamily="34" charset="0"/>
                <a:cs typeface="Times New Roman" panose="02020603050405020304" pitchFamily="18" charset="0"/>
              </a:endParaRPr>
            </a:p>
            <a:p>
              <a:pPr marL="457200" indent="-457200" fontAlgn="auto">
                <a:lnSpc>
                  <a:spcPct val="100000"/>
                </a:lnSpc>
                <a:spcBef>
                  <a:spcPts val="600"/>
                </a:spcBef>
                <a:spcAft>
                  <a:spcPts val="600"/>
                </a:spcAft>
                <a:buClrTx/>
                <a:buFont typeface="+mj-lt"/>
                <a:buAutoNum type="alphaLcParenR"/>
              </a:pPr>
              <a:endParaRPr lang="en-GB"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C81244E-29A6-4527-BE30-02BE216E8CEC}"/>
                </a:ext>
              </a:extLst>
            </p:cNvPr>
            <p:cNvPicPr>
              <a:picLocks noChangeAspect="1"/>
            </p:cNvPicPr>
            <p:nvPr/>
          </p:nvPicPr>
          <p:blipFill>
            <a:blip r:embed="rId4"/>
            <a:stretch>
              <a:fillRect/>
            </a:stretch>
          </p:blipFill>
          <p:spPr>
            <a:xfrm>
              <a:off x="1415480" y="3429000"/>
              <a:ext cx="2297558" cy="2016224"/>
            </a:xfrm>
            <a:prstGeom prst="rect">
              <a:avLst/>
            </a:prstGeom>
          </p:spPr>
        </p:pic>
      </p:grpSp>
      <p:grpSp>
        <p:nvGrpSpPr>
          <p:cNvPr id="5" name="Group 4">
            <a:extLst>
              <a:ext uri="{FF2B5EF4-FFF2-40B4-BE49-F238E27FC236}">
                <a16:creationId xmlns:a16="http://schemas.microsoft.com/office/drawing/2014/main" id="{A4F0FA50-C44A-49C0-94A4-BCA0DD4F46A8}"/>
              </a:ext>
            </a:extLst>
          </p:cNvPr>
          <p:cNvGrpSpPr/>
          <p:nvPr/>
        </p:nvGrpSpPr>
        <p:grpSpPr>
          <a:xfrm>
            <a:off x="4583831" y="1741532"/>
            <a:ext cx="2664297" cy="3847708"/>
            <a:chOff x="4583831" y="1741532"/>
            <a:chExt cx="2664297" cy="3847708"/>
          </a:xfrm>
        </p:grpSpPr>
        <p:sp>
          <p:nvSpPr>
            <p:cNvPr id="7" name="Content Placeholder 2">
              <a:extLst>
                <a:ext uri="{FF2B5EF4-FFF2-40B4-BE49-F238E27FC236}">
                  <a16:creationId xmlns:a16="http://schemas.microsoft.com/office/drawing/2014/main" id="{49E6CCD1-63EF-48BF-B37C-EADA603BD9C3}"/>
                </a:ext>
              </a:extLst>
            </p:cNvPr>
            <p:cNvSpPr txBox="1">
              <a:spLocks/>
            </p:cNvSpPr>
            <p:nvPr/>
          </p:nvSpPr>
          <p:spPr>
            <a:xfrm>
              <a:off x="4583831" y="1741532"/>
              <a:ext cx="2664297"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Describe the transformation of shape R onto shape T.</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42B464F-6372-4015-B274-F7BAAED3EA2E}"/>
                </a:ext>
              </a:extLst>
            </p:cNvPr>
            <p:cNvPicPr>
              <a:picLocks noChangeAspect="1"/>
            </p:cNvPicPr>
            <p:nvPr/>
          </p:nvPicPr>
          <p:blipFill>
            <a:blip r:embed="rId5"/>
            <a:stretch>
              <a:fillRect/>
            </a:stretch>
          </p:blipFill>
          <p:spPr>
            <a:xfrm>
              <a:off x="4844056" y="3429000"/>
              <a:ext cx="2212915" cy="1906700"/>
            </a:xfrm>
            <a:prstGeom prst="rect">
              <a:avLst/>
            </a:prstGeom>
          </p:spPr>
        </p:pic>
      </p:grpSp>
      <p:sp>
        <p:nvSpPr>
          <p:cNvPr id="11" name="TextBox 10">
            <a:extLst>
              <a:ext uri="{FF2B5EF4-FFF2-40B4-BE49-F238E27FC236}">
                <a16:creationId xmlns:a16="http://schemas.microsoft.com/office/drawing/2014/main" id="{5F2B8826-B803-49EA-91BE-FB1D11BDC27A}"/>
              </a:ext>
            </a:extLst>
          </p:cNvPr>
          <p:cNvSpPr txBox="1"/>
          <p:nvPr/>
        </p:nvSpPr>
        <p:spPr>
          <a:xfrm>
            <a:off x="4481759" y="1181942"/>
            <a:ext cx="2952328"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Tree>
    <p:custDataLst>
      <p:tags r:id="rId1"/>
    </p:custDataLst>
    <p:extLst>
      <p:ext uri="{BB962C8B-B14F-4D97-AF65-F5344CB8AC3E}">
        <p14:creationId xmlns:p14="http://schemas.microsoft.com/office/powerpoint/2010/main" val="4204005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Printable version of example 5</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sp>
        <p:nvSpPr>
          <p:cNvPr id="5" name="TextBox 4">
            <a:extLst>
              <a:ext uri="{FF2B5EF4-FFF2-40B4-BE49-F238E27FC236}">
                <a16:creationId xmlns:a16="http://schemas.microsoft.com/office/drawing/2014/main" id="{E21B1BBD-35D1-475D-9590-55E919386E44}"/>
              </a:ext>
            </a:extLst>
          </p:cNvPr>
          <p:cNvSpPr txBox="1"/>
          <p:nvPr/>
        </p:nvSpPr>
        <p:spPr>
          <a:xfrm>
            <a:off x="9768408" y="263661"/>
            <a:ext cx="2016224" cy="461665"/>
          </a:xfrm>
          <a:prstGeom prst="rect">
            <a:avLst/>
          </a:prstGeom>
          <a:solidFill>
            <a:srgbClr val="C8E2E8"/>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Copy relevant terms from CC document</a:t>
            </a:r>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275512637"/>
              </p:ext>
            </p:extLst>
          </p:nvPr>
        </p:nvGraphicFramePr>
        <p:xfrm>
          <a:off x="579413" y="1401995"/>
          <a:ext cx="11011552" cy="229108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congruent (figures)</a:t>
                      </a:r>
                    </a:p>
                  </a:txBody>
                  <a:tcPr/>
                </a:tc>
                <a:tc>
                  <a:txBody>
                    <a:bodyPr/>
                    <a:lstStyle/>
                    <a:p>
                      <a:r>
                        <a:rPr lang="en-GB" dirty="0"/>
                        <a:t>Two or more geometric figures are said to be congruent when they are the same in every way except their position in space.</a:t>
                      </a:r>
                    </a:p>
                  </a:txBody>
                  <a:tcPr/>
                </a:tc>
                <a:extLst>
                  <a:ext uri="{0D108BD9-81ED-4DB2-BD59-A6C34878D82A}">
                    <a16:rowId xmlns:a16="http://schemas.microsoft.com/office/drawing/2014/main" val="78949882"/>
                  </a:ext>
                </a:extLst>
              </a:tr>
              <a:tr h="370840">
                <a:tc>
                  <a:txBody>
                    <a:bodyPr/>
                    <a:lstStyle/>
                    <a:p>
                      <a:r>
                        <a:rPr lang="en-GB" dirty="0"/>
                        <a:t>image</a:t>
                      </a:r>
                    </a:p>
                  </a:txBody>
                  <a:tcPr/>
                </a:tc>
                <a:tc>
                  <a:txBody>
                    <a:bodyPr/>
                    <a:lstStyle/>
                    <a:p>
                      <a:r>
                        <a:rPr lang="en-GB" dirty="0"/>
                        <a:t>When a transformation is applied to a shape, the transformed shape is called the ‘image’. The original shape is called the ‘object’.</a:t>
                      </a:r>
                    </a:p>
                  </a:txBody>
                  <a:tcPr/>
                </a:tc>
                <a:extLst>
                  <a:ext uri="{0D108BD9-81ED-4DB2-BD59-A6C34878D82A}">
                    <a16:rowId xmlns:a16="http://schemas.microsoft.com/office/drawing/2014/main" val="404107335"/>
                  </a:ext>
                </a:extLst>
              </a:tr>
              <a:tr h="370840">
                <a:tc>
                  <a:txBody>
                    <a:bodyPr/>
                    <a:lstStyle/>
                    <a:p>
                      <a:r>
                        <a:rPr lang="en-GB" dirty="0"/>
                        <a:t>object</a:t>
                      </a:r>
                    </a:p>
                  </a:txBody>
                  <a:tcPr/>
                </a:tc>
                <a:tc>
                  <a:txBody>
                    <a:bodyPr/>
                    <a:lstStyle/>
                    <a:p>
                      <a:r>
                        <a:rPr lang="en-GB" dirty="0"/>
                        <a:t>When a transformation is applied to a shape, the original shape is called the ‘object’. The transformed shape is called the ‘image’.</a:t>
                      </a:r>
                    </a:p>
                  </a:txBody>
                  <a:tcPr/>
                </a:tc>
                <a:extLst>
                  <a:ext uri="{0D108BD9-81ED-4DB2-BD59-A6C34878D82A}">
                    <a16:rowId xmlns:a16="http://schemas.microsoft.com/office/drawing/2014/main" val="831816032"/>
                  </a:ext>
                </a:extLst>
              </a:tr>
            </a:tbl>
          </a:graphicData>
        </a:graphic>
      </p:graphicFrame>
    </p:spTree>
    <p:extLst>
      <p:ext uri="{BB962C8B-B14F-4D97-AF65-F5344CB8AC3E}">
        <p14:creationId xmlns:p14="http://schemas.microsoft.com/office/powerpoint/2010/main" val="286626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normAutofit/>
          </a:bodyPr>
          <a:lstStyle/>
          <a:p>
            <a:r>
              <a:rPr lang="en-GB" dirty="0">
                <a:latin typeface="+mj-lt"/>
              </a:rPr>
              <a:t>There are a number of different representations that you may wish to use to support students’ understanding of this key idea. These might include:</a:t>
            </a:r>
          </a:p>
          <a:p>
            <a:r>
              <a:rPr lang="en-GB" b="1" dirty="0">
                <a:effectLst/>
                <a:latin typeface="+mj-lt"/>
                <a:ea typeface="Calibri" panose="020F0502020204030204" pitchFamily="34" charset="0"/>
                <a:cs typeface="Times New Roman" panose="02020603050405020304" pitchFamily="18" charset="0"/>
              </a:rPr>
              <a:t>Dynamic geometry software</a:t>
            </a:r>
          </a:p>
          <a:p>
            <a:pPr lvl="1"/>
            <a:r>
              <a:rPr lang="en-GB" dirty="0">
                <a:effectLst/>
                <a:latin typeface="+mj-lt"/>
                <a:ea typeface="Calibri" panose="020F0502020204030204" pitchFamily="34" charset="0"/>
                <a:cs typeface="Times New Roman" panose="02020603050405020304" pitchFamily="18" charset="0"/>
              </a:rPr>
              <a:t>The guided use of dynamic geometry software can provide an environment in which students are able to make and test conjectures. By dragging and changing features, they are able to identify variant and invariant properties, leading to a deeper understanding of generalisations. </a:t>
            </a:r>
          </a:p>
          <a:p>
            <a:r>
              <a:rPr lang="en-GB" b="1" dirty="0">
                <a:latin typeface="+mj-lt"/>
              </a:rPr>
              <a:t>Mental imagery</a:t>
            </a:r>
          </a:p>
          <a:p>
            <a:pPr lvl="1"/>
            <a:r>
              <a:rPr lang="en-GB" dirty="0">
                <a:effectLst/>
                <a:latin typeface="+mj-lt"/>
                <a:ea typeface="Calibri" panose="020F0502020204030204" pitchFamily="34" charset="0"/>
                <a:cs typeface="Times New Roman" panose="02020603050405020304" pitchFamily="18" charset="0"/>
              </a:rPr>
              <a:t>All concrete and pictorial representations have their limitations in the way they are able to represent the abstract world of mathematics. The ultimate purpose of all representations is to support students’ mental construct of an idea or concept. Students do not use the representation to do the mathematics; rather, the representation supports the student in making a mental representation of the idea.</a:t>
            </a:r>
          </a:p>
          <a:p>
            <a:endParaRPr lang="en-GB" dirty="0"/>
          </a:p>
          <a:p>
            <a:endParaRPr lang="en-GB" dirty="0"/>
          </a:p>
        </p:txBody>
      </p:sp>
    </p:spTree>
    <p:extLst>
      <p:ext uri="{BB962C8B-B14F-4D97-AF65-F5344CB8AC3E}">
        <p14:creationId xmlns:p14="http://schemas.microsoft.com/office/powerpoint/2010/main" val="3763083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rmAutofit/>
          </a:bodyPr>
          <a:lstStyle/>
          <a:p>
            <a:pPr marL="0" indent="0">
              <a:buNone/>
            </a:pPr>
            <a:r>
              <a:rPr lang="en-GB" sz="2000" dirty="0"/>
              <a:t>From Upper Key Stage 2, students will bring experience of:</a:t>
            </a:r>
          </a:p>
          <a:p>
            <a:r>
              <a:rPr lang="en-GB" sz="1800" dirty="0"/>
              <a:t>drawing 2D shapes using given dimensions and angles</a:t>
            </a:r>
          </a:p>
          <a:p>
            <a:r>
              <a:rPr lang="en-GB" sz="1800" dirty="0"/>
              <a:t>recognising, describing and building simple 3D shapes, including making nets</a:t>
            </a:r>
          </a:p>
          <a:p>
            <a:r>
              <a:rPr lang="en-GB" sz="1800" dirty="0"/>
              <a:t>comparing and classifying geometric shapes based on their properties and sizes, and finding unknown angles in any triangles, quadrilaterals and regular polygons</a:t>
            </a:r>
          </a:p>
          <a:p>
            <a:r>
              <a:rPr lang="en-GB" sz="1800" dirty="0"/>
              <a:t>illustrating and naming parts of circles, including radius, diameter and circumference, and knowing that the diameter is twice the radius</a:t>
            </a:r>
          </a:p>
          <a:p>
            <a:r>
              <a:rPr lang="en-GB" sz="1800" dirty="0"/>
              <a:t>recognising angles where they meet at a point, are on a straight line or are vertically opposite, and finding missing angles</a:t>
            </a:r>
          </a:p>
          <a:p>
            <a:r>
              <a:rPr lang="en-GB" sz="1800" dirty="0"/>
              <a:t>drawing and translating simple shapes on the coordinate plane and reflecting them in the axes.</a:t>
            </a:r>
          </a:p>
          <a:p>
            <a:endParaRPr lang="en-GB" dirty="0"/>
          </a:p>
        </p:txBody>
      </p:sp>
    </p:spTree>
    <p:extLst>
      <p:ext uri="{BB962C8B-B14F-4D97-AF65-F5344CB8AC3E}">
        <p14:creationId xmlns:p14="http://schemas.microsoft.com/office/powerpoint/2010/main" val="1782698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In KS4, students will build on the core concepts in this mathematical theme to:</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fractional {and negative} scale factors for enlargements</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the changes and invariance achieved by combinations of rotations, reflections and translations}</a:t>
            </a:r>
          </a:p>
          <a:p>
            <a:pPr marL="285750" indent="-285750">
              <a:buFont typeface="Arial" panose="020B0604020202020204" pitchFamily="34" charset="0"/>
              <a:buChar char="•"/>
            </a:pPr>
            <a:r>
              <a:rPr lang="en-GB" sz="1800" dirty="0">
                <a:solidFill>
                  <a:srgbClr val="585858"/>
                </a:solidFill>
                <a:highlight>
                  <a:srgbClr val="FCFEFE"/>
                </a:highlight>
                <a:latin typeface="+mn-lt"/>
              </a:rPr>
              <a:t>identify and apply circle definitions and properties, including: centre, radius, chord, diameter, circumference, tangent, arc, sector and segment</a:t>
            </a:r>
          </a:p>
          <a:p>
            <a:pPr marL="285750" indent="-285750">
              <a:buFont typeface="Arial" panose="020B0604020202020204" pitchFamily="34" charset="0"/>
              <a:buChar char="•"/>
            </a:pPr>
            <a:r>
              <a:rPr lang="en-GB" sz="1800" dirty="0">
                <a:solidFill>
                  <a:srgbClr val="585858"/>
                </a:solidFill>
                <a:highlight>
                  <a:srgbClr val="FCFEFE"/>
                </a:highlight>
                <a:latin typeface="+mn-lt"/>
              </a:rPr>
              <a:t>{apply and prove the standard circle theorems concerning angles, radii, tangents and chords, and use them to prove related results}</a:t>
            </a:r>
          </a:p>
          <a:p>
            <a:pPr marL="285750" indent="-285750">
              <a:buFont typeface="Arial" panose="020B0604020202020204" pitchFamily="34" charset="0"/>
              <a:buChar char="•"/>
            </a:pPr>
            <a:r>
              <a:rPr lang="en-GB" sz="1800" dirty="0">
                <a:solidFill>
                  <a:srgbClr val="585858"/>
                </a:solidFill>
                <a:highlight>
                  <a:srgbClr val="FCFEFE"/>
                </a:highlight>
                <a:latin typeface="+mn-lt"/>
              </a:rPr>
              <a:t>construct and interpret plans and elevations of 3D shapes</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bearings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arc lengths, angles and areas of sectors of circles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surface areas and volumes of spheres, pyramids, cones and composite solids</a:t>
            </a:r>
          </a:p>
          <a:p>
            <a:pPr marL="0" indent="0">
              <a:buNone/>
            </a:pPr>
            <a:r>
              <a:rPr lang="en-GB" sz="1800" dirty="0">
                <a:solidFill>
                  <a:srgbClr val="585858"/>
                </a:solidFill>
                <a:highlight>
                  <a:srgbClr val="FCFEFE"/>
                </a:highlight>
                <a:latin typeface="+mn-lt"/>
              </a:rPr>
              <a:t>Please note: Braces { } indicate additional mathematical content to be taught to more highly attaining students.</a:t>
            </a: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endParaRPr lang="en-GB" dirty="0"/>
          </a:p>
        </p:txBody>
      </p:sp>
    </p:spTree>
    <p:extLst>
      <p:ext uri="{BB962C8B-B14F-4D97-AF65-F5344CB8AC3E}">
        <p14:creationId xmlns:p14="http://schemas.microsoft.com/office/powerpoint/2010/main" val="322037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4" y="1196752"/>
                <a:ext cx="11238475" cy="3888432"/>
              </a:xfrm>
            </p:spPr>
            <p:txBody>
              <a:bodyPr>
                <a:noAutofit/>
              </a:bodyPr>
              <a:lstStyle/>
              <a:p>
                <a:pPr marL="0" indent="0">
                  <a:buNone/>
                </a:pPr>
                <a:r>
                  <a:rPr lang="en-GB" sz="2000" dirty="0"/>
                  <a:t>In KS4, students will build on the core concepts in this mathematical theme to:</a:t>
                </a:r>
              </a:p>
              <a:p>
                <a:pPr marL="285750" indent="-285750"/>
                <a:r>
                  <a:rPr lang="en-GB" sz="1800" dirty="0">
                    <a:solidFill>
                      <a:srgbClr val="585858"/>
                    </a:solidFill>
                    <a:highlight>
                      <a:srgbClr val="FCFEFE"/>
                    </a:highlight>
                    <a:latin typeface="+mn-lt"/>
                  </a:rPr>
                  <a:t>apply the concepts of congruence and similarity, including the relationships between lengths, {areas and volumes} in similar figures</a:t>
                </a:r>
              </a:p>
              <a:p>
                <a:pPr marL="285750" indent="-285750">
                  <a:buFont typeface="Arial" panose="020B0604020202020204" pitchFamily="34" charset="0"/>
                  <a:buChar char="•"/>
                </a:pPr>
                <a:r>
                  <a:rPr lang="en-GB" sz="1800" dirty="0">
                    <a:solidFill>
                      <a:srgbClr val="585858"/>
                    </a:solidFill>
                    <a:highlight>
                      <a:srgbClr val="FCFEFE"/>
                    </a:highlight>
                    <a:latin typeface="+mn-lt"/>
                  </a:rPr>
                  <a:t>apply Pythagoras’ theorem and trigonometric ratios to find angles and lengths in right-angled triangles {and, where possible, general triangles} in two {and three} dimensional figures</a:t>
                </a:r>
              </a:p>
              <a:p>
                <a:pPr marL="285750" indent="-285750">
                  <a:buFont typeface="Arial" panose="020B0604020202020204" pitchFamily="34" charset="0"/>
                  <a:buChar char="•"/>
                </a:pPr>
                <a:r>
                  <a:rPr lang="en-GB" sz="1800" dirty="0">
                    <a:solidFill>
                      <a:srgbClr val="585858"/>
                    </a:solidFill>
                    <a:highlight>
                      <a:srgbClr val="FCFEFE"/>
                    </a:highlight>
                    <a:latin typeface="+mn-lt"/>
                  </a:rPr>
                  <a:t>know the exact values of sin θ and cos θ for θ = 30°, 45°, 60° and 90°; know the exact value of tan θ for θ = 30°, 45°, 60°</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the sine rule, </a:t>
                </a:r>
                <a14:m>
                  <m:oMath xmlns:m="http://schemas.openxmlformats.org/officeDocument/2006/math">
                    <m:r>
                      <a:rPr lang="en-GB" sz="1800" b="0" i="1" smtClean="0">
                        <a:solidFill>
                          <a:srgbClr val="585858"/>
                        </a:solidFill>
                        <a:highlight>
                          <a:srgbClr val="FCFEFE"/>
                        </a:highlight>
                        <a:latin typeface="Cambria Math" panose="02040503050406030204" pitchFamily="18" charset="0"/>
                      </a:rPr>
                      <m:t> </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𝑎</m:t>
                        </m:r>
                      </m:num>
                      <m:den>
                        <m:r>
                          <a:rPr lang="en-GB" sz="1800" b="0" i="1" smtClean="0">
                            <a:solidFill>
                              <a:srgbClr val="585858"/>
                            </a:solidFill>
                            <a:highlight>
                              <a:srgbClr val="FCFEFE"/>
                            </a:highlight>
                            <a:latin typeface="Cambria Math" panose="02040503050406030204" pitchFamily="18" charset="0"/>
                          </a:rPr>
                          <m:t>𝑆𝑖𝑛𝐴</m:t>
                        </m:r>
                      </m:den>
                    </m:f>
                    <m:r>
                      <a:rPr lang="en-GB" sz="1800" b="0" i="1" smtClean="0">
                        <a:solidFill>
                          <a:srgbClr val="585858"/>
                        </a:solidFill>
                        <a:highlight>
                          <a:srgbClr val="FCFEFE"/>
                        </a:highlight>
                        <a:latin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𝑏</m:t>
                        </m:r>
                      </m:num>
                      <m:den>
                        <m:r>
                          <a:rPr lang="en-GB" sz="1800" b="0" i="1" smtClean="0">
                            <a:solidFill>
                              <a:srgbClr val="585858"/>
                            </a:solidFill>
                            <a:highlight>
                              <a:srgbClr val="FCFEFE"/>
                            </a:highlight>
                            <a:latin typeface="Cambria Math" panose="02040503050406030204" pitchFamily="18" charset="0"/>
                          </a:rPr>
                          <m:t>𝑆𝑖𝑛𝐵</m:t>
                        </m:r>
                      </m:den>
                    </m:f>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𝑐</m:t>
                        </m:r>
                      </m:num>
                      <m:den>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𝑆𝑖𝑛𝐶</m:t>
                        </m:r>
                      </m:den>
                    </m:f>
                  </m:oMath>
                </a14:m>
                <a:r>
                  <a:rPr lang="en-GB" sz="1800" dirty="0">
                    <a:solidFill>
                      <a:srgbClr val="585858"/>
                    </a:solidFill>
                    <a:highlight>
                      <a:srgbClr val="FCFEFE"/>
                    </a:highlight>
                    <a:latin typeface="+mn-lt"/>
                  </a:rPr>
                  <a:t>  , and cosine rule, </a:t>
                </a:r>
                <a14:m>
                  <m:oMath xmlns:m="http://schemas.openxmlformats.org/officeDocument/2006/math">
                    <m:sSup>
                      <m:sSupPr>
                        <m:ctrlPr>
                          <a:rPr lang="en-GB" sz="180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𝑎</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𝑏</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𝑐</m:t>
                        </m:r>
                      </m:e>
                      <m:sup>
                        <m:r>
                          <a:rPr lang="en-GB" sz="1800" b="0" i="1" dirty="0" smtClean="0">
                            <a:solidFill>
                              <a:srgbClr val="585858"/>
                            </a:solidFill>
                            <a:highlight>
                              <a:srgbClr val="FCFEFE"/>
                            </a:highlight>
                            <a:latin typeface="Cambria Math" panose="02040503050406030204" pitchFamily="18" charset="0"/>
                          </a:rPr>
                          <m:t>2</m:t>
                        </m:r>
                      </m:sup>
                    </m:sSup>
                    <m:r>
                      <a:rPr lang="en-GB" sz="1800" i="1" dirty="0" smtClean="0">
                        <a:solidFill>
                          <a:srgbClr val="585858"/>
                        </a:solidFill>
                        <a:highlight>
                          <a:srgbClr val="FCFEFE"/>
                        </a:highlight>
                        <a:latin typeface="Cambria Math" panose="02040503050406030204" pitchFamily="18" charset="0"/>
                      </a:rPr>
                      <m:t>– 2</m:t>
                    </m:r>
                    <m:r>
                      <a:rPr lang="en-GB" sz="1800" i="1" dirty="0" smtClean="0">
                        <a:solidFill>
                          <a:srgbClr val="585858"/>
                        </a:solidFill>
                        <a:highlight>
                          <a:srgbClr val="FCFEFE"/>
                        </a:highlight>
                        <a:latin typeface="Cambria Math" panose="02040503050406030204" pitchFamily="18" charset="0"/>
                      </a:rPr>
                      <m:t>𝑏𝑐</m:t>
                    </m:r>
                    <m:r>
                      <a:rPr lang="en-GB" sz="1800" i="1" dirty="0" smtClean="0">
                        <a:solidFill>
                          <a:srgbClr val="585858"/>
                        </a:solidFill>
                        <a:highlight>
                          <a:srgbClr val="FCFEFE"/>
                        </a:highlight>
                        <a:latin typeface="Cambria Math" panose="02040503050406030204" pitchFamily="18" charset="0"/>
                      </a:rPr>
                      <m:t> </m:t>
                    </m:r>
                    <m:r>
                      <m:rPr>
                        <m:sty m:val="p"/>
                      </m:rPr>
                      <a:rPr lang="en-GB" sz="1800" i="1" dirty="0" smtClean="0">
                        <a:solidFill>
                          <a:srgbClr val="585858"/>
                        </a:solidFill>
                        <a:highlight>
                          <a:srgbClr val="FCFEFE"/>
                        </a:highlight>
                        <a:latin typeface="Cambria Math" panose="02040503050406030204" pitchFamily="18" charset="0"/>
                      </a:rPr>
                      <m:t>cos</m:t>
                    </m:r>
                    <m:r>
                      <a:rPr lang="en-GB" sz="1800" i="1" dirty="0" smtClean="0">
                        <a:solidFill>
                          <a:srgbClr val="585858"/>
                        </a:solidFill>
                        <a:highlight>
                          <a:srgbClr val="FCFEFE"/>
                        </a:highlight>
                        <a:latin typeface="Cambria Math" panose="02040503050406030204" pitchFamily="18" charset="0"/>
                      </a:rPr>
                      <m:t>⁡</m:t>
                    </m:r>
                    <m:r>
                      <a:rPr lang="en-GB" sz="1800" i="1" dirty="0" smtClean="0">
                        <a:solidFill>
                          <a:srgbClr val="585858"/>
                        </a:solidFill>
                        <a:highlight>
                          <a:srgbClr val="FCFEFE"/>
                        </a:highlight>
                        <a:latin typeface="Cambria Math" panose="02040503050406030204" pitchFamily="18" charset="0"/>
                      </a:rPr>
                      <m:t>𝐴</m:t>
                    </m:r>
                  </m:oMath>
                </a14:m>
                <a:r>
                  <a:rPr lang="en-GB" sz="1800" dirty="0">
                    <a:solidFill>
                      <a:srgbClr val="585858"/>
                    </a:solidFill>
                    <a:highlight>
                      <a:srgbClr val="FCFEFE"/>
                    </a:highlight>
                    <a:latin typeface="+mn-lt"/>
                  </a:rPr>
                  <a:t>, to find unknown lengths and angles}</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Area =</a:t>
                </a:r>
                <a14:m>
                  <m:oMath xmlns:m="http://schemas.openxmlformats.org/officeDocument/2006/math">
                    <m:f>
                      <m:fPr>
                        <m:ctrlPr>
                          <a:rPr lang="en-GB" sz="180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1</m:t>
                        </m:r>
                      </m:num>
                      <m:den>
                        <m:r>
                          <a:rPr lang="en-GB" sz="1800" b="0" i="1" smtClean="0">
                            <a:solidFill>
                              <a:srgbClr val="585858"/>
                            </a:solidFill>
                            <a:highlight>
                              <a:srgbClr val="FCFEFE"/>
                            </a:highlight>
                            <a:latin typeface="Cambria Math" panose="02040503050406030204" pitchFamily="18" charset="0"/>
                          </a:rPr>
                          <m:t>2</m:t>
                        </m:r>
                      </m:den>
                    </m:f>
                    <m:r>
                      <a:rPr lang="en-GB" sz="1800" b="0" i="1" smtClean="0">
                        <a:solidFill>
                          <a:srgbClr val="585858"/>
                        </a:solidFill>
                        <a:highlight>
                          <a:srgbClr val="FCFEFE"/>
                        </a:highlight>
                        <a:latin typeface="Cambria Math" panose="02040503050406030204" pitchFamily="18" charset="0"/>
                      </a:rPr>
                      <m:t>𝑎𝑏</m:t>
                    </m:r>
                    <m:func>
                      <m:funcPr>
                        <m:ctrlPr>
                          <a:rPr lang="en-GB" sz="1800" b="0" i="1" smtClean="0">
                            <a:solidFill>
                              <a:srgbClr val="585858"/>
                            </a:solidFill>
                            <a:highlight>
                              <a:srgbClr val="FCFEFE"/>
                            </a:highlight>
                            <a:latin typeface="Cambria Math" panose="02040503050406030204" pitchFamily="18" charset="0"/>
                          </a:rPr>
                        </m:ctrlPr>
                      </m:funcPr>
                      <m:fName>
                        <m:r>
                          <m:rPr>
                            <m:sty m:val="p"/>
                          </m:rPr>
                          <a:rPr lang="en-GB" sz="1800" b="0" i="0" smtClean="0">
                            <a:solidFill>
                              <a:srgbClr val="585858"/>
                            </a:solidFill>
                            <a:highlight>
                              <a:srgbClr val="FCFEFE"/>
                            </a:highlight>
                            <a:latin typeface="Cambria Math" panose="02040503050406030204" pitchFamily="18" charset="0"/>
                          </a:rPr>
                          <m:t>sin</m:t>
                        </m:r>
                      </m:fName>
                      <m:e>
                        <m:r>
                          <a:rPr lang="en-GB" sz="1800" b="0" i="1" smtClean="0">
                            <a:solidFill>
                              <a:srgbClr val="585858"/>
                            </a:solidFill>
                            <a:highlight>
                              <a:srgbClr val="FCFEFE"/>
                            </a:highlight>
                            <a:latin typeface="Cambria Math" panose="02040503050406030204" pitchFamily="18" charset="0"/>
                          </a:rPr>
                          <m:t>𝐶</m:t>
                        </m:r>
                      </m:e>
                    </m:func>
                  </m:oMath>
                </a14:m>
                <a:r>
                  <a:rPr lang="en-GB" sz="1800" dirty="0">
                    <a:solidFill>
                      <a:srgbClr val="585858"/>
                    </a:solidFill>
                    <a:highlight>
                      <a:srgbClr val="FCFEFE"/>
                    </a:highlight>
                    <a:latin typeface="+mn-lt"/>
                  </a:rPr>
                  <a:t>  to calculate the area, sides or angles of any triangle}</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translations as 2D vectors</a:t>
                </a:r>
              </a:p>
              <a:p>
                <a:pPr marL="285750" indent="-285750">
                  <a:buFont typeface="Arial" panose="020B0604020202020204" pitchFamily="34" charset="0"/>
                  <a:buChar char="•"/>
                </a:pPr>
                <a:r>
                  <a:rPr lang="en-GB" sz="1800" dirty="0">
                    <a:solidFill>
                      <a:srgbClr val="585858"/>
                    </a:solidFill>
                    <a:highlight>
                      <a:srgbClr val="FCFEFE"/>
                    </a:highlight>
                    <a:latin typeface="+mn-lt"/>
                  </a:rPr>
                  <a:t>apply addition and subtraction of vectors, multiplication of vectors by a scalar, and diagrammatic and column representations of vectors; {use vectors to construct geometric arguments and proofs}.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4" y="1196752"/>
                <a:ext cx="11238475" cy="3888432"/>
              </a:xfrm>
              <a:blipFill>
                <a:blip r:embed="rId3"/>
                <a:stretch>
                  <a:fillRect l="-542" t="-1411" b="-1645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558557E7-77F1-4F55-B82F-517C90D647C1}"/>
              </a:ext>
            </a:extLst>
          </p:cNvPr>
          <p:cNvSpPr txBox="1"/>
          <p:nvPr/>
        </p:nvSpPr>
        <p:spPr>
          <a:xfrm>
            <a:off x="585482" y="5589240"/>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2755038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Example 5: printable version</a:t>
            </a:r>
          </a:p>
        </p:txBody>
      </p:sp>
      <p:sp>
        <p:nvSpPr>
          <p:cNvPr id="7" name="TextBox 6">
            <a:extLst>
              <a:ext uri="{FF2B5EF4-FFF2-40B4-BE49-F238E27FC236}">
                <a16:creationId xmlns:a16="http://schemas.microsoft.com/office/drawing/2014/main" id="{A6275ADE-9CA1-4EB5-A40D-AC5EC8AB2623}"/>
              </a:ext>
            </a:extLst>
          </p:cNvPr>
          <p:cNvSpPr txBox="1"/>
          <p:nvPr/>
        </p:nvSpPr>
        <p:spPr>
          <a:xfrm>
            <a:off x="135483" y="3871197"/>
            <a:ext cx="5672485" cy="2800767"/>
          </a:xfrm>
          <a:prstGeom prst="rect">
            <a:avLst/>
          </a:prstGeom>
          <a:noFill/>
        </p:spPr>
        <p:txBody>
          <a:bodyPr wrap="square">
            <a:spAutoFit/>
          </a:bodyPr>
          <a:lstStyle/>
          <a:p>
            <a:pPr>
              <a:buNone/>
            </a:pPr>
            <a:r>
              <a:rPr lang="en-GB" sz="2000" i="1" dirty="0"/>
              <a:t>For diagrams b) and c): </a:t>
            </a:r>
          </a:p>
          <a:p>
            <a:pPr marL="514350" indent="-514350">
              <a:buFont typeface="+mj-lt"/>
              <a:buAutoNum type="romanLcPeriod"/>
            </a:pPr>
            <a:r>
              <a:rPr lang="en-GB" sz="2000" i="1" dirty="0"/>
              <a:t>Join the vertices of the object, P, to the vertices of the image, R.</a:t>
            </a:r>
          </a:p>
          <a:p>
            <a:pPr marL="514350" indent="-514350">
              <a:buFont typeface="+mj-lt"/>
              <a:buAutoNum type="romanLcPeriod"/>
            </a:pPr>
            <a:r>
              <a:rPr lang="en-GB" sz="2000" i="1" dirty="0"/>
              <a:t>Mark the mirror line.</a:t>
            </a:r>
          </a:p>
          <a:p>
            <a:pPr marL="514350" indent="-514350">
              <a:buFont typeface="+mj-lt"/>
              <a:buAutoNum type="romanLcPeriod"/>
            </a:pPr>
            <a:r>
              <a:rPr lang="en-GB" sz="2000" i="1" dirty="0"/>
              <a:t>What do you notice about the angle between the mirror line and the lines joining the vertices?</a:t>
            </a:r>
          </a:p>
          <a:p>
            <a:pPr>
              <a:buNone/>
            </a:pPr>
            <a:endParaRPr lang="en-GB" sz="2000" dirty="0"/>
          </a:p>
        </p:txBody>
      </p:sp>
      <p:pic>
        <p:nvPicPr>
          <p:cNvPr id="4" name="Picture 3">
            <a:extLst>
              <a:ext uri="{FF2B5EF4-FFF2-40B4-BE49-F238E27FC236}">
                <a16:creationId xmlns:a16="http://schemas.microsoft.com/office/drawing/2014/main" id="{C11B81C1-D92E-4E51-9B64-77E93F0291C3}"/>
              </a:ext>
            </a:extLst>
          </p:cNvPr>
          <p:cNvPicPr>
            <a:picLocks noChangeAspect="1"/>
          </p:cNvPicPr>
          <p:nvPr/>
        </p:nvPicPr>
        <p:blipFill>
          <a:blip r:embed="rId3"/>
          <a:stretch>
            <a:fillRect/>
          </a:stretch>
        </p:blipFill>
        <p:spPr>
          <a:xfrm>
            <a:off x="871563" y="1494245"/>
            <a:ext cx="2481663" cy="2376952"/>
          </a:xfrm>
          <a:prstGeom prst="rect">
            <a:avLst/>
          </a:prstGeom>
        </p:spPr>
      </p:pic>
      <p:pic>
        <p:nvPicPr>
          <p:cNvPr id="5" name="Picture 4">
            <a:extLst>
              <a:ext uri="{FF2B5EF4-FFF2-40B4-BE49-F238E27FC236}">
                <a16:creationId xmlns:a16="http://schemas.microsoft.com/office/drawing/2014/main" id="{597A4380-F6A0-43B9-9828-F6AB6896E1B6}"/>
              </a:ext>
            </a:extLst>
          </p:cNvPr>
          <p:cNvPicPr>
            <a:picLocks noChangeAspect="1"/>
          </p:cNvPicPr>
          <p:nvPr/>
        </p:nvPicPr>
        <p:blipFill>
          <a:blip r:embed="rId4"/>
          <a:stretch>
            <a:fillRect/>
          </a:stretch>
        </p:blipFill>
        <p:spPr>
          <a:xfrm>
            <a:off x="4785776" y="1344301"/>
            <a:ext cx="3532727" cy="3950979"/>
          </a:xfrm>
          <a:prstGeom prst="rect">
            <a:avLst/>
          </a:prstGeom>
        </p:spPr>
      </p:pic>
      <p:pic>
        <p:nvPicPr>
          <p:cNvPr id="9" name="Picture 8">
            <a:extLst>
              <a:ext uri="{FF2B5EF4-FFF2-40B4-BE49-F238E27FC236}">
                <a16:creationId xmlns:a16="http://schemas.microsoft.com/office/drawing/2014/main" id="{F2EDEB8F-0836-48EF-BC84-C8CAD4FA75CC}"/>
              </a:ext>
            </a:extLst>
          </p:cNvPr>
          <p:cNvPicPr>
            <a:picLocks noChangeAspect="1"/>
          </p:cNvPicPr>
          <p:nvPr/>
        </p:nvPicPr>
        <p:blipFill>
          <a:blip r:embed="rId5"/>
          <a:stretch>
            <a:fillRect/>
          </a:stretch>
        </p:blipFill>
        <p:spPr>
          <a:xfrm>
            <a:off x="8099793" y="3152630"/>
            <a:ext cx="3958377" cy="2830992"/>
          </a:xfrm>
          <a:prstGeom prst="rect">
            <a:avLst/>
          </a:prstGeom>
        </p:spPr>
      </p:pic>
      <p:sp>
        <p:nvSpPr>
          <p:cNvPr id="10" name="TextBox 9">
            <a:extLst>
              <a:ext uri="{FF2B5EF4-FFF2-40B4-BE49-F238E27FC236}">
                <a16:creationId xmlns:a16="http://schemas.microsoft.com/office/drawing/2014/main" id="{58492B89-1D5C-41A9-948A-312BB95F6DA7}"/>
              </a:ext>
            </a:extLst>
          </p:cNvPr>
          <p:cNvSpPr txBox="1"/>
          <p:nvPr/>
        </p:nvSpPr>
        <p:spPr>
          <a:xfrm>
            <a:off x="109599" y="963730"/>
            <a:ext cx="11240855" cy="707886"/>
          </a:xfrm>
          <a:prstGeom prst="rect">
            <a:avLst/>
          </a:prstGeom>
          <a:noFill/>
        </p:spPr>
        <p:txBody>
          <a:bodyPr wrap="square">
            <a:spAutoFit/>
          </a:bodyPr>
          <a:lstStyle/>
          <a:p>
            <a:pPr>
              <a:buNone/>
            </a:pPr>
            <a:r>
              <a:rPr lang="en-GB" sz="2000" i="1" dirty="0"/>
              <a:t>In the diagram a), object P has been reflected to give the image R. The vertices of P and R have been joined. </a:t>
            </a:r>
          </a:p>
        </p:txBody>
      </p:sp>
      <p:sp>
        <p:nvSpPr>
          <p:cNvPr id="13" name="TextBox 12">
            <a:extLst>
              <a:ext uri="{FF2B5EF4-FFF2-40B4-BE49-F238E27FC236}">
                <a16:creationId xmlns:a16="http://schemas.microsoft.com/office/drawing/2014/main" id="{5D8630B5-2856-4BAE-BA40-D9D4EB9D092C}"/>
              </a:ext>
            </a:extLst>
          </p:cNvPr>
          <p:cNvSpPr txBox="1"/>
          <p:nvPr/>
        </p:nvSpPr>
        <p:spPr>
          <a:xfrm>
            <a:off x="283310" y="1671616"/>
            <a:ext cx="620679" cy="461665"/>
          </a:xfrm>
          <a:prstGeom prst="rect">
            <a:avLst/>
          </a:prstGeom>
          <a:noFill/>
        </p:spPr>
        <p:txBody>
          <a:bodyPr wrap="square">
            <a:spAutoFit/>
          </a:bodyPr>
          <a:lstStyle/>
          <a:p>
            <a:pPr>
              <a:buNone/>
            </a:pPr>
            <a:r>
              <a:rPr lang="en-GB" sz="2400" i="1" dirty="0">
                <a:solidFill>
                  <a:srgbClr val="00628C"/>
                </a:solidFill>
              </a:rPr>
              <a:t>a)</a:t>
            </a:r>
            <a:endParaRPr lang="en-GB" sz="2400" i="1" dirty="0"/>
          </a:p>
        </p:txBody>
      </p:sp>
      <p:sp>
        <p:nvSpPr>
          <p:cNvPr id="14" name="TextBox 13">
            <a:extLst>
              <a:ext uri="{FF2B5EF4-FFF2-40B4-BE49-F238E27FC236}">
                <a16:creationId xmlns:a16="http://schemas.microsoft.com/office/drawing/2014/main" id="{422ADEFD-25B3-4093-A5D4-F59E39721D72}"/>
              </a:ext>
            </a:extLst>
          </p:cNvPr>
          <p:cNvSpPr txBox="1"/>
          <p:nvPr/>
        </p:nvSpPr>
        <p:spPr>
          <a:xfrm>
            <a:off x="4655840" y="1671615"/>
            <a:ext cx="620679" cy="461665"/>
          </a:xfrm>
          <a:prstGeom prst="rect">
            <a:avLst/>
          </a:prstGeom>
          <a:noFill/>
        </p:spPr>
        <p:txBody>
          <a:bodyPr wrap="square">
            <a:spAutoFit/>
          </a:bodyPr>
          <a:lstStyle/>
          <a:p>
            <a:pPr>
              <a:buNone/>
            </a:pPr>
            <a:r>
              <a:rPr lang="en-GB" sz="2400" i="1" dirty="0">
                <a:solidFill>
                  <a:srgbClr val="00628C"/>
                </a:solidFill>
              </a:rPr>
              <a:t>b)</a:t>
            </a:r>
            <a:endParaRPr lang="en-GB" sz="2400" i="1" dirty="0"/>
          </a:p>
        </p:txBody>
      </p:sp>
      <p:sp>
        <p:nvSpPr>
          <p:cNvPr id="15" name="TextBox 14">
            <a:extLst>
              <a:ext uri="{FF2B5EF4-FFF2-40B4-BE49-F238E27FC236}">
                <a16:creationId xmlns:a16="http://schemas.microsoft.com/office/drawing/2014/main" id="{E269BC87-940A-4437-B686-89384053C1FD}"/>
              </a:ext>
            </a:extLst>
          </p:cNvPr>
          <p:cNvSpPr txBox="1"/>
          <p:nvPr/>
        </p:nvSpPr>
        <p:spPr>
          <a:xfrm>
            <a:off x="8138099" y="3021782"/>
            <a:ext cx="620679" cy="461665"/>
          </a:xfrm>
          <a:prstGeom prst="rect">
            <a:avLst/>
          </a:prstGeom>
          <a:noFill/>
        </p:spPr>
        <p:txBody>
          <a:bodyPr wrap="square">
            <a:spAutoFit/>
          </a:bodyPr>
          <a:lstStyle/>
          <a:p>
            <a:pPr>
              <a:buNone/>
            </a:pPr>
            <a:r>
              <a:rPr lang="en-GB" sz="2400" i="1" dirty="0">
                <a:solidFill>
                  <a:srgbClr val="00628C"/>
                </a:solidFill>
              </a:rPr>
              <a:t>c)</a:t>
            </a:r>
            <a:endParaRPr lang="en-GB" sz="2400" i="1" dirty="0"/>
          </a:p>
        </p:txBody>
      </p:sp>
    </p:spTree>
    <p:extLst>
      <p:ext uri="{BB962C8B-B14F-4D97-AF65-F5344CB8AC3E}">
        <p14:creationId xmlns:p14="http://schemas.microsoft.com/office/powerpoint/2010/main" val="4223960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p:txBody>
          <a:bodyPr>
            <a:normAutofit/>
          </a:bodyPr>
          <a:lstStyle/>
          <a:p>
            <a:r>
              <a:rPr lang="en-GB" dirty="0"/>
              <a:t>The following resources from the NCETM website have been referred to within this slide deck:</a:t>
            </a:r>
          </a:p>
          <a:p>
            <a:pPr lvl="1">
              <a:defRPr/>
            </a:pPr>
            <a:r>
              <a:rPr lang="en-GB" b="0" i="0" u="sng" dirty="0">
                <a:solidFill>
                  <a:srgbClr val="1B6AC9"/>
                </a:solidFill>
                <a:effectLst/>
                <a:hlinkClick r:id="rId2"/>
              </a:rPr>
              <a:t>NCETM Secondary Mastery Professional Development</a:t>
            </a:r>
            <a:endParaRPr lang="en-GB" dirty="0">
              <a:hlinkClick r:id="rId3"/>
            </a:endParaRPr>
          </a:p>
          <a:p>
            <a:pPr lvl="2" indent="-285750">
              <a:defRPr/>
            </a:pPr>
            <a:r>
              <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4"/>
              </a:rPr>
              <a:t>6 Geometry Theme Overview Document</a:t>
            </a:r>
            <a:endPar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lvl="2" indent="-285750">
              <a:defRPr/>
            </a:pPr>
            <a:r>
              <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5"/>
              </a:rPr>
              <a:t>6.1 Geometrical properties Core Concept Document</a:t>
            </a:r>
            <a:endPar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lvl="1">
              <a:defRPr/>
            </a:pPr>
            <a:r>
              <a:rPr lang="en-GB" dirty="0">
                <a:hlinkClick r:id="rId6"/>
              </a:rPr>
              <a:t>NCETM primary mastery professional development materials</a:t>
            </a: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indent="-285750">
              <a:spcBef>
                <a:spcPts val="500"/>
              </a:spcBef>
              <a:buClr>
                <a:srgbClr val="585858"/>
              </a:buClr>
              <a:defRPr/>
            </a:pPr>
            <a:r>
              <a:rPr lang="en-GB" dirty="0"/>
              <a:t>There are also references to:</a:t>
            </a:r>
            <a:endPar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7"/>
              </a:rPr>
              <a:t>Standards &amp; Testing Agency’s past mathematics papers</a:t>
            </a: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457200" lvl="1" indent="0">
              <a:buNone/>
            </a:pPr>
            <a:endParaRPr lang="en-GB" dirty="0"/>
          </a:p>
          <a:p>
            <a:pPr marL="0" indent="0">
              <a:buNone/>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sixth of these themes is </a:t>
            </a:r>
            <a:r>
              <a:rPr lang="en-GB" dirty="0">
                <a:hlinkClick r:id="rId3"/>
              </a:rPr>
              <a:t>Geometry</a:t>
            </a:r>
            <a:r>
              <a:rPr lang="en-GB" dirty="0"/>
              <a:t>, which covers the following interconnected core concepts:</a:t>
            </a:r>
          </a:p>
          <a:p>
            <a:pPr marL="0" indent="0">
              <a:buNone/>
            </a:pPr>
            <a:r>
              <a:rPr lang="en-GB" dirty="0"/>
              <a:t>	</a:t>
            </a:r>
            <a:r>
              <a:rPr lang="en-GB" i="1" dirty="0"/>
              <a:t>6.1	Geometrical properties</a:t>
            </a:r>
          </a:p>
          <a:p>
            <a:pPr marL="0" indent="0">
              <a:buNone/>
            </a:pPr>
            <a:r>
              <a:rPr lang="en-GB" i="1" dirty="0"/>
              <a:t>	6.2	Perimeter, area and volume</a:t>
            </a:r>
          </a:p>
          <a:p>
            <a:pPr marL="0" indent="0">
              <a:buNone/>
            </a:pPr>
            <a:r>
              <a:rPr lang="en-GB" i="1" dirty="0"/>
              <a:t>	6.3	Transforming shapes</a:t>
            </a:r>
          </a:p>
          <a:p>
            <a:pPr marL="0" indent="0">
              <a:buNone/>
            </a:pPr>
            <a:r>
              <a:rPr lang="en-GB" i="1" dirty="0"/>
              <a:t>	6.4	Constructions</a:t>
            </a:r>
          </a:p>
          <a:p>
            <a:endParaRPr lang="en-GB" dirty="0"/>
          </a:p>
        </p:txBody>
      </p:sp>
    </p:spTree>
    <p:extLst>
      <p:ext uri="{BB962C8B-B14F-4D97-AF65-F5344CB8AC3E}">
        <p14:creationId xmlns:p14="http://schemas.microsoft.com/office/powerpoint/2010/main" val="214473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0F1AE8-B7AA-4712-A9D5-A1D862EAD4E2}"/>
              </a:ext>
            </a:extLst>
          </p:cNvPr>
          <p:cNvPicPr>
            <a:picLocks noChangeAspect="1"/>
          </p:cNvPicPr>
          <p:nvPr/>
        </p:nvPicPr>
        <p:blipFill>
          <a:blip r:embed="rId3"/>
          <a:stretch>
            <a:fillRect/>
          </a:stretch>
        </p:blipFill>
        <p:spPr>
          <a:xfrm>
            <a:off x="255526" y="1196752"/>
            <a:ext cx="11680948" cy="2682472"/>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6.3 Transforming shapes</a:t>
            </a:r>
            <a:r>
              <a:rPr lang="en-GB" sz="1500" dirty="0"/>
              <a:t>, there are four statements of knowledge, skills and understanding. </a:t>
            </a:r>
          </a:p>
          <a:p>
            <a:pPr>
              <a:spcBef>
                <a:spcPts val="600"/>
              </a:spcBef>
            </a:pPr>
            <a:r>
              <a:rPr lang="en-GB" sz="1500" dirty="0"/>
              <a:t>These, in turn, are broken down into twelve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2886492"/>
            <a:ext cx="5616624"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24887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67912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sz="2000" b="1" dirty="0">
                <a:latin typeface="+mj-lt"/>
                <a:ea typeface="Calibri" panose="020F0502020204030204" pitchFamily="34" charset="0"/>
                <a:cs typeface="Times New Roman" panose="02020603050405020304" pitchFamily="18" charset="0"/>
              </a:rPr>
              <a:t>6.3.3.2 Understand the minimum information required to describe a reflection (line of reflection)</a:t>
            </a:r>
          </a:p>
          <a:p>
            <a:pPr fontAlgn="auto">
              <a:lnSpc>
                <a:spcPct val="100000"/>
              </a:lnSpc>
              <a:spcBef>
                <a:spcPts val="600"/>
              </a:spcBef>
              <a:spcAft>
                <a:spcPts val="600"/>
              </a:spcAft>
              <a:buClrTx/>
            </a:pPr>
            <a:r>
              <a:rPr lang="en-GB" sz="2000" dirty="0">
                <a:latin typeface="+mj-lt"/>
                <a:ea typeface="Calibri" panose="020F0502020204030204" pitchFamily="34" charset="0"/>
                <a:cs typeface="Times New Roman" panose="02020603050405020304" pitchFamily="18" charset="0"/>
              </a:rPr>
              <a:t>Recognise transformations that are reflections.</a:t>
            </a:r>
          </a:p>
          <a:p>
            <a:pPr fontAlgn="auto">
              <a:lnSpc>
                <a:spcPct val="100000"/>
              </a:lnSpc>
              <a:spcBef>
                <a:spcPts val="600"/>
              </a:spcBef>
              <a:spcAft>
                <a:spcPts val="600"/>
              </a:spcAft>
              <a:buClrTx/>
            </a:pPr>
            <a:r>
              <a:rPr lang="en-GB" sz="2000" dirty="0">
                <a:latin typeface="+mj-lt"/>
                <a:ea typeface="Calibri" panose="020F0502020204030204" pitchFamily="34" charset="0"/>
                <a:cs typeface="Times New Roman" panose="02020603050405020304" pitchFamily="18" charset="0"/>
              </a:rPr>
              <a:t>Describe reflections on a coordinate grid with mirror lines that are parallel to an axis.</a:t>
            </a:r>
          </a:p>
          <a:p>
            <a:pPr fontAlgn="auto">
              <a:lnSpc>
                <a:spcPct val="100000"/>
              </a:lnSpc>
              <a:spcBef>
                <a:spcPts val="600"/>
              </a:spcBef>
              <a:spcAft>
                <a:spcPts val="600"/>
              </a:spcAft>
              <a:buClrTx/>
            </a:pPr>
            <a:r>
              <a:rPr lang="en-GB" sz="2000" dirty="0">
                <a:latin typeface="+mj-lt"/>
                <a:ea typeface="Calibri" panose="020F0502020204030204" pitchFamily="34" charset="0"/>
                <a:cs typeface="Times New Roman" panose="02020603050405020304" pitchFamily="18" charset="0"/>
              </a:rPr>
              <a:t>Identify that the mirror line is perpendicular to lines joining points on the object and image.</a:t>
            </a:r>
          </a:p>
          <a:p>
            <a:pPr fontAlgn="auto">
              <a:lnSpc>
                <a:spcPct val="100000"/>
              </a:lnSpc>
              <a:spcBef>
                <a:spcPts val="600"/>
              </a:spcBef>
              <a:spcAft>
                <a:spcPts val="600"/>
              </a:spcAft>
              <a:buClrTx/>
            </a:pPr>
            <a:r>
              <a:rPr lang="en-GB" sz="2000" dirty="0">
                <a:latin typeface="+mj-lt"/>
                <a:ea typeface="Calibri" panose="020F0502020204030204" pitchFamily="34" charset="0"/>
                <a:cs typeface="Times New Roman" panose="02020603050405020304" pitchFamily="18" charset="0"/>
              </a:rPr>
              <a:t>Describe reflections on a coordinate grid with mirror lines that are of the form y = x + c.</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p:txBody>
          <a:bodyPr>
            <a:normAutofit lnSpcReduction="10000"/>
          </a:bodyPr>
          <a:lstStyle/>
          <a:p>
            <a:r>
              <a:rPr lang="en-GB" dirty="0"/>
              <a:t>Geometry is a central part of mathematics. Geometrical thinking is a fundamental and often intuitive and accessible way to engage students in mathematical activity. The study of geometry helps to develop students’ spatial awareness, intuition and visualisation</a:t>
            </a:r>
          </a:p>
          <a:p>
            <a:r>
              <a:rPr lang="en-GB" dirty="0"/>
              <a:t>Encouraging students to draw diagrams and to see problems in a visual and geometrical form can help them gain insights and hence solve many types of problems. </a:t>
            </a:r>
          </a:p>
          <a:p>
            <a:r>
              <a:rPr lang="en-GB" dirty="0"/>
              <a:t>Transformations allow students to explore the key mathematical ideas of variance and invariance, considering what’s the same and what’s different when looking at objects and their images. This also allows for discussion about congruence and similarity.</a:t>
            </a:r>
          </a:p>
          <a:p>
            <a:pPr marL="0" indent="0">
              <a:buNone/>
            </a:pPr>
            <a:endParaRPr lang="en-GB" dirty="0"/>
          </a:p>
        </p:txBody>
      </p:sp>
    </p:spTree>
    <p:extLst>
      <p:ext uri="{BB962C8B-B14F-4D97-AF65-F5344CB8AC3E}">
        <p14:creationId xmlns:p14="http://schemas.microsoft.com/office/powerpoint/2010/main" val="64156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3211507807"/>
              </p:ext>
            </p:extLst>
          </p:nvPr>
        </p:nvGraphicFramePr>
        <p:xfrm>
          <a:off x="655468" y="1771994"/>
          <a:ext cx="6160612" cy="311002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Identify, describe and represent the position of a shape following a reflection or translation, using the appropriate language, and know that the shape has not changed</a:t>
                      </a:r>
                      <a:endParaRPr lang="en-GB" dirty="0">
                        <a:highlight>
                          <a:srgbClr val="FFFF00"/>
                        </a:highlight>
                      </a:endParaRP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Draw and translate simple shapes on the coordinate plane, and reflect them in the axes</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dirty="0"/>
                        <a:t>Solve problems involving similar shapes where the scale factor is known or can be found</a:t>
                      </a:r>
                    </a:p>
                  </a:txBody>
                  <a:tcP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409156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293D4581-0D85-4180-9218-10508B37FB8E}" vid="{743806E8-AF73-4DEE-A86F-03300568B95C}"/>
    </a:ext>
  </a:extLst>
</a:theme>
</file>

<file path=ppt/theme/theme2.xml><?xml version="1.0" encoding="utf-8"?>
<a:theme xmlns:a="http://schemas.openxmlformats.org/drawingml/2006/main" name="1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66A793C1-5DDC-4B54-A7FF-338D2CFDAE28}" vid="{9410317D-83FE-481C-8C63-C286B8CEA4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150</TotalTime>
  <Words>4481</Words>
  <Application>Microsoft Office PowerPoint</Application>
  <PresentationFormat>Widescreen</PresentationFormat>
  <Paragraphs>373</Paragraphs>
  <Slides>35</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Cambria Math</vt:lpstr>
      <vt:lpstr>Myriad Pro</vt:lpstr>
      <vt:lpstr>Symbol</vt:lpstr>
      <vt:lpstr>Custom Design</vt:lpstr>
      <vt:lpstr>1_Custom Design</vt:lpstr>
      <vt:lpstr>Describing a reflection</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Recognise transformations that are reflections</vt:lpstr>
      <vt:lpstr>PowerPoint Presentation</vt:lpstr>
      <vt:lpstr>Describe reflections on a coordinate grid with mirror lines that are parallel to an axis</vt:lpstr>
      <vt:lpstr>Describe reflections on a coordinate grid with mirror lines that are parallel to an axis</vt:lpstr>
      <vt:lpstr>PowerPoint Presentation</vt:lpstr>
      <vt:lpstr>Describe reflections on a coordinate grid with mirror lines that are parallel to an axis</vt:lpstr>
      <vt:lpstr>PowerPoint Presentation</vt:lpstr>
      <vt:lpstr>Identify that the mirror line is perpendicular to lines joining points on the object and image</vt:lpstr>
      <vt:lpstr>PowerPoint Presentation</vt:lpstr>
      <vt:lpstr>Describe reflections on a coordinate grid with mirror lines that are of the form y = x + c</vt:lpstr>
      <vt:lpstr>Describe reflections on a coordinate grid with mirror lines that are of the form y = x + c</vt:lpstr>
      <vt:lpstr>PowerPoint Presentation</vt:lpstr>
      <vt:lpstr>Reflection questions</vt:lpstr>
      <vt:lpstr>PowerPoint Presentation</vt:lpstr>
      <vt:lpstr>Appendices</vt:lpstr>
      <vt:lpstr>Key vocabulary </vt:lpstr>
      <vt:lpstr>Representations and structure</vt:lpstr>
      <vt:lpstr>Previous learning</vt:lpstr>
      <vt:lpstr>Future learning (1)</vt:lpstr>
      <vt:lpstr>Future Learning (2)</vt:lpstr>
      <vt:lpstr>Example 5: printable version</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a reflection</dc:title>
  <dc:creator>Rebecca Donaldson</dc:creator>
  <cp:lastModifiedBy>Steve McCormack</cp:lastModifiedBy>
  <cp:revision>3</cp:revision>
  <dcterms:created xsi:type="dcterms:W3CDTF">2021-04-22T10:36:48Z</dcterms:created>
  <dcterms:modified xsi:type="dcterms:W3CDTF">2021-10-05T15:27:06Z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