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28"/>
  </p:notesMasterIdLst>
  <p:sldIdLst>
    <p:sldId id="312" r:id="rId7"/>
    <p:sldId id="257" r:id="rId8"/>
    <p:sldId id="258" r:id="rId9"/>
    <p:sldId id="267" r:id="rId10"/>
    <p:sldId id="268" r:id="rId11"/>
    <p:sldId id="266" r:id="rId12"/>
    <p:sldId id="270" r:id="rId13"/>
    <p:sldId id="335" r:id="rId14"/>
    <p:sldId id="342" r:id="rId15"/>
    <p:sldId id="343" r:id="rId16"/>
    <p:sldId id="344" r:id="rId17"/>
    <p:sldId id="269" r:id="rId18"/>
    <p:sldId id="272" r:id="rId19"/>
    <p:sldId id="273" r:id="rId20"/>
    <p:sldId id="350" r:id="rId21"/>
    <p:sldId id="351" r:id="rId22"/>
    <p:sldId id="352" r:id="rId23"/>
    <p:sldId id="353" r:id="rId24"/>
    <p:sldId id="348" r:id="rId25"/>
    <p:sldId id="349" r:id="rId26"/>
    <p:sldId id="34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vYA88oBlln6Pa+Fs3POGA==" hashData="XQJoFQ9c5r8B2iVaJcwIrQSDTCj0MYVTW6mupB0ln/H3sGzElRDvqJ7e67T8bgqyTg3D7wf52BjFhAbM6Hi47A=="/>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C5E8B0"/>
    <a:srgbClr val="5526BA"/>
    <a:srgbClr val="2CB6D2"/>
    <a:srgbClr val="3DC700"/>
    <a:srgbClr val="D9C512"/>
    <a:srgbClr val="EF8822"/>
    <a:srgbClr val="EFEEEF"/>
    <a:srgbClr val="8B8E8F"/>
    <a:srgbClr val="C4C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69245" autoAdjust="0"/>
  </p:normalViewPr>
  <p:slideViewPr>
    <p:cSldViewPr snapToGrid="0">
      <p:cViewPr>
        <p:scale>
          <a:sx n="103" d="100"/>
          <a:sy n="103" d="100"/>
        </p:scale>
        <p:origin x="-728" y="52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ableStyles" Target="tableStyles.xml"/><Relationship Id="rId34" Type="http://schemas.microsoft.com/office/2016/11/relationships/changesInfo" Target="changesInfos/changesInfo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1A4E1766-5EDB-4912-AD37-33AE6F6FF2E7}"/>
    <pc:docChg chg="custSel modSld">
      <pc:chgData name="Andrew Young" userId="3d7dab09-352b-4858-b937-4a4f8b94e613" providerId="ADAL" clId="{1A4E1766-5EDB-4912-AD37-33AE6F6FF2E7}" dt="2018-11-21T14:51:50.351" v="418" actId="20577"/>
      <pc:docMkLst>
        <pc:docMk/>
      </pc:docMkLst>
      <pc:sldChg chg="modSp">
        <pc:chgData name="Andrew Young" userId="3d7dab09-352b-4858-b937-4a4f8b94e613" providerId="ADAL" clId="{1A4E1766-5EDB-4912-AD37-33AE6F6FF2E7}" dt="2018-11-21T13:57:30.861" v="42" actId="20577"/>
        <pc:sldMkLst>
          <pc:docMk/>
          <pc:sldMk cId="1392128073" sldId="267"/>
        </pc:sldMkLst>
        <pc:spChg chg="mod">
          <ac:chgData name="Andrew Young" userId="3d7dab09-352b-4858-b937-4a4f8b94e613" providerId="ADAL" clId="{1A4E1766-5EDB-4912-AD37-33AE6F6FF2E7}" dt="2018-11-21T13:57:30.861" v="42" actId="20577"/>
          <ac:spMkLst>
            <pc:docMk/>
            <pc:sldMk cId="1392128073" sldId="267"/>
            <ac:spMk id="4" creationId="{4CBDBFE0-B079-403B-A6E3-9AB0F94B0B31}"/>
          </ac:spMkLst>
        </pc:spChg>
      </pc:sldChg>
      <pc:sldChg chg="modSp">
        <pc:chgData name="Andrew Young" userId="3d7dab09-352b-4858-b937-4a4f8b94e613" providerId="ADAL" clId="{1A4E1766-5EDB-4912-AD37-33AE6F6FF2E7}" dt="2018-11-21T13:59:25.874" v="92" actId="313"/>
        <pc:sldMkLst>
          <pc:docMk/>
          <pc:sldMk cId="2941912297" sldId="268"/>
        </pc:sldMkLst>
        <pc:spChg chg="mod">
          <ac:chgData name="Andrew Young" userId="3d7dab09-352b-4858-b937-4a4f8b94e613" providerId="ADAL" clId="{1A4E1766-5EDB-4912-AD37-33AE6F6FF2E7}" dt="2018-11-21T13:59:25.874" v="92" actId="313"/>
          <ac:spMkLst>
            <pc:docMk/>
            <pc:sldMk cId="2941912297" sldId="268"/>
            <ac:spMk id="4" creationId="{4CBDBFE0-B079-403B-A6E3-9AB0F94B0B31}"/>
          </ac:spMkLst>
        </pc:spChg>
      </pc:sldChg>
      <pc:sldChg chg="modSp">
        <pc:chgData name="Andrew Young" userId="3d7dab09-352b-4858-b937-4a4f8b94e613" providerId="ADAL" clId="{1A4E1766-5EDB-4912-AD37-33AE6F6FF2E7}" dt="2018-11-21T13:59:40.473" v="93" actId="114"/>
        <pc:sldMkLst>
          <pc:docMk/>
          <pc:sldMk cId="4200486555" sldId="270"/>
        </pc:sldMkLst>
        <pc:spChg chg="mod">
          <ac:chgData name="Andrew Young" userId="3d7dab09-352b-4858-b937-4a4f8b94e613" providerId="ADAL" clId="{1A4E1766-5EDB-4912-AD37-33AE6F6FF2E7}" dt="2018-11-21T13:59:40.473" v="93" actId="114"/>
          <ac:spMkLst>
            <pc:docMk/>
            <pc:sldMk cId="4200486555" sldId="270"/>
            <ac:spMk id="4" creationId="{4CBDBFE0-B079-403B-A6E3-9AB0F94B0B31}"/>
          </ac:spMkLst>
        </pc:spChg>
      </pc:sldChg>
      <pc:sldChg chg="modSp">
        <pc:chgData name="Andrew Young" userId="3d7dab09-352b-4858-b937-4a4f8b94e613" providerId="ADAL" clId="{1A4E1766-5EDB-4912-AD37-33AE6F6FF2E7}" dt="2018-11-21T14:08:10.422" v="219" actId="20577"/>
        <pc:sldMkLst>
          <pc:docMk/>
          <pc:sldMk cId="3525258294" sldId="272"/>
        </pc:sldMkLst>
        <pc:spChg chg="mod">
          <ac:chgData name="Andrew Young" userId="3d7dab09-352b-4858-b937-4a4f8b94e613" providerId="ADAL" clId="{1A4E1766-5EDB-4912-AD37-33AE6F6FF2E7}" dt="2018-11-21T14:08:10.422" v="219" actId="20577"/>
          <ac:spMkLst>
            <pc:docMk/>
            <pc:sldMk cId="3525258294" sldId="272"/>
            <ac:spMk id="4" creationId="{4CBDBFE0-B079-403B-A6E3-9AB0F94B0B31}"/>
          </ac:spMkLst>
        </pc:spChg>
      </pc:sldChg>
      <pc:sldChg chg="modSp">
        <pc:chgData name="Andrew Young" userId="3d7dab09-352b-4858-b937-4a4f8b94e613" providerId="ADAL" clId="{1A4E1766-5EDB-4912-AD37-33AE6F6FF2E7}" dt="2018-11-21T13:55:06.097" v="14" actId="20577"/>
        <pc:sldMkLst>
          <pc:docMk/>
          <pc:sldMk cId="1834715527" sldId="312"/>
        </pc:sldMkLst>
        <pc:spChg chg="mod">
          <ac:chgData name="Andrew Young" userId="3d7dab09-352b-4858-b937-4a4f8b94e613" providerId="ADAL" clId="{1A4E1766-5EDB-4912-AD37-33AE6F6FF2E7}" dt="2018-11-21T13:55:06.097" v="14" actId="20577"/>
          <ac:spMkLst>
            <pc:docMk/>
            <pc:sldMk cId="1834715527" sldId="312"/>
            <ac:spMk id="40" creationId="{8F245EBA-CC2C-4115-BB37-E58ED6375191}"/>
          </ac:spMkLst>
        </pc:spChg>
      </pc:sldChg>
      <pc:sldChg chg="modNotesTx">
        <pc:chgData name="Andrew Young" userId="3d7dab09-352b-4858-b937-4a4f8b94e613" providerId="ADAL" clId="{1A4E1766-5EDB-4912-AD37-33AE6F6FF2E7}" dt="2018-11-21T14:01:23.888" v="121" actId="20577"/>
        <pc:sldMkLst>
          <pc:docMk/>
          <pc:sldMk cId="2654122704" sldId="335"/>
        </pc:sldMkLst>
      </pc:sldChg>
      <pc:sldChg chg="modNotesTx">
        <pc:chgData name="Andrew Young" userId="3d7dab09-352b-4858-b937-4a4f8b94e613" providerId="ADAL" clId="{1A4E1766-5EDB-4912-AD37-33AE6F6FF2E7}" dt="2018-11-21T14:51:50.351" v="418" actId="20577"/>
        <pc:sldMkLst>
          <pc:docMk/>
          <pc:sldMk cId="2669331869" sldId="340"/>
        </pc:sldMkLst>
      </pc:sldChg>
      <pc:sldChg chg="modNotesTx">
        <pc:chgData name="Andrew Young" userId="3d7dab09-352b-4858-b937-4a4f8b94e613" providerId="ADAL" clId="{1A4E1766-5EDB-4912-AD37-33AE6F6FF2E7}" dt="2018-11-21T14:03:50.560" v="161" actId="20577"/>
        <pc:sldMkLst>
          <pc:docMk/>
          <pc:sldMk cId="2946236109" sldId="342"/>
        </pc:sldMkLst>
      </pc:sldChg>
      <pc:sldChg chg="modNotesTx">
        <pc:chgData name="Andrew Young" userId="3d7dab09-352b-4858-b937-4a4f8b94e613" providerId="ADAL" clId="{1A4E1766-5EDB-4912-AD37-33AE6F6FF2E7}" dt="2018-11-21T14:05:34.478" v="205" actId="20577"/>
        <pc:sldMkLst>
          <pc:docMk/>
          <pc:sldMk cId="2590451393" sldId="343"/>
        </pc:sldMkLst>
      </pc:sldChg>
      <pc:sldChg chg="modNotesTx">
        <pc:chgData name="Andrew Young" userId="3d7dab09-352b-4858-b937-4a4f8b94e613" providerId="ADAL" clId="{1A4E1766-5EDB-4912-AD37-33AE6F6FF2E7}" dt="2018-11-21T14:06:06.759" v="209" actId="6549"/>
        <pc:sldMkLst>
          <pc:docMk/>
          <pc:sldMk cId="679215582" sldId="344"/>
        </pc:sldMkLst>
      </pc:sldChg>
      <pc:sldChg chg="modNotesTx">
        <pc:chgData name="Andrew Young" userId="3d7dab09-352b-4858-b937-4a4f8b94e613" providerId="ADAL" clId="{1A4E1766-5EDB-4912-AD37-33AE6F6FF2E7}" dt="2018-11-21T14:14:22.473" v="316" actId="313"/>
        <pc:sldMkLst>
          <pc:docMk/>
          <pc:sldMk cId="3035611417" sldId="348"/>
        </pc:sldMkLst>
      </pc:sldChg>
      <pc:sldChg chg="modNotesTx">
        <pc:chgData name="Andrew Young" userId="3d7dab09-352b-4858-b937-4a4f8b94e613" providerId="ADAL" clId="{1A4E1766-5EDB-4912-AD37-33AE6F6FF2E7}" dt="2018-11-21T14:51:10.964" v="412" actId="20577"/>
        <pc:sldMkLst>
          <pc:docMk/>
          <pc:sldMk cId="2062542317" sldId="349"/>
        </pc:sldMkLst>
      </pc:sldChg>
      <pc:sldChg chg="modNotesTx">
        <pc:chgData name="Andrew Young" userId="3d7dab09-352b-4858-b937-4a4f8b94e613" providerId="ADAL" clId="{1A4E1766-5EDB-4912-AD37-33AE6F6FF2E7}" dt="2018-11-21T14:10:05.765" v="246" actId="20577"/>
        <pc:sldMkLst>
          <pc:docMk/>
          <pc:sldMk cId="619435212" sldId="351"/>
        </pc:sldMkLst>
      </pc:sldChg>
      <pc:sldChg chg="modNotesTx">
        <pc:chgData name="Andrew Young" userId="3d7dab09-352b-4858-b937-4a4f8b94e613" providerId="ADAL" clId="{1A4E1766-5EDB-4912-AD37-33AE6F6FF2E7}" dt="2018-11-21T14:11:15.378" v="263" actId="20577"/>
        <pc:sldMkLst>
          <pc:docMk/>
          <pc:sldMk cId="259439317" sldId="352"/>
        </pc:sldMkLst>
      </pc:sldChg>
      <pc:sldChg chg="modNotesTx">
        <pc:chgData name="Andrew Young" userId="3d7dab09-352b-4858-b937-4a4f8b94e613" providerId="ADAL" clId="{1A4E1766-5EDB-4912-AD37-33AE6F6FF2E7}" dt="2018-11-21T14:12:17.059" v="302" actId="20577"/>
        <pc:sldMkLst>
          <pc:docMk/>
          <pc:sldMk cId="4091567990" sldId="353"/>
        </pc:sldMkLst>
      </pc:sldChg>
    </pc:docChg>
  </pc:docChgLst>
  <pc:docChgLst>
    <pc:chgData name="Andrew Young" userId="3d7dab09-352b-4858-b937-4a4f8b94e613" providerId="ADAL" clId="{07D53F39-1792-4F85-B2A3-89C34E0F5F55}"/>
    <pc:docChg chg="modSld">
      <pc:chgData name="Andrew Young" userId="3d7dab09-352b-4858-b937-4a4f8b94e613" providerId="ADAL" clId="{07D53F39-1792-4F85-B2A3-89C34E0F5F55}" dt="2019-01-16T15:07:47.958" v="67" actId="20577"/>
      <pc:docMkLst>
        <pc:docMk/>
      </pc:docMkLst>
      <pc:sldChg chg="modSp">
        <pc:chgData name="Andrew Young" userId="3d7dab09-352b-4858-b937-4a4f8b94e613" providerId="ADAL" clId="{07D53F39-1792-4F85-B2A3-89C34E0F5F55}" dt="2019-01-16T09:34:15.963" v="0" actId="20577"/>
        <pc:sldMkLst>
          <pc:docMk/>
          <pc:sldMk cId="1392128073" sldId="267"/>
        </pc:sldMkLst>
        <pc:spChg chg="mod">
          <ac:chgData name="Andrew Young" userId="3d7dab09-352b-4858-b937-4a4f8b94e613" providerId="ADAL" clId="{07D53F39-1792-4F85-B2A3-89C34E0F5F55}" dt="2019-01-16T09:34:15.963" v="0" actId="20577"/>
          <ac:spMkLst>
            <pc:docMk/>
            <pc:sldMk cId="1392128073" sldId="267"/>
            <ac:spMk id="4" creationId="{4CBDBFE0-B079-403B-A6E3-9AB0F94B0B31}"/>
          </ac:spMkLst>
        </pc:spChg>
      </pc:sldChg>
      <pc:sldChg chg="modSp">
        <pc:chgData name="Andrew Young" userId="3d7dab09-352b-4858-b937-4a4f8b94e613" providerId="ADAL" clId="{07D53F39-1792-4F85-B2A3-89C34E0F5F55}" dt="2019-01-16T09:34:56.424" v="4" actId="207"/>
        <pc:sldMkLst>
          <pc:docMk/>
          <pc:sldMk cId="2941912297" sldId="268"/>
        </pc:sldMkLst>
        <pc:spChg chg="mod">
          <ac:chgData name="Andrew Young" userId="3d7dab09-352b-4858-b937-4a4f8b94e613" providerId="ADAL" clId="{07D53F39-1792-4F85-B2A3-89C34E0F5F55}" dt="2019-01-16T09:34:56.424" v="4" actId="207"/>
          <ac:spMkLst>
            <pc:docMk/>
            <pc:sldMk cId="2941912297" sldId="268"/>
            <ac:spMk id="4" creationId="{4CBDBFE0-B079-403B-A6E3-9AB0F94B0B31}"/>
          </ac:spMkLst>
        </pc:spChg>
      </pc:sldChg>
      <pc:sldChg chg="modSp">
        <pc:chgData name="Andrew Young" userId="3d7dab09-352b-4858-b937-4a4f8b94e613" providerId="ADAL" clId="{07D53F39-1792-4F85-B2A3-89C34E0F5F55}" dt="2019-01-16T09:39:15.971" v="21" actId="20577"/>
        <pc:sldMkLst>
          <pc:docMk/>
          <pc:sldMk cId="3525258294" sldId="272"/>
        </pc:sldMkLst>
        <pc:spChg chg="mod">
          <ac:chgData name="Andrew Young" userId="3d7dab09-352b-4858-b937-4a4f8b94e613" providerId="ADAL" clId="{07D53F39-1792-4F85-B2A3-89C34E0F5F55}" dt="2019-01-16T09:39:15.971" v="21" actId="20577"/>
          <ac:spMkLst>
            <pc:docMk/>
            <pc:sldMk cId="3525258294" sldId="272"/>
            <ac:spMk id="4" creationId="{4CBDBFE0-B079-403B-A6E3-9AB0F94B0B31}"/>
          </ac:spMkLst>
        </pc:spChg>
      </pc:sldChg>
      <pc:sldChg chg="modNotesTx">
        <pc:chgData name="Andrew Young" userId="3d7dab09-352b-4858-b937-4a4f8b94e613" providerId="ADAL" clId="{07D53F39-1792-4F85-B2A3-89C34E0F5F55}" dt="2019-01-16T09:35:33.283" v="11" actId="20577"/>
        <pc:sldMkLst>
          <pc:docMk/>
          <pc:sldMk cId="2654122704" sldId="335"/>
        </pc:sldMkLst>
      </pc:sldChg>
      <pc:sldChg chg="modSp modNotesTx">
        <pc:chgData name="Andrew Young" userId="3d7dab09-352b-4858-b937-4a4f8b94e613" providerId="ADAL" clId="{07D53F39-1792-4F85-B2A3-89C34E0F5F55}" dt="2019-01-16T15:07:47.958" v="67" actId="20577"/>
        <pc:sldMkLst>
          <pc:docMk/>
          <pc:sldMk cId="2946236109" sldId="342"/>
        </pc:sldMkLst>
        <pc:spChg chg="mod">
          <ac:chgData name="Andrew Young" userId="3d7dab09-352b-4858-b937-4a4f8b94e613" providerId="ADAL" clId="{07D53F39-1792-4F85-B2A3-89C34E0F5F55}" dt="2019-01-16T15:07:47.958" v="67" actId="20577"/>
          <ac:spMkLst>
            <pc:docMk/>
            <pc:sldMk cId="2946236109" sldId="342"/>
            <ac:spMk id="5" creationId="{65904D44-F67F-4D95-A51D-C7AABFC3728C}"/>
          </ac:spMkLst>
        </pc:spChg>
      </pc:sldChg>
      <pc:sldChg chg="modNotesTx">
        <pc:chgData name="Andrew Young" userId="3d7dab09-352b-4858-b937-4a4f8b94e613" providerId="ADAL" clId="{07D53F39-1792-4F85-B2A3-89C34E0F5F55}" dt="2019-01-16T09:37:17.823" v="13" actId="20577"/>
        <pc:sldMkLst>
          <pc:docMk/>
          <pc:sldMk cId="2590451393" sldId="343"/>
        </pc:sldMkLst>
      </pc:sldChg>
      <pc:sldChg chg="modNotesTx">
        <pc:chgData name="Andrew Young" userId="3d7dab09-352b-4858-b937-4a4f8b94e613" providerId="ADAL" clId="{07D53F39-1792-4F85-B2A3-89C34E0F5F55}" dt="2019-01-16T09:40:33.120" v="39" actId="20577"/>
        <pc:sldMkLst>
          <pc:docMk/>
          <pc:sldMk cId="3035611417" sldId="348"/>
        </pc:sldMkLst>
      </pc:sldChg>
      <pc:sldChg chg="modSp modNotesTx">
        <pc:chgData name="Andrew Young" userId="3d7dab09-352b-4858-b937-4a4f8b94e613" providerId="ADAL" clId="{07D53F39-1792-4F85-B2A3-89C34E0F5F55}" dt="2019-01-16T09:42:10.852" v="58" actId="20577"/>
        <pc:sldMkLst>
          <pc:docMk/>
          <pc:sldMk cId="2062542317" sldId="349"/>
        </pc:sldMkLst>
        <pc:spChg chg="mod">
          <ac:chgData name="Andrew Young" userId="3d7dab09-352b-4858-b937-4a4f8b94e613" providerId="ADAL" clId="{07D53F39-1792-4F85-B2A3-89C34E0F5F55}" dt="2019-01-16T09:40:54.704" v="41" actId="20577"/>
          <ac:spMkLst>
            <pc:docMk/>
            <pc:sldMk cId="2062542317" sldId="349"/>
            <ac:spMk id="11" creationId="{00000000-0000-0000-0000-000000000000}"/>
          </ac:spMkLst>
        </pc:spChg>
      </pc:sldChg>
      <pc:sldChg chg="modNotesTx">
        <pc:chgData name="Andrew Young" userId="3d7dab09-352b-4858-b937-4a4f8b94e613" providerId="ADAL" clId="{07D53F39-1792-4F85-B2A3-89C34E0F5F55}" dt="2019-01-16T09:39:45.253" v="26" actId="20577"/>
        <pc:sldMkLst>
          <pc:docMk/>
          <pc:sldMk cId="1322682730"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18/01/2019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slide is animated.</a:t>
            </a:r>
          </a:p>
          <a:p>
            <a:endParaRPr lang="en-GB" baseline="0" dirty="0"/>
          </a:p>
          <a:p>
            <a:r>
              <a:rPr lang="en-GB" baseline="0" dirty="0"/>
              <a:t>Click 1: One jumps onto Two to make Three.</a:t>
            </a:r>
          </a:p>
          <a:p>
            <a:endParaRPr lang="en-GB" baseline="0" dirty="0"/>
          </a:p>
          <a:p>
            <a:r>
              <a:rPr lang="en-GB" baseline="0" dirty="0"/>
              <a:t>Click 2: the equation ‘3 = 2 + 1’ appears.</a:t>
            </a:r>
          </a:p>
          <a:p>
            <a:r>
              <a:rPr lang="en-GB" baseline="0" dirty="0"/>
              <a:t>Discuss what each number represents in the equation.</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61268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this slide to begin to see the relationship between odd and even numbers, and that when two even numbers are added the sum is even.</a:t>
            </a:r>
          </a:p>
          <a:p>
            <a:endParaRPr lang="en-GB" baseline="0" dirty="0"/>
          </a:p>
          <a:p>
            <a:r>
              <a:rPr lang="en-GB" baseline="0" dirty="0"/>
              <a:t>This slide is animated.</a:t>
            </a:r>
          </a:p>
          <a:p>
            <a:endParaRPr lang="en-GB" baseline="0" dirty="0"/>
          </a:p>
          <a:p>
            <a:r>
              <a:rPr lang="en-GB" baseline="0" dirty="0"/>
              <a:t>Click 1: 2 jumps onto another 2 to make 4.</a:t>
            </a:r>
          </a:p>
          <a:p>
            <a:endParaRPr lang="en-GB" baseline="0" dirty="0"/>
          </a:p>
          <a:p>
            <a:r>
              <a:rPr lang="en-GB" baseline="0" dirty="0"/>
              <a:t>Click 2: the equation ‘4 = 2 + 2’ appears. Discuss what each number represents, referring to the blocks.</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309482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this slide to begin to see how odd numbers are built from multiples of two and one.</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The previous number sentences generated are beginning to build in the top left corner.</a:t>
            </a:r>
          </a:p>
          <a:p>
            <a:endParaRPr lang="en-GB" baseline="0" dirty="0"/>
          </a:p>
          <a:p>
            <a:r>
              <a:rPr lang="en-GB" baseline="0" dirty="0"/>
              <a:t>Ask:</a:t>
            </a:r>
          </a:p>
          <a:p>
            <a:r>
              <a:rPr lang="en-GB" baseline="0" dirty="0"/>
              <a:t>What do you notice?</a:t>
            </a:r>
          </a:p>
          <a:p>
            <a:r>
              <a:rPr lang="en-GB" baseline="0" dirty="0"/>
              <a:t>What’s the same and what’s different about these odd numbers?</a:t>
            </a:r>
          </a:p>
          <a:p>
            <a:r>
              <a:rPr lang="en-GB" baseline="0" dirty="0"/>
              <a:t>What’s the same and what’s different about this even number and this odd number?</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158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is animated.</a:t>
            </a:r>
          </a:p>
          <a:p>
            <a:endParaRPr lang="en-GB" baseline="0" dirty="0"/>
          </a:p>
          <a:p>
            <a:r>
              <a:rPr lang="en-GB" baseline="0" dirty="0"/>
              <a:t>Ask the children to act out making six from five (made from 2 twos and 1 one). Exchange 2 ones for 1 two (children will not have met 3 twos).</a:t>
            </a:r>
          </a:p>
          <a:p>
            <a:endParaRPr lang="en-GB" baseline="0" dirty="0"/>
          </a:p>
          <a:p>
            <a:r>
              <a:rPr lang="en-GB" baseline="0" dirty="0"/>
              <a:t>Discuss what the number sentence could be for ‘6 = ____ ‘(there maybe a number of possible suggestions: write these down).</a:t>
            </a:r>
          </a:p>
          <a:p>
            <a:endParaRPr lang="en-GB" baseline="0" dirty="0"/>
          </a:p>
          <a:p>
            <a:r>
              <a:rPr lang="en-GB" baseline="0" dirty="0"/>
              <a:t>Click 1: another two appears</a:t>
            </a:r>
          </a:p>
          <a:p>
            <a:r>
              <a:rPr lang="en-GB" baseline="0" dirty="0"/>
              <a:t>Click 2: another two jumps on to two; one jumps on to the 2 twos. Another one jumps on to the 2 twos. Another two appears over the top 2 ones. Six appears over the top of the 3 twos. Six jumps to one side and changes into Numberblock Six.</a:t>
            </a:r>
          </a:p>
          <a:p>
            <a:endParaRPr lang="en-GB" baseline="0" dirty="0"/>
          </a:p>
          <a:p>
            <a:r>
              <a:rPr lang="en-GB" baseline="0" dirty="0"/>
              <a:t>Discuss what happened in the animation. What could the equation or number sentence be? Can you use a pattern in the number sentences to work out what the next one might be for 6?</a:t>
            </a:r>
          </a:p>
          <a:p>
            <a:endParaRPr lang="en-GB" baseline="0" dirty="0"/>
          </a:p>
          <a:p>
            <a:r>
              <a:rPr lang="en-GB" baseline="0" dirty="0"/>
              <a:t>Click 3: the equation ‘6 = 2 + 2 + 2’ appears.</a:t>
            </a:r>
          </a:p>
          <a:p>
            <a:endParaRPr lang="en-GB" baseline="0" dirty="0"/>
          </a:p>
          <a:p>
            <a:r>
              <a:rPr lang="en-GB" baseline="0" dirty="0"/>
              <a:t>Click 4: Six appears with a speech bubble. “I am made from _____ twos”.</a:t>
            </a:r>
          </a:p>
          <a:p>
            <a:endParaRPr lang="en-GB" baseline="0" dirty="0"/>
          </a:p>
          <a:p>
            <a:r>
              <a:rPr lang="en-GB" baseline="0" dirty="0"/>
              <a:t>Click 5: 3 appears in the empty box.</a:t>
            </a: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88601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a:t>
            </a:r>
            <a:r>
              <a:rPr lang="en-GB" baseline="0" dirty="0"/>
              <a:t> to work independently on this task. Ask them to show how they know, using squared paper.</a:t>
            </a:r>
          </a:p>
          <a:p>
            <a:r>
              <a:rPr lang="en-GB" baseline="0"/>
              <a:t>Use the slide </a:t>
            </a:r>
            <a:r>
              <a:rPr lang="en-GB" baseline="0" dirty="0"/>
              <a:t>to check work.</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70410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5</a:t>
            </a:fld>
            <a:endParaRPr lang="en-GB"/>
          </a:p>
        </p:txBody>
      </p:sp>
    </p:spTree>
    <p:extLst>
      <p:ext uri="{BB962C8B-B14F-4D97-AF65-F5344CB8AC3E}">
        <p14:creationId xmlns:p14="http://schemas.microsoft.com/office/powerpoint/2010/main" val="260070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watching the episode: discuss examples</a:t>
            </a:r>
            <a:r>
              <a:rPr lang="en-GB" baseline="0" dirty="0"/>
              <a:t> of when the children get into two teams or groups. What games need two teams to play?</a:t>
            </a:r>
          </a:p>
          <a:p>
            <a:endParaRPr lang="en-GB" baseline="0" dirty="0"/>
          </a:p>
          <a:p>
            <a:r>
              <a:rPr lang="en-GB" baseline="0" dirty="0"/>
              <a:t>Invite a group of 6 children to get into two teams to play a throwing game with a beanbag. Teams stand opposite each other and throw the bean bag to your opposite partner. Each person gets 3 throws and scores 1 point for a catch. (So maximum team score could be 9 (all three children catch their beanbag three times). Organise the remainder of the group of children to keep account of the score.</a:t>
            </a:r>
          </a:p>
          <a:p>
            <a:endParaRPr lang="en-GB" baseline="0" dirty="0"/>
          </a:p>
          <a:p>
            <a:r>
              <a:rPr lang="en-GB" baseline="0" dirty="0"/>
              <a:t>After the game, invite another group (this time 7) and get into two teams to play the same game. What’s the problem? One person won’t have a partner. Can anyone explain why? What could we do? Send one away? Ask one more to join in? Which would be kinder? Invite one more to come and play and replay the game.</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66466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Sort</a:t>
            </a:r>
            <a:r>
              <a:rPr lang="en-GB" baseline="0" dirty="0"/>
              <a:t> the Numberblocks into Odd Blocks and Even Tops teams.</a:t>
            </a:r>
          </a:p>
          <a:p>
            <a:r>
              <a:rPr lang="en-GB" baseline="0" dirty="0"/>
              <a:t>Put a set of Numberblocks (made with linking cubes) into a feely bag. Invite the children to put in their hand and explore the shapes. Can you pick out an Odd Block? Who can pick out an Even Top?</a:t>
            </a:r>
          </a:p>
          <a:p>
            <a:r>
              <a:rPr lang="en-GB" baseline="0" dirty="0"/>
              <a:t>How do you know which is which?</a:t>
            </a:r>
          </a:p>
          <a:p>
            <a:endParaRPr lang="en-GB" baseline="0" dirty="0"/>
          </a:p>
          <a:p>
            <a:r>
              <a:rPr lang="en-GB" baseline="0" dirty="0"/>
              <a:t>This slide is animated:</a:t>
            </a:r>
          </a:p>
          <a:p>
            <a:endParaRPr lang="en-GB" baseline="0" dirty="0"/>
          </a:p>
          <a:p>
            <a:r>
              <a:rPr lang="en-GB" baseline="0" dirty="0"/>
              <a:t>Discuss which team each block should go in. Have 3D versions of the Numberblocks available to demonstrate rotations to check flat tops.</a:t>
            </a:r>
          </a:p>
          <a:p>
            <a:r>
              <a:rPr lang="en-GB" baseline="0" dirty="0"/>
              <a:t>.</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00408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how Three was made (in a previous episode One jumped onto Two and made Three). Act this out with a One and Two Numberblock</a:t>
            </a:r>
            <a:r>
              <a:rPr lang="en-GB" baseline="0" dirty="0"/>
              <a:t> (tower). Swap One on top of Two for Three.</a:t>
            </a:r>
            <a:endParaRPr lang="en-GB" dirty="0"/>
          </a:p>
          <a:p>
            <a:endParaRPr lang="en-GB" dirty="0"/>
          </a:p>
          <a:p>
            <a:r>
              <a:rPr lang="en-GB" dirty="0"/>
              <a:t>This</a:t>
            </a:r>
            <a:r>
              <a:rPr lang="en-GB" baseline="0" dirty="0"/>
              <a:t> slide is animated to show what happens when One jumps on top of Two and creates Three.</a:t>
            </a:r>
          </a:p>
          <a:p>
            <a:r>
              <a:rPr lang="en-GB" baseline="0" dirty="0"/>
              <a:t>Watch what happens.</a:t>
            </a:r>
          </a:p>
          <a:p>
            <a:endParaRPr lang="en-GB" baseline="0" dirty="0"/>
          </a:p>
          <a:p>
            <a:endParaRPr lang="en-GB" baseline="0" dirty="0"/>
          </a:p>
          <a:p>
            <a:r>
              <a:rPr lang="en-GB" baseline="0" dirty="0"/>
              <a:t>Invite the children to make Even Top Two and find a One and place on Even Top Two to make Odd Block Three.</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401632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This</a:t>
            </a:r>
            <a:r>
              <a:rPr lang="en-GB" baseline="0" dirty="0"/>
              <a:t> slide is animated and follows the same structure as the previous slide, but this time an even number is combined with another even number. Talk about what happens and compare with the previous slide.</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409757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 the episode. Look at the </a:t>
            </a:r>
            <a:r>
              <a:rPr lang="en-GB" baseline="0" dirty="0" err="1"/>
              <a:t>Numberblocks</a:t>
            </a:r>
            <a:r>
              <a:rPr lang="en-GB" baseline="0" dirty="0"/>
              <a:t> on this slide. Which Numberblocks were in the Odd Blocks team? Which were in the Even Tops team? What do you notice about the odd and even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10970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Sort</a:t>
            </a:r>
            <a:r>
              <a:rPr lang="en-GB" baseline="0" dirty="0"/>
              <a:t> the teams into Odd Blocks and Even Tops</a:t>
            </a:r>
          </a:p>
          <a:p>
            <a:r>
              <a:rPr lang="en-GB" baseline="0" dirty="0"/>
              <a:t>Put a set of Numberblocks (made with linking cubes) into a feely bag. Invite the children to put in their hand and explore the shapes. Can you pick out an Odd Block? Who can pick out an Even Top?</a:t>
            </a:r>
          </a:p>
          <a:p>
            <a:r>
              <a:rPr lang="en-GB" baseline="0" dirty="0"/>
              <a:t>How do you know which is which?</a:t>
            </a:r>
          </a:p>
          <a:p>
            <a:endParaRPr lang="en-GB" baseline="0" dirty="0"/>
          </a:p>
          <a:p>
            <a:r>
              <a:rPr lang="en-GB" baseline="0" dirty="0"/>
              <a:t>This slide is animated:</a:t>
            </a:r>
          </a:p>
          <a:p>
            <a:endParaRPr lang="en-GB" baseline="0" dirty="0"/>
          </a:p>
          <a:p>
            <a:r>
              <a:rPr lang="en-GB" baseline="0" dirty="0"/>
              <a:t>Discuss which team each block should go in. Have 3D versions of the Numberblocks available to demonstrate rotations to check flat tops.</a:t>
            </a: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77240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xmlns=""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xmlns=""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r>
              <a:rPr lang="en-GB" dirty="0"/>
              <a:t/>
            </a:r>
            <a:br>
              <a:rPr lang="en-GB" dirty="0"/>
            </a:br>
            <a:r>
              <a:rPr lang="en-GB" dirty="0"/>
              <a:t>[Name]</a:t>
            </a:r>
            <a:endParaRPr lang="en-US" dirty="0"/>
          </a:p>
        </p:txBody>
      </p:sp>
      <p:sp>
        <p:nvSpPr>
          <p:cNvPr id="4" name="Date Placeholder 3">
            <a:extLst>
              <a:ext uri="{FF2B5EF4-FFF2-40B4-BE49-F238E27FC236}">
                <a16:creationId xmlns:a16="http://schemas.microsoft.com/office/drawing/2014/main" xmlns="" id="{8A0842E8-EF05-4F86-BECC-D7DFE17EF6AE}"/>
              </a:ext>
            </a:extLst>
          </p:cNvPr>
          <p:cNvSpPr>
            <a:spLocks noGrp="1"/>
          </p:cNvSpPr>
          <p:nvPr>
            <p:ph type="dt" sz="half" idx="10"/>
          </p:nvPr>
        </p:nvSpPr>
        <p:spPr/>
        <p:txBody>
          <a:bodyPr/>
          <a:lstStyle/>
          <a:p>
            <a:fld id="{A9C2CB67-6008-4C65-B386-40B2CDC997BB}" type="datetimeFigureOut">
              <a:rPr lang="en-GB" smtClean="0"/>
              <a:t>18/01/2019</a:t>
            </a:fld>
            <a:endParaRPr lang="en-GB"/>
          </a:p>
        </p:txBody>
      </p:sp>
      <p:sp>
        <p:nvSpPr>
          <p:cNvPr id="5" name="Footer Placeholder 4">
            <a:extLst>
              <a:ext uri="{FF2B5EF4-FFF2-40B4-BE49-F238E27FC236}">
                <a16:creationId xmlns:a16="http://schemas.microsoft.com/office/drawing/2014/main" xmlns=""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xmlns=""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xmlns=""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xmlns="" id="{0E26DC5D-B7B7-4358-B549-07DDEC04208F}"/>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F34B169-94DE-4C1B-B426-4BD59F2810BD}"/>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8" name="Footer Placeholder 7">
            <a:extLst>
              <a:ext uri="{FF2B5EF4-FFF2-40B4-BE49-F238E27FC236}">
                <a16:creationId xmlns:a16="http://schemas.microsoft.com/office/drawing/2014/main" xmlns=""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C91C15A-B458-447E-B35B-29FD8647C9CB}"/>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4" name="Footer Placeholder 3">
            <a:extLst>
              <a:ext uri="{FF2B5EF4-FFF2-40B4-BE49-F238E27FC236}">
                <a16:creationId xmlns:a16="http://schemas.microsoft.com/office/drawing/2014/main" xmlns=""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60B89C6-7B27-4F1E-B8FA-149C3C9F8A86}"/>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6" name="Footer Placeholder 5">
            <a:extLst>
              <a:ext uri="{FF2B5EF4-FFF2-40B4-BE49-F238E27FC236}">
                <a16:creationId xmlns:a16="http://schemas.microsoft.com/office/drawing/2014/main" xmlns=""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5956E6C-B5A0-40D4-B724-27E8D9E3D2DA}"/>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6" name="Footer Placeholder 5">
            <a:extLst>
              <a:ext uri="{FF2B5EF4-FFF2-40B4-BE49-F238E27FC236}">
                <a16:creationId xmlns:a16="http://schemas.microsoft.com/office/drawing/2014/main" xmlns=""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DCFD83C-56A3-464D-B748-25E48486F3D9}"/>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xmlns=""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xmlns=""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xmlns=""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r>
              <a:rPr lang="en-GB" dirty="0"/>
              <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xmlns=""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xmlns=""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xmlns=""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xmlns="" id="{FBD19CE6-81F4-4836-9041-C3B6E59CFE13}"/>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xmlns=""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xmlns=""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xmlns=""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xmlns=""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xmlns=""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xmlns=""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xmlns=""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xmlns=""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xmlns=""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xmlns=""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xmlns=""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xmlns="" id="{8A0842E8-EF05-4F86-BECC-D7DFE17EF6AE}"/>
              </a:ext>
            </a:extLst>
          </p:cNvPr>
          <p:cNvSpPr>
            <a:spLocks noGrp="1"/>
          </p:cNvSpPr>
          <p:nvPr>
            <p:ph type="dt" sz="half" idx="10"/>
          </p:nvPr>
        </p:nvSpPr>
        <p:spPr/>
        <p:txBody>
          <a:bodyPr/>
          <a:lstStyle/>
          <a:p>
            <a:fld id="{A9C2CB67-6008-4C65-B386-40B2CDC997BB}" type="datetimeFigureOut">
              <a:rPr lang="en-GB" smtClean="0"/>
              <a:t>18/01/2019</a:t>
            </a:fld>
            <a:endParaRPr lang="en-GB"/>
          </a:p>
        </p:txBody>
      </p:sp>
      <p:sp>
        <p:nvSpPr>
          <p:cNvPr id="5" name="Footer Placeholder 4">
            <a:extLst>
              <a:ext uri="{FF2B5EF4-FFF2-40B4-BE49-F238E27FC236}">
                <a16:creationId xmlns:a16="http://schemas.microsoft.com/office/drawing/2014/main" xmlns=""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xmlns=""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xmlns=""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xmlns="" id="{6C23A859-6B35-4AC3-915C-EFCEC498CA8E}"/>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xmlns=""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xmlns=""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xmlns="" id="{6C23A859-6B35-4AC3-915C-EFCEC498CA8E}"/>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xmlns=""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xmlns=""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xmlns=""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B23DD9B7-E31B-4E6B-940F-DB21BA8FB791}"/>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584EE76-BB39-4D25-A025-555DB86D0071}"/>
              </a:ext>
            </a:extLst>
          </p:cNvPr>
          <p:cNvSpPr>
            <a:spLocks noGrp="1"/>
          </p:cNvSpPr>
          <p:nvPr>
            <p:ph type="dt" sz="half" idx="10"/>
          </p:nvPr>
        </p:nvSpPr>
        <p:spPr/>
        <p:txBody>
          <a:bodyPr/>
          <a:lstStyle/>
          <a:p>
            <a:fld id="{A9C2CB67-6008-4C65-B386-40B2CDC997BB}" type="datetimeFigureOut">
              <a:rPr lang="en-GB" smtClean="0"/>
              <a:t>18/01/2019</a:t>
            </a:fld>
            <a:endParaRPr lang="en-GB"/>
          </a:p>
        </p:txBody>
      </p:sp>
      <p:sp>
        <p:nvSpPr>
          <p:cNvPr id="4" name="Footer Placeholder 3">
            <a:extLst>
              <a:ext uri="{FF2B5EF4-FFF2-40B4-BE49-F238E27FC236}">
                <a16:creationId xmlns:a16="http://schemas.microsoft.com/office/drawing/2014/main" xmlns=""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xmlns=""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632BDA4-9E4E-4F52-85D5-5FA27BBD8932}"/>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xmlns=""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DA9ABEA-CA26-4451-9AAB-8FED1CAE9D8C}"/>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6" name="Footer Placeholder 5">
            <a:extLst>
              <a:ext uri="{FF2B5EF4-FFF2-40B4-BE49-F238E27FC236}">
                <a16:creationId xmlns:a16="http://schemas.microsoft.com/office/drawing/2014/main" xmlns=""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3.xml"/><Relationship Id="rId8" Type="http://schemas.openxmlformats.org/officeDocument/2006/relationships/image" Target="../media/image1.png"/><Relationship Id="rId9" Type="http://schemas.openxmlformats.org/officeDocument/2006/relationships/image" Target="../media/image2.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xmlns=""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xmlns=""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r>
              <a:rPr lang="en-GB" dirty="0"/>
              <a:t/>
            </a:r>
            <a:br>
              <a:rPr lang="en-GB" dirty="0"/>
            </a:br>
            <a:r>
              <a:rPr lang="en-GB" dirty="0"/>
              <a:t>[Name]</a:t>
            </a:r>
            <a:endParaRPr lang="en-US" dirty="0"/>
          </a:p>
        </p:txBody>
      </p:sp>
      <p:sp>
        <p:nvSpPr>
          <p:cNvPr id="4" name="Date Placeholder 3">
            <a:extLst>
              <a:ext uri="{FF2B5EF4-FFF2-40B4-BE49-F238E27FC236}">
                <a16:creationId xmlns:a16="http://schemas.microsoft.com/office/drawing/2014/main" xmlns=""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18/01/2019</a:t>
            </a:fld>
            <a:endParaRPr lang="en-GB"/>
          </a:p>
        </p:txBody>
      </p:sp>
      <p:sp>
        <p:nvSpPr>
          <p:cNvPr id="5" name="Footer Placeholder 4">
            <a:extLst>
              <a:ext uri="{FF2B5EF4-FFF2-40B4-BE49-F238E27FC236}">
                <a16:creationId xmlns:a16="http://schemas.microsoft.com/office/drawing/2014/main" xmlns=""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xmlns=""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xmlns=""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xmlns="" id="{52E9EA9B-79AD-4178-9213-5306D8184E48}"/>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xmlns=""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xmlns=""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xmlns=""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xmlns=""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xmlns=""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xmlns=""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r>
              <a:rPr lang="en-GB">
                <a:solidFill>
                  <a:prstClr val="white"/>
                </a:solidFill>
              </a:rPr>
              <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xmlns="" id="{4A3A955A-1BBD-487C-BDB7-60EE8D4778B2}"/>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10.png"/><Relationship Id="rId8"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5.png"/><Relationship Id="rId8" Type="http://schemas.openxmlformats.org/officeDocument/2006/relationships/image" Target="../media/image12.png"/><Relationship Id="rId9" Type="http://schemas.openxmlformats.org/officeDocument/2006/relationships/image" Target="../media/image16.png"/><Relationship Id="rId10"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xmlns=""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xmlns="" id="{8F245EBA-CC2C-4115-BB37-E58ED6375191}"/>
              </a:ext>
            </a:extLst>
          </p:cNvPr>
          <p:cNvSpPr>
            <a:spLocks noGrp="1"/>
          </p:cNvSpPr>
          <p:nvPr>
            <p:ph type="subTitle" idx="1"/>
          </p:nvPr>
        </p:nvSpPr>
        <p:spPr/>
        <p:txBody>
          <a:bodyPr/>
          <a:lstStyle/>
          <a:p>
            <a:r>
              <a:rPr lang="en-GB" dirty="0"/>
              <a:t>Support Materials</a:t>
            </a:r>
          </a:p>
          <a:p>
            <a:r>
              <a:rPr lang="en-GB" dirty="0"/>
              <a:t>Series 2, Episode 11</a:t>
            </a:r>
          </a:p>
          <a:p>
            <a:r>
              <a:rPr lang="en-GB" dirty="0"/>
              <a:t>Odds and Evens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5" name="Rectangle: Rounded Corners 4">
            <a:extLst>
              <a:ext uri="{FF2B5EF4-FFF2-40B4-BE49-F238E27FC236}">
                <a16:creationId xmlns:a16="http://schemas.microsoft.com/office/drawing/2014/main" xmlns="" id="{125AE495-466D-42EA-8B39-4CF582BDB270}"/>
              </a:ext>
            </a:extLst>
          </p:cNvPr>
          <p:cNvSpPr>
            <a:spLocks noChangeAspect="1"/>
          </p:cNvSpPr>
          <p:nvPr/>
        </p:nvSpPr>
        <p:spPr>
          <a:xfrm>
            <a:off x="480815" y="4364665"/>
            <a:ext cx="1913862" cy="187133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xmlns="" id="{4C68491A-0424-445F-BA1E-B5052181F602}"/>
              </a:ext>
            </a:extLst>
          </p:cNvPr>
          <p:cNvGrpSpPr>
            <a:grpSpLocks noChangeAspect="1"/>
          </p:cNvGrpSpPr>
          <p:nvPr/>
        </p:nvGrpSpPr>
        <p:grpSpPr>
          <a:xfrm>
            <a:off x="3515831" y="4364665"/>
            <a:ext cx="3827724" cy="1871330"/>
            <a:chOff x="279989" y="1773534"/>
            <a:chExt cx="1913862" cy="935665"/>
          </a:xfrm>
        </p:grpSpPr>
        <p:sp>
          <p:nvSpPr>
            <p:cNvPr id="7" name="Rectangle: Rounded Corners 6">
              <a:extLst>
                <a:ext uri="{FF2B5EF4-FFF2-40B4-BE49-F238E27FC236}">
                  <a16:creationId xmlns:a16="http://schemas.microsoft.com/office/drawing/2014/main" xmlns="" id="{420CF882-A758-4DA1-8DB8-0C2C48F97953}"/>
                </a:ext>
              </a:extLst>
            </p:cNvPr>
            <p:cNvSpPr/>
            <p:nvPr/>
          </p:nvSpPr>
          <p:spPr>
            <a:xfrm>
              <a:off x="1236920" y="1773534"/>
              <a:ext cx="956931" cy="935665"/>
            </a:xfrm>
            <a:prstGeom prst="roundRect">
              <a:avLst/>
            </a:prstGeom>
            <a:solidFill>
              <a:srgbClr val="EF88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xmlns="" id="{A4AD248B-BEF7-40F5-A71A-1E8024FC2B93}"/>
                </a:ext>
              </a:extLst>
            </p:cNvPr>
            <p:cNvSpPr/>
            <p:nvPr/>
          </p:nvSpPr>
          <p:spPr>
            <a:xfrm>
              <a:off x="279989" y="1773534"/>
              <a:ext cx="956931" cy="935665"/>
            </a:xfrm>
            <a:prstGeom prst="roundRect">
              <a:avLst/>
            </a:prstGeom>
            <a:solidFill>
              <a:srgbClr val="EF88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xmlns="" id="{65CB47C1-AB50-4679-8963-B85B8C866A8C}"/>
              </a:ext>
            </a:extLst>
          </p:cNvPr>
          <p:cNvGrpSpPr/>
          <p:nvPr/>
        </p:nvGrpSpPr>
        <p:grpSpPr>
          <a:xfrm>
            <a:off x="3522439" y="2493335"/>
            <a:ext cx="3840166" cy="3742660"/>
            <a:chOff x="9848426" y="2493335"/>
            <a:chExt cx="3840166" cy="3742660"/>
          </a:xfrm>
          <a:solidFill>
            <a:srgbClr val="D9C512"/>
          </a:solidFill>
        </p:grpSpPr>
        <p:grpSp>
          <p:nvGrpSpPr>
            <p:cNvPr id="14" name="Group 13">
              <a:extLst>
                <a:ext uri="{FF2B5EF4-FFF2-40B4-BE49-F238E27FC236}">
                  <a16:creationId xmlns:a16="http://schemas.microsoft.com/office/drawing/2014/main" xmlns="" id="{1AD4180C-38A7-4CBC-9E8F-473D1545E507}"/>
                </a:ext>
              </a:extLst>
            </p:cNvPr>
            <p:cNvGrpSpPr>
              <a:grpSpLocks noChangeAspect="1"/>
            </p:cNvGrpSpPr>
            <p:nvPr/>
          </p:nvGrpSpPr>
          <p:grpSpPr>
            <a:xfrm>
              <a:off x="9848426" y="4364665"/>
              <a:ext cx="3827724" cy="1871330"/>
              <a:chOff x="279989" y="1773534"/>
              <a:chExt cx="1913862" cy="935665"/>
            </a:xfrm>
            <a:grpFill/>
          </p:grpSpPr>
          <p:sp>
            <p:nvSpPr>
              <p:cNvPr id="16" name="Rectangle: Rounded Corners 15">
                <a:extLst>
                  <a:ext uri="{FF2B5EF4-FFF2-40B4-BE49-F238E27FC236}">
                    <a16:creationId xmlns:a16="http://schemas.microsoft.com/office/drawing/2014/main" xmlns="" id="{614B687F-E18A-4257-A3D8-0360A8D77685}"/>
                  </a:ext>
                </a:extLst>
              </p:cNvPr>
              <p:cNvSpPr/>
              <p:nvPr/>
            </p:nvSpPr>
            <p:spPr>
              <a:xfrm>
                <a:off x="1236920" y="177353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xmlns="" id="{B5F1B197-C6D2-4347-AC87-FA6F303B6D23}"/>
                  </a:ext>
                </a:extLst>
              </p:cNvPr>
              <p:cNvSpPr/>
              <p:nvPr/>
            </p:nvSpPr>
            <p:spPr>
              <a:xfrm>
                <a:off x="279989" y="177353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Rounded Corners 14">
              <a:extLst>
                <a:ext uri="{FF2B5EF4-FFF2-40B4-BE49-F238E27FC236}">
                  <a16:creationId xmlns:a16="http://schemas.microsoft.com/office/drawing/2014/main" xmlns="" id="{C82AE640-4EF3-4DDE-B37B-63BDA4DA3BCF}"/>
                </a:ext>
              </a:extLst>
            </p:cNvPr>
            <p:cNvSpPr/>
            <p:nvPr/>
          </p:nvSpPr>
          <p:spPr>
            <a:xfrm>
              <a:off x="11774730" y="2493335"/>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xmlns="" id="{1CDC14B0-9190-4F2B-BC2A-83E335E25C9B}"/>
              </a:ext>
            </a:extLst>
          </p:cNvPr>
          <p:cNvGrpSpPr/>
          <p:nvPr/>
        </p:nvGrpSpPr>
        <p:grpSpPr>
          <a:xfrm>
            <a:off x="7714344" y="2493335"/>
            <a:ext cx="3840166" cy="3742660"/>
            <a:chOff x="9848426" y="2493335"/>
            <a:chExt cx="3840166" cy="3742660"/>
          </a:xfrm>
          <a:solidFill>
            <a:srgbClr val="D9C512"/>
          </a:solidFill>
        </p:grpSpPr>
        <p:grpSp>
          <p:nvGrpSpPr>
            <p:cNvPr id="19" name="Group 18">
              <a:extLst>
                <a:ext uri="{FF2B5EF4-FFF2-40B4-BE49-F238E27FC236}">
                  <a16:creationId xmlns:a16="http://schemas.microsoft.com/office/drawing/2014/main" xmlns="" id="{5CB2DDB8-08B4-4A1D-869D-DA7D4441A685}"/>
                </a:ext>
              </a:extLst>
            </p:cNvPr>
            <p:cNvGrpSpPr>
              <a:grpSpLocks noChangeAspect="1"/>
            </p:cNvGrpSpPr>
            <p:nvPr/>
          </p:nvGrpSpPr>
          <p:grpSpPr>
            <a:xfrm>
              <a:off x="9848426" y="4364665"/>
              <a:ext cx="3827724" cy="1871330"/>
              <a:chOff x="279989" y="1773534"/>
              <a:chExt cx="1913862" cy="935665"/>
            </a:xfrm>
            <a:grpFill/>
          </p:grpSpPr>
          <p:sp>
            <p:nvSpPr>
              <p:cNvPr id="21" name="Rectangle: Rounded Corners 20">
                <a:extLst>
                  <a:ext uri="{FF2B5EF4-FFF2-40B4-BE49-F238E27FC236}">
                    <a16:creationId xmlns:a16="http://schemas.microsoft.com/office/drawing/2014/main" xmlns="" id="{B995379F-B356-4D0F-BEAB-6D61FDE16586}"/>
                  </a:ext>
                </a:extLst>
              </p:cNvPr>
              <p:cNvSpPr/>
              <p:nvPr/>
            </p:nvSpPr>
            <p:spPr>
              <a:xfrm>
                <a:off x="1236920" y="177353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xmlns="" id="{25B97E7F-929A-4CC9-A130-FDFA1B2E1AD3}"/>
                  </a:ext>
                </a:extLst>
              </p:cNvPr>
              <p:cNvSpPr/>
              <p:nvPr/>
            </p:nvSpPr>
            <p:spPr>
              <a:xfrm>
                <a:off x="279989" y="177353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Rounded Corners 19">
              <a:extLst>
                <a:ext uri="{FF2B5EF4-FFF2-40B4-BE49-F238E27FC236}">
                  <a16:creationId xmlns:a16="http://schemas.microsoft.com/office/drawing/2014/main" xmlns="" id="{6DEF6A20-B6F6-4969-9774-FAAA0D682CC7}"/>
                </a:ext>
              </a:extLst>
            </p:cNvPr>
            <p:cNvSpPr/>
            <p:nvPr/>
          </p:nvSpPr>
          <p:spPr>
            <a:xfrm>
              <a:off x="11774730" y="2493335"/>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extLst>
              <a:ext uri="{FF2B5EF4-FFF2-40B4-BE49-F238E27FC236}">
                <a16:creationId xmlns:a16="http://schemas.microsoft.com/office/drawing/2014/main" xmlns="" id="{FB54D704-795E-4DB9-B67E-265EC68200C1}"/>
              </a:ext>
            </a:extLst>
          </p:cNvPr>
          <p:cNvSpPr/>
          <p:nvPr/>
        </p:nvSpPr>
        <p:spPr>
          <a:xfrm>
            <a:off x="4190400"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5" name="Oval 24">
            <a:extLst>
              <a:ext uri="{FF2B5EF4-FFF2-40B4-BE49-F238E27FC236}">
                <a16:creationId xmlns:a16="http://schemas.microsoft.com/office/drawing/2014/main" xmlns="" id="{FA36FD9F-E060-475B-AF55-8203BC8E5618}"/>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90451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45833E-6 4.81481E-6 C 0.08333 -0.11551 0.16693 -0.23033 0.23463 -0.27547 C 0.30234 -0.32038 0.3539 -0.29607 0.40612 -0.27153 " pathEditMode="relative" rAng="0" ptsTypes="AAA">
                                      <p:cBhvr>
                                        <p:cTn id="6" dur="2000" fill="hold"/>
                                        <p:tgtEl>
                                          <p:spTgt spid="5"/>
                                        </p:tgtEl>
                                        <p:attrNameLst>
                                          <p:attrName>ppt_x</p:attrName>
                                          <p:attrName>ppt_y</p:attrName>
                                        </p:attrNameLst>
                                      </p:cBhvr>
                                      <p:rCtr x="20299" y="-15046"/>
                                    </p:animMotion>
                                  </p:childTnLst>
                                </p:cTn>
                              </p:par>
                            </p:childTnLst>
                          </p:cTn>
                        </p:par>
                        <p:par>
                          <p:cTn id="7" fill="hold">
                            <p:stCondLst>
                              <p:cond delay="2000"/>
                            </p:stCondLst>
                            <p:childTnLst>
                              <p:par>
                                <p:cTn id="8" presetID="1" presetClass="entr" presetSubtype="0" fill="hold"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3000"/>
                            </p:stCondLst>
                            <p:childTnLst>
                              <p:par>
                                <p:cTn id="11" presetID="0" presetClass="path" presetSubtype="0" accel="50000" decel="50000" fill="hold" nodeType="afterEffect">
                                  <p:stCondLst>
                                    <p:cond delay="0"/>
                                  </p:stCondLst>
                                  <p:childTnLst>
                                    <p:animMotion origin="layout" path="M -4.16667E-6 -2.59259E-6 C 0.07006 -0.05995 0.14102 -0.12014 0.19883 -0.11921 C 0.25638 -0.11828 0.29896 -0.05995 0.34441 0.00232 " pathEditMode="relative" rAng="0" ptsTypes="AAA">
                                      <p:cBhvr>
                                        <p:cTn id="12" dur="2000" fill="hold"/>
                                        <p:tgtEl>
                                          <p:spTgt spid="13"/>
                                        </p:tgtEl>
                                        <p:attrNameLst>
                                          <p:attrName>ppt_x</p:attrName>
                                          <p:attrName>ppt_y</p:attrName>
                                        </p:attrNameLst>
                                      </p:cBhvr>
                                      <p:rCtr x="17214" y="-5856"/>
                                    </p:animMotion>
                                  </p:childTnLst>
                                </p:cTn>
                              </p:par>
                            </p:childTnLst>
                          </p:cTn>
                        </p:par>
                        <p:par>
                          <p:cTn id="13" fill="hold">
                            <p:stCondLst>
                              <p:cond delay="5000"/>
                            </p:stCondLst>
                            <p:childTnLst>
                              <p:par>
                                <p:cTn id="14" presetID="1" presetClass="exit" presetSubtype="0" fill="hold" nodeType="after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EB0F324A-69AD-42A4-96C6-041DC4148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grpSp>
        <p:nvGrpSpPr>
          <p:cNvPr id="2" name="Group 1">
            <a:extLst>
              <a:ext uri="{FF2B5EF4-FFF2-40B4-BE49-F238E27FC236}">
                <a16:creationId xmlns:a16="http://schemas.microsoft.com/office/drawing/2014/main" xmlns="" id="{BBEF23C4-4582-44EE-9E19-60D57BC3F164}"/>
              </a:ext>
            </a:extLst>
          </p:cNvPr>
          <p:cNvGrpSpPr/>
          <p:nvPr/>
        </p:nvGrpSpPr>
        <p:grpSpPr>
          <a:xfrm>
            <a:off x="1192580" y="4470990"/>
            <a:ext cx="3827724" cy="1871330"/>
            <a:chOff x="1192580" y="4470990"/>
            <a:chExt cx="3827724" cy="1871330"/>
          </a:xfrm>
        </p:grpSpPr>
        <p:sp>
          <p:nvSpPr>
            <p:cNvPr id="5" name="Rectangle: Rounded Corners 4">
              <a:extLst>
                <a:ext uri="{FF2B5EF4-FFF2-40B4-BE49-F238E27FC236}">
                  <a16:creationId xmlns:a16="http://schemas.microsoft.com/office/drawing/2014/main" xmlns="" id="{B58EB35B-4B3E-4A0C-B7BC-CD0ED379C031}"/>
                </a:ext>
              </a:extLst>
            </p:cNvPr>
            <p:cNvSpPr/>
            <p:nvPr/>
          </p:nvSpPr>
          <p:spPr>
            <a:xfrm>
              <a:off x="3106442"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xmlns="" id="{68FADA47-C5AF-412B-AAF6-AA75B9849111}"/>
                </a:ext>
              </a:extLst>
            </p:cNvPr>
            <p:cNvSpPr/>
            <p:nvPr/>
          </p:nvSpPr>
          <p:spPr>
            <a:xfrm>
              <a:off x="1192580"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xmlns="" id="{073432FB-F152-4DC8-98FD-0F7EF94EBF8B}"/>
              </a:ext>
            </a:extLst>
          </p:cNvPr>
          <p:cNvGrpSpPr/>
          <p:nvPr/>
        </p:nvGrpSpPr>
        <p:grpSpPr>
          <a:xfrm>
            <a:off x="6402533" y="4470990"/>
            <a:ext cx="3827724" cy="1871330"/>
            <a:chOff x="6402533" y="4470990"/>
            <a:chExt cx="3827724" cy="1871330"/>
          </a:xfrm>
        </p:grpSpPr>
        <p:sp>
          <p:nvSpPr>
            <p:cNvPr id="7" name="Rectangle: Rounded Corners 6">
              <a:extLst>
                <a:ext uri="{FF2B5EF4-FFF2-40B4-BE49-F238E27FC236}">
                  <a16:creationId xmlns:a16="http://schemas.microsoft.com/office/drawing/2014/main" xmlns="" id="{E0795019-360A-4EFE-8133-997C90A35EB4}"/>
                </a:ext>
              </a:extLst>
            </p:cNvPr>
            <p:cNvSpPr/>
            <p:nvPr/>
          </p:nvSpPr>
          <p:spPr>
            <a:xfrm>
              <a:off x="8316395"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xmlns="" id="{E33B447F-7BED-4FA4-AA0E-48790FF43781}"/>
                </a:ext>
              </a:extLst>
            </p:cNvPr>
            <p:cNvSpPr/>
            <p:nvPr/>
          </p:nvSpPr>
          <p:spPr>
            <a:xfrm>
              <a:off x="6402533"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xmlns="" id="{32E505D0-A2CC-40FB-AF9D-0A1B52791389}"/>
              </a:ext>
            </a:extLst>
          </p:cNvPr>
          <p:cNvGrpSpPr/>
          <p:nvPr/>
        </p:nvGrpSpPr>
        <p:grpSpPr>
          <a:xfrm>
            <a:off x="6402533" y="2584597"/>
            <a:ext cx="3827724" cy="3772785"/>
            <a:chOff x="6402533" y="2599660"/>
            <a:chExt cx="3827724" cy="3772785"/>
          </a:xfrm>
          <a:solidFill>
            <a:srgbClr val="3DC700"/>
          </a:solidFill>
        </p:grpSpPr>
        <p:grpSp>
          <p:nvGrpSpPr>
            <p:cNvPr id="19" name="Group 18">
              <a:extLst>
                <a:ext uri="{FF2B5EF4-FFF2-40B4-BE49-F238E27FC236}">
                  <a16:creationId xmlns:a16="http://schemas.microsoft.com/office/drawing/2014/main" xmlns="" id="{49E97FBE-9BBD-4032-B024-93945407701E}"/>
                </a:ext>
              </a:extLst>
            </p:cNvPr>
            <p:cNvGrpSpPr/>
            <p:nvPr/>
          </p:nvGrpSpPr>
          <p:grpSpPr>
            <a:xfrm>
              <a:off x="6402533" y="4501115"/>
              <a:ext cx="3827724" cy="1871330"/>
              <a:chOff x="6402533" y="4470990"/>
              <a:chExt cx="3827724" cy="1871330"/>
            </a:xfrm>
            <a:grpFill/>
          </p:grpSpPr>
          <p:sp>
            <p:nvSpPr>
              <p:cNvPr id="23" name="Rectangle: Rounded Corners 22">
                <a:extLst>
                  <a:ext uri="{FF2B5EF4-FFF2-40B4-BE49-F238E27FC236}">
                    <a16:creationId xmlns:a16="http://schemas.microsoft.com/office/drawing/2014/main" xmlns="" id="{658E83CD-1583-4942-924A-19237824E9B9}"/>
                  </a:ext>
                </a:extLst>
              </p:cNvPr>
              <p:cNvSpPr/>
              <p:nvPr/>
            </p:nvSpPr>
            <p:spPr>
              <a:xfrm>
                <a:off x="8316395"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xmlns="" id="{00E1D93A-E393-44C3-8DD5-CD12376F627B}"/>
                  </a:ext>
                </a:extLst>
              </p:cNvPr>
              <p:cNvSpPr/>
              <p:nvPr/>
            </p:nvSpPr>
            <p:spPr>
              <a:xfrm>
                <a:off x="6402533"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xmlns="" id="{64861F68-9094-4DF5-A465-0743FA067FF4}"/>
                </a:ext>
              </a:extLst>
            </p:cNvPr>
            <p:cNvGrpSpPr/>
            <p:nvPr/>
          </p:nvGrpSpPr>
          <p:grpSpPr>
            <a:xfrm>
              <a:off x="6402533" y="2599660"/>
              <a:ext cx="3827724" cy="1871330"/>
              <a:chOff x="6402533" y="4470990"/>
              <a:chExt cx="3827724" cy="1871330"/>
            </a:xfrm>
            <a:grpFill/>
          </p:grpSpPr>
          <p:sp>
            <p:nvSpPr>
              <p:cNvPr id="21" name="Rectangle: Rounded Corners 20">
                <a:extLst>
                  <a:ext uri="{FF2B5EF4-FFF2-40B4-BE49-F238E27FC236}">
                    <a16:creationId xmlns:a16="http://schemas.microsoft.com/office/drawing/2014/main" xmlns="" id="{576CD954-9900-4CE6-8788-4B8F0FCB2D85}"/>
                  </a:ext>
                </a:extLst>
              </p:cNvPr>
              <p:cNvSpPr/>
              <p:nvPr/>
            </p:nvSpPr>
            <p:spPr>
              <a:xfrm>
                <a:off x="8316395"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xmlns="" id="{0E6F6EEF-17BF-4EDF-A3E4-30F5AD557681}"/>
                  </a:ext>
                </a:extLst>
              </p:cNvPr>
              <p:cNvSpPr/>
              <p:nvPr/>
            </p:nvSpPr>
            <p:spPr>
              <a:xfrm>
                <a:off x="6402533"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6" name="Rectangle 15">
            <a:extLst>
              <a:ext uri="{FF2B5EF4-FFF2-40B4-BE49-F238E27FC236}">
                <a16:creationId xmlns:a16="http://schemas.microsoft.com/office/drawing/2014/main" xmlns="" id="{97A667CD-7D1A-4DEF-9FCA-3557A1EACE66}"/>
              </a:ext>
            </a:extLst>
          </p:cNvPr>
          <p:cNvSpPr/>
          <p:nvPr/>
        </p:nvSpPr>
        <p:spPr>
          <a:xfrm>
            <a:off x="4190400" y="652379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5" name="Oval 24">
            <a:extLst>
              <a:ext uri="{FF2B5EF4-FFF2-40B4-BE49-F238E27FC236}">
                <a16:creationId xmlns:a16="http://schemas.microsoft.com/office/drawing/2014/main" xmlns="" id="{55B3ED31-2479-414E-AA56-F86CFFB21483}"/>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79215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11111E-6 C 0.07148 -0.15787 0.14323 -0.31482 0.21445 -0.36065 C 0.28567 -0.40671 0.35638 -0.34074 0.42747 -0.27546 " pathEditMode="relative" rAng="0" ptsTypes="AAA">
                                      <p:cBhvr>
                                        <p:cTn id="6" dur="2000" fill="hold"/>
                                        <p:tgtEl>
                                          <p:spTgt spid="2"/>
                                        </p:tgtEl>
                                        <p:attrNameLst>
                                          <p:attrName>ppt_x</p:attrName>
                                          <p:attrName>ppt_y</p:attrName>
                                        </p:attrNameLst>
                                      </p:cBhvr>
                                      <p:rCtr x="21367" y="-18819"/>
                                    </p:animMotion>
                                  </p:childTnLst>
                                </p:cTn>
                              </p:par>
                            </p:childTnLst>
                          </p:cTn>
                        </p:par>
                        <p:par>
                          <p:cTn id="7" fill="hold">
                            <p:stCondLst>
                              <p:cond delay="2000"/>
                            </p:stCondLst>
                            <p:childTnLst>
                              <p:par>
                                <p:cTn id="8" presetID="1" presetClass="entr" presetSubtype="0"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par>
                                <p:cTn id="10" presetID="0" presetClass="path" presetSubtype="0" accel="50000" decel="50000" fill="hold" nodeType="withEffect">
                                  <p:stCondLst>
                                    <p:cond delay="1000"/>
                                  </p:stCondLst>
                                  <p:childTnLst>
                                    <p:animMotion origin="layout" path="M -2.5E-6 3.33333E-6 C -0.07239 -0.22431 -0.14453 -0.44838 -0.21562 -0.44885 C -0.28672 -0.44908 -0.35677 -0.22593 -0.42656 -0.00278 " pathEditMode="relative" rAng="0" ptsTypes="AAA">
                                      <p:cBhvr>
                                        <p:cTn id="11" dur="2000" fill="hold"/>
                                        <p:tgtEl>
                                          <p:spTgt spid="18"/>
                                        </p:tgtEl>
                                        <p:attrNameLst>
                                          <p:attrName>ppt_x</p:attrName>
                                          <p:attrName>ppt_y</p:attrName>
                                        </p:attrNameLst>
                                      </p:cBhvr>
                                      <p:rCtr x="-21328" y="-2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xmlns="" id="{4CBDBFE0-B079-403B-A6E3-9AB0F94B0B31}"/>
              </a:ext>
            </a:extLst>
          </p:cNvPr>
          <p:cNvSpPr>
            <a:spLocks noGrp="1"/>
          </p:cNvSpPr>
          <p:nvPr>
            <p:ph type="subTitle" idx="1"/>
          </p:nvPr>
        </p:nvSpPr>
        <p:spPr>
          <a:xfrm>
            <a:off x="719999" y="1282047"/>
            <a:ext cx="10771275" cy="5227610"/>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Provide a feely bag of </a:t>
            </a:r>
            <a:r>
              <a:rPr lang="en-GB" sz="2400" dirty="0" err="1">
                <a:latin typeface="Myriad Pro"/>
              </a:rPr>
              <a:t>Numberblocks</a:t>
            </a:r>
            <a:r>
              <a:rPr lang="en-GB" sz="2400" dirty="0">
                <a:latin typeface="Myriad Pro"/>
              </a:rPr>
              <a:t> 1-10 as Even Tops or Odd Blocks on the ‘Magic Maths’ table. Provide two trays to sort the Odd Blocks and Even Tops.</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whether children actively find a partner when asked to do so. Look for examples when children are building a bridge and need to balance each side with the same number of blocks, or build a ramp where one end must be taller than the other end.</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Look for opportunities where children need to separate small world characters into two groups, e.g. people in buses, animals in fields. Model the phrase:</a:t>
            </a:r>
          </a:p>
          <a:p>
            <a:pPr>
              <a:lnSpc>
                <a:spcPct val="100000"/>
              </a:lnSpc>
              <a:spcBef>
                <a:spcPts val="0"/>
              </a:spcBef>
            </a:pPr>
            <a:endParaRPr lang="en-GB" sz="2400" dirty="0">
              <a:latin typeface="Myriad Pro"/>
            </a:endParaRPr>
          </a:p>
          <a:p>
            <a:pPr>
              <a:lnSpc>
                <a:spcPct val="100000"/>
              </a:lnSpc>
              <a:spcBef>
                <a:spcPts val="0"/>
              </a:spcBef>
            </a:pPr>
            <a:r>
              <a:rPr lang="en-GB" sz="2400" dirty="0">
                <a:latin typeface="Myriad Pro"/>
              </a:rPr>
              <a:t>	I wonder if we can put the same number in each field?</a:t>
            </a:r>
          </a:p>
          <a:p>
            <a:pPr>
              <a:lnSpc>
                <a:spcPct val="100000"/>
              </a:lnSpc>
              <a:spcBef>
                <a:spcPts val="1800"/>
              </a:spcBef>
            </a:pPr>
            <a:endParaRPr lang="en-GB" sz="2400" dirty="0">
              <a:latin typeface="Myriad Pro"/>
            </a:endParaRPr>
          </a:p>
          <a:p>
            <a:pPr>
              <a:lnSpc>
                <a:spcPct val="100000"/>
              </a:lnSpc>
              <a:spcBef>
                <a:spcPts val="1800"/>
              </a:spcBef>
            </a:pPr>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7D68B7BD-D504-4999-8DE2-A43005214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8" name="Rectangle 7">
            <a:extLst>
              <a:ext uri="{FF2B5EF4-FFF2-40B4-BE49-F238E27FC236}">
                <a16:creationId xmlns:a16="http://schemas.microsoft.com/office/drawing/2014/main" xmlns="" id="{1419E44A-3C7E-481B-8E63-4C6D18E73FEA}"/>
              </a:ext>
            </a:extLst>
          </p:cNvPr>
          <p:cNvSpPr/>
          <p:nvPr/>
        </p:nvSpPr>
        <p:spPr>
          <a:xfrm>
            <a:off x="4190400"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xmlns="" id="{C7183326-0E6B-4F45-AE63-5F40276126F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2268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xmlns="" id="{DDA53EE0-B40B-454F-A60A-34C135F59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104" name="Rectangle: Rounded Corners 103">
            <a:extLst>
              <a:ext uri="{FF2B5EF4-FFF2-40B4-BE49-F238E27FC236}">
                <a16:creationId xmlns:a16="http://schemas.microsoft.com/office/drawing/2014/main" xmlns="" id="{1D0DB74E-5F10-49DC-A11E-FDD9CDC079FE}"/>
              </a:ext>
            </a:extLst>
          </p:cNvPr>
          <p:cNvSpPr/>
          <p:nvPr/>
        </p:nvSpPr>
        <p:spPr>
          <a:xfrm>
            <a:off x="243519" y="286049"/>
            <a:ext cx="4657060" cy="618814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b="1" dirty="0">
              <a:solidFill>
                <a:schemeClr val="tx1"/>
              </a:solidFill>
              <a:latin typeface="Century Gothic" panose="020B0502020202020204" pitchFamily="34" charset="0"/>
            </a:endParaRPr>
          </a:p>
        </p:txBody>
      </p:sp>
      <p:sp>
        <p:nvSpPr>
          <p:cNvPr id="105" name="Rectangle: Rounded Corners 104">
            <a:extLst>
              <a:ext uri="{FF2B5EF4-FFF2-40B4-BE49-F238E27FC236}">
                <a16:creationId xmlns:a16="http://schemas.microsoft.com/office/drawing/2014/main" xmlns="" id="{8C79BCA7-4C08-4DF2-8DF8-8575E76F9356}"/>
              </a:ext>
            </a:extLst>
          </p:cNvPr>
          <p:cNvSpPr/>
          <p:nvPr/>
        </p:nvSpPr>
        <p:spPr>
          <a:xfrm>
            <a:off x="7222021" y="275931"/>
            <a:ext cx="4657060" cy="618814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D7A5FDEA-5E31-43D9-ACFF-D8B79D301281}"/>
              </a:ext>
            </a:extLst>
          </p:cNvPr>
          <p:cNvGrpSpPr/>
          <p:nvPr/>
        </p:nvGrpSpPr>
        <p:grpSpPr>
          <a:xfrm>
            <a:off x="5068043" y="2764459"/>
            <a:ext cx="1913862" cy="935666"/>
            <a:chOff x="-2799908" y="2961165"/>
            <a:chExt cx="1913862" cy="935666"/>
          </a:xfrm>
          <a:solidFill>
            <a:srgbClr val="FE8E07"/>
          </a:solidFill>
        </p:grpSpPr>
        <p:sp>
          <p:nvSpPr>
            <p:cNvPr id="7" name="Rectangle: Rounded Corners 6">
              <a:extLst>
                <a:ext uri="{FF2B5EF4-FFF2-40B4-BE49-F238E27FC236}">
                  <a16:creationId xmlns:a16="http://schemas.microsoft.com/office/drawing/2014/main" xmlns="" id="{C68C4D1E-8BA3-4335-B803-1D057CC9C410}"/>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xmlns="" id="{1D13E502-5E7A-443C-9D5C-E791B8053ABC}"/>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xmlns="" id="{D12E8FD8-7A9B-4543-8B06-EDDE31B5CCEA}"/>
              </a:ext>
            </a:extLst>
          </p:cNvPr>
          <p:cNvGrpSpPr/>
          <p:nvPr/>
        </p:nvGrpSpPr>
        <p:grpSpPr>
          <a:xfrm>
            <a:off x="5073358" y="2301926"/>
            <a:ext cx="1913862" cy="1871332"/>
            <a:chOff x="-2945222" y="3625700"/>
            <a:chExt cx="1913862" cy="1871332"/>
          </a:xfrm>
          <a:solidFill>
            <a:srgbClr val="F0EA19"/>
          </a:solidFill>
        </p:grpSpPr>
        <p:sp>
          <p:nvSpPr>
            <p:cNvPr id="10" name="Rectangle: Rounded Corners 9">
              <a:extLst>
                <a:ext uri="{FF2B5EF4-FFF2-40B4-BE49-F238E27FC236}">
                  <a16:creationId xmlns:a16="http://schemas.microsoft.com/office/drawing/2014/main" xmlns="" id="{37BC9D4F-05D2-4132-9B69-100C517D914F}"/>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xmlns="" id="{C19E5B1A-0F6F-4C5B-8F2D-2410EF66C671}"/>
                </a:ext>
              </a:extLst>
            </p:cNvPr>
            <p:cNvGrpSpPr/>
            <p:nvPr/>
          </p:nvGrpSpPr>
          <p:grpSpPr>
            <a:xfrm>
              <a:off x="-2945222" y="4561366"/>
              <a:ext cx="1913862" cy="935666"/>
              <a:chOff x="-2799908" y="2961165"/>
              <a:chExt cx="1913862" cy="935666"/>
            </a:xfrm>
            <a:grpFill/>
          </p:grpSpPr>
          <p:sp>
            <p:nvSpPr>
              <p:cNvPr id="12" name="Rectangle: Rounded Corners 11">
                <a:extLst>
                  <a:ext uri="{FF2B5EF4-FFF2-40B4-BE49-F238E27FC236}">
                    <a16:creationId xmlns:a16="http://schemas.microsoft.com/office/drawing/2014/main" xmlns="" id="{81A8B6AA-B0CB-4E39-A06E-F2C258B5F056}"/>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xmlns="" id="{FB334ED9-F024-40F4-B0FB-0B6E50DF094F}"/>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7" name="Group 66">
            <a:extLst>
              <a:ext uri="{FF2B5EF4-FFF2-40B4-BE49-F238E27FC236}">
                <a16:creationId xmlns:a16="http://schemas.microsoft.com/office/drawing/2014/main" xmlns="" id="{8F9F735C-4620-4C57-9E5E-ECAAB3908FEF}"/>
              </a:ext>
            </a:extLst>
          </p:cNvPr>
          <p:cNvGrpSpPr/>
          <p:nvPr/>
        </p:nvGrpSpPr>
        <p:grpSpPr>
          <a:xfrm>
            <a:off x="5128010" y="1557660"/>
            <a:ext cx="1932465" cy="3742677"/>
            <a:chOff x="2076007" y="701736"/>
            <a:chExt cx="1932465" cy="3742677"/>
          </a:xfrm>
          <a:solidFill>
            <a:srgbClr val="F02AA4"/>
          </a:solidFill>
        </p:grpSpPr>
        <p:grpSp>
          <p:nvGrpSpPr>
            <p:cNvPr id="68" name="Group 67">
              <a:extLst>
                <a:ext uri="{FF2B5EF4-FFF2-40B4-BE49-F238E27FC236}">
                  <a16:creationId xmlns:a16="http://schemas.microsoft.com/office/drawing/2014/main" xmlns="" id="{8026AFDC-4367-4454-9EEC-240A8046AD24}"/>
                </a:ext>
              </a:extLst>
            </p:cNvPr>
            <p:cNvGrpSpPr/>
            <p:nvPr/>
          </p:nvGrpSpPr>
          <p:grpSpPr>
            <a:xfrm>
              <a:off x="2089294" y="701737"/>
              <a:ext cx="1919178" cy="3742676"/>
              <a:chOff x="2089294" y="701737"/>
              <a:chExt cx="1919178" cy="3742676"/>
            </a:xfrm>
            <a:grpFill/>
          </p:grpSpPr>
          <p:grpSp>
            <p:nvGrpSpPr>
              <p:cNvPr id="70" name="Group 69">
                <a:extLst>
                  <a:ext uri="{FF2B5EF4-FFF2-40B4-BE49-F238E27FC236}">
                    <a16:creationId xmlns:a16="http://schemas.microsoft.com/office/drawing/2014/main" xmlns="" id="{4BDB8D50-79F8-40BC-AB78-8A8DB8B79BC0}"/>
                  </a:ext>
                </a:extLst>
              </p:cNvPr>
              <p:cNvGrpSpPr/>
              <p:nvPr/>
            </p:nvGrpSpPr>
            <p:grpSpPr>
              <a:xfrm>
                <a:off x="2089294" y="1637410"/>
                <a:ext cx="1919178" cy="2807003"/>
                <a:chOff x="2089294" y="1637410"/>
                <a:chExt cx="1919178" cy="2807003"/>
              </a:xfrm>
              <a:grpFill/>
            </p:grpSpPr>
            <p:sp>
              <p:nvSpPr>
                <p:cNvPr id="72" name="Rectangle: Rounded Corners 71">
                  <a:extLst>
                    <a:ext uri="{FF2B5EF4-FFF2-40B4-BE49-F238E27FC236}">
                      <a16:creationId xmlns:a16="http://schemas.microsoft.com/office/drawing/2014/main" xmlns="" id="{22FC5075-D5B9-43F9-90F4-01F5D78AE19B}"/>
                    </a:ext>
                  </a:extLst>
                </p:cNvPr>
                <p:cNvSpPr/>
                <p:nvPr/>
              </p:nvSpPr>
              <p:spPr>
                <a:xfrm>
                  <a:off x="3040910" y="163741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oup 72">
                  <a:extLst>
                    <a:ext uri="{FF2B5EF4-FFF2-40B4-BE49-F238E27FC236}">
                      <a16:creationId xmlns:a16="http://schemas.microsoft.com/office/drawing/2014/main" xmlns="" id="{343B8A79-2D87-4BEF-B6B5-C5781A75D3A9}"/>
                    </a:ext>
                  </a:extLst>
                </p:cNvPr>
                <p:cNvGrpSpPr/>
                <p:nvPr/>
              </p:nvGrpSpPr>
              <p:grpSpPr>
                <a:xfrm>
                  <a:off x="2094608" y="2573079"/>
                  <a:ext cx="1913864" cy="1871334"/>
                  <a:chOff x="939386" y="2328526"/>
                  <a:chExt cx="1913864" cy="1871334"/>
                </a:xfrm>
                <a:grpFill/>
              </p:grpSpPr>
              <p:grpSp>
                <p:nvGrpSpPr>
                  <p:cNvPr id="75" name="Group 74">
                    <a:extLst>
                      <a:ext uri="{FF2B5EF4-FFF2-40B4-BE49-F238E27FC236}">
                        <a16:creationId xmlns:a16="http://schemas.microsoft.com/office/drawing/2014/main" xmlns="" id="{E43F2F55-FCDC-412B-BAC1-CFC447FB76FB}"/>
                      </a:ext>
                    </a:extLst>
                  </p:cNvPr>
                  <p:cNvGrpSpPr/>
                  <p:nvPr/>
                </p:nvGrpSpPr>
                <p:grpSpPr>
                  <a:xfrm>
                    <a:off x="939388" y="2328528"/>
                    <a:ext cx="1913862" cy="1871332"/>
                    <a:chOff x="-2945222" y="3625700"/>
                    <a:chExt cx="1913862" cy="1871332"/>
                  </a:xfrm>
                  <a:grpFill/>
                </p:grpSpPr>
                <p:sp>
                  <p:nvSpPr>
                    <p:cNvPr id="77" name="Rectangle: Rounded Corners 76">
                      <a:extLst>
                        <a:ext uri="{FF2B5EF4-FFF2-40B4-BE49-F238E27FC236}">
                          <a16:creationId xmlns:a16="http://schemas.microsoft.com/office/drawing/2014/main" xmlns="" id="{00A7F017-2DA5-4A90-A745-D71A388BE58B}"/>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xmlns="" id="{438D9A79-ED48-4299-833B-B5A96408B06E}"/>
                        </a:ext>
                      </a:extLst>
                    </p:cNvPr>
                    <p:cNvGrpSpPr/>
                    <p:nvPr/>
                  </p:nvGrpSpPr>
                  <p:grpSpPr>
                    <a:xfrm>
                      <a:off x="-2945222" y="4561366"/>
                      <a:ext cx="1913862" cy="935666"/>
                      <a:chOff x="-2799908" y="2961165"/>
                      <a:chExt cx="1913862" cy="935666"/>
                    </a:xfrm>
                    <a:grpFill/>
                  </p:grpSpPr>
                  <p:sp>
                    <p:nvSpPr>
                      <p:cNvPr id="79" name="Rectangle: Rounded Corners 78">
                        <a:extLst>
                          <a:ext uri="{FF2B5EF4-FFF2-40B4-BE49-F238E27FC236}">
                            <a16:creationId xmlns:a16="http://schemas.microsoft.com/office/drawing/2014/main" xmlns="" id="{00591845-D000-4E82-AEB0-FE6B3BA93EA2}"/>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Rounded Corners 79">
                        <a:extLst>
                          <a:ext uri="{FF2B5EF4-FFF2-40B4-BE49-F238E27FC236}">
                            <a16:creationId xmlns:a16="http://schemas.microsoft.com/office/drawing/2014/main" xmlns="" id="{754908D7-F5B5-4EE2-AE33-5FC516D00431}"/>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Rectangle: Rounded Corners 75">
                    <a:extLst>
                      <a:ext uri="{FF2B5EF4-FFF2-40B4-BE49-F238E27FC236}">
                        <a16:creationId xmlns:a16="http://schemas.microsoft.com/office/drawing/2014/main" xmlns="" id="{AC7AF711-9872-48A9-B1E3-82EA0AD87D31}"/>
                      </a:ext>
                    </a:extLst>
                  </p:cNvPr>
                  <p:cNvSpPr/>
                  <p:nvPr/>
                </p:nvSpPr>
                <p:spPr>
                  <a:xfrm>
                    <a:off x="939386" y="232852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4" name="Rectangle: Rounded Corners 73">
                  <a:extLst>
                    <a:ext uri="{FF2B5EF4-FFF2-40B4-BE49-F238E27FC236}">
                      <a16:creationId xmlns:a16="http://schemas.microsoft.com/office/drawing/2014/main" xmlns="" id="{2775747C-AAFA-42B7-919B-3611482F1495}"/>
                    </a:ext>
                  </a:extLst>
                </p:cNvPr>
                <p:cNvSpPr/>
                <p:nvPr/>
              </p:nvSpPr>
              <p:spPr>
                <a:xfrm>
                  <a:off x="2089294" y="163741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Rectangle: Rounded Corners 70">
                <a:extLst>
                  <a:ext uri="{FF2B5EF4-FFF2-40B4-BE49-F238E27FC236}">
                    <a16:creationId xmlns:a16="http://schemas.microsoft.com/office/drawing/2014/main" xmlns="" id="{E974C1FC-0C9C-4C75-8931-B33E36B74EF1}"/>
                  </a:ext>
                </a:extLst>
              </p:cNvPr>
              <p:cNvSpPr/>
              <p:nvPr/>
            </p:nvSpPr>
            <p:spPr>
              <a:xfrm>
                <a:off x="3030280" y="701737"/>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9" name="Rectangle: Rounded Corners 68">
              <a:extLst>
                <a:ext uri="{FF2B5EF4-FFF2-40B4-BE49-F238E27FC236}">
                  <a16:creationId xmlns:a16="http://schemas.microsoft.com/office/drawing/2014/main" xmlns="" id="{76EDA0C3-3EE2-4AC2-B55D-64959D4918B2}"/>
                </a:ext>
              </a:extLst>
            </p:cNvPr>
            <p:cNvSpPr/>
            <p:nvPr/>
          </p:nvSpPr>
          <p:spPr>
            <a:xfrm>
              <a:off x="2076007" y="70173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 name="Group 43">
            <a:extLst>
              <a:ext uri="{FF2B5EF4-FFF2-40B4-BE49-F238E27FC236}">
                <a16:creationId xmlns:a16="http://schemas.microsoft.com/office/drawing/2014/main" xmlns="" id="{2BCE7257-1CC8-4BA2-B28E-0AEB5354C578}"/>
              </a:ext>
            </a:extLst>
          </p:cNvPr>
          <p:cNvGrpSpPr/>
          <p:nvPr/>
        </p:nvGrpSpPr>
        <p:grpSpPr>
          <a:xfrm rot="10800000">
            <a:off x="5122695" y="2264729"/>
            <a:ext cx="1913864" cy="2806999"/>
            <a:chOff x="2094608" y="1637414"/>
            <a:chExt cx="1913864" cy="2806999"/>
          </a:xfrm>
        </p:grpSpPr>
        <p:sp>
          <p:nvSpPr>
            <p:cNvPr id="36" name="Rectangle: Rounded Corners 35">
              <a:extLst>
                <a:ext uri="{FF2B5EF4-FFF2-40B4-BE49-F238E27FC236}">
                  <a16:creationId xmlns:a16="http://schemas.microsoft.com/office/drawing/2014/main" xmlns="" id="{43CCA37E-7FA3-4B30-9835-18309B0BCBFF}"/>
                </a:ext>
              </a:extLst>
            </p:cNvPr>
            <p:cNvSpPr/>
            <p:nvPr/>
          </p:nvSpPr>
          <p:spPr>
            <a:xfrm>
              <a:off x="3040910" y="1637414"/>
              <a:ext cx="956931" cy="935665"/>
            </a:xfrm>
            <a:prstGeom prst="roundRect">
              <a:avLst/>
            </a:prstGeom>
            <a:solidFill>
              <a:srgbClr val="2CB6D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xmlns="" id="{2D4E3C39-97EF-4D92-8F95-4877A22BF22C}"/>
                </a:ext>
              </a:extLst>
            </p:cNvPr>
            <p:cNvGrpSpPr/>
            <p:nvPr/>
          </p:nvGrpSpPr>
          <p:grpSpPr>
            <a:xfrm>
              <a:off x="2094608" y="2573079"/>
              <a:ext cx="1913864" cy="1871334"/>
              <a:chOff x="939386" y="2328526"/>
              <a:chExt cx="1913864" cy="1871334"/>
            </a:xfrm>
            <a:solidFill>
              <a:srgbClr val="2CB6D2"/>
            </a:solidFill>
          </p:grpSpPr>
          <p:grpSp>
            <p:nvGrpSpPr>
              <p:cNvPr id="38" name="Group 37">
                <a:extLst>
                  <a:ext uri="{FF2B5EF4-FFF2-40B4-BE49-F238E27FC236}">
                    <a16:creationId xmlns:a16="http://schemas.microsoft.com/office/drawing/2014/main" xmlns="" id="{E84B6756-09A3-408E-A9A4-CC8A7B9DAD90}"/>
                  </a:ext>
                </a:extLst>
              </p:cNvPr>
              <p:cNvGrpSpPr/>
              <p:nvPr/>
            </p:nvGrpSpPr>
            <p:grpSpPr>
              <a:xfrm>
                <a:off x="939388" y="2328528"/>
                <a:ext cx="1913862" cy="1871332"/>
                <a:chOff x="-2945222" y="3625700"/>
                <a:chExt cx="1913862" cy="1871332"/>
              </a:xfrm>
              <a:grpFill/>
            </p:grpSpPr>
            <p:sp>
              <p:nvSpPr>
                <p:cNvPr id="40" name="Rectangle: Rounded Corners 39">
                  <a:extLst>
                    <a:ext uri="{FF2B5EF4-FFF2-40B4-BE49-F238E27FC236}">
                      <a16:creationId xmlns:a16="http://schemas.microsoft.com/office/drawing/2014/main" xmlns="" id="{2FD7E7BE-4E29-4C18-97B3-42CE57119C1C}"/>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xmlns="" id="{BD35166B-FFC8-4B2D-A8FF-A029A21DC1B8}"/>
                    </a:ext>
                  </a:extLst>
                </p:cNvPr>
                <p:cNvGrpSpPr/>
                <p:nvPr/>
              </p:nvGrpSpPr>
              <p:grpSpPr>
                <a:xfrm>
                  <a:off x="-2945222" y="4561366"/>
                  <a:ext cx="1913862" cy="935666"/>
                  <a:chOff x="-2799908" y="2961165"/>
                  <a:chExt cx="1913862" cy="935666"/>
                </a:xfrm>
                <a:grpFill/>
              </p:grpSpPr>
              <p:sp>
                <p:nvSpPr>
                  <p:cNvPr id="42" name="Rectangle: Rounded Corners 41">
                    <a:extLst>
                      <a:ext uri="{FF2B5EF4-FFF2-40B4-BE49-F238E27FC236}">
                        <a16:creationId xmlns:a16="http://schemas.microsoft.com/office/drawing/2014/main" xmlns="" id="{2A28B0B1-4B45-4538-859B-051E0A747211}"/>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xmlns="" id="{DDE07D09-E4AB-4221-B646-519887C59042}"/>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9" name="Rectangle: Rounded Corners 38">
                <a:extLst>
                  <a:ext uri="{FF2B5EF4-FFF2-40B4-BE49-F238E27FC236}">
                    <a16:creationId xmlns:a16="http://schemas.microsoft.com/office/drawing/2014/main" xmlns="" id="{2046D8AA-6175-408B-B0EB-E7440B42F864}"/>
                  </a:ext>
                </a:extLst>
              </p:cNvPr>
              <p:cNvSpPr/>
              <p:nvPr/>
            </p:nvSpPr>
            <p:spPr>
              <a:xfrm>
                <a:off x="939386" y="232852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97" name="Picture 96">
            <a:extLst>
              <a:ext uri="{FF2B5EF4-FFF2-40B4-BE49-F238E27FC236}">
                <a16:creationId xmlns:a16="http://schemas.microsoft.com/office/drawing/2014/main" xmlns="" id="{9D2AF658-7FD0-4FAB-BD2C-42044CBBB62A}"/>
              </a:ext>
            </a:extLst>
          </p:cNvPr>
          <p:cNvPicPr>
            <a:picLocks noChangeAspect="1"/>
          </p:cNvPicPr>
          <p:nvPr/>
        </p:nvPicPr>
        <p:blipFill>
          <a:blip r:embed="rId4"/>
          <a:stretch>
            <a:fillRect/>
          </a:stretch>
        </p:blipFill>
        <p:spPr>
          <a:xfrm>
            <a:off x="5090511" y="1249309"/>
            <a:ext cx="1975275" cy="4743099"/>
          </a:xfrm>
          <a:prstGeom prst="rect">
            <a:avLst/>
          </a:prstGeom>
          <a:ln w="38100">
            <a:solidFill>
              <a:srgbClr val="FF0000"/>
            </a:solidFill>
          </a:ln>
        </p:spPr>
      </p:pic>
      <p:grpSp>
        <p:nvGrpSpPr>
          <p:cNvPr id="55" name="Group 54">
            <a:extLst>
              <a:ext uri="{FF2B5EF4-FFF2-40B4-BE49-F238E27FC236}">
                <a16:creationId xmlns:a16="http://schemas.microsoft.com/office/drawing/2014/main" xmlns="" id="{3D6EAB0E-AB93-49DA-BED1-49F9B737B3B5}"/>
              </a:ext>
            </a:extLst>
          </p:cNvPr>
          <p:cNvGrpSpPr/>
          <p:nvPr/>
        </p:nvGrpSpPr>
        <p:grpSpPr>
          <a:xfrm rot="5400000">
            <a:off x="5436647" y="2255582"/>
            <a:ext cx="1919178" cy="3742676"/>
            <a:chOff x="2089294" y="701737"/>
            <a:chExt cx="1919178" cy="3742676"/>
          </a:xfrm>
        </p:grpSpPr>
        <p:grpSp>
          <p:nvGrpSpPr>
            <p:cNvPr id="56" name="Group 55">
              <a:extLst>
                <a:ext uri="{FF2B5EF4-FFF2-40B4-BE49-F238E27FC236}">
                  <a16:creationId xmlns:a16="http://schemas.microsoft.com/office/drawing/2014/main" xmlns="" id="{0BFBC121-88EA-40DD-903F-969F15F496D6}"/>
                </a:ext>
              </a:extLst>
            </p:cNvPr>
            <p:cNvGrpSpPr/>
            <p:nvPr/>
          </p:nvGrpSpPr>
          <p:grpSpPr>
            <a:xfrm>
              <a:off x="2089294" y="1637410"/>
              <a:ext cx="1919178" cy="2807003"/>
              <a:chOff x="2089294" y="1637410"/>
              <a:chExt cx="1919178" cy="2807003"/>
            </a:xfrm>
          </p:grpSpPr>
          <p:sp>
            <p:nvSpPr>
              <p:cNvPr id="58" name="Rectangle: Rounded Corners 57">
                <a:extLst>
                  <a:ext uri="{FF2B5EF4-FFF2-40B4-BE49-F238E27FC236}">
                    <a16:creationId xmlns:a16="http://schemas.microsoft.com/office/drawing/2014/main" xmlns="" id="{E778415F-AE28-4641-BE22-8FEA1E2DFD25}"/>
                  </a:ext>
                </a:extLst>
              </p:cNvPr>
              <p:cNvSpPr/>
              <p:nvPr/>
            </p:nvSpPr>
            <p:spPr>
              <a:xfrm>
                <a:off x="3040910" y="1637414"/>
                <a:ext cx="956931" cy="935665"/>
              </a:xfrm>
              <a:prstGeom prst="roundRect">
                <a:avLst/>
              </a:prstGeom>
              <a:solidFill>
                <a:srgbClr val="6B18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xmlns="" id="{46147880-CB86-4E82-B1FD-714BC725A6C6}"/>
                  </a:ext>
                </a:extLst>
              </p:cNvPr>
              <p:cNvGrpSpPr/>
              <p:nvPr/>
            </p:nvGrpSpPr>
            <p:grpSpPr>
              <a:xfrm>
                <a:off x="2094608" y="2573079"/>
                <a:ext cx="1913864" cy="1871334"/>
                <a:chOff x="939386" y="2328526"/>
                <a:chExt cx="1913864" cy="1871334"/>
              </a:xfrm>
              <a:solidFill>
                <a:srgbClr val="5526BB"/>
              </a:solidFill>
            </p:grpSpPr>
            <p:grpSp>
              <p:nvGrpSpPr>
                <p:cNvPr id="61" name="Group 60">
                  <a:extLst>
                    <a:ext uri="{FF2B5EF4-FFF2-40B4-BE49-F238E27FC236}">
                      <a16:creationId xmlns:a16="http://schemas.microsoft.com/office/drawing/2014/main" xmlns="" id="{4F6BA5A5-558F-4626-9F75-3D77514BF89F}"/>
                    </a:ext>
                  </a:extLst>
                </p:cNvPr>
                <p:cNvGrpSpPr/>
                <p:nvPr/>
              </p:nvGrpSpPr>
              <p:grpSpPr>
                <a:xfrm>
                  <a:off x="939388" y="2328528"/>
                  <a:ext cx="1913862" cy="1871332"/>
                  <a:chOff x="-2945222" y="3625700"/>
                  <a:chExt cx="1913862" cy="1871332"/>
                </a:xfrm>
                <a:grpFill/>
              </p:grpSpPr>
              <p:sp>
                <p:nvSpPr>
                  <p:cNvPr id="63" name="Rectangle: Rounded Corners 62">
                    <a:extLst>
                      <a:ext uri="{FF2B5EF4-FFF2-40B4-BE49-F238E27FC236}">
                        <a16:creationId xmlns:a16="http://schemas.microsoft.com/office/drawing/2014/main" xmlns="" id="{D5429648-536E-49CB-9D79-2FE37BA8F868}"/>
                      </a:ext>
                    </a:extLst>
                  </p:cNvPr>
                  <p:cNvSpPr/>
                  <p:nvPr/>
                </p:nvSpPr>
                <p:spPr>
                  <a:xfrm>
                    <a:off x="-1988292" y="3625700"/>
                    <a:ext cx="956931" cy="935665"/>
                  </a:xfrm>
                  <a:prstGeom prst="roundRect">
                    <a:avLst/>
                  </a:prstGeom>
                  <a:solidFill>
                    <a:srgbClr val="44D9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63">
                    <a:extLst>
                      <a:ext uri="{FF2B5EF4-FFF2-40B4-BE49-F238E27FC236}">
                        <a16:creationId xmlns:a16="http://schemas.microsoft.com/office/drawing/2014/main" xmlns="" id="{E04E4482-88F6-4937-9CAB-64ED3258A8A1}"/>
                      </a:ext>
                    </a:extLst>
                  </p:cNvPr>
                  <p:cNvGrpSpPr/>
                  <p:nvPr/>
                </p:nvGrpSpPr>
                <p:grpSpPr>
                  <a:xfrm>
                    <a:off x="-2945222" y="4561366"/>
                    <a:ext cx="1913862" cy="935666"/>
                    <a:chOff x="-2799908" y="2961165"/>
                    <a:chExt cx="1913862" cy="935666"/>
                  </a:xfrm>
                  <a:grpFill/>
                </p:grpSpPr>
                <p:sp>
                  <p:nvSpPr>
                    <p:cNvPr id="65" name="Rectangle: Rounded Corners 64">
                      <a:extLst>
                        <a:ext uri="{FF2B5EF4-FFF2-40B4-BE49-F238E27FC236}">
                          <a16:creationId xmlns:a16="http://schemas.microsoft.com/office/drawing/2014/main" xmlns="" id="{6BFEF8C9-F7F3-4757-86AE-01881661C7E9}"/>
                        </a:ext>
                      </a:extLst>
                    </p:cNvPr>
                    <p:cNvSpPr/>
                    <p:nvPr/>
                  </p:nvSpPr>
                  <p:spPr>
                    <a:xfrm>
                      <a:off x="-1842977" y="2961165"/>
                      <a:ext cx="956931" cy="935665"/>
                    </a:xfrm>
                    <a:prstGeom prst="roundRect">
                      <a:avLst/>
                    </a:prstGeom>
                    <a:solidFill>
                      <a:srgbClr val="FE8E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Rounded Corners 65">
                      <a:extLst>
                        <a:ext uri="{FF2B5EF4-FFF2-40B4-BE49-F238E27FC236}">
                          <a16:creationId xmlns:a16="http://schemas.microsoft.com/office/drawing/2014/main" xmlns="" id="{5C1C3BDB-7675-4472-B8B7-C61A19A708B4}"/>
                        </a:ext>
                      </a:extLst>
                    </p:cNvPr>
                    <p:cNvSpPr/>
                    <p:nvPr/>
                  </p:nvSpPr>
                  <p:spPr>
                    <a:xfrm>
                      <a:off x="-2799908" y="2961166"/>
                      <a:ext cx="956931" cy="935665"/>
                    </a:xfrm>
                    <a:prstGeom prst="roundRect">
                      <a:avLst/>
                    </a:prstGeom>
                    <a:solidFill>
                      <a:srgbClr val="EE141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2" name="Rectangle: Rounded Corners 61">
                  <a:extLst>
                    <a:ext uri="{FF2B5EF4-FFF2-40B4-BE49-F238E27FC236}">
                      <a16:creationId xmlns:a16="http://schemas.microsoft.com/office/drawing/2014/main" xmlns="" id="{C4F7D0DC-C9F6-4D96-ADBC-7670749657D8}"/>
                    </a:ext>
                  </a:extLst>
                </p:cNvPr>
                <p:cNvSpPr/>
                <p:nvPr/>
              </p:nvSpPr>
              <p:spPr>
                <a:xfrm>
                  <a:off x="939386" y="2328526"/>
                  <a:ext cx="956931" cy="935665"/>
                </a:xfrm>
                <a:prstGeom prst="roundRect">
                  <a:avLst/>
                </a:prstGeom>
                <a:solidFill>
                  <a:srgbClr val="F0EA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Rectangle: Rounded Corners 59">
                <a:extLst>
                  <a:ext uri="{FF2B5EF4-FFF2-40B4-BE49-F238E27FC236}">
                    <a16:creationId xmlns:a16="http://schemas.microsoft.com/office/drawing/2014/main" xmlns="" id="{1F9AF160-C65F-48D7-8F76-6DC90D977D57}"/>
                  </a:ext>
                </a:extLst>
              </p:cNvPr>
              <p:cNvSpPr/>
              <p:nvPr/>
            </p:nvSpPr>
            <p:spPr>
              <a:xfrm>
                <a:off x="2089294" y="1637410"/>
                <a:ext cx="956931" cy="935665"/>
              </a:xfrm>
              <a:prstGeom prst="roundRect">
                <a:avLst/>
              </a:prstGeom>
              <a:solidFill>
                <a:srgbClr val="50D8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Rectangle: Rounded Corners 56">
              <a:extLst>
                <a:ext uri="{FF2B5EF4-FFF2-40B4-BE49-F238E27FC236}">
                  <a16:creationId xmlns:a16="http://schemas.microsoft.com/office/drawing/2014/main" xmlns="" id="{B23E95FE-39C7-400C-927E-30809078CDC7}"/>
                </a:ext>
              </a:extLst>
            </p:cNvPr>
            <p:cNvSpPr/>
            <p:nvPr/>
          </p:nvSpPr>
          <p:spPr>
            <a:xfrm>
              <a:off x="3030280" y="701737"/>
              <a:ext cx="956931" cy="935665"/>
            </a:xfrm>
            <a:prstGeom prst="roundRect">
              <a:avLst/>
            </a:prstGeom>
            <a:solidFill>
              <a:srgbClr val="AD95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xmlns="" id="{A0EC0AAD-2126-448F-8215-F429F4BEBDE0}"/>
              </a:ext>
            </a:extLst>
          </p:cNvPr>
          <p:cNvGrpSpPr/>
          <p:nvPr/>
        </p:nvGrpSpPr>
        <p:grpSpPr>
          <a:xfrm rot="5400000">
            <a:off x="5018422" y="2251299"/>
            <a:ext cx="1919178" cy="2807003"/>
            <a:chOff x="2089294" y="1637410"/>
            <a:chExt cx="1919178" cy="2807003"/>
          </a:xfrm>
        </p:grpSpPr>
        <p:sp>
          <p:nvSpPr>
            <p:cNvPr id="46" name="Rectangle: Rounded Corners 45">
              <a:extLst>
                <a:ext uri="{FF2B5EF4-FFF2-40B4-BE49-F238E27FC236}">
                  <a16:creationId xmlns:a16="http://schemas.microsoft.com/office/drawing/2014/main" xmlns="" id="{B83A1B0A-FC41-4066-826B-19C37BAD92D0}"/>
                </a:ext>
              </a:extLst>
            </p:cNvPr>
            <p:cNvSpPr/>
            <p:nvPr/>
          </p:nvSpPr>
          <p:spPr>
            <a:xfrm>
              <a:off x="3040910" y="1637414"/>
              <a:ext cx="956931" cy="935665"/>
            </a:xfrm>
            <a:prstGeom prst="roundRect">
              <a:avLst/>
            </a:prstGeom>
            <a:solidFill>
              <a:srgbClr val="5526B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xmlns="" id="{2785E713-6001-4828-87F9-CD47979F77CB}"/>
                </a:ext>
              </a:extLst>
            </p:cNvPr>
            <p:cNvGrpSpPr/>
            <p:nvPr/>
          </p:nvGrpSpPr>
          <p:grpSpPr>
            <a:xfrm>
              <a:off x="2094608" y="2573079"/>
              <a:ext cx="1913864" cy="1871334"/>
              <a:chOff x="939386" y="2328526"/>
              <a:chExt cx="1913864" cy="1871334"/>
            </a:xfrm>
            <a:solidFill>
              <a:srgbClr val="5526BB"/>
            </a:solidFill>
          </p:grpSpPr>
          <p:grpSp>
            <p:nvGrpSpPr>
              <p:cNvPr id="49" name="Group 48">
                <a:extLst>
                  <a:ext uri="{FF2B5EF4-FFF2-40B4-BE49-F238E27FC236}">
                    <a16:creationId xmlns:a16="http://schemas.microsoft.com/office/drawing/2014/main" xmlns="" id="{0761A457-20F5-4E0F-96C3-ECAE55BC7DA1}"/>
                  </a:ext>
                </a:extLst>
              </p:cNvPr>
              <p:cNvGrpSpPr/>
              <p:nvPr/>
            </p:nvGrpSpPr>
            <p:grpSpPr>
              <a:xfrm>
                <a:off x="939388" y="2328528"/>
                <a:ext cx="1913862" cy="1871332"/>
                <a:chOff x="-2945222" y="3625700"/>
                <a:chExt cx="1913862" cy="1871332"/>
              </a:xfrm>
              <a:grpFill/>
            </p:grpSpPr>
            <p:sp>
              <p:nvSpPr>
                <p:cNvPr id="51" name="Rectangle: Rounded Corners 50">
                  <a:extLst>
                    <a:ext uri="{FF2B5EF4-FFF2-40B4-BE49-F238E27FC236}">
                      <a16:creationId xmlns:a16="http://schemas.microsoft.com/office/drawing/2014/main" xmlns="" id="{96CC0993-68E1-4EDD-9B8D-24BDBAB4965B}"/>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xmlns="" id="{27D3EC29-4630-483A-85AB-73AD592CBFBD}"/>
                    </a:ext>
                  </a:extLst>
                </p:cNvPr>
                <p:cNvGrpSpPr/>
                <p:nvPr/>
              </p:nvGrpSpPr>
              <p:grpSpPr>
                <a:xfrm>
                  <a:off x="-2945222" y="4561366"/>
                  <a:ext cx="1913862" cy="935666"/>
                  <a:chOff x="-2799908" y="2961165"/>
                  <a:chExt cx="1913862" cy="935666"/>
                </a:xfrm>
                <a:grpFill/>
              </p:grpSpPr>
              <p:sp>
                <p:nvSpPr>
                  <p:cNvPr id="53" name="Rectangle: Rounded Corners 52">
                    <a:extLst>
                      <a:ext uri="{FF2B5EF4-FFF2-40B4-BE49-F238E27FC236}">
                        <a16:creationId xmlns:a16="http://schemas.microsoft.com/office/drawing/2014/main" xmlns="" id="{9C151FF5-CC0B-4C6D-966C-93D617380524}"/>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Rounded Corners 53">
                    <a:extLst>
                      <a:ext uri="{FF2B5EF4-FFF2-40B4-BE49-F238E27FC236}">
                        <a16:creationId xmlns:a16="http://schemas.microsoft.com/office/drawing/2014/main" xmlns="" id="{4964F4A0-A820-4974-95F5-E037E7784784}"/>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0" name="Rectangle: Rounded Corners 49">
                <a:extLst>
                  <a:ext uri="{FF2B5EF4-FFF2-40B4-BE49-F238E27FC236}">
                    <a16:creationId xmlns:a16="http://schemas.microsoft.com/office/drawing/2014/main" xmlns="" id="{330278E9-E0BB-476A-9DC1-591273C356B2}"/>
                  </a:ext>
                </a:extLst>
              </p:cNvPr>
              <p:cNvSpPr/>
              <p:nvPr/>
            </p:nvSpPr>
            <p:spPr>
              <a:xfrm>
                <a:off x="939386" y="232852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ectangle: Rounded Corners 47">
              <a:extLst>
                <a:ext uri="{FF2B5EF4-FFF2-40B4-BE49-F238E27FC236}">
                  <a16:creationId xmlns:a16="http://schemas.microsoft.com/office/drawing/2014/main" xmlns="" id="{7959B9C1-CA7A-4F9B-84CD-1A7D9420C4AA}"/>
                </a:ext>
              </a:extLst>
            </p:cNvPr>
            <p:cNvSpPr/>
            <p:nvPr/>
          </p:nvSpPr>
          <p:spPr>
            <a:xfrm>
              <a:off x="2089294" y="1637410"/>
              <a:ext cx="956931" cy="935665"/>
            </a:xfrm>
            <a:prstGeom prst="roundRect">
              <a:avLst/>
            </a:prstGeom>
            <a:solidFill>
              <a:srgbClr val="5526B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xmlns="" id="{7D2852F6-1C13-464E-A4CC-3DFC2B97CB75}"/>
              </a:ext>
            </a:extLst>
          </p:cNvPr>
          <p:cNvGrpSpPr/>
          <p:nvPr/>
        </p:nvGrpSpPr>
        <p:grpSpPr>
          <a:xfrm rot="12256116">
            <a:off x="5126682" y="1268276"/>
            <a:ext cx="1932465" cy="4705164"/>
            <a:chOff x="2076007" y="-260751"/>
            <a:chExt cx="1932465" cy="4705164"/>
          </a:xfrm>
        </p:grpSpPr>
        <p:grpSp>
          <p:nvGrpSpPr>
            <p:cNvPr id="82" name="Group 81">
              <a:extLst>
                <a:ext uri="{FF2B5EF4-FFF2-40B4-BE49-F238E27FC236}">
                  <a16:creationId xmlns:a16="http://schemas.microsoft.com/office/drawing/2014/main" xmlns="" id="{06907426-69D4-4A0E-897F-262CBC02756D}"/>
                </a:ext>
              </a:extLst>
            </p:cNvPr>
            <p:cNvGrpSpPr/>
            <p:nvPr/>
          </p:nvGrpSpPr>
          <p:grpSpPr>
            <a:xfrm>
              <a:off x="2076007" y="701736"/>
              <a:ext cx="1932465" cy="3742677"/>
              <a:chOff x="2076007" y="701736"/>
              <a:chExt cx="1932465" cy="3742677"/>
            </a:xfrm>
            <a:solidFill>
              <a:srgbClr val="F02AA4"/>
            </a:solidFill>
          </p:grpSpPr>
          <p:grpSp>
            <p:nvGrpSpPr>
              <p:cNvPr id="84" name="Group 83">
                <a:extLst>
                  <a:ext uri="{FF2B5EF4-FFF2-40B4-BE49-F238E27FC236}">
                    <a16:creationId xmlns:a16="http://schemas.microsoft.com/office/drawing/2014/main" xmlns="" id="{0B227754-D4AB-4897-A8B4-FD4BEE80297D}"/>
                  </a:ext>
                </a:extLst>
              </p:cNvPr>
              <p:cNvGrpSpPr/>
              <p:nvPr/>
            </p:nvGrpSpPr>
            <p:grpSpPr>
              <a:xfrm>
                <a:off x="2089294" y="701737"/>
                <a:ext cx="1919178" cy="3742676"/>
                <a:chOff x="2089294" y="701737"/>
                <a:chExt cx="1919178" cy="3742676"/>
              </a:xfrm>
              <a:grpFill/>
            </p:grpSpPr>
            <p:grpSp>
              <p:nvGrpSpPr>
                <p:cNvPr id="86" name="Group 85">
                  <a:extLst>
                    <a:ext uri="{FF2B5EF4-FFF2-40B4-BE49-F238E27FC236}">
                      <a16:creationId xmlns:a16="http://schemas.microsoft.com/office/drawing/2014/main" xmlns="" id="{C3F02F43-ECB0-4E27-88E1-4BBB8A0D2E49}"/>
                    </a:ext>
                  </a:extLst>
                </p:cNvPr>
                <p:cNvGrpSpPr/>
                <p:nvPr/>
              </p:nvGrpSpPr>
              <p:grpSpPr>
                <a:xfrm>
                  <a:off x="2089294" y="1637410"/>
                  <a:ext cx="1919178" cy="2807003"/>
                  <a:chOff x="2089294" y="1637410"/>
                  <a:chExt cx="1919178" cy="2807003"/>
                </a:xfrm>
                <a:grpFill/>
              </p:grpSpPr>
              <p:sp>
                <p:nvSpPr>
                  <p:cNvPr id="88" name="Rectangle: Rounded Corners 87">
                    <a:extLst>
                      <a:ext uri="{FF2B5EF4-FFF2-40B4-BE49-F238E27FC236}">
                        <a16:creationId xmlns:a16="http://schemas.microsoft.com/office/drawing/2014/main" xmlns="" id="{B1722E17-FC92-4EC0-B3DF-3CBBE612992D}"/>
                      </a:ext>
                    </a:extLst>
                  </p:cNvPr>
                  <p:cNvSpPr/>
                  <p:nvPr/>
                </p:nvSpPr>
                <p:spPr>
                  <a:xfrm>
                    <a:off x="3040910" y="1637414"/>
                    <a:ext cx="956931" cy="935665"/>
                  </a:xfrm>
                  <a:prstGeom prst="roundRect">
                    <a:avLst/>
                  </a:prstGeom>
                  <a:solidFill>
                    <a:srgbClr val="A6AAA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9" name="Group 88">
                    <a:extLst>
                      <a:ext uri="{FF2B5EF4-FFF2-40B4-BE49-F238E27FC236}">
                        <a16:creationId xmlns:a16="http://schemas.microsoft.com/office/drawing/2014/main" xmlns="" id="{29F51790-2178-404E-B039-E6D8444B33B1}"/>
                      </a:ext>
                    </a:extLst>
                  </p:cNvPr>
                  <p:cNvGrpSpPr/>
                  <p:nvPr/>
                </p:nvGrpSpPr>
                <p:grpSpPr>
                  <a:xfrm>
                    <a:off x="2094608" y="2573079"/>
                    <a:ext cx="1913864" cy="1871334"/>
                    <a:chOff x="939386" y="2328526"/>
                    <a:chExt cx="1913864" cy="1871334"/>
                  </a:xfrm>
                  <a:grpFill/>
                </p:grpSpPr>
                <p:grpSp>
                  <p:nvGrpSpPr>
                    <p:cNvPr id="91" name="Group 90">
                      <a:extLst>
                        <a:ext uri="{FF2B5EF4-FFF2-40B4-BE49-F238E27FC236}">
                          <a16:creationId xmlns:a16="http://schemas.microsoft.com/office/drawing/2014/main" xmlns="" id="{3638FA8C-0150-42DF-B386-430D379B4D2A}"/>
                        </a:ext>
                      </a:extLst>
                    </p:cNvPr>
                    <p:cNvGrpSpPr/>
                    <p:nvPr/>
                  </p:nvGrpSpPr>
                  <p:grpSpPr>
                    <a:xfrm>
                      <a:off x="939388" y="2328528"/>
                      <a:ext cx="1913862" cy="1871332"/>
                      <a:chOff x="-2945222" y="3625700"/>
                      <a:chExt cx="1913862" cy="1871332"/>
                    </a:xfrm>
                    <a:grpFill/>
                  </p:grpSpPr>
                  <p:sp>
                    <p:nvSpPr>
                      <p:cNvPr id="93" name="Rectangle: Rounded Corners 92">
                        <a:extLst>
                          <a:ext uri="{FF2B5EF4-FFF2-40B4-BE49-F238E27FC236}">
                            <a16:creationId xmlns:a16="http://schemas.microsoft.com/office/drawing/2014/main" xmlns="" id="{123F1AE4-B349-4F0A-9779-714EA703548E}"/>
                          </a:ext>
                        </a:extLst>
                      </p:cNvPr>
                      <p:cNvSpPr/>
                      <p:nvPr/>
                    </p:nvSpPr>
                    <p:spPr>
                      <a:xfrm>
                        <a:off x="-1988292" y="3625700"/>
                        <a:ext cx="956931" cy="935665"/>
                      </a:xfrm>
                      <a:prstGeom prst="roundRect">
                        <a:avLst/>
                      </a:prstGeom>
                      <a:solidFill>
                        <a:srgbClr val="A6AAA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xmlns="" id="{0864D382-FD6A-4764-B6FD-26843F02936B}"/>
                          </a:ext>
                        </a:extLst>
                      </p:cNvPr>
                      <p:cNvGrpSpPr/>
                      <p:nvPr/>
                    </p:nvGrpSpPr>
                    <p:grpSpPr>
                      <a:xfrm>
                        <a:off x="-2945222" y="4561366"/>
                        <a:ext cx="1913862" cy="935666"/>
                        <a:chOff x="-2799908" y="2961165"/>
                        <a:chExt cx="1913862" cy="935666"/>
                      </a:xfrm>
                      <a:grpFill/>
                    </p:grpSpPr>
                    <p:sp>
                      <p:nvSpPr>
                        <p:cNvPr id="95" name="Rectangle: Rounded Corners 94">
                          <a:extLst>
                            <a:ext uri="{FF2B5EF4-FFF2-40B4-BE49-F238E27FC236}">
                              <a16:creationId xmlns:a16="http://schemas.microsoft.com/office/drawing/2014/main" xmlns="" id="{32994E08-E6C3-4D7D-8407-9C91CCF8E9E6}"/>
                            </a:ext>
                          </a:extLst>
                        </p:cNvPr>
                        <p:cNvSpPr/>
                        <p:nvPr/>
                      </p:nvSpPr>
                      <p:spPr>
                        <a:xfrm>
                          <a:off x="-1842977" y="2961165"/>
                          <a:ext cx="956931" cy="935665"/>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Rounded Corners 95">
                          <a:extLst>
                            <a:ext uri="{FF2B5EF4-FFF2-40B4-BE49-F238E27FC236}">
                              <a16:creationId xmlns:a16="http://schemas.microsoft.com/office/drawing/2014/main" xmlns="" id="{7C8B6BE0-D2C6-4F95-879A-DFC94D603250}"/>
                            </a:ext>
                          </a:extLst>
                        </p:cNvPr>
                        <p:cNvSpPr/>
                        <p:nvPr/>
                      </p:nvSpPr>
                      <p:spPr>
                        <a:xfrm>
                          <a:off x="-2799908" y="2961166"/>
                          <a:ext cx="956931" cy="935665"/>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2" name="Rectangle: Rounded Corners 91">
                      <a:extLst>
                        <a:ext uri="{FF2B5EF4-FFF2-40B4-BE49-F238E27FC236}">
                          <a16:creationId xmlns:a16="http://schemas.microsoft.com/office/drawing/2014/main" xmlns="" id="{870A8F99-D688-4E21-823C-49D46713603C}"/>
                        </a:ext>
                      </a:extLst>
                    </p:cNvPr>
                    <p:cNvSpPr/>
                    <p:nvPr/>
                  </p:nvSpPr>
                  <p:spPr>
                    <a:xfrm>
                      <a:off x="939386" y="2328526"/>
                      <a:ext cx="956931" cy="935665"/>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Rectangle: Rounded Corners 89">
                    <a:extLst>
                      <a:ext uri="{FF2B5EF4-FFF2-40B4-BE49-F238E27FC236}">
                        <a16:creationId xmlns:a16="http://schemas.microsoft.com/office/drawing/2014/main" xmlns="" id="{D59EE9CA-654C-4ADE-B494-4743414A50CD}"/>
                      </a:ext>
                    </a:extLst>
                  </p:cNvPr>
                  <p:cNvSpPr/>
                  <p:nvPr/>
                </p:nvSpPr>
                <p:spPr>
                  <a:xfrm>
                    <a:off x="2089294" y="1637410"/>
                    <a:ext cx="956931" cy="935665"/>
                  </a:xfrm>
                  <a:prstGeom prst="roundRect">
                    <a:avLst/>
                  </a:prstGeom>
                  <a:solidFill>
                    <a:srgbClr val="A6AAA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7" name="Rectangle: Rounded Corners 86">
                  <a:extLst>
                    <a:ext uri="{FF2B5EF4-FFF2-40B4-BE49-F238E27FC236}">
                      <a16:creationId xmlns:a16="http://schemas.microsoft.com/office/drawing/2014/main" xmlns="" id="{93E533AB-5455-470C-84DA-6361BBDEB6D0}"/>
                    </a:ext>
                  </a:extLst>
                </p:cNvPr>
                <p:cNvSpPr/>
                <p:nvPr/>
              </p:nvSpPr>
              <p:spPr>
                <a:xfrm>
                  <a:off x="3030280" y="701737"/>
                  <a:ext cx="956931" cy="935665"/>
                </a:xfrm>
                <a:prstGeom prst="roundRect">
                  <a:avLst/>
                </a:prstGeom>
                <a:solidFill>
                  <a:srgbClr val="8B8E8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5" name="Rectangle: Rounded Corners 84">
                <a:extLst>
                  <a:ext uri="{FF2B5EF4-FFF2-40B4-BE49-F238E27FC236}">
                    <a16:creationId xmlns:a16="http://schemas.microsoft.com/office/drawing/2014/main" xmlns="" id="{9FB7D919-CE98-44AE-8E35-8A9FAFE00743}"/>
                  </a:ext>
                </a:extLst>
              </p:cNvPr>
              <p:cNvSpPr/>
              <p:nvPr/>
            </p:nvSpPr>
            <p:spPr>
              <a:xfrm>
                <a:off x="2076007" y="701736"/>
                <a:ext cx="956931" cy="935665"/>
              </a:xfrm>
              <a:prstGeom prst="roundRect">
                <a:avLst/>
              </a:prstGeom>
              <a:solidFill>
                <a:srgbClr val="8B8E8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3" name="Rectangle: Rounded Corners 82">
              <a:extLst>
                <a:ext uri="{FF2B5EF4-FFF2-40B4-BE49-F238E27FC236}">
                  <a16:creationId xmlns:a16="http://schemas.microsoft.com/office/drawing/2014/main" xmlns="" id="{0FAB55E8-9D2E-4C1B-9E02-E31AFADF2F63}"/>
                </a:ext>
              </a:extLst>
            </p:cNvPr>
            <p:cNvSpPr/>
            <p:nvPr/>
          </p:nvSpPr>
          <p:spPr>
            <a:xfrm>
              <a:off x="3030279" y="-260751"/>
              <a:ext cx="956931" cy="935665"/>
            </a:xfrm>
            <a:prstGeom prst="roundRect">
              <a:avLst/>
            </a:prstGeom>
            <a:solidFill>
              <a:srgbClr val="8B8E8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xmlns="" id="{08337FD7-A0D1-400C-B2C3-076812C8B0A5}"/>
              </a:ext>
            </a:extLst>
          </p:cNvPr>
          <p:cNvGrpSpPr/>
          <p:nvPr/>
        </p:nvGrpSpPr>
        <p:grpSpPr>
          <a:xfrm>
            <a:off x="5099264" y="2844237"/>
            <a:ext cx="1913864" cy="1871334"/>
            <a:chOff x="939386" y="2328526"/>
            <a:chExt cx="1913864" cy="1871334"/>
          </a:xfrm>
        </p:grpSpPr>
        <p:grpSp>
          <p:nvGrpSpPr>
            <p:cNvPr id="21" name="Group 20">
              <a:extLst>
                <a:ext uri="{FF2B5EF4-FFF2-40B4-BE49-F238E27FC236}">
                  <a16:creationId xmlns:a16="http://schemas.microsoft.com/office/drawing/2014/main" xmlns="" id="{18BE3648-3C07-4A78-8F28-A8B2B5F30946}"/>
                </a:ext>
              </a:extLst>
            </p:cNvPr>
            <p:cNvGrpSpPr/>
            <p:nvPr/>
          </p:nvGrpSpPr>
          <p:grpSpPr>
            <a:xfrm>
              <a:off x="939388" y="2328528"/>
              <a:ext cx="1913862" cy="1871332"/>
              <a:chOff x="-2945222" y="3625700"/>
              <a:chExt cx="1913862" cy="1871332"/>
            </a:xfrm>
            <a:solidFill>
              <a:srgbClr val="3DC600"/>
            </a:solidFill>
          </p:grpSpPr>
          <p:sp>
            <p:nvSpPr>
              <p:cNvPr id="22" name="Rectangle: Rounded Corners 21">
                <a:extLst>
                  <a:ext uri="{FF2B5EF4-FFF2-40B4-BE49-F238E27FC236}">
                    <a16:creationId xmlns:a16="http://schemas.microsoft.com/office/drawing/2014/main" xmlns="" id="{89C91332-EFC3-4390-B6B1-429F45DEB8B2}"/>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xmlns="" id="{67856CAF-7B46-46AE-8D67-5F8A19E451EF}"/>
                  </a:ext>
                </a:extLst>
              </p:cNvPr>
              <p:cNvGrpSpPr/>
              <p:nvPr/>
            </p:nvGrpSpPr>
            <p:grpSpPr>
              <a:xfrm>
                <a:off x="-2945222" y="4561366"/>
                <a:ext cx="1913862" cy="935666"/>
                <a:chOff x="-2799908" y="2961165"/>
                <a:chExt cx="1913862" cy="935666"/>
              </a:xfrm>
              <a:grpFill/>
            </p:grpSpPr>
            <p:sp>
              <p:nvSpPr>
                <p:cNvPr id="24" name="Rectangle: Rounded Corners 23">
                  <a:extLst>
                    <a:ext uri="{FF2B5EF4-FFF2-40B4-BE49-F238E27FC236}">
                      <a16:creationId xmlns:a16="http://schemas.microsoft.com/office/drawing/2014/main" xmlns="" id="{11DB75FE-2DE9-4127-8D67-67E29787C49B}"/>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xmlns="" id="{4886729B-ED43-45D1-BD64-854E0FC1359C}"/>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6" name="Rectangle: Rounded Corners 25">
              <a:extLst>
                <a:ext uri="{FF2B5EF4-FFF2-40B4-BE49-F238E27FC236}">
                  <a16:creationId xmlns:a16="http://schemas.microsoft.com/office/drawing/2014/main" xmlns="" id="{83C6E38E-B807-4331-9CC3-646329CAB0A8}"/>
                </a:ext>
              </a:extLst>
            </p:cNvPr>
            <p:cNvSpPr/>
            <p:nvPr/>
          </p:nvSpPr>
          <p:spPr>
            <a:xfrm>
              <a:off x="939386" y="2328526"/>
              <a:ext cx="956931" cy="935665"/>
            </a:xfrm>
            <a:prstGeom prst="roundRect">
              <a:avLst/>
            </a:prstGeom>
            <a:solidFill>
              <a:srgbClr val="3DC6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Rounded Corners 3">
            <a:extLst>
              <a:ext uri="{FF2B5EF4-FFF2-40B4-BE49-F238E27FC236}">
                <a16:creationId xmlns:a16="http://schemas.microsoft.com/office/drawing/2014/main" xmlns="" id="{3488D6C4-5950-4947-9D4C-D538F056C2D2}"/>
              </a:ext>
            </a:extLst>
          </p:cNvPr>
          <p:cNvSpPr/>
          <p:nvPr/>
        </p:nvSpPr>
        <p:spPr>
          <a:xfrm rot="2684214">
            <a:off x="5605871" y="3322700"/>
            <a:ext cx="956931" cy="935665"/>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extLst>
              <a:ext uri="{FF2B5EF4-FFF2-40B4-BE49-F238E27FC236}">
                <a16:creationId xmlns:a16="http://schemas.microsoft.com/office/drawing/2014/main" xmlns="" id="{1B10878E-2945-478D-9034-1967E9C92802}"/>
              </a:ext>
            </a:extLst>
          </p:cNvPr>
          <p:cNvSpPr txBox="1"/>
          <p:nvPr/>
        </p:nvSpPr>
        <p:spPr>
          <a:xfrm>
            <a:off x="1763346" y="138223"/>
            <a:ext cx="1676400" cy="646331"/>
          </a:xfrm>
          <a:prstGeom prst="rect">
            <a:avLst/>
          </a:prstGeom>
          <a:solidFill>
            <a:schemeClr val="bg1"/>
          </a:solidFill>
          <a:ln w="76200">
            <a:solidFill>
              <a:schemeClr val="tx1"/>
            </a:solidFill>
          </a:ln>
        </p:spPr>
        <p:txBody>
          <a:bodyPr wrap="square" rtlCol="0">
            <a:spAutoFit/>
          </a:bodyPr>
          <a:lstStyle/>
          <a:p>
            <a:pPr algn="ctr"/>
            <a:r>
              <a:rPr lang="en-GB" sz="3600" b="1" dirty="0">
                <a:latin typeface="Century Gothic" panose="020B0502020202020204" pitchFamily="34" charset="0"/>
              </a:rPr>
              <a:t>odds</a:t>
            </a:r>
          </a:p>
        </p:txBody>
      </p:sp>
      <p:sp>
        <p:nvSpPr>
          <p:cNvPr id="99" name="TextBox 98">
            <a:extLst>
              <a:ext uri="{FF2B5EF4-FFF2-40B4-BE49-F238E27FC236}">
                <a16:creationId xmlns:a16="http://schemas.microsoft.com/office/drawing/2014/main" xmlns="" id="{F6E138CE-DEE4-43A0-B02F-A51FBB9F26A3}"/>
              </a:ext>
            </a:extLst>
          </p:cNvPr>
          <p:cNvSpPr txBox="1"/>
          <p:nvPr/>
        </p:nvSpPr>
        <p:spPr>
          <a:xfrm>
            <a:off x="8771345" y="138222"/>
            <a:ext cx="1676400" cy="646331"/>
          </a:xfrm>
          <a:prstGeom prst="rect">
            <a:avLst/>
          </a:prstGeom>
          <a:solidFill>
            <a:schemeClr val="bg1"/>
          </a:solidFill>
          <a:ln w="76200">
            <a:solidFill>
              <a:schemeClr val="tx1"/>
            </a:solidFill>
          </a:ln>
        </p:spPr>
        <p:txBody>
          <a:bodyPr wrap="square" rtlCol="0">
            <a:spAutoFit/>
          </a:bodyPr>
          <a:lstStyle/>
          <a:p>
            <a:pPr algn="ctr"/>
            <a:r>
              <a:rPr lang="en-GB" sz="3600" b="1" dirty="0">
                <a:latin typeface="Century Gothic" panose="020B0502020202020204" pitchFamily="34" charset="0"/>
              </a:rPr>
              <a:t>evens</a:t>
            </a:r>
          </a:p>
        </p:txBody>
      </p:sp>
      <p:sp>
        <p:nvSpPr>
          <p:cNvPr id="100" name="Rectangle 99">
            <a:extLst>
              <a:ext uri="{FF2B5EF4-FFF2-40B4-BE49-F238E27FC236}">
                <a16:creationId xmlns:a16="http://schemas.microsoft.com/office/drawing/2014/main" xmlns="" id="{F55448E4-3691-43E6-ABA7-EA10DB936049}"/>
              </a:ext>
            </a:extLst>
          </p:cNvPr>
          <p:cNvSpPr/>
          <p:nvPr/>
        </p:nvSpPr>
        <p:spPr>
          <a:xfrm>
            <a:off x="4072412"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2" name="Oval 101">
            <a:extLst>
              <a:ext uri="{FF2B5EF4-FFF2-40B4-BE49-F238E27FC236}">
                <a16:creationId xmlns:a16="http://schemas.microsoft.com/office/drawing/2014/main" xmlns="" id="{8BBF1EA9-2622-49A3-823A-C0141F6CCC9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19435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6.25E-7 3.7037E-6 L 0.38203 -0.21551 " pathEditMode="relative" rAng="0" ptsTypes="AA">
                                      <p:cBhvr>
                                        <p:cTn id="10" dur="2000" fill="hold"/>
                                        <p:tgtEl>
                                          <p:spTgt spid="9"/>
                                        </p:tgtEl>
                                        <p:attrNameLst>
                                          <p:attrName>ppt_x</p:attrName>
                                          <p:attrName>ppt_y</p:attrName>
                                        </p:attrNameLst>
                                      </p:cBhvr>
                                      <p:rCtr x="19102" y="-10787"/>
                                    </p:animMotion>
                                  </p:childTnLst>
                                </p:cTn>
                              </p:par>
                              <p:par>
                                <p:cTn id="11" presetID="6" presetClass="emph" presetSubtype="0" fill="hold" nodeType="withEffect">
                                  <p:stCondLst>
                                    <p:cond delay="0"/>
                                  </p:stCondLst>
                                  <p:childTnLst>
                                    <p:animScale>
                                      <p:cBhvr>
                                        <p:cTn id="12" dur="2000" fill="hold"/>
                                        <p:tgtEl>
                                          <p:spTgt spid="9"/>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7.40741E-7 L -0.38203 -0.13796 " pathEditMode="relative" rAng="0" ptsTypes="AA">
                                      <p:cBhvr>
                                        <p:cTn id="20" dur="2000" fill="hold"/>
                                        <p:tgtEl>
                                          <p:spTgt spid="14"/>
                                        </p:tgtEl>
                                        <p:attrNameLst>
                                          <p:attrName>ppt_x</p:attrName>
                                          <p:attrName>ppt_y</p:attrName>
                                        </p:attrNameLst>
                                      </p:cBhvr>
                                      <p:rCtr x="-19102" y="-6898"/>
                                    </p:animMotion>
                                  </p:childTnLst>
                                </p:cTn>
                              </p:par>
                              <p:par>
                                <p:cTn id="21" presetID="6" presetClass="emph" presetSubtype="0" fill="hold" nodeType="withEffect">
                                  <p:stCondLst>
                                    <p:cond delay="0"/>
                                  </p:stCondLst>
                                  <p:childTnLst>
                                    <p:animScale>
                                      <p:cBhvr>
                                        <p:cTn id="22" dur="2000" fill="hold"/>
                                        <p:tgtEl>
                                          <p:spTgt spid="14"/>
                                        </p:tgtEl>
                                      </p:cBhvr>
                                      <p:by x="50000" y="5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08333E-7 0 L 0.38203 0.00718 " pathEditMode="relative" rAng="0" ptsTypes="AA">
                                      <p:cBhvr>
                                        <p:cTn id="30" dur="2000" fill="hold"/>
                                        <p:tgtEl>
                                          <p:spTgt spid="67"/>
                                        </p:tgtEl>
                                        <p:attrNameLst>
                                          <p:attrName>ppt_x</p:attrName>
                                          <p:attrName>ppt_y</p:attrName>
                                        </p:attrNameLst>
                                      </p:cBhvr>
                                      <p:rCtr x="19102" y="347"/>
                                    </p:animMotion>
                                  </p:childTnLst>
                                </p:cTn>
                              </p:par>
                              <p:par>
                                <p:cTn id="31" presetID="6" presetClass="emph" presetSubtype="0" fill="hold" nodeType="withEffect">
                                  <p:stCondLst>
                                    <p:cond delay="0"/>
                                  </p:stCondLst>
                                  <p:childTnLst>
                                    <p:animScale>
                                      <p:cBhvr>
                                        <p:cTn id="32" dur="2000" fill="hold"/>
                                        <p:tgtEl>
                                          <p:spTgt spid="67"/>
                                        </p:tgtEl>
                                      </p:cBhvr>
                                      <p:by x="50000" y="50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29167E-6 -3.7037E-6 L -0.38203 0.1426 " pathEditMode="relative" rAng="0" ptsTypes="AA">
                                      <p:cBhvr>
                                        <p:cTn id="40" dur="2000" fill="hold"/>
                                        <p:tgtEl>
                                          <p:spTgt spid="44"/>
                                        </p:tgtEl>
                                        <p:attrNameLst>
                                          <p:attrName>ppt_x</p:attrName>
                                          <p:attrName>ppt_y</p:attrName>
                                        </p:attrNameLst>
                                      </p:cBhvr>
                                      <p:rCtr x="-19102" y="7130"/>
                                    </p:animMotion>
                                  </p:childTnLst>
                                </p:cTn>
                              </p:par>
                              <p:par>
                                <p:cTn id="41" presetID="6" presetClass="emph" presetSubtype="0" fill="hold" nodeType="withEffect">
                                  <p:stCondLst>
                                    <p:cond delay="0"/>
                                  </p:stCondLst>
                                  <p:childTnLst>
                                    <p:animScale>
                                      <p:cBhvr>
                                        <p:cTn id="42" dur="2000" fill="hold"/>
                                        <p:tgtEl>
                                          <p:spTgt spid="44"/>
                                        </p:tgtEl>
                                      </p:cBhvr>
                                      <p:by x="50000" y="50000"/>
                                    </p:animScale>
                                  </p:childTnLst>
                                </p:cTn>
                              </p:par>
                              <p:par>
                                <p:cTn id="43" presetID="8" presetClass="emph" presetSubtype="0" fill="hold" nodeType="withEffect">
                                  <p:stCondLst>
                                    <p:cond delay="0"/>
                                  </p:stCondLst>
                                  <p:childTnLst>
                                    <p:animRot by="10800000">
                                      <p:cBhvr>
                                        <p:cTn id="44" dur="2000" fill="hold"/>
                                        <p:tgtEl>
                                          <p:spTgt spid="4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2.29167E-6 7.40741E-7 L 0.19427 0.2213 " pathEditMode="relative" rAng="0" ptsTypes="AA">
                                      <p:cBhvr>
                                        <p:cTn id="52" dur="2000" fill="hold"/>
                                        <p:tgtEl>
                                          <p:spTgt spid="97"/>
                                        </p:tgtEl>
                                        <p:attrNameLst>
                                          <p:attrName>ppt_x</p:attrName>
                                          <p:attrName>ppt_y</p:attrName>
                                        </p:attrNameLst>
                                      </p:cBhvr>
                                      <p:rCtr x="9714" y="11065"/>
                                    </p:animMotion>
                                  </p:childTnLst>
                                </p:cTn>
                              </p:par>
                              <p:par>
                                <p:cTn id="53" presetID="6" presetClass="emph" presetSubtype="0" fill="hold" nodeType="withEffect">
                                  <p:stCondLst>
                                    <p:cond delay="0"/>
                                  </p:stCondLst>
                                  <p:childTnLst>
                                    <p:animScale>
                                      <p:cBhvr>
                                        <p:cTn id="54" dur="2000" fill="hold"/>
                                        <p:tgtEl>
                                          <p:spTgt spid="97"/>
                                        </p:tgtEl>
                                      </p:cBhvr>
                                      <p:by x="50000" y="5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6.25E-7 -3.7037E-7 L -0.24388 0.18819 " pathEditMode="relative" rAng="0" ptsTypes="AA">
                                      <p:cBhvr>
                                        <p:cTn id="62" dur="2000" fill="hold"/>
                                        <p:tgtEl>
                                          <p:spTgt spid="55"/>
                                        </p:tgtEl>
                                        <p:attrNameLst>
                                          <p:attrName>ppt_x</p:attrName>
                                          <p:attrName>ppt_y</p:attrName>
                                        </p:attrNameLst>
                                      </p:cBhvr>
                                      <p:rCtr x="-12201" y="9398"/>
                                    </p:animMotion>
                                  </p:childTnLst>
                                </p:cTn>
                              </p:par>
                              <p:par>
                                <p:cTn id="63" presetID="6" presetClass="emph" presetSubtype="0" fill="hold" nodeType="withEffect">
                                  <p:stCondLst>
                                    <p:cond delay="0"/>
                                  </p:stCondLst>
                                  <p:childTnLst>
                                    <p:animScale>
                                      <p:cBhvr>
                                        <p:cTn id="64" dur="2000" fill="hold"/>
                                        <p:tgtEl>
                                          <p:spTgt spid="55"/>
                                        </p:tgtEl>
                                      </p:cBhvr>
                                      <p:by x="50000" y="50000"/>
                                    </p:animScale>
                                  </p:childTnLst>
                                </p:cTn>
                              </p:par>
                              <p:par>
                                <p:cTn id="65" presetID="8" presetClass="emph" presetSubtype="0" fill="hold" nodeType="withEffect">
                                  <p:stCondLst>
                                    <p:cond delay="0"/>
                                  </p:stCondLst>
                                  <p:childTnLst>
                                    <p:animRot by="-5400000">
                                      <p:cBhvr>
                                        <p:cTn id="66" dur="2000" fill="hold"/>
                                        <p:tgtEl>
                                          <p:spTgt spid="55"/>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4.375E-6 -3.7037E-7 L 0.40547 0.27708 " pathEditMode="relative" rAng="0" ptsTypes="AA">
                                      <p:cBhvr>
                                        <p:cTn id="74" dur="2000" fill="hold"/>
                                        <p:tgtEl>
                                          <p:spTgt spid="45"/>
                                        </p:tgtEl>
                                        <p:attrNameLst>
                                          <p:attrName>ppt_x</p:attrName>
                                          <p:attrName>ppt_y</p:attrName>
                                        </p:attrNameLst>
                                      </p:cBhvr>
                                      <p:rCtr x="20273" y="13843"/>
                                    </p:animMotion>
                                  </p:childTnLst>
                                </p:cTn>
                              </p:par>
                              <p:par>
                                <p:cTn id="75" presetID="6" presetClass="emph" presetSubtype="0" fill="hold" nodeType="withEffect">
                                  <p:stCondLst>
                                    <p:cond delay="0"/>
                                  </p:stCondLst>
                                  <p:childTnLst>
                                    <p:animScale>
                                      <p:cBhvr>
                                        <p:cTn id="76" dur="2000" fill="hold"/>
                                        <p:tgtEl>
                                          <p:spTgt spid="45"/>
                                        </p:tgtEl>
                                      </p:cBhvr>
                                      <p:by x="50000" y="50000"/>
                                    </p:animScale>
                                  </p:childTnLst>
                                </p:cTn>
                              </p:par>
                              <p:par>
                                <p:cTn id="77" presetID="8" presetClass="emph" presetSubtype="0" fill="hold" nodeType="withEffect">
                                  <p:stCondLst>
                                    <p:cond delay="0"/>
                                  </p:stCondLst>
                                  <p:childTnLst>
                                    <p:animRot by="5400000">
                                      <p:cBhvr>
                                        <p:cTn id="78" dur="2000" fill="hold"/>
                                        <p:tgtEl>
                                          <p:spTgt spid="45"/>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4.16667E-7 7.40741E-7 L 4.16667E-7 0.25 " pathEditMode="relative" rAng="0" ptsTypes="AA">
                                      <p:cBhvr>
                                        <p:cTn id="86" dur="2000" fill="hold"/>
                                        <p:tgtEl>
                                          <p:spTgt spid="81"/>
                                        </p:tgtEl>
                                        <p:attrNameLst>
                                          <p:attrName>ppt_x</p:attrName>
                                          <p:attrName>ppt_y</p:attrName>
                                        </p:attrNameLst>
                                      </p:cBhvr>
                                      <p:rCtr x="0" y="12500"/>
                                    </p:animMotion>
                                  </p:childTnLst>
                                </p:cTn>
                              </p:par>
                              <p:par>
                                <p:cTn id="87" presetID="6" presetClass="emph" presetSubtype="0" fill="hold" nodeType="withEffect">
                                  <p:stCondLst>
                                    <p:cond delay="0"/>
                                  </p:stCondLst>
                                  <p:childTnLst>
                                    <p:animScale>
                                      <p:cBhvr>
                                        <p:cTn id="88" dur="2000" fill="hold"/>
                                        <p:tgtEl>
                                          <p:spTgt spid="81"/>
                                        </p:tgtEl>
                                      </p:cBhvr>
                                      <p:by x="50000" y="50000"/>
                                    </p:animScale>
                                  </p:childTnLst>
                                </p:cTn>
                              </p:par>
                              <p:par>
                                <p:cTn id="89" presetID="8" presetClass="emph" presetSubtype="0" fill="hold" nodeType="withEffect">
                                  <p:stCondLst>
                                    <p:cond delay="0"/>
                                  </p:stCondLst>
                                  <p:childTnLst>
                                    <p:animRot by="9300000">
                                      <p:cBhvr>
                                        <p:cTn id="90" dur="2000" fill="hold"/>
                                        <p:tgtEl>
                                          <p:spTgt spid="81"/>
                                        </p:tgtEl>
                                        <p:attrNameLst>
                                          <p:attrName>r</p:attrName>
                                        </p:attrNameLst>
                                      </p:cBhvr>
                                    </p:animRot>
                                  </p:childTnLst>
                                </p:cTn>
                              </p:par>
                              <p:par>
                                <p:cTn id="91" presetID="42" presetClass="path" presetSubtype="0" accel="50000" decel="50000" fill="hold" nodeType="withEffect">
                                  <p:stCondLst>
                                    <p:cond delay="0"/>
                                  </p:stCondLst>
                                  <p:childTnLst>
                                    <p:animMotion origin="layout" path="M 4.16667E-7 7.40741E-7 L -0.18372 -0.17639 " pathEditMode="relative" rAng="0" ptsTypes="AA">
                                      <p:cBhvr>
                                        <p:cTn id="92" dur="2000" fill="hold"/>
                                        <p:tgtEl>
                                          <p:spTgt spid="81"/>
                                        </p:tgtEl>
                                        <p:attrNameLst>
                                          <p:attrName>ppt_x</p:attrName>
                                          <p:attrName>ppt_y</p:attrName>
                                        </p:attrNameLst>
                                      </p:cBhvr>
                                      <p:rCtr x="-9193" y="-8819"/>
                                    </p:animMotion>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4.79167E-6 2.59259E-6 L 0.20612 -0.21945 " pathEditMode="relative" rAng="0" ptsTypes="AA">
                                      <p:cBhvr>
                                        <p:cTn id="100" dur="2000" fill="hold"/>
                                        <p:tgtEl>
                                          <p:spTgt spid="27"/>
                                        </p:tgtEl>
                                        <p:attrNameLst>
                                          <p:attrName>ppt_x</p:attrName>
                                          <p:attrName>ppt_y</p:attrName>
                                        </p:attrNameLst>
                                      </p:cBhvr>
                                      <p:rCtr x="10299" y="-10972"/>
                                    </p:animMotion>
                                  </p:childTnLst>
                                </p:cTn>
                              </p:par>
                              <p:par>
                                <p:cTn id="101" presetID="6" presetClass="emph" presetSubtype="0" fill="hold" nodeType="withEffect">
                                  <p:stCondLst>
                                    <p:cond delay="0"/>
                                  </p:stCondLst>
                                  <p:childTnLst>
                                    <p:animScale>
                                      <p:cBhvr>
                                        <p:cTn id="102" dur="2000" fill="hold"/>
                                        <p:tgtEl>
                                          <p:spTgt spid="27"/>
                                        </p:tgtEl>
                                      </p:cBhvr>
                                      <p:by x="50000" y="5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8" presetClass="emph" presetSubtype="0" fill="hold" grpId="1" nodeType="clickEffect">
                                  <p:stCondLst>
                                    <p:cond delay="0"/>
                                  </p:stCondLst>
                                  <p:childTnLst>
                                    <p:animRot by="2700000">
                                      <p:cBhvr>
                                        <p:cTn id="110" dur="2000" fill="hold"/>
                                        <p:tgtEl>
                                          <p:spTgt spid="4"/>
                                        </p:tgtEl>
                                        <p:attrNameLst>
                                          <p:attrName>r</p:attrName>
                                        </p:attrNameLst>
                                      </p:cBhvr>
                                    </p:animRot>
                                  </p:childTnLst>
                                </p:cTn>
                              </p:par>
                              <p:par>
                                <p:cTn id="111" presetID="42" presetClass="path" presetSubtype="0" accel="50000" decel="50000" fill="hold" grpId="2" nodeType="withEffect">
                                  <p:stCondLst>
                                    <p:cond delay="0"/>
                                  </p:stCondLst>
                                  <p:childTnLst>
                                    <p:animMotion origin="layout" path="M 1.66667E-6 3.7037E-6 L -0.27643 -0.05486 " pathEditMode="relative" rAng="0" ptsTypes="AA">
                                      <p:cBhvr>
                                        <p:cTn id="112" dur="2000" fill="hold"/>
                                        <p:tgtEl>
                                          <p:spTgt spid="4"/>
                                        </p:tgtEl>
                                        <p:attrNameLst>
                                          <p:attrName>ppt_x</p:attrName>
                                          <p:attrName>ppt_y</p:attrName>
                                        </p:attrNameLst>
                                      </p:cBhvr>
                                      <p:rCtr x="-13828" y="-2755"/>
                                    </p:animMotion>
                                  </p:childTnLst>
                                </p:cTn>
                              </p:par>
                              <p:par>
                                <p:cTn id="113" presetID="6" presetClass="emph" presetSubtype="0" fill="hold" grpId="3" nodeType="withEffect">
                                  <p:stCondLst>
                                    <p:cond delay="0"/>
                                  </p:stCondLst>
                                  <p:childTnLst>
                                    <p:animScale>
                                      <p:cBhvr>
                                        <p:cTn id="114" dur="2000" fill="hold"/>
                                        <p:tgtEl>
                                          <p:spTgt spid="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xmlns="" id="{125AE495-466D-42EA-8B39-4CF582BDB270}"/>
              </a:ext>
            </a:extLst>
          </p:cNvPr>
          <p:cNvSpPr>
            <a:spLocks noChangeAspect="1"/>
          </p:cNvSpPr>
          <p:nvPr/>
        </p:nvSpPr>
        <p:spPr>
          <a:xfrm>
            <a:off x="489156" y="4364665"/>
            <a:ext cx="1913862" cy="187133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xmlns="" id="{4C68491A-0424-445F-BA1E-B5052181F602}"/>
              </a:ext>
            </a:extLst>
          </p:cNvPr>
          <p:cNvGrpSpPr>
            <a:grpSpLocks noChangeAspect="1"/>
          </p:cNvGrpSpPr>
          <p:nvPr/>
        </p:nvGrpSpPr>
        <p:grpSpPr>
          <a:xfrm>
            <a:off x="3525661" y="4364665"/>
            <a:ext cx="3827724" cy="1871330"/>
            <a:chOff x="279989" y="1773534"/>
            <a:chExt cx="1913862" cy="935665"/>
          </a:xfrm>
        </p:grpSpPr>
        <p:sp>
          <p:nvSpPr>
            <p:cNvPr id="7" name="Rectangle: Rounded Corners 6">
              <a:extLst>
                <a:ext uri="{FF2B5EF4-FFF2-40B4-BE49-F238E27FC236}">
                  <a16:creationId xmlns:a16="http://schemas.microsoft.com/office/drawing/2014/main" xmlns="" id="{420CF882-A758-4DA1-8DB8-0C2C48F97953}"/>
                </a:ext>
              </a:extLst>
            </p:cNvPr>
            <p:cNvSpPr/>
            <p:nvPr/>
          </p:nvSpPr>
          <p:spPr>
            <a:xfrm>
              <a:off x="1236920" y="1773534"/>
              <a:ext cx="956931" cy="935665"/>
            </a:xfrm>
            <a:prstGeom prst="roundRect">
              <a:avLst/>
            </a:prstGeom>
            <a:solidFill>
              <a:srgbClr val="EF88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xmlns="" id="{A4AD248B-BEF7-40F5-A71A-1E8024FC2B93}"/>
                </a:ext>
              </a:extLst>
            </p:cNvPr>
            <p:cNvSpPr/>
            <p:nvPr/>
          </p:nvSpPr>
          <p:spPr>
            <a:xfrm>
              <a:off x="279989" y="1773534"/>
              <a:ext cx="956931" cy="935665"/>
            </a:xfrm>
            <a:prstGeom prst="roundRect">
              <a:avLst/>
            </a:prstGeom>
            <a:solidFill>
              <a:srgbClr val="EF88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xmlns="" id="{65CB47C1-AB50-4679-8963-B85B8C866A8C}"/>
              </a:ext>
            </a:extLst>
          </p:cNvPr>
          <p:cNvGrpSpPr/>
          <p:nvPr/>
        </p:nvGrpSpPr>
        <p:grpSpPr>
          <a:xfrm>
            <a:off x="3513219" y="2493335"/>
            <a:ext cx="3840166" cy="3742660"/>
            <a:chOff x="9848426" y="2493335"/>
            <a:chExt cx="3840166" cy="3742660"/>
          </a:xfrm>
          <a:solidFill>
            <a:srgbClr val="D9C512"/>
          </a:solidFill>
        </p:grpSpPr>
        <p:grpSp>
          <p:nvGrpSpPr>
            <p:cNvPr id="14" name="Group 13">
              <a:extLst>
                <a:ext uri="{FF2B5EF4-FFF2-40B4-BE49-F238E27FC236}">
                  <a16:creationId xmlns:a16="http://schemas.microsoft.com/office/drawing/2014/main" xmlns="" id="{1AD4180C-38A7-4CBC-9E8F-473D1545E507}"/>
                </a:ext>
              </a:extLst>
            </p:cNvPr>
            <p:cNvGrpSpPr>
              <a:grpSpLocks noChangeAspect="1"/>
            </p:cNvGrpSpPr>
            <p:nvPr/>
          </p:nvGrpSpPr>
          <p:grpSpPr>
            <a:xfrm>
              <a:off x="9848426" y="4364665"/>
              <a:ext cx="3827724" cy="1871330"/>
              <a:chOff x="279989" y="1773534"/>
              <a:chExt cx="1913862" cy="935665"/>
            </a:xfrm>
            <a:grpFill/>
          </p:grpSpPr>
          <p:sp>
            <p:nvSpPr>
              <p:cNvPr id="16" name="Rectangle: Rounded Corners 15">
                <a:extLst>
                  <a:ext uri="{FF2B5EF4-FFF2-40B4-BE49-F238E27FC236}">
                    <a16:creationId xmlns:a16="http://schemas.microsoft.com/office/drawing/2014/main" xmlns="" id="{614B687F-E18A-4257-A3D8-0360A8D77685}"/>
                  </a:ext>
                </a:extLst>
              </p:cNvPr>
              <p:cNvSpPr/>
              <p:nvPr/>
            </p:nvSpPr>
            <p:spPr>
              <a:xfrm>
                <a:off x="1236920" y="177353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xmlns="" id="{B5F1B197-C6D2-4347-AC87-FA6F303B6D23}"/>
                  </a:ext>
                </a:extLst>
              </p:cNvPr>
              <p:cNvSpPr/>
              <p:nvPr/>
            </p:nvSpPr>
            <p:spPr>
              <a:xfrm>
                <a:off x="279989" y="177353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Rounded Corners 14">
              <a:extLst>
                <a:ext uri="{FF2B5EF4-FFF2-40B4-BE49-F238E27FC236}">
                  <a16:creationId xmlns:a16="http://schemas.microsoft.com/office/drawing/2014/main" xmlns="" id="{C82AE640-4EF3-4DDE-B37B-63BDA4DA3BCF}"/>
                </a:ext>
              </a:extLst>
            </p:cNvPr>
            <p:cNvSpPr/>
            <p:nvPr/>
          </p:nvSpPr>
          <p:spPr>
            <a:xfrm>
              <a:off x="11774730" y="2493335"/>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xmlns="" id="{1CDC14B0-9190-4F2B-BC2A-83E335E25C9B}"/>
              </a:ext>
            </a:extLst>
          </p:cNvPr>
          <p:cNvGrpSpPr/>
          <p:nvPr/>
        </p:nvGrpSpPr>
        <p:grpSpPr>
          <a:xfrm>
            <a:off x="7705124" y="2493335"/>
            <a:ext cx="3840166" cy="3742660"/>
            <a:chOff x="9848426" y="2493335"/>
            <a:chExt cx="3840166" cy="3742660"/>
          </a:xfrm>
          <a:solidFill>
            <a:srgbClr val="D9C512"/>
          </a:solidFill>
        </p:grpSpPr>
        <p:grpSp>
          <p:nvGrpSpPr>
            <p:cNvPr id="19" name="Group 18">
              <a:extLst>
                <a:ext uri="{FF2B5EF4-FFF2-40B4-BE49-F238E27FC236}">
                  <a16:creationId xmlns:a16="http://schemas.microsoft.com/office/drawing/2014/main" xmlns="" id="{5CB2DDB8-08B4-4A1D-869D-DA7D4441A685}"/>
                </a:ext>
              </a:extLst>
            </p:cNvPr>
            <p:cNvGrpSpPr>
              <a:grpSpLocks noChangeAspect="1"/>
            </p:cNvGrpSpPr>
            <p:nvPr/>
          </p:nvGrpSpPr>
          <p:grpSpPr>
            <a:xfrm>
              <a:off x="9848426" y="4364665"/>
              <a:ext cx="3827724" cy="1871330"/>
              <a:chOff x="279989" y="1773534"/>
              <a:chExt cx="1913862" cy="935665"/>
            </a:xfrm>
            <a:grpFill/>
          </p:grpSpPr>
          <p:sp>
            <p:nvSpPr>
              <p:cNvPr id="21" name="Rectangle: Rounded Corners 20">
                <a:extLst>
                  <a:ext uri="{FF2B5EF4-FFF2-40B4-BE49-F238E27FC236}">
                    <a16:creationId xmlns:a16="http://schemas.microsoft.com/office/drawing/2014/main" xmlns="" id="{B995379F-B356-4D0F-BEAB-6D61FDE16586}"/>
                  </a:ext>
                </a:extLst>
              </p:cNvPr>
              <p:cNvSpPr/>
              <p:nvPr/>
            </p:nvSpPr>
            <p:spPr>
              <a:xfrm>
                <a:off x="1236920" y="177353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xmlns="" id="{25B97E7F-929A-4CC9-A130-FDFA1B2E1AD3}"/>
                  </a:ext>
                </a:extLst>
              </p:cNvPr>
              <p:cNvSpPr/>
              <p:nvPr/>
            </p:nvSpPr>
            <p:spPr>
              <a:xfrm>
                <a:off x="279989" y="177353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Rounded Corners 19">
              <a:extLst>
                <a:ext uri="{FF2B5EF4-FFF2-40B4-BE49-F238E27FC236}">
                  <a16:creationId xmlns:a16="http://schemas.microsoft.com/office/drawing/2014/main" xmlns="" id="{6DEF6A20-B6F6-4969-9774-FAAA0D682CC7}"/>
                </a:ext>
              </a:extLst>
            </p:cNvPr>
            <p:cNvSpPr/>
            <p:nvPr/>
          </p:nvSpPr>
          <p:spPr>
            <a:xfrm>
              <a:off x="11774730" y="2493335"/>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3">
            <a:extLst>
              <a:ext uri="{FF2B5EF4-FFF2-40B4-BE49-F238E27FC236}">
                <a16:creationId xmlns:a16="http://schemas.microsoft.com/office/drawing/2014/main" xmlns="" id="{38C3749A-46F5-4D67-9831-1020F3529462}"/>
              </a:ext>
            </a:extLst>
          </p:cNvPr>
          <p:cNvGrpSpPr/>
          <p:nvPr/>
        </p:nvGrpSpPr>
        <p:grpSpPr>
          <a:xfrm>
            <a:off x="6261216" y="328287"/>
            <a:ext cx="5467817" cy="1382233"/>
            <a:chOff x="307494" y="328287"/>
            <a:chExt cx="5467817" cy="1382233"/>
          </a:xfrm>
        </p:grpSpPr>
        <p:sp>
          <p:nvSpPr>
            <p:cNvPr id="2" name="Rectangle: Rounded Corners 1">
              <a:extLst>
                <a:ext uri="{FF2B5EF4-FFF2-40B4-BE49-F238E27FC236}">
                  <a16:creationId xmlns:a16="http://schemas.microsoft.com/office/drawing/2014/main" xmlns="" id="{F121A832-7173-4DE3-A3CC-7E14C8061119}"/>
                </a:ext>
              </a:extLst>
            </p:cNvPr>
            <p:cNvSpPr/>
            <p:nvPr/>
          </p:nvSpPr>
          <p:spPr>
            <a:xfrm>
              <a:off x="307494" y="328287"/>
              <a:ext cx="5467817" cy="138223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xmlns="" id="{E65BA2B2-466C-4D41-A3A6-AB46A71486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2531" y="670712"/>
              <a:ext cx="604705" cy="716390"/>
            </a:xfrm>
            <a:prstGeom prst="rect">
              <a:avLst/>
            </a:prstGeom>
          </p:spPr>
        </p:pic>
        <p:pic>
          <p:nvPicPr>
            <p:cNvPr id="25" name="Picture 24">
              <a:extLst>
                <a:ext uri="{FF2B5EF4-FFF2-40B4-BE49-F238E27FC236}">
                  <a16:creationId xmlns:a16="http://schemas.microsoft.com/office/drawing/2014/main" xmlns="" id="{1FD419FC-53BA-4D6F-B524-B59B83ECB0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2074" y="709916"/>
              <a:ext cx="604705" cy="716390"/>
            </a:xfrm>
            <a:prstGeom prst="rect">
              <a:avLst/>
            </a:prstGeom>
          </p:spPr>
        </p:pic>
        <p:pic>
          <p:nvPicPr>
            <p:cNvPr id="26" name="Picture 25">
              <a:extLst>
                <a:ext uri="{FF2B5EF4-FFF2-40B4-BE49-F238E27FC236}">
                  <a16:creationId xmlns:a16="http://schemas.microsoft.com/office/drawing/2014/main" xmlns="" id="{EBB5C30A-C476-42FC-BB43-179A8B9D2A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2377" y="552207"/>
              <a:ext cx="567595" cy="909929"/>
            </a:xfrm>
            <a:prstGeom prst="rect">
              <a:avLst/>
            </a:prstGeom>
          </p:spPr>
        </p:pic>
        <p:pic>
          <p:nvPicPr>
            <p:cNvPr id="27" name="Picture 26">
              <a:extLst>
                <a:ext uri="{FF2B5EF4-FFF2-40B4-BE49-F238E27FC236}">
                  <a16:creationId xmlns:a16="http://schemas.microsoft.com/office/drawing/2014/main" xmlns="" id="{5B3E96E6-0E02-4728-9F4C-321C8CDFA5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908" y="552207"/>
              <a:ext cx="584567" cy="979544"/>
            </a:xfrm>
            <a:prstGeom prst="rect">
              <a:avLst/>
            </a:prstGeom>
          </p:spPr>
        </p:pic>
        <p:pic>
          <p:nvPicPr>
            <p:cNvPr id="28" name="Picture 27">
              <a:extLst>
                <a:ext uri="{FF2B5EF4-FFF2-40B4-BE49-F238E27FC236}">
                  <a16:creationId xmlns:a16="http://schemas.microsoft.com/office/drawing/2014/main" xmlns="" id="{FD4A353F-F782-4450-9AEB-6529F7A81F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3441" y="552207"/>
              <a:ext cx="169805" cy="953400"/>
            </a:xfrm>
            <a:prstGeom prst="rect">
              <a:avLst/>
            </a:prstGeom>
          </p:spPr>
        </p:pic>
      </p:grpSp>
      <p:sp>
        <p:nvSpPr>
          <p:cNvPr id="30" name="Rectangle 29">
            <a:extLst>
              <a:ext uri="{FF2B5EF4-FFF2-40B4-BE49-F238E27FC236}">
                <a16:creationId xmlns:a16="http://schemas.microsoft.com/office/drawing/2014/main" xmlns="" id="{F9C3F40D-80D7-429C-BEAA-9130988DBD9A}"/>
              </a:ext>
            </a:extLst>
          </p:cNvPr>
          <p:cNvSpPr/>
          <p:nvPr/>
        </p:nvSpPr>
        <p:spPr>
          <a:xfrm>
            <a:off x="4190400"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9" name="Oval 28">
            <a:extLst>
              <a:ext uri="{FF2B5EF4-FFF2-40B4-BE49-F238E27FC236}">
                <a16:creationId xmlns:a16="http://schemas.microsoft.com/office/drawing/2014/main" xmlns="" id="{165BAFDE-DDC8-401C-8E6D-A93AADB2000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9439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7 4.81481E-6 C 0.06693 -0.13241 0.13411 -0.26459 0.20195 -0.30973 C 0.26953 -0.35487 0.33789 -0.31297 0.40638 -0.27107 " pathEditMode="relative" rAng="0" ptsTypes="AAA">
                                      <p:cBhvr>
                                        <p:cTn id="6" dur="2000" fill="hold"/>
                                        <p:tgtEl>
                                          <p:spTgt spid="5"/>
                                        </p:tgtEl>
                                        <p:attrNameLst>
                                          <p:attrName>ppt_x</p:attrName>
                                          <p:attrName>ppt_y</p:attrName>
                                        </p:attrNameLst>
                                      </p:cBhvr>
                                      <p:rCtr x="20313" y="-16481"/>
                                    </p:animMotion>
                                  </p:childTnLst>
                                </p:cTn>
                              </p:par>
                            </p:childTnLst>
                          </p:cTn>
                        </p:par>
                        <p:par>
                          <p:cTn id="7" fill="hold">
                            <p:stCondLst>
                              <p:cond delay="2000"/>
                            </p:stCondLst>
                            <p:childTnLst>
                              <p:par>
                                <p:cTn id="8" presetID="1" presetClass="entr" presetSubtype="0" fill="hold"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3000"/>
                            </p:stCondLst>
                            <p:childTnLst>
                              <p:par>
                                <p:cTn id="11" presetID="0" presetClass="path" presetSubtype="0" accel="50000" decel="50000" fill="hold" nodeType="afterEffect">
                                  <p:stCondLst>
                                    <p:cond delay="0"/>
                                  </p:stCondLst>
                                  <p:childTnLst>
                                    <p:animMotion origin="layout" path="M -2.91667E-6 0.00023 C 0.05742 -0.06805 0.11511 -0.13518 0.17227 -0.13819 C 0.22969 -0.14143 0.2862 -0.06365 0.34362 -0.00254 " pathEditMode="relative" rAng="120000" ptsTypes="AAA">
                                      <p:cBhvr>
                                        <p:cTn id="12" dur="2000" fill="hold"/>
                                        <p:tgtEl>
                                          <p:spTgt spid="13"/>
                                        </p:tgtEl>
                                        <p:attrNameLst>
                                          <p:attrName>ppt_x</p:attrName>
                                          <p:attrName>ppt_y</p:attrName>
                                        </p:attrNameLst>
                                      </p:cBhvr>
                                      <p:rCtr x="17292" y="-6412"/>
                                    </p:animMotion>
                                  </p:childTnLst>
                                </p:cTn>
                              </p:par>
                            </p:childTnLst>
                          </p:cTn>
                        </p:par>
                        <p:par>
                          <p:cTn id="13" fill="hold">
                            <p:stCondLst>
                              <p:cond delay="5000"/>
                            </p:stCondLst>
                            <p:childTnLst>
                              <p:par>
                                <p:cTn id="14" presetID="1" presetClass="exit" presetSubtype="0" fill="hold" nodeType="after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BBEF23C4-4582-44EE-9E19-60D57BC3F164}"/>
              </a:ext>
            </a:extLst>
          </p:cNvPr>
          <p:cNvGrpSpPr/>
          <p:nvPr/>
        </p:nvGrpSpPr>
        <p:grpSpPr>
          <a:xfrm>
            <a:off x="1192580" y="4470990"/>
            <a:ext cx="3827724" cy="1871330"/>
            <a:chOff x="1192580" y="4470990"/>
            <a:chExt cx="3827724" cy="1871330"/>
          </a:xfrm>
        </p:grpSpPr>
        <p:sp>
          <p:nvSpPr>
            <p:cNvPr id="5" name="Rectangle: Rounded Corners 4">
              <a:extLst>
                <a:ext uri="{FF2B5EF4-FFF2-40B4-BE49-F238E27FC236}">
                  <a16:creationId xmlns:a16="http://schemas.microsoft.com/office/drawing/2014/main" xmlns="" id="{B58EB35B-4B3E-4A0C-B7BC-CD0ED379C031}"/>
                </a:ext>
              </a:extLst>
            </p:cNvPr>
            <p:cNvSpPr/>
            <p:nvPr/>
          </p:nvSpPr>
          <p:spPr>
            <a:xfrm>
              <a:off x="3106442"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xmlns="" id="{68FADA47-C5AF-412B-AAF6-AA75B9849111}"/>
                </a:ext>
              </a:extLst>
            </p:cNvPr>
            <p:cNvSpPr/>
            <p:nvPr/>
          </p:nvSpPr>
          <p:spPr>
            <a:xfrm>
              <a:off x="1192580"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xmlns="" id="{073432FB-F152-4DC8-98FD-0F7EF94EBF8B}"/>
              </a:ext>
            </a:extLst>
          </p:cNvPr>
          <p:cNvGrpSpPr/>
          <p:nvPr/>
        </p:nvGrpSpPr>
        <p:grpSpPr>
          <a:xfrm>
            <a:off x="6402533" y="4470990"/>
            <a:ext cx="3827724" cy="1871330"/>
            <a:chOff x="6402533" y="4470990"/>
            <a:chExt cx="3827724" cy="1871330"/>
          </a:xfrm>
        </p:grpSpPr>
        <p:sp>
          <p:nvSpPr>
            <p:cNvPr id="7" name="Rectangle: Rounded Corners 6">
              <a:extLst>
                <a:ext uri="{FF2B5EF4-FFF2-40B4-BE49-F238E27FC236}">
                  <a16:creationId xmlns:a16="http://schemas.microsoft.com/office/drawing/2014/main" xmlns="" id="{E0795019-360A-4EFE-8133-997C90A35EB4}"/>
                </a:ext>
              </a:extLst>
            </p:cNvPr>
            <p:cNvSpPr/>
            <p:nvPr/>
          </p:nvSpPr>
          <p:spPr>
            <a:xfrm>
              <a:off x="8316395"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xmlns="" id="{E33B447F-7BED-4FA4-AA0E-48790FF43781}"/>
                </a:ext>
              </a:extLst>
            </p:cNvPr>
            <p:cNvSpPr/>
            <p:nvPr/>
          </p:nvSpPr>
          <p:spPr>
            <a:xfrm>
              <a:off x="6402533"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xmlns="" id="{32E505D0-A2CC-40FB-AF9D-0A1B52791389}"/>
              </a:ext>
            </a:extLst>
          </p:cNvPr>
          <p:cNvGrpSpPr/>
          <p:nvPr/>
        </p:nvGrpSpPr>
        <p:grpSpPr>
          <a:xfrm>
            <a:off x="6402533" y="2584597"/>
            <a:ext cx="3827724" cy="3772785"/>
            <a:chOff x="6402533" y="2599660"/>
            <a:chExt cx="3827724" cy="3772785"/>
          </a:xfrm>
          <a:solidFill>
            <a:srgbClr val="3DC700"/>
          </a:solidFill>
        </p:grpSpPr>
        <p:grpSp>
          <p:nvGrpSpPr>
            <p:cNvPr id="19" name="Group 18">
              <a:extLst>
                <a:ext uri="{FF2B5EF4-FFF2-40B4-BE49-F238E27FC236}">
                  <a16:creationId xmlns:a16="http://schemas.microsoft.com/office/drawing/2014/main" xmlns="" id="{49E97FBE-9BBD-4032-B024-93945407701E}"/>
                </a:ext>
              </a:extLst>
            </p:cNvPr>
            <p:cNvGrpSpPr/>
            <p:nvPr/>
          </p:nvGrpSpPr>
          <p:grpSpPr>
            <a:xfrm>
              <a:off x="6402533" y="4501115"/>
              <a:ext cx="3827724" cy="1871330"/>
              <a:chOff x="6402533" y="4470990"/>
              <a:chExt cx="3827724" cy="1871330"/>
            </a:xfrm>
            <a:grpFill/>
          </p:grpSpPr>
          <p:sp>
            <p:nvSpPr>
              <p:cNvPr id="23" name="Rectangle: Rounded Corners 22">
                <a:extLst>
                  <a:ext uri="{FF2B5EF4-FFF2-40B4-BE49-F238E27FC236}">
                    <a16:creationId xmlns:a16="http://schemas.microsoft.com/office/drawing/2014/main" xmlns="" id="{658E83CD-1583-4942-924A-19237824E9B9}"/>
                  </a:ext>
                </a:extLst>
              </p:cNvPr>
              <p:cNvSpPr/>
              <p:nvPr/>
            </p:nvSpPr>
            <p:spPr>
              <a:xfrm>
                <a:off x="8316395"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xmlns="" id="{00E1D93A-E393-44C3-8DD5-CD12376F627B}"/>
                  </a:ext>
                </a:extLst>
              </p:cNvPr>
              <p:cNvSpPr/>
              <p:nvPr/>
            </p:nvSpPr>
            <p:spPr>
              <a:xfrm>
                <a:off x="6402533"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xmlns="" id="{64861F68-9094-4DF5-A465-0743FA067FF4}"/>
                </a:ext>
              </a:extLst>
            </p:cNvPr>
            <p:cNvGrpSpPr/>
            <p:nvPr/>
          </p:nvGrpSpPr>
          <p:grpSpPr>
            <a:xfrm>
              <a:off x="6402533" y="2599660"/>
              <a:ext cx="3827724" cy="1871330"/>
              <a:chOff x="6402533" y="4470990"/>
              <a:chExt cx="3827724" cy="1871330"/>
            </a:xfrm>
            <a:grpFill/>
          </p:grpSpPr>
          <p:sp>
            <p:nvSpPr>
              <p:cNvPr id="21" name="Rectangle: Rounded Corners 20">
                <a:extLst>
                  <a:ext uri="{FF2B5EF4-FFF2-40B4-BE49-F238E27FC236}">
                    <a16:creationId xmlns:a16="http://schemas.microsoft.com/office/drawing/2014/main" xmlns="" id="{576CD954-9900-4CE6-8788-4B8F0FCB2D85}"/>
                  </a:ext>
                </a:extLst>
              </p:cNvPr>
              <p:cNvSpPr/>
              <p:nvPr/>
            </p:nvSpPr>
            <p:spPr>
              <a:xfrm>
                <a:off x="8316395"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xmlns="" id="{0E6F6EEF-17BF-4EDF-A3E4-30F5AD557681}"/>
                  </a:ext>
                </a:extLst>
              </p:cNvPr>
              <p:cNvSpPr/>
              <p:nvPr/>
            </p:nvSpPr>
            <p:spPr>
              <a:xfrm>
                <a:off x="6402533"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6" name="Rectangle: Rounded Corners 35">
            <a:extLst>
              <a:ext uri="{FF2B5EF4-FFF2-40B4-BE49-F238E27FC236}">
                <a16:creationId xmlns:a16="http://schemas.microsoft.com/office/drawing/2014/main" xmlns="" id="{C3BD1915-24B4-4625-AC84-1AE92C6D0437}"/>
              </a:ext>
            </a:extLst>
          </p:cNvPr>
          <p:cNvSpPr/>
          <p:nvPr/>
        </p:nvSpPr>
        <p:spPr>
          <a:xfrm>
            <a:off x="6274439" y="318048"/>
            <a:ext cx="5467817" cy="138223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xmlns="" id="{F8BCC923-ABBA-4E41-8228-7299E6B789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1387" y="630816"/>
            <a:ext cx="604705" cy="716390"/>
          </a:xfrm>
          <a:prstGeom prst="rect">
            <a:avLst/>
          </a:prstGeom>
        </p:spPr>
      </p:pic>
      <p:pic>
        <p:nvPicPr>
          <p:cNvPr id="25" name="Picture 24">
            <a:extLst>
              <a:ext uri="{FF2B5EF4-FFF2-40B4-BE49-F238E27FC236}">
                <a16:creationId xmlns:a16="http://schemas.microsoft.com/office/drawing/2014/main" xmlns="" id="{7BA6F10C-C4E7-40F2-A614-7A0225F48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6243" y="670020"/>
            <a:ext cx="604705" cy="716390"/>
          </a:xfrm>
          <a:prstGeom prst="rect">
            <a:avLst/>
          </a:prstGeom>
        </p:spPr>
      </p:pic>
      <p:pic>
        <p:nvPicPr>
          <p:cNvPr id="26" name="Picture 25">
            <a:extLst>
              <a:ext uri="{FF2B5EF4-FFF2-40B4-BE49-F238E27FC236}">
                <a16:creationId xmlns:a16="http://schemas.microsoft.com/office/drawing/2014/main" xmlns="" id="{C6AE3E38-1DD2-4445-AF24-1469D219D7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9225" y="512311"/>
            <a:ext cx="729689" cy="985805"/>
          </a:xfrm>
          <a:prstGeom prst="rect">
            <a:avLst/>
          </a:prstGeom>
        </p:spPr>
      </p:pic>
      <p:pic>
        <p:nvPicPr>
          <p:cNvPr id="27" name="Picture 26">
            <a:extLst>
              <a:ext uri="{FF2B5EF4-FFF2-40B4-BE49-F238E27FC236}">
                <a16:creationId xmlns:a16="http://schemas.microsoft.com/office/drawing/2014/main" xmlns="" id="{00C0BE37-0E15-415C-9A3D-4AACC32E7E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1384" y="533573"/>
            <a:ext cx="567595" cy="909929"/>
          </a:xfrm>
          <a:prstGeom prst="rect">
            <a:avLst/>
          </a:prstGeom>
        </p:spPr>
      </p:pic>
      <p:pic>
        <p:nvPicPr>
          <p:cNvPr id="28" name="Picture 27">
            <a:extLst>
              <a:ext uri="{FF2B5EF4-FFF2-40B4-BE49-F238E27FC236}">
                <a16:creationId xmlns:a16="http://schemas.microsoft.com/office/drawing/2014/main" xmlns="" id="{BAE407B6-FB0B-4FDB-A255-7CA4131260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3421" y="534082"/>
            <a:ext cx="567595" cy="909929"/>
          </a:xfrm>
          <a:prstGeom prst="rect">
            <a:avLst/>
          </a:prstGeom>
        </p:spPr>
      </p:pic>
      <p:pic>
        <p:nvPicPr>
          <p:cNvPr id="4" name="Picture 3">
            <a:extLst>
              <a:ext uri="{FF2B5EF4-FFF2-40B4-BE49-F238E27FC236}">
                <a16:creationId xmlns:a16="http://schemas.microsoft.com/office/drawing/2014/main" xmlns="" id="{706E211A-9BB3-4744-BCF6-58A5535AE2A2}"/>
              </a:ext>
            </a:extLst>
          </p:cNvPr>
          <p:cNvPicPr>
            <a:picLocks noChangeAspect="1"/>
          </p:cNvPicPr>
          <p:nvPr/>
        </p:nvPicPr>
        <p:blipFill>
          <a:blip r:embed="rId8"/>
          <a:stretch>
            <a:fillRect/>
          </a:stretch>
        </p:blipFill>
        <p:spPr>
          <a:xfrm>
            <a:off x="215399" y="183041"/>
            <a:ext cx="2752583" cy="710246"/>
          </a:xfrm>
          <a:prstGeom prst="rect">
            <a:avLst/>
          </a:prstGeom>
        </p:spPr>
      </p:pic>
      <p:sp>
        <p:nvSpPr>
          <p:cNvPr id="29" name="Rectangle 28">
            <a:extLst>
              <a:ext uri="{FF2B5EF4-FFF2-40B4-BE49-F238E27FC236}">
                <a16:creationId xmlns:a16="http://schemas.microsoft.com/office/drawing/2014/main" xmlns="" id="{88AC78DB-41F9-4332-AF00-D0B414D88B27}"/>
              </a:ext>
            </a:extLst>
          </p:cNvPr>
          <p:cNvSpPr/>
          <p:nvPr/>
        </p:nvSpPr>
        <p:spPr>
          <a:xfrm>
            <a:off x="4190400"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1" name="Oval 30">
            <a:extLst>
              <a:ext uri="{FF2B5EF4-FFF2-40B4-BE49-F238E27FC236}">
                <a16:creationId xmlns:a16="http://schemas.microsoft.com/office/drawing/2014/main" xmlns="" id="{3997F0E5-01C7-4DEC-9913-E4E90B359C0F}"/>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91567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42747 -0.27453 C 0.35364 -0.3368 0.28008 -0.39907 0.20872 -0.35347 C 0.1375 -0.30763 0.06862 -0.15416 2.5E-6 -4.44444E-6 " pathEditMode="relative" rAng="0" ptsTypes="AAA">
                                      <p:cBhvr>
                                        <p:cTn id="6" dur="2000" spd="-100000" fill="hold"/>
                                        <p:tgtEl>
                                          <p:spTgt spid="2"/>
                                        </p:tgtEl>
                                        <p:attrNameLst>
                                          <p:attrName>ppt_x</p:attrName>
                                          <p:attrName>ppt_y</p:attrName>
                                        </p:attrNameLst>
                                      </p:cBhvr>
                                      <p:rCtr x="-21380" y="8981"/>
                                    </p:animMotion>
                                  </p:childTnLst>
                                </p:cTn>
                              </p:par>
                            </p:childTnLst>
                          </p:cTn>
                        </p:par>
                        <p:par>
                          <p:cTn id="7" fill="hold">
                            <p:stCondLst>
                              <p:cond delay="2000"/>
                            </p:stCondLst>
                            <p:childTnLst>
                              <p:par>
                                <p:cTn id="8" presetID="1" presetClass="entr" presetSubtype="0"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3000"/>
                            </p:stCondLst>
                            <p:childTnLst>
                              <p:par>
                                <p:cTn id="11" presetID="0" presetClass="path" presetSubtype="0" accel="50000" decel="50000" fill="hold" nodeType="afterEffect">
                                  <p:stCondLst>
                                    <p:cond delay="0"/>
                                  </p:stCondLst>
                                  <p:childTnLst>
                                    <p:animMotion origin="layout" path="M -1.66667E-6 3.33333E-6 C -0.07226 -0.22153 -0.1444 -0.44306 -0.21536 -0.44375 C -0.28633 -0.44445 -0.35612 -0.22454 -0.42578 -0.0044 " pathEditMode="relative" rAng="0" ptsTypes="AAA">
                                      <p:cBhvr>
                                        <p:cTn id="12" dur="2000" fill="hold"/>
                                        <p:tgtEl>
                                          <p:spTgt spid="18"/>
                                        </p:tgtEl>
                                        <p:attrNameLst>
                                          <p:attrName>ppt_x</p:attrName>
                                          <p:attrName>ppt_y</p:attrName>
                                        </p:attrNameLst>
                                      </p:cBhvr>
                                      <p:rCtr x="-21289" y="-22199"/>
                                    </p:animMotion>
                                  </p:childTnLst>
                                </p:cTn>
                              </p:par>
                            </p:childTnLst>
                          </p:cTn>
                        </p:par>
                        <p:par>
                          <p:cTn id="13" fill="hold">
                            <p:stCondLst>
                              <p:cond delay="5000"/>
                            </p:stCondLst>
                            <p:childTnLst>
                              <p:par>
                                <p:cTn id="14" presetID="1"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xmlns="" id="{625A1E33-3A32-47A5-A58F-877F9A123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4" name="Rectangle: Rounded Corners 43">
            <a:extLst>
              <a:ext uri="{FF2B5EF4-FFF2-40B4-BE49-F238E27FC236}">
                <a16:creationId xmlns:a16="http://schemas.microsoft.com/office/drawing/2014/main" xmlns="" id="{BD2ED54F-9118-4542-8AD1-F96EFE6A2037}"/>
              </a:ext>
            </a:extLst>
          </p:cNvPr>
          <p:cNvSpPr/>
          <p:nvPr/>
        </p:nvSpPr>
        <p:spPr>
          <a:xfrm>
            <a:off x="5634325" y="331158"/>
            <a:ext cx="6068808" cy="138223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5485" y="686289"/>
            <a:ext cx="604705" cy="7163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0341" y="725493"/>
            <a:ext cx="604705" cy="71639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5482" y="589046"/>
            <a:ext cx="567595" cy="90992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519" y="589555"/>
            <a:ext cx="567595" cy="909929"/>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8069" y="592362"/>
            <a:ext cx="581836" cy="94143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9286" y="686289"/>
            <a:ext cx="604705" cy="71639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0293" y="545575"/>
            <a:ext cx="169805" cy="953400"/>
          </a:xfrm>
          <a:prstGeom prst="rect">
            <a:avLst/>
          </a:prstGeom>
        </p:spPr>
      </p:pic>
      <p:pic>
        <p:nvPicPr>
          <p:cNvPr id="17" name="Picture 16">
            <a:extLst>
              <a:ext uri="{FF2B5EF4-FFF2-40B4-BE49-F238E27FC236}">
                <a16:creationId xmlns:a16="http://schemas.microsoft.com/office/drawing/2014/main" xmlns="" id="{4B2128B2-70F0-47FA-8D9B-3A37D4B80177}"/>
              </a:ext>
            </a:extLst>
          </p:cNvPr>
          <p:cNvPicPr>
            <a:picLocks noChangeAspect="1"/>
          </p:cNvPicPr>
          <p:nvPr/>
        </p:nvPicPr>
        <p:blipFill>
          <a:blip r:embed="rId9"/>
          <a:stretch>
            <a:fillRect/>
          </a:stretch>
        </p:blipFill>
        <p:spPr>
          <a:xfrm>
            <a:off x="217255" y="993129"/>
            <a:ext cx="2764448" cy="710246"/>
          </a:xfrm>
          <a:prstGeom prst="rect">
            <a:avLst/>
          </a:prstGeom>
        </p:spPr>
      </p:pic>
      <p:pic>
        <p:nvPicPr>
          <p:cNvPr id="18" name="Picture 17">
            <a:extLst>
              <a:ext uri="{FF2B5EF4-FFF2-40B4-BE49-F238E27FC236}">
                <a16:creationId xmlns:a16="http://schemas.microsoft.com/office/drawing/2014/main" xmlns="" id="{A360392E-5E4F-4776-9045-D05CDB2ADB67}"/>
              </a:ext>
            </a:extLst>
          </p:cNvPr>
          <p:cNvPicPr>
            <a:picLocks noChangeAspect="1"/>
          </p:cNvPicPr>
          <p:nvPr/>
        </p:nvPicPr>
        <p:blipFill>
          <a:blip r:embed="rId10"/>
          <a:stretch>
            <a:fillRect/>
          </a:stretch>
        </p:blipFill>
        <p:spPr>
          <a:xfrm>
            <a:off x="215399" y="183041"/>
            <a:ext cx="2752583" cy="710246"/>
          </a:xfrm>
          <a:prstGeom prst="rect">
            <a:avLst/>
          </a:prstGeom>
        </p:spPr>
      </p:pic>
      <p:grpSp>
        <p:nvGrpSpPr>
          <p:cNvPr id="19" name="Group 18">
            <a:extLst>
              <a:ext uri="{FF2B5EF4-FFF2-40B4-BE49-F238E27FC236}">
                <a16:creationId xmlns:a16="http://schemas.microsoft.com/office/drawing/2014/main" xmlns="" id="{DFF8563B-C31E-45BF-84BB-B566835696BD}"/>
              </a:ext>
            </a:extLst>
          </p:cNvPr>
          <p:cNvGrpSpPr>
            <a:grpSpLocks noChangeAspect="1"/>
          </p:cNvGrpSpPr>
          <p:nvPr/>
        </p:nvGrpSpPr>
        <p:grpSpPr>
          <a:xfrm>
            <a:off x="1915596" y="5020976"/>
            <a:ext cx="2679404" cy="1309931"/>
            <a:chOff x="1192580" y="4470990"/>
            <a:chExt cx="3827724" cy="1871330"/>
          </a:xfrm>
        </p:grpSpPr>
        <p:sp>
          <p:nvSpPr>
            <p:cNvPr id="20" name="Rectangle: Rounded Corners 19">
              <a:extLst>
                <a:ext uri="{FF2B5EF4-FFF2-40B4-BE49-F238E27FC236}">
                  <a16:creationId xmlns:a16="http://schemas.microsoft.com/office/drawing/2014/main" xmlns="" id="{F7768C77-0103-439D-99E1-16A3D0F389A5}"/>
                </a:ext>
              </a:extLst>
            </p:cNvPr>
            <p:cNvSpPr/>
            <p:nvPr/>
          </p:nvSpPr>
          <p:spPr>
            <a:xfrm>
              <a:off x="3106442"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Rounded Corners 20">
              <a:extLst>
                <a:ext uri="{FF2B5EF4-FFF2-40B4-BE49-F238E27FC236}">
                  <a16:creationId xmlns:a16="http://schemas.microsoft.com/office/drawing/2014/main" xmlns="" id="{532BE734-738D-4F7C-A96F-A4C901995DF3}"/>
                </a:ext>
              </a:extLst>
            </p:cNvPr>
            <p:cNvSpPr/>
            <p:nvPr/>
          </p:nvSpPr>
          <p:spPr>
            <a:xfrm>
              <a:off x="1192580"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xmlns="" id="{77F561A3-5478-4E62-B23C-A21369027EC6}"/>
              </a:ext>
            </a:extLst>
          </p:cNvPr>
          <p:cNvGrpSpPr>
            <a:grpSpLocks noChangeAspect="1"/>
          </p:cNvGrpSpPr>
          <p:nvPr/>
        </p:nvGrpSpPr>
        <p:grpSpPr>
          <a:xfrm>
            <a:off x="4929285" y="5020976"/>
            <a:ext cx="2679404" cy="1309931"/>
            <a:chOff x="1192580" y="4470990"/>
            <a:chExt cx="3827724" cy="1871330"/>
          </a:xfrm>
        </p:grpSpPr>
        <p:sp>
          <p:nvSpPr>
            <p:cNvPr id="23" name="Rectangle: Rounded Corners 22">
              <a:extLst>
                <a:ext uri="{FF2B5EF4-FFF2-40B4-BE49-F238E27FC236}">
                  <a16:creationId xmlns:a16="http://schemas.microsoft.com/office/drawing/2014/main" xmlns="" id="{A2629D84-07AF-4416-B9F3-C94B7878CD73}"/>
                </a:ext>
              </a:extLst>
            </p:cNvPr>
            <p:cNvSpPr/>
            <p:nvPr/>
          </p:nvSpPr>
          <p:spPr>
            <a:xfrm>
              <a:off x="3106442"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xmlns="" id="{BF818DEB-F749-4BB8-A271-975D6280756D}"/>
                </a:ext>
              </a:extLst>
            </p:cNvPr>
            <p:cNvSpPr/>
            <p:nvPr/>
          </p:nvSpPr>
          <p:spPr>
            <a:xfrm>
              <a:off x="1192580"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Rounded Corners 24">
            <a:extLst>
              <a:ext uri="{FF2B5EF4-FFF2-40B4-BE49-F238E27FC236}">
                <a16:creationId xmlns:a16="http://schemas.microsoft.com/office/drawing/2014/main" xmlns="" id="{13FF1E1A-CD37-4B28-9515-33DD41F63A74}"/>
              </a:ext>
            </a:extLst>
          </p:cNvPr>
          <p:cNvSpPr>
            <a:spLocks noChangeAspect="1"/>
          </p:cNvSpPr>
          <p:nvPr/>
        </p:nvSpPr>
        <p:spPr>
          <a:xfrm>
            <a:off x="241609" y="5020975"/>
            <a:ext cx="1339702" cy="1309931"/>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xmlns="" id="{ADD0BEB5-4188-4B56-A862-15C5B81089B2}"/>
              </a:ext>
            </a:extLst>
          </p:cNvPr>
          <p:cNvGrpSpPr/>
          <p:nvPr/>
        </p:nvGrpSpPr>
        <p:grpSpPr>
          <a:xfrm>
            <a:off x="4929285" y="2396378"/>
            <a:ext cx="2679404" cy="3929793"/>
            <a:chOff x="8936702" y="2401113"/>
            <a:chExt cx="2679404" cy="3929793"/>
          </a:xfrm>
        </p:grpSpPr>
        <p:grpSp>
          <p:nvGrpSpPr>
            <p:cNvPr id="34" name="Group 33">
              <a:extLst>
                <a:ext uri="{FF2B5EF4-FFF2-40B4-BE49-F238E27FC236}">
                  <a16:creationId xmlns:a16="http://schemas.microsoft.com/office/drawing/2014/main" xmlns="" id="{684BCE72-1F88-4902-AE3D-FA12ACFE48FB}"/>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41" name="Rectangle: Rounded Corners 40">
                <a:extLst>
                  <a:ext uri="{FF2B5EF4-FFF2-40B4-BE49-F238E27FC236}">
                    <a16:creationId xmlns:a16="http://schemas.microsoft.com/office/drawing/2014/main" xmlns="" id="{E3A15156-AF88-4993-8A89-314290B05F3A}"/>
                  </a:ext>
                </a:extLst>
              </p:cNvPr>
              <p:cNvSpPr/>
              <p:nvPr/>
            </p:nvSpPr>
            <p:spPr>
              <a:xfrm>
                <a:off x="3106442"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xmlns="" id="{8763EBCC-B986-4BA5-95CD-EDB2FE89832D}"/>
                  </a:ext>
                </a:extLst>
              </p:cNvPr>
              <p:cNvSpPr/>
              <p:nvPr/>
            </p:nvSpPr>
            <p:spPr>
              <a:xfrm>
                <a:off x="1192580"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xmlns="" id="{447D6971-C96F-4B94-AC55-1ADF4714E910}"/>
                </a:ext>
              </a:extLst>
            </p:cNvPr>
            <p:cNvGrpSpPr>
              <a:grpSpLocks noChangeAspect="1"/>
            </p:cNvGrpSpPr>
            <p:nvPr/>
          </p:nvGrpSpPr>
          <p:grpSpPr>
            <a:xfrm>
              <a:off x="8936702" y="3711044"/>
              <a:ext cx="2679404" cy="1309931"/>
              <a:chOff x="1192580" y="4470990"/>
              <a:chExt cx="3827724" cy="1871330"/>
            </a:xfrm>
            <a:solidFill>
              <a:srgbClr val="2CB6D2"/>
            </a:solidFill>
          </p:grpSpPr>
          <p:sp>
            <p:nvSpPr>
              <p:cNvPr id="39" name="Rectangle: Rounded Corners 38">
                <a:extLst>
                  <a:ext uri="{FF2B5EF4-FFF2-40B4-BE49-F238E27FC236}">
                    <a16:creationId xmlns:a16="http://schemas.microsoft.com/office/drawing/2014/main" xmlns="" id="{B8F6DA78-03B3-44B4-ADF7-FD30D1125047}"/>
                  </a:ext>
                </a:extLst>
              </p:cNvPr>
              <p:cNvSpPr/>
              <p:nvPr/>
            </p:nvSpPr>
            <p:spPr>
              <a:xfrm>
                <a:off x="3106442"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xmlns="" id="{07A55025-1021-41CE-969C-C6D30B8801D7}"/>
                  </a:ext>
                </a:extLst>
              </p:cNvPr>
              <p:cNvSpPr/>
              <p:nvPr/>
            </p:nvSpPr>
            <p:spPr>
              <a:xfrm>
                <a:off x="1192580"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Rounded Corners 37">
              <a:extLst>
                <a:ext uri="{FF2B5EF4-FFF2-40B4-BE49-F238E27FC236}">
                  <a16:creationId xmlns:a16="http://schemas.microsoft.com/office/drawing/2014/main" xmlns="" id="{59839799-D4B8-4567-875E-3DE33B6F6988}"/>
                </a:ext>
              </a:extLst>
            </p:cNvPr>
            <p:cNvSpPr/>
            <p:nvPr/>
          </p:nvSpPr>
          <p:spPr>
            <a:xfrm>
              <a:off x="10276404" y="2401113"/>
              <a:ext cx="1339702" cy="1309931"/>
            </a:xfrm>
            <a:prstGeom prst="roundRect">
              <a:avLst/>
            </a:prstGeom>
            <a:solidFill>
              <a:srgbClr val="2CB6D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Rectangle 28">
            <a:extLst>
              <a:ext uri="{FF2B5EF4-FFF2-40B4-BE49-F238E27FC236}">
                <a16:creationId xmlns:a16="http://schemas.microsoft.com/office/drawing/2014/main" xmlns="" id="{4E6D5192-9534-4CCD-8956-52F3B31DCD8E}"/>
              </a:ext>
            </a:extLst>
          </p:cNvPr>
          <p:cNvSpPr/>
          <p:nvPr/>
        </p:nvSpPr>
        <p:spPr>
          <a:xfrm>
            <a:off x="4190400"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1" name="Oval 30">
            <a:extLst>
              <a:ext uri="{FF2B5EF4-FFF2-40B4-BE49-F238E27FC236}">
                <a16:creationId xmlns:a16="http://schemas.microsoft.com/office/drawing/2014/main" xmlns="" id="{41055800-0B3F-4F37-B9FF-FEB7E6675E0B}"/>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35611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79167E-6 1.48148E-6 C 0.04166 -0.09931 0.08359 -0.19861 0.125 -0.23079 C 0.1664 -0.26296 0.20729 -0.22778 0.24843 -0.19283 " pathEditMode="relative" rAng="0" ptsTypes="AAA">
                                      <p:cBhvr>
                                        <p:cTn id="10" dur="2000" fill="hold"/>
                                        <p:tgtEl>
                                          <p:spTgt spid="19"/>
                                        </p:tgtEl>
                                        <p:attrNameLst>
                                          <p:attrName>ppt_x</p:attrName>
                                          <p:attrName>ppt_y</p:attrName>
                                        </p:attrNameLst>
                                      </p:cBhvr>
                                      <p:rCtr x="12422" y="-12176"/>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2000"/>
                            </p:stCondLst>
                            <p:childTnLst>
                              <p:par>
                                <p:cTn id="15" presetID="0" presetClass="path" presetSubtype="0" accel="50000" decel="50000" fill="hold" grpId="1" nodeType="afterEffect">
                                  <p:stCondLst>
                                    <p:cond delay="0"/>
                                  </p:stCondLst>
                                  <p:childTnLst>
                                    <p:animMotion origin="layout" path="M 4.16667E-7 3.7037E-6 C 0.08268 -0.19514 0.16575 -0.38982 0.24818 -0.45371 C 0.33086 -0.51783 0.41276 -0.45116 0.49531 -0.38449 " pathEditMode="relative" rAng="0" ptsTypes="AAA">
                                      <p:cBhvr>
                                        <p:cTn id="16" dur="2000" fill="hold"/>
                                        <p:tgtEl>
                                          <p:spTgt spid="25"/>
                                        </p:tgtEl>
                                        <p:attrNameLst>
                                          <p:attrName>ppt_x</p:attrName>
                                          <p:attrName>ppt_y</p:attrName>
                                        </p:attrNameLst>
                                      </p:cBhvr>
                                      <p:rCtr x="24766" y="-24005"/>
                                    </p:animMotion>
                                  </p:childTnLst>
                                </p:cTn>
                              </p:par>
                            </p:childTnLst>
                          </p:cTn>
                        </p:par>
                        <p:par>
                          <p:cTn id="17" fill="hold">
                            <p:stCondLst>
                              <p:cond delay="4000"/>
                            </p:stCondLst>
                            <p:childTnLst>
                              <p:par>
                                <p:cTn id="18" presetID="1"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par>
                          <p:cTn id="20" fill="hold">
                            <p:stCondLst>
                              <p:cond delay="4000"/>
                            </p:stCondLst>
                            <p:childTnLst>
                              <p:par>
                                <p:cTn id="21" presetID="0" presetClass="path" presetSubtype="0" accel="50000" decel="50000" fill="hold" nodeType="afterEffect">
                                  <p:stCondLst>
                                    <p:cond delay="0"/>
                                  </p:stCondLst>
                                  <p:childTnLst>
                                    <p:animMotion origin="layout" path="M -4.58333E-6 -2.22222E-6 C 0.05079 -0.09884 0.10183 -0.19699 0.15456 -0.20602 C 0.20717 -0.21481 0.25977 -0.08727 0.31407 -0.00648 " pathEditMode="relative" rAng="0" ptsTypes="AAA">
                                      <p:cBhvr>
                                        <p:cTn id="22" dur="2000" fill="hold"/>
                                        <p:tgtEl>
                                          <p:spTgt spid="33"/>
                                        </p:tgtEl>
                                        <p:attrNameLst>
                                          <p:attrName>ppt_x</p:attrName>
                                          <p:attrName>ppt_y</p:attrName>
                                        </p:attrNameLst>
                                      </p:cBhvr>
                                      <p:rCtr x="15703" y="-10324"/>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493F6187-8B8E-4DEF-B46D-045837919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Callout 10"/>
          <p:cNvSpPr/>
          <p:nvPr/>
        </p:nvSpPr>
        <p:spPr>
          <a:xfrm>
            <a:off x="7321617" y="187598"/>
            <a:ext cx="4592799" cy="2054493"/>
          </a:xfrm>
          <a:prstGeom prst="wedgeEllipseCallout">
            <a:avLst>
              <a:gd name="adj1" fmla="val -32009"/>
              <a:gd name="adj2" fmla="val 6725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made from        </a:t>
            </a:r>
            <a:r>
              <a:rPr lang="en-GB" sz="3200" dirty="0">
                <a:solidFill>
                  <a:srgbClr val="FF0000"/>
                </a:solidFill>
                <a:latin typeface="Century Gothic" panose="020B0502020202020204" pitchFamily="34" charset="0"/>
              </a:rPr>
              <a:t>twos</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3883B001-0E05-48CB-AB77-99D9DC48389B}"/>
              </a:ext>
            </a:extLst>
          </p:cNvPr>
          <p:cNvPicPr>
            <a:picLocks noChangeAspect="1"/>
          </p:cNvPicPr>
          <p:nvPr/>
        </p:nvPicPr>
        <p:blipFill rotWithShape="1">
          <a:blip r:embed="rId4">
            <a:extLst>
              <a:ext uri="{28A0092B-C50C-407E-A947-70E740481C1C}">
                <a14:useLocalDpi xmlns:a14="http://schemas.microsoft.com/office/drawing/2010/main" val="0"/>
              </a:ext>
            </a:extLst>
          </a:blip>
          <a:srcRect l="27316" r="25090"/>
          <a:stretch/>
        </p:blipFill>
        <p:spPr>
          <a:xfrm>
            <a:off x="8027122" y="2136953"/>
            <a:ext cx="3742232" cy="4421666"/>
          </a:xfrm>
          <a:prstGeom prst="rect">
            <a:avLst/>
          </a:prstGeom>
        </p:spPr>
      </p:pic>
      <p:sp>
        <p:nvSpPr>
          <p:cNvPr id="6" name="Rectangle: Rounded Corners 5">
            <a:extLst>
              <a:ext uri="{FF2B5EF4-FFF2-40B4-BE49-F238E27FC236}">
                <a16:creationId xmlns:a16="http://schemas.microsoft.com/office/drawing/2014/main" xmlns="" id="{63ACEBCE-17E0-4FF6-9128-BF2FE4DCCA36}"/>
              </a:ext>
            </a:extLst>
          </p:cNvPr>
          <p:cNvSpPr/>
          <p:nvPr/>
        </p:nvSpPr>
        <p:spPr>
          <a:xfrm>
            <a:off x="9213112" y="1240066"/>
            <a:ext cx="659218" cy="53379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xmlns="" id="{E6A12A48-7E70-4A74-A3C0-1A07692A004F}"/>
              </a:ext>
            </a:extLst>
          </p:cNvPr>
          <p:cNvGrpSpPr>
            <a:grpSpLocks noChangeAspect="1"/>
          </p:cNvGrpSpPr>
          <p:nvPr/>
        </p:nvGrpSpPr>
        <p:grpSpPr>
          <a:xfrm>
            <a:off x="4929285" y="5020976"/>
            <a:ext cx="2679404" cy="1309931"/>
            <a:chOff x="1192580" y="4470990"/>
            <a:chExt cx="3827724" cy="1871330"/>
          </a:xfrm>
        </p:grpSpPr>
        <p:sp>
          <p:nvSpPr>
            <p:cNvPr id="24" name="Rectangle: Rounded Corners 23">
              <a:extLst>
                <a:ext uri="{FF2B5EF4-FFF2-40B4-BE49-F238E27FC236}">
                  <a16:creationId xmlns:a16="http://schemas.microsoft.com/office/drawing/2014/main" xmlns="" id="{A46816A3-F66E-4077-9791-1CBFB6E20D0A}"/>
                </a:ext>
              </a:extLst>
            </p:cNvPr>
            <p:cNvSpPr/>
            <p:nvPr/>
          </p:nvSpPr>
          <p:spPr>
            <a:xfrm>
              <a:off x="3106442"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xmlns="" id="{5B8D6365-D341-48FE-BB00-EE1614E11EE4}"/>
                </a:ext>
              </a:extLst>
            </p:cNvPr>
            <p:cNvSpPr/>
            <p:nvPr/>
          </p:nvSpPr>
          <p:spPr>
            <a:xfrm>
              <a:off x="1192580"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Rounded Corners 25">
            <a:extLst>
              <a:ext uri="{FF2B5EF4-FFF2-40B4-BE49-F238E27FC236}">
                <a16:creationId xmlns:a16="http://schemas.microsoft.com/office/drawing/2014/main" xmlns="" id="{8BF6BF99-9E51-421E-941B-4C5B604981FC}"/>
              </a:ext>
            </a:extLst>
          </p:cNvPr>
          <p:cNvSpPr>
            <a:spLocks noChangeAspect="1"/>
          </p:cNvSpPr>
          <p:nvPr/>
        </p:nvSpPr>
        <p:spPr>
          <a:xfrm>
            <a:off x="241609" y="5020975"/>
            <a:ext cx="1339702" cy="1309931"/>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xmlns="" id="{787A7EF8-69D5-407C-9039-33397533A86F}"/>
              </a:ext>
            </a:extLst>
          </p:cNvPr>
          <p:cNvSpPr>
            <a:spLocks noChangeAspect="1"/>
          </p:cNvSpPr>
          <p:nvPr/>
        </p:nvSpPr>
        <p:spPr>
          <a:xfrm>
            <a:off x="242058" y="5020974"/>
            <a:ext cx="1339702" cy="1309931"/>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xmlns="" id="{4F4AC2B0-DE5A-4461-A60E-8775AB4806F8}"/>
              </a:ext>
            </a:extLst>
          </p:cNvPr>
          <p:cNvGrpSpPr>
            <a:grpSpLocks noChangeAspect="1"/>
          </p:cNvGrpSpPr>
          <p:nvPr/>
        </p:nvGrpSpPr>
        <p:grpSpPr>
          <a:xfrm>
            <a:off x="4929285" y="3721511"/>
            <a:ext cx="2679404" cy="1309931"/>
            <a:chOff x="1192580" y="4470990"/>
            <a:chExt cx="3827724" cy="1871330"/>
          </a:xfrm>
        </p:grpSpPr>
        <p:sp>
          <p:nvSpPr>
            <p:cNvPr id="48" name="Rectangle: Rounded Corners 47">
              <a:extLst>
                <a:ext uri="{FF2B5EF4-FFF2-40B4-BE49-F238E27FC236}">
                  <a16:creationId xmlns:a16="http://schemas.microsoft.com/office/drawing/2014/main" xmlns="" id="{F955B917-E194-4989-AF33-186712DA8E9C}"/>
                </a:ext>
              </a:extLst>
            </p:cNvPr>
            <p:cNvSpPr/>
            <p:nvPr/>
          </p:nvSpPr>
          <p:spPr>
            <a:xfrm>
              <a:off x="3106442"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xmlns="" id="{9AEB9792-187D-48FF-A150-702CEB812DD2}"/>
                </a:ext>
              </a:extLst>
            </p:cNvPr>
            <p:cNvSpPr/>
            <p:nvPr/>
          </p:nvSpPr>
          <p:spPr>
            <a:xfrm>
              <a:off x="1192580"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8" name="Picture 57">
            <a:extLst>
              <a:ext uri="{FF2B5EF4-FFF2-40B4-BE49-F238E27FC236}">
                <a16:creationId xmlns:a16="http://schemas.microsoft.com/office/drawing/2014/main" xmlns="" id="{D8F2B37B-FF43-4F58-91CB-FB09EBB51B60}"/>
              </a:ext>
            </a:extLst>
          </p:cNvPr>
          <p:cNvPicPr>
            <a:picLocks noChangeAspect="1"/>
          </p:cNvPicPr>
          <p:nvPr/>
        </p:nvPicPr>
        <p:blipFill>
          <a:blip r:embed="rId5"/>
          <a:stretch>
            <a:fillRect/>
          </a:stretch>
        </p:blipFill>
        <p:spPr>
          <a:xfrm>
            <a:off x="213482" y="2596441"/>
            <a:ext cx="3165545" cy="736100"/>
          </a:xfrm>
          <a:prstGeom prst="rect">
            <a:avLst/>
          </a:prstGeom>
        </p:spPr>
      </p:pic>
      <p:pic>
        <p:nvPicPr>
          <p:cNvPr id="59" name="Picture 58">
            <a:extLst>
              <a:ext uri="{FF2B5EF4-FFF2-40B4-BE49-F238E27FC236}">
                <a16:creationId xmlns:a16="http://schemas.microsoft.com/office/drawing/2014/main" xmlns="" id="{6BC7BECF-18C6-441A-9C36-04A02EAB067E}"/>
              </a:ext>
            </a:extLst>
          </p:cNvPr>
          <p:cNvPicPr>
            <a:picLocks noChangeAspect="1"/>
          </p:cNvPicPr>
          <p:nvPr/>
        </p:nvPicPr>
        <p:blipFill>
          <a:blip r:embed="rId6"/>
          <a:stretch>
            <a:fillRect/>
          </a:stretch>
        </p:blipFill>
        <p:spPr>
          <a:xfrm>
            <a:off x="217255" y="993129"/>
            <a:ext cx="2764448" cy="710246"/>
          </a:xfrm>
          <a:prstGeom prst="rect">
            <a:avLst/>
          </a:prstGeom>
        </p:spPr>
      </p:pic>
      <p:pic>
        <p:nvPicPr>
          <p:cNvPr id="60" name="Picture 59">
            <a:extLst>
              <a:ext uri="{FF2B5EF4-FFF2-40B4-BE49-F238E27FC236}">
                <a16:creationId xmlns:a16="http://schemas.microsoft.com/office/drawing/2014/main" xmlns="" id="{79B1AEA0-DF34-403C-AA3E-939F9BDCC8EA}"/>
              </a:ext>
            </a:extLst>
          </p:cNvPr>
          <p:cNvPicPr>
            <a:picLocks noChangeAspect="1"/>
          </p:cNvPicPr>
          <p:nvPr/>
        </p:nvPicPr>
        <p:blipFill>
          <a:blip r:embed="rId7"/>
          <a:stretch>
            <a:fillRect/>
          </a:stretch>
        </p:blipFill>
        <p:spPr>
          <a:xfrm>
            <a:off x="215399" y="183041"/>
            <a:ext cx="2752583" cy="710246"/>
          </a:xfrm>
          <a:prstGeom prst="rect">
            <a:avLst/>
          </a:prstGeom>
        </p:spPr>
      </p:pic>
      <p:pic>
        <p:nvPicPr>
          <p:cNvPr id="61" name="Picture 60">
            <a:extLst>
              <a:ext uri="{FF2B5EF4-FFF2-40B4-BE49-F238E27FC236}">
                <a16:creationId xmlns:a16="http://schemas.microsoft.com/office/drawing/2014/main" xmlns="" id="{531EE3E3-ED46-48D8-B126-22D8EFA0128F}"/>
              </a:ext>
            </a:extLst>
          </p:cNvPr>
          <p:cNvPicPr>
            <a:picLocks noChangeAspect="1"/>
          </p:cNvPicPr>
          <p:nvPr/>
        </p:nvPicPr>
        <p:blipFill>
          <a:blip r:embed="rId8"/>
          <a:stretch>
            <a:fillRect/>
          </a:stretch>
        </p:blipFill>
        <p:spPr>
          <a:xfrm>
            <a:off x="213483" y="1781858"/>
            <a:ext cx="3165545" cy="736100"/>
          </a:xfrm>
          <a:prstGeom prst="rect">
            <a:avLst/>
          </a:prstGeom>
        </p:spPr>
      </p:pic>
      <p:sp>
        <p:nvSpPr>
          <p:cNvPr id="33" name="Rectangle 32">
            <a:extLst>
              <a:ext uri="{FF2B5EF4-FFF2-40B4-BE49-F238E27FC236}">
                <a16:creationId xmlns:a16="http://schemas.microsoft.com/office/drawing/2014/main" xmlns="" id="{1B23F011-655E-49E9-8629-7E6377051378}"/>
              </a:ext>
            </a:extLst>
          </p:cNvPr>
          <p:cNvSpPr/>
          <p:nvPr/>
        </p:nvSpPr>
        <p:spPr>
          <a:xfrm>
            <a:off x="4190400"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 name="Picture 3">
            <a:extLst>
              <a:ext uri="{FF2B5EF4-FFF2-40B4-BE49-F238E27FC236}">
                <a16:creationId xmlns:a16="http://schemas.microsoft.com/office/drawing/2014/main" xmlns="" id="{E9F21737-81BD-4DDA-A288-D9DFECA9CD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25807" y="1304091"/>
            <a:ext cx="249067" cy="417355"/>
          </a:xfrm>
          <a:prstGeom prst="rect">
            <a:avLst/>
          </a:prstGeom>
        </p:spPr>
      </p:pic>
      <p:sp>
        <p:nvSpPr>
          <p:cNvPr id="35" name="Oval 34">
            <a:extLst>
              <a:ext uri="{FF2B5EF4-FFF2-40B4-BE49-F238E27FC236}">
                <a16:creationId xmlns:a16="http://schemas.microsoft.com/office/drawing/2014/main" xmlns="" id="{6B828C1C-974F-4858-9A62-30DDC4006153}"/>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0" name="Group 19">
            <a:extLst>
              <a:ext uri="{FF2B5EF4-FFF2-40B4-BE49-F238E27FC236}">
                <a16:creationId xmlns:a16="http://schemas.microsoft.com/office/drawing/2014/main" xmlns="" id="{7F2670BF-DB48-43E4-830D-FE4642D6A0FD}"/>
              </a:ext>
            </a:extLst>
          </p:cNvPr>
          <p:cNvGrpSpPr>
            <a:grpSpLocks noChangeAspect="1"/>
          </p:cNvGrpSpPr>
          <p:nvPr/>
        </p:nvGrpSpPr>
        <p:grpSpPr>
          <a:xfrm>
            <a:off x="1915596" y="5020976"/>
            <a:ext cx="2679404" cy="1309931"/>
            <a:chOff x="1192580" y="4470990"/>
            <a:chExt cx="3827724" cy="1871330"/>
          </a:xfrm>
        </p:grpSpPr>
        <p:sp>
          <p:nvSpPr>
            <p:cNvPr id="21" name="Rectangle: Rounded Corners 20">
              <a:extLst>
                <a:ext uri="{FF2B5EF4-FFF2-40B4-BE49-F238E27FC236}">
                  <a16:creationId xmlns:a16="http://schemas.microsoft.com/office/drawing/2014/main" xmlns="" id="{D6B0B97A-C183-4C3F-8329-CC4CB1459B5A}"/>
                </a:ext>
              </a:extLst>
            </p:cNvPr>
            <p:cNvSpPr/>
            <p:nvPr/>
          </p:nvSpPr>
          <p:spPr>
            <a:xfrm>
              <a:off x="3106442"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xmlns="" id="{2DB67F90-3730-44A4-9B84-CCC3726D3BCB}"/>
                </a:ext>
              </a:extLst>
            </p:cNvPr>
            <p:cNvSpPr/>
            <p:nvPr/>
          </p:nvSpPr>
          <p:spPr>
            <a:xfrm>
              <a:off x="1192580" y="4470990"/>
              <a:ext cx="1913862" cy="1871330"/>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p:cNvGrpSpPr/>
          <p:nvPr/>
        </p:nvGrpSpPr>
        <p:grpSpPr>
          <a:xfrm>
            <a:off x="4913838" y="2418983"/>
            <a:ext cx="2679404" cy="1309931"/>
            <a:chOff x="2067996" y="5173376"/>
            <a:chExt cx="2679404" cy="1309931"/>
          </a:xfrm>
        </p:grpSpPr>
        <p:sp>
          <p:nvSpPr>
            <p:cNvPr id="50" name="Rectangle: Rounded Corners 20">
              <a:extLst>
                <a:ext uri="{FF2B5EF4-FFF2-40B4-BE49-F238E27FC236}">
                  <a16:creationId xmlns:a16="http://schemas.microsoft.com/office/drawing/2014/main" xmlns="" id="{D6B0B97A-C183-4C3F-8329-CC4CB1459B5A}"/>
                </a:ext>
              </a:extLst>
            </p:cNvPr>
            <p:cNvSpPr/>
            <p:nvPr/>
          </p:nvSpPr>
          <p:spPr>
            <a:xfrm>
              <a:off x="3407698" y="5173376"/>
              <a:ext cx="1339702" cy="1309931"/>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Rounded Corners 21">
              <a:extLst>
                <a:ext uri="{FF2B5EF4-FFF2-40B4-BE49-F238E27FC236}">
                  <a16:creationId xmlns:a16="http://schemas.microsoft.com/office/drawing/2014/main" xmlns="" id="{2DB67F90-3730-44A4-9B84-CCC3726D3BCB}"/>
                </a:ext>
              </a:extLst>
            </p:cNvPr>
            <p:cNvSpPr/>
            <p:nvPr/>
          </p:nvSpPr>
          <p:spPr>
            <a:xfrm>
              <a:off x="2067996" y="5173376"/>
              <a:ext cx="1339702" cy="1309931"/>
            </a:xfrm>
            <a:prstGeom prst="roundRect">
              <a:avLst/>
            </a:prstGeom>
            <a:solidFill>
              <a:srgbClr val="D9C5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xmlns="" id="{13B4A09F-42C5-42C0-B65A-CC42E6F55089}"/>
              </a:ext>
            </a:extLst>
          </p:cNvPr>
          <p:cNvGrpSpPr/>
          <p:nvPr/>
        </p:nvGrpSpPr>
        <p:grpSpPr>
          <a:xfrm>
            <a:off x="4931788" y="2426789"/>
            <a:ext cx="2679405" cy="3913064"/>
            <a:chOff x="6368294" y="713267"/>
            <a:chExt cx="3861965" cy="5644115"/>
          </a:xfrm>
          <a:solidFill>
            <a:srgbClr val="5526BA"/>
          </a:solidFill>
        </p:grpSpPr>
        <p:grpSp>
          <p:nvGrpSpPr>
            <p:cNvPr id="38" name="Group 37">
              <a:extLst>
                <a:ext uri="{FF2B5EF4-FFF2-40B4-BE49-F238E27FC236}">
                  <a16:creationId xmlns:a16="http://schemas.microsoft.com/office/drawing/2014/main" xmlns="" id="{B8753405-9690-4FCA-8CD5-AA09A4DF007C}"/>
                </a:ext>
              </a:extLst>
            </p:cNvPr>
            <p:cNvGrpSpPr/>
            <p:nvPr/>
          </p:nvGrpSpPr>
          <p:grpSpPr>
            <a:xfrm>
              <a:off x="6402533" y="2584597"/>
              <a:ext cx="3827726" cy="3772785"/>
              <a:chOff x="6402533" y="2599660"/>
              <a:chExt cx="3827726" cy="3772785"/>
            </a:xfrm>
            <a:grpFill/>
          </p:grpSpPr>
          <p:grpSp>
            <p:nvGrpSpPr>
              <p:cNvPr id="41" name="Group 40">
                <a:extLst>
                  <a:ext uri="{FF2B5EF4-FFF2-40B4-BE49-F238E27FC236}">
                    <a16:creationId xmlns:a16="http://schemas.microsoft.com/office/drawing/2014/main" xmlns="" id="{9B247BDA-E21C-4C3E-B067-D8A8BCA53EE0}"/>
                  </a:ext>
                </a:extLst>
              </p:cNvPr>
              <p:cNvGrpSpPr/>
              <p:nvPr/>
            </p:nvGrpSpPr>
            <p:grpSpPr>
              <a:xfrm>
                <a:off x="6402533" y="4501115"/>
                <a:ext cx="3827726" cy="1871330"/>
                <a:chOff x="6402533" y="4470990"/>
                <a:chExt cx="3827726" cy="1871330"/>
              </a:xfrm>
              <a:grpFill/>
            </p:grpSpPr>
            <p:sp>
              <p:nvSpPr>
                <p:cNvPr id="45" name="Rectangle: Rounded Corners 44">
                  <a:extLst>
                    <a:ext uri="{FF2B5EF4-FFF2-40B4-BE49-F238E27FC236}">
                      <a16:creationId xmlns:a16="http://schemas.microsoft.com/office/drawing/2014/main" xmlns="" id="{A5A9BFAC-AAC1-49B9-BC2C-2CFB5C9F0154}"/>
                    </a:ext>
                  </a:extLst>
                </p:cNvPr>
                <p:cNvSpPr/>
                <p:nvPr/>
              </p:nvSpPr>
              <p:spPr>
                <a:xfrm>
                  <a:off x="8316396" y="4470990"/>
                  <a:ext cx="1913863"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xmlns="" id="{21E1401F-0E6B-406D-A996-C75C4001796C}"/>
                    </a:ext>
                  </a:extLst>
                </p:cNvPr>
                <p:cNvSpPr/>
                <p:nvPr/>
              </p:nvSpPr>
              <p:spPr>
                <a:xfrm>
                  <a:off x="6402533"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xmlns="" id="{1CAB55A7-D1AF-433C-8009-193B880402D4}"/>
                  </a:ext>
                </a:extLst>
              </p:cNvPr>
              <p:cNvGrpSpPr/>
              <p:nvPr/>
            </p:nvGrpSpPr>
            <p:grpSpPr>
              <a:xfrm>
                <a:off x="6402533" y="2599660"/>
                <a:ext cx="3827724" cy="1871330"/>
                <a:chOff x="6402533" y="4470990"/>
                <a:chExt cx="3827724" cy="1871330"/>
              </a:xfrm>
              <a:grpFill/>
            </p:grpSpPr>
            <p:sp>
              <p:nvSpPr>
                <p:cNvPr id="43" name="Rectangle: Rounded Corners 42">
                  <a:extLst>
                    <a:ext uri="{FF2B5EF4-FFF2-40B4-BE49-F238E27FC236}">
                      <a16:creationId xmlns:a16="http://schemas.microsoft.com/office/drawing/2014/main" xmlns="" id="{67374C4C-3D25-4089-8143-C1D9FA01C6A7}"/>
                    </a:ext>
                  </a:extLst>
                </p:cNvPr>
                <p:cNvSpPr/>
                <p:nvPr/>
              </p:nvSpPr>
              <p:spPr>
                <a:xfrm>
                  <a:off x="8316395"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xmlns="" id="{AE458957-B8F4-4B23-9E09-ED5B36CBC0BE}"/>
                    </a:ext>
                  </a:extLst>
                </p:cNvPr>
                <p:cNvSpPr/>
                <p:nvPr/>
              </p:nvSpPr>
              <p:spPr>
                <a:xfrm>
                  <a:off x="6402533" y="4470990"/>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9" name="Rectangle: Rounded Corners 38">
              <a:extLst>
                <a:ext uri="{FF2B5EF4-FFF2-40B4-BE49-F238E27FC236}">
                  <a16:creationId xmlns:a16="http://schemas.microsoft.com/office/drawing/2014/main" xmlns="" id="{D9AE31E6-4A67-442E-8B96-9453A15F7ACE}"/>
                </a:ext>
              </a:extLst>
            </p:cNvPr>
            <p:cNvSpPr/>
            <p:nvPr/>
          </p:nvSpPr>
          <p:spPr>
            <a:xfrm>
              <a:off x="8282156" y="713267"/>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xmlns="" id="{DD059F31-2DC2-4054-B9A4-A8AE8D265BB1}"/>
                </a:ext>
              </a:extLst>
            </p:cNvPr>
            <p:cNvSpPr/>
            <p:nvPr/>
          </p:nvSpPr>
          <p:spPr>
            <a:xfrm>
              <a:off x="6368294" y="713267"/>
              <a:ext cx="1913862" cy="187133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62542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91667E-6 -0.00301 C 0.04192 -0.0963 0.08411 -0.18889 0.12526 -0.21945 C 0.16627 -0.25 0.20612 -0.21945 0.24635 -0.18843 " pathEditMode="relative" rAng="0" ptsTypes="AAA">
                                      <p:cBhvr>
                                        <p:cTn id="10" dur="2000" fill="hold"/>
                                        <p:tgtEl>
                                          <p:spTgt spid="20"/>
                                        </p:tgtEl>
                                        <p:attrNameLst>
                                          <p:attrName>ppt_x</p:attrName>
                                          <p:attrName>ppt_y</p:attrName>
                                        </p:attrNameLst>
                                      </p:cBhvr>
                                      <p:rCtr x="12318" y="-11458"/>
                                    </p:animMotion>
                                  </p:childTnLst>
                                </p:cTn>
                              </p:par>
                            </p:childTnLst>
                          </p:cTn>
                        </p:par>
                        <p:par>
                          <p:cTn id="11" fill="hold">
                            <p:stCondLst>
                              <p:cond delay="4000"/>
                            </p:stCondLst>
                            <p:childTnLst>
                              <p:par>
                                <p:cTn id="12" presetID="1" presetClass="entr" presetSubtype="0" fill="hold" grpId="1" nodeType="after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par>
                          <p:cTn id="14" fill="hold">
                            <p:stCondLst>
                              <p:cond delay="4000"/>
                            </p:stCondLst>
                            <p:childTnLst>
                              <p:par>
                                <p:cTn id="15" presetID="0" presetClass="path" presetSubtype="0" accel="50000" decel="50000" fill="hold" grpId="0" nodeType="afterEffect">
                                  <p:stCondLst>
                                    <p:cond delay="0"/>
                                  </p:stCondLst>
                                  <p:childTnLst>
                                    <p:animMotion origin="layout" path="M 4.16667E-7 3.7037E-7 C 0.06575 -0.20116 0.13177 -0.40116 0.19557 -0.46412 C 0.2595 -0.52662 0.32135 -0.45162 0.38333 -0.37755 " pathEditMode="relative" rAng="0" ptsTypes="AAA">
                                      <p:cBhvr>
                                        <p:cTn id="16" dur="2000" fill="hold"/>
                                        <p:tgtEl>
                                          <p:spTgt spid="36"/>
                                        </p:tgtEl>
                                        <p:attrNameLst>
                                          <p:attrName>ppt_x</p:attrName>
                                          <p:attrName>ppt_y</p:attrName>
                                        </p:attrNameLst>
                                      </p:cBhvr>
                                      <p:rCtr x="19167" y="-24375"/>
                                    </p:animMotion>
                                  </p:childTnLst>
                                </p:cTn>
                              </p:par>
                            </p:childTnLst>
                          </p:cTn>
                        </p:par>
                        <p:par>
                          <p:cTn id="17" fill="hold">
                            <p:stCondLst>
                              <p:cond delay="6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6000"/>
                            </p:stCondLst>
                            <p:childTnLst>
                              <p:par>
                                <p:cTn id="21" presetID="0" presetClass="path" presetSubtype="0" accel="50000" decel="50000" fill="hold" grpId="1" nodeType="afterEffect">
                                  <p:stCondLst>
                                    <p:cond delay="0"/>
                                  </p:stCondLst>
                                  <p:childTnLst>
                                    <p:animMotion origin="layout" path="M 0.00117 -0.00209 C 0.08529 -0.20255 0.1694 -0.40255 0.25156 -0.46505 C 0.33372 -0.52755 0.4138 -0.45255 0.49401 -0.37732 " pathEditMode="relative" rAng="0" ptsTypes="AAA">
                                      <p:cBhvr>
                                        <p:cTn id="22" dur="2000" fill="hold"/>
                                        <p:tgtEl>
                                          <p:spTgt spid="26"/>
                                        </p:tgtEl>
                                        <p:attrNameLst>
                                          <p:attrName>ppt_x</p:attrName>
                                          <p:attrName>ppt_y</p:attrName>
                                        </p:attrNameLst>
                                      </p:cBhvr>
                                      <p:rCtr x="24635" y="-24329"/>
                                    </p:animMotion>
                                  </p:childTnLst>
                                </p:cTn>
                              </p:par>
                            </p:childTnLst>
                          </p:cTn>
                        </p:par>
                        <p:par>
                          <p:cTn id="23" fill="hold">
                            <p:stCondLst>
                              <p:cond delay="8000"/>
                            </p:stCondLst>
                            <p:childTnLst>
                              <p:par>
                                <p:cTn id="24" presetID="1" presetClass="entr" presetSubtype="0" fill="hold" nodeType="afterEffect">
                                  <p:stCondLst>
                                    <p:cond delay="100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nodeType="withEffect">
                                  <p:stCondLst>
                                    <p:cond delay="1000"/>
                                  </p:stCondLst>
                                  <p:childTnLst>
                                    <p:set>
                                      <p:cBhvr>
                                        <p:cTn id="27" dur="1" fill="hold">
                                          <p:stCondLst>
                                            <p:cond delay="0"/>
                                          </p:stCondLst>
                                        </p:cTn>
                                        <p:tgtEl>
                                          <p:spTgt spid="47"/>
                                        </p:tgtEl>
                                        <p:attrNameLst>
                                          <p:attrName>style.visibility</p:attrName>
                                        </p:attrNameLst>
                                      </p:cBhvr>
                                      <p:to>
                                        <p:strVal val="visible"/>
                                      </p:to>
                                    </p:set>
                                  </p:childTnLst>
                                </p:cTn>
                              </p:par>
                            </p:childTnLst>
                          </p:cTn>
                        </p:par>
                        <p:par>
                          <p:cTn id="28" fill="hold">
                            <p:stCondLst>
                              <p:cond delay="9000"/>
                            </p:stCondLst>
                            <p:childTnLst>
                              <p:par>
                                <p:cTn id="29" presetID="1" presetClass="entr" presetSubtype="0" fill="hold" nodeType="afterEffect">
                                  <p:stCondLst>
                                    <p:cond delay="1000"/>
                                  </p:stCondLst>
                                  <p:childTnLst>
                                    <p:set>
                                      <p:cBhvr>
                                        <p:cTn id="30" dur="1" fill="hold">
                                          <p:stCondLst>
                                            <p:cond delay="0"/>
                                          </p:stCondLst>
                                        </p:cTn>
                                        <p:tgtEl>
                                          <p:spTgt spid="37"/>
                                        </p:tgtEl>
                                        <p:attrNameLst>
                                          <p:attrName>style.visibility</p:attrName>
                                        </p:attrNameLst>
                                      </p:cBhvr>
                                      <p:to>
                                        <p:strVal val="visible"/>
                                      </p:to>
                                    </p:set>
                                  </p:childTnLst>
                                </p:cTn>
                              </p:par>
                            </p:childTnLst>
                          </p:cTn>
                        </p:par>
                        <p:par>
                          <p:cTn id="31" fill="hold">
                            <p:stCondLst>
                              <p:cond delay="10000"/>
                            </p:stCondLst>
                            <p:childTnLst>
                              <p:par>
                                <p:cTn id="32" presetID="0" presetClass="path" presetSubtype="0" accel="50000" decel="50000" fill="hold" nodeType="afterEffect">
                                  <p:stCondLst>
                                    <p:cond delay="1000"/>
                                  </p:stCondLst>
                                  <p:childTnLst>
                                    <p:animMotion origin="layout" path="M -0.00104 -3.7037E-7 C 0.04701 -0.02755 0.09506 -0.05486 0.14466 -0.05486 C 0.19414 -0.05486 0.24506 -0.02755 0.29636 -3.7037E-7 " pathEditMode="relative" rAng="0" ptsTypes="AAA">
                                      <p:cBhvr>
                                        <p:cTn id="33" dur="2000" fill="hold"/>
                                        <p:tgtEl>
                                          <p:spTgt spid="37"/>
                                        </p:tgtEl>
                                        <p:attrNameLst>
                                          <p:attrName>ppt_x</p:attrName>
                                          <p:attrName>ppt_y</p:attrName>
                                        </p:attrNameLst>
                                      </p:cBhvr>
                                      <p:rCtr x="14870" y="-2755"/>
                                    </p:animMotion>
                                  </p:childTnLst>
                                </p:cTn>
                              </p:par>
                            </p:childTnLst>
                          </p:cTn>
                        </p:par>
                        <p:par>
                          <p:cTn id="34" fill="hold">
                            <p:stCondLst>
                              <p:cond delay="13000"/>
                            </p:stCondLst>
                            <p:childTnLst>
                              <p:par>
                                <p:cTn id="35" presetID="1" presetClass="exit" presetSubtype="0" fill="hold" nodeType="after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26" grpId="0" animBg="1"/>
      <p:bldP spid="26" grpId="1" animBg="1"/>
      <p:bldP spid="36" grpId="0" animBg="1"/>
      <p:bldP spid="3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5346888"/>
              </p:ext>
            </p:extLst>
          </p:nvPr>
        </p:nvGraphicFramePr>
        <p:xfrm>
          <a:off x="7958504" y="246136"/>
          <a:ext cx="4032000" cy="6048000"/>
        </p:xfrm>
        <a:graphic>
          <a:graphicData uri="http://schemas.openxmlformats.org/drawingml/2006/table">
            <a:tbl>
              <a:tblPr firstRow="1" bandRow="1">
                <a:tableStyleId>{5C22544A-7EE6-4342-B048-85BDC9FD1C3A}</a:tableStyleId>
              </a:tblPr>
              <a:tblGrid>
                <a:gridCol w="403200">
                  <a:extLst>
                    <a:ext uri="{9D8B030D-6E8A-4147-A177-3AD203B41FA5}">
                      <a16:colId xmlns:a16="http://schemas.microsoft.com/office/drawing/2014/main" xmlns="" val="20000"/>
                    </a:ext>
                  </a:extLst>
                </a:gridCol>
                <a:gridCol w="403200">
                  <a:extLst>
                    <a:ext uri="{9D8B030D-6E8A-4147-A177-3AD203B41FA5}">
                      <a16:colId xmlns:a16="http://schemas.microsoft.com/office/drawing/2014/main" xmlns="" val="20001"/>
                    </a:ext>
                  </a:extLst>
                </a:gridCol>
                <a:gridCol w="403200">
                  <a:extLst>
                    <a:ext uri="{9D8B030D-6E8A-4147-A177-3AD203B41FA5}">
                      <a16:colId xmlns:a16="http://schemas.microsoft.com/office/drawing/2014/main" xmlns="" val="20002"/>
                    </a:ext>
                  </a:extLst>
                </a:gridCol>
                <a:gridCol w="403200">
                  <a:extLst>
                    <a:ext uri="{9D8B030D-6E8A-4147-A177-3AD203B41FA5}">
                      <a16:colId xmlns:a16="http://schemas.microsoft.com/office/drawing/2014/main" xmlns="" val="20003"/>
                    </a:ext>
                  </a:extLst>
                </a:gridCol>
                <a:gridCol w="403200">
                  <a:extLst>
                    <a:ext uri="{9D8B030D-6E8A-4147-A177-3AD203B41FA5}">
                      <a16:colId xmlns:a16="http://schemas.microsoft.com/office/drawing/2014/main" xmlns="" val="20004"/>
                    </a:ext>
                  </a:extLst>
                </a:gridCol>
                <a:gridCol w="403200">
                  <a:extLst>
                    <a:ext uri="{9D8B030D-6E8A-4147-A177-3AD203B41FA5}">
                      <a16:colId xmlns:a16="http://schemas.microsoft.com/office/drawing/2014/main" xmlns="" val="20005"/>
                    </a:ext>
                  </a:extLst>
                </a:gridCol>
                <a:gridCol w="403200">
                  <a:extLst>
                    <a:ext uri="{9D8B030D-6E8A-4147-A177-3AD203B41FA5}">
                      <a16:colId xmlns:a16="http://schemas.microsoft.com/office/drawing/2014/main" xmlns="" val="20006"/>
                    </a:ext>
                  </a:extLst>
                </a:gridCol>
                <a:gridCol w="403200">
                  <a:extLst>
                    <a:ext uri="{9D8B030D-6E8A-4147-A177-3AD203B41FA5}">
                      <a16:colId xmlns:a16="http://schemas.microsoft.com/office/drawing/2014/main" xmlns="" val="20007"/>
                    </a:ext>
                  </a:extLst>
                </a:gridCol>
                <a:gridCol w="403200">
                  <a:extLst>
                    <a:ext uri="{9D8B030D-6E8A-4147-A177-3AD203B41FA5}">
                      <a16:colId xmlns:a16="http://schemas.microsoft.com/office/drawing/2014/main" xmlns="" val="20008"/>
                    </a:ext>
                  </a:extLst>
                </a:gridCol>
                <a:gridCol w="403200">
                  <a:extLst>
                    <a:ext uri="{9D8B030D-6E8A-4147-A177-3AD203B41FA5}">
                      <a16:colId xmlns:a16="http://schemas.microsoft.com/office/drawing/2014/main" xmlns="" val="20009"/>
                    </a:ext>
                  </a:extLst>
                </a:gridCol>
              </a:tblGrid>
              <a:tr h="403200">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03200">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03200">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3200">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03200">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03200">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03200">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03200">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03200">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03200">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403200">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403200">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403200">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403200">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403200">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700" dirty="0"/>
                    </a:p>
                  </a:txBody>
                  <a:tcPr marL="85344" marR="85344" marT="42672" marB="42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bl>
          </a:graphicData>
        </a:graphic>
      </p:graphicFrame>
      <p:pic>
        <p:nvPicPr>
          <p:cNvPr id="4" name="Picture 3"/>
          <p:cNvPicPr>
            <a:picLocks noChangeAspect="1"/>
          </p:cNvPicPr>
          <p:nvPr/>
        </p:nvPicPr>
        <p:blipFill>
          <a:blip r:embed="rId3"/>
          <a:stretch>
            <a:fillRect/>
          </a:stretch>
        </p:blipFill>
        <p:spPr>
          <a:xfrm>
            <a:off x="211634" y="246137"/>
            <a:ext cx="4173962" cy="886949"/>
          </a:xfrm>
          <a:prstGeom prst="rect">
            <a:avLst/>
          </a:prstGeom>
        </p:spPr>
      </p:pic>
      <p:pic>
        <p:nvPicPr>
          <p:cNvPr id="25" name="Picture 24"/>
          <p:cNvPicPr>
            <a:picLocks noChangeAspect="1"/>
          </p:cNvPicPr>
          <p:nvPr/>
        </p:nvPicPr>
        <p:blipFill>
          <a:blip r:embed="rId4"/>
          <a:stretch>
            <a:fillRect/>
          </a:stretch>
        </p:blipFill>
        <p:spPr>
          <a:xfrm>
            <a:off x="211634" y="1249348"/>
            <a:ext cx="4173962" cy="886948"/>
          </a:xfrm>
          <a:prstGeom prst="rect">
            <a:avLst/>
          </a:prstGeom>
        </p:spPr>
      </p:pic>
      <p:pic>
        <p:nvPicPr>
          <p:cNvPr id="29" name="Picture 28"/>
          <p:cNvPicPr>
            <a:picLocks noChangeAspect="1"/>
          </p:cNvPicPr>
          <p:nvPr/>
        </p:nvPicPr>
        <p:blipFill>
          <a:blip r:embed="rId5"/>
          <a:stretch>
            <a:fillRect/>
          </a:stretch>
        </p:blipFill>
        <p:spPr>
          <a:xfrm>
            <a:off x="211634" y="2297114"/>
            <a:ext cx="5371983" cy="890234"/>
          </a:xfrm>
          <a:prstGeom prst="rect">
            <a:avLst/>
          </a:prstGeom>
        </p:spPr>
      </p:pic>
      <p:pic>
        <p:nvPicPr>
          <p:cNvPr id="34" name="Picture 33"/>
          <p:cNvPicPr>
            <a:picLocks noChangeAspect="1"/>
          </p:cNvPicPr>
          <p:nvPr/>
        </p:nvPicPr>
        <p:blipFill>
          <a:blip r:embed="rId6"/>
          <a:stretch>
            <a:fillRect/>
          </a:stretch>
        </p:blipFill>
        <p:spPr>
          <a:xfrm>
            <a:off x="211635" y="3360806"/>
            <a:ext cx="5371983" cy="890234"/>
          </a:xfrm>
          <a:prstGeom prst="rect">
            <a:avLst/>
          </a:prstGeom>
        </p:spPr>
      </p:pic>
      <p:pic>
        <p:nvPicPr>
          <p:cNvPr id="38" name="Picture 37"/>
          <p:cNvPicPr>
            <a:picLocks noChangeAspect="1"/>
          </p:cNvPicPr>
          <p:nvPr/>
        </p:nvPicPr>
        <p:blipFill>
          <a:blip r:embed="rId7"/>
          <a:stretch>
            <a:fillRect/>
          </a:stretch>
        </p:blipFill>
        <p:spPr>
          <a:xfrm>
            <a:off x="233004" y="4351376"/>
            <a:ext cx="6327455" cy="901582"/>
          </a:xfrm>
          <a:prstGeom prst="rect">
            <a:avLst/>
          </a:prstGeom>
        </p:spPr>
      </p:pic>
      <p:pic>
        <p:nvPicPr>
          <p:cNvPr id="42" name="Picture 41"/>
          <p:cNvPicPr>
            <a:picLocks noChangeAspect="1"/>
          </p:cNvPicPr>
          <p:nvPr/>
        </p:nvPicPr>
        <p:blipFill>
          <a:blip r:embed="rId8"/>
          <a:stretch>
            <a:fillRect/>
          </a:stretch>
        </p:blipFill>
        <p:spPr>
          <a:xfrm>
            <a:off x="219728" y="5390662"/>
            <a:ext cx="6340731" cy="903475"/>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3006" y="686144"/>
            <a:ext cx="187098" cy="302732"/>
          </a:xfrm>
          <a:prstGeom prst="rect">
            <a:avLst/>
          </a:prstGeom>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84852" y="694051"/>
            <a:ext cx="185775" cy="281644"/>
          </a:xfrm>
          <a:prstGeom prst="rect">
            <a:avLst/>
          </a:prstGeom>
        </p:spPr>
      </p:pic>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0283" y="316104"/>
            <a:ext cx="164416" cy="275228"/>
          </a:xfrm>
          <a:prstGeom prst="rect">
            <a:avLst/>
          </a:prstGeom>
        </p:spPr>
      </p:pic>
      <p:pic>
        <p:nvPicPr>
          <p:cNvPr id="47" name="Picture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73007" y="3119248"/>
            <a:ext cx="187098" cy="305577"/>
          </a:xfrm>
          <a:prstGeom prst="rect">
            <a:avLst/>
          </a:prstGeom>
        </p:spPr>
      </p:pic>
      <p:sp>
        <p:nvSpPr>
          <p:cNvPr id="14" name="Rectangle 13">
            <a:extLst>
              <a:ext uri="{FF2B5EF4-FFF2-40B4-BE49-F238E27FC236}">
                <a16:creationId xmlns:a16="http://schemas.microsoft.com/office/drawing/2014/main" xmlns="" id="{7147DC0F-8871-4ECD-AE87-EEAC24605864}"/>
              </a:ext>
            </a:extLst>
          </p:cNvPr>
          <p:cNvSpPr/>
          <p:nvPr/>
        </p:nvSpPr>
        <p:spPr>
          <a:xfrm>
            <a:off x="4190400"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669331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xmlns="" id="{4CBDBFE0-B079-403B-A6E3-9AB0F94B0B31}"/>
              </a:ext>
            </a:extLst>
          </p:cNvPr>
          <p:cNvSpPr>
            <a:spLocks noGrp="1"/>
          </p:cNvSpPr>
          <p:nvPr>
            <p:ph type="subTitle" idx="1"/>
          </p:nvPr>
        </p:nvSpPr>
        <p:spPr/>
        <p:txBody>
          <a:bodyPr vert="horz" lIns="91440" tIns="45720" rIns="91440" bIns="45720" rtlCol="0" anchor="t">
            <a:noAutofit/>
          </a:bodyPr>
          <a:lstStyle/>
          <a:p>
            <a:r>
              <a:rPr lang="en-GB" sz="2400" dirty="0"/>
              <a:t>The </a:t>
            </a:r>
            <a:r>
              <a:rPr lang="en-GB" sz="2400" dirty="0" err="1"/>
              <a:t>Numberblocks</a:t>
            </a:r>
            <a:r>
              <a:rPr lang="en-GB" sz="2400" dirty="0"/>
              <a:t> get together to play </a:t>
            </a:r>
            <a:r>
              <a:rPr lang="en-GB" sz="2400" dirty="0" err="1"/>
              <a:t>bounceball</a:t>
            </a:r>
            <a:r>
              <a:rPr lang="en-GB" sz="2400" dirty="0"/>
              <a:t> - first they split into two teams of alternate numbers, who decide to call themselves the Even Tops and the Odd Blocks. Wearing helmets, they face off across a net and bounce a ball on their heads to try to score. During the game they all split into </a:t>
            </a:r>
            <a:r>
              <a:rPr lang="en-GB" sz="2400" dirty="0">
                <a:solidFill>
                  <a:srgbClr val="FF0000"/>
                </a:solidFill>
              </a:rPr>
              <a:t>Two</a:t>
            </a:r>
            <a:r>
              <a:rPr lang="en-GB" sz="2400" dirty="0">
                <a:solidFill>
                  <a:srgbClr val="00628C"/>
                </a:solidFill>
              </a:rPr>
              <a:t>s</a:t>
            </a:r>
            <a:r>
              <a:rPr lang="en-GB" sz="2400" dirty="0"/>
              <a:t>, turn into cheerleaders and hop onto each other, while </a:t>
            </a:r>
            <a:r>
              <a:rPr lang="en-GB" sz="2400" dirty="0">
                <a:solidFill>
                  <a:srgbClr val="FF0000"/>
                </a:solidFill>
              </a:rPr>
              <a:t>One</a:t>
            </a:r>
            <a:r>
              <a:rPr lang="en-GB" sz="2400" dirty="0"/>
              <a:t> and </a:t>
            </a:r>
            <a:r>
              <a:rPr lang="en-GB" sz="2400" dirty="0">
                <a:solidFill>
                  <a:srgbClr val="FF0000"/>
                </a:solidFill>
              </a:rPr>
              <a:t>Two</a:t>
            </a:r>
            <a:r>
              <a:rPr lang="en-GB" sz="2400" dirty="0"/>
              <a:t> commentate.</a:t>
            </a:r>
          </a:p>
          <a:p>
            <a:endParaRPr lang="en-GB" sz="2400" dirty="0"/>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xmlns="" id="{4CBDBFE0-B079-403B-A6E3-9AB0F94B0B31}"/>
              </a:ext>
            </a:extLst>
          </p:cNvPr>
          <p:cNvSpPr>
            <a:spLocks noGrp="1"/>
          </p:cNvSpPr>
          <p:nvPr>
            <p:ph type="subTitle" idx="1"/>
          </p:nvPr>
        </p:nvSpPr>
        <p:spPr>
          <a:xfrm>
            <a:off x="719999" y="1809945"/>
            <a:ext cx="10771275" cy="4292981"/>
          </a:xfrm>
        </p:spPr>
        <p:txBody>
          <a:bodyPr vert="horz" lIns="91440" tIns="45720" rIns="91440" bIns="45720" rtlCol="0" anchor="t">
            <a:normAutofit/>
          </a:bodyPr>
          <a:lstStyle/>
          <a:p>
            <a:pPr>
              <a:spcBef>
                <a:spcPts val="1800"/>
              </a:spcBef>
            </a:pPr>
            <a:r>
              <a:rPr lang="en-GB" sz="2400" b="1" dirty="0">
                <a:latin typeface="Myriad Pro"/>
              </a:rPr>
              <a:t>Odds and Evens</a:t>
            </a:r>
          </a:p>
          <a:p>
            <a:pPr>
              <a:spcBef>
                <a:spcPts val="1800"/>
              </a:spcBef>
            </a:pPr>
            <a:r>
              <a:rPr lang="en-GB" sz="2400" dirty="0">
                <a:latin typeface="Myriad Pro"/>
              </a:rPr>
              <a:t>The Numberblocks are arranged ‘</a:t>
            </a:r>
            <a:r>
              <a:rPr lang="en-GB" sz="2400" dirty="0" err="1">
                <a:latin typeface="Myriad Pro"/>
              </a:rPr>
              <a:t>twowise</a:t>
            </a:r>
            <a:r>
              <a:rPr lang="en-GB" sz="2400" dirty="0">
                <a:latin typeface="Myriad Pro"/>
              </a:rPr>
              <a:t>’ to expose the odd and even structure of numbers 1-10. The even Numberblocks have smooth ‘even-top’ heads. The odd Numberblocks have an ‘odd’ block on top, illustrating that an odd number is an even number plus 1.</a:t>
            </a:r>
          </a:p>
          <a:p>
            <a:pPr>
              <a:spcBef>
                <a:spcPts val="1800"/>
              </a:spcBef>
            </a:pPr>
            <a:r>
              <a:rPr lang="en-GB" sz="2400" dirty="0">
                <a:latin typeface="Myriad Pro"/>
              </a:rPr>
              <a:t>When the Numberblocks are sorted into odds (1, 3, 5, 7, 9) and evens (2, 4, 6, 8, 10) they notice that the adjacent Numberblocks differ by two.</a:t>
            </a:r>
          </a:p>
          <a:p>
            <a:pPr>
              <a:spcBef>
                <a:spcPts val="1800"/>
              </a:spcBef>
            </a:pPr>
            <a:r>
              <a:rPr lang="en-GB" sz="2400" b="1" dirty="0">
                <a:latin typeface="Myriad Pro"/>
              </a:rPr>
              <a:t>Equal Groups</a:t>
            </a:r>
          </a:p>
          <a:p>
            <a:pPr>
              <a:spcBef>
                <a:spcPts val="1800"/>
              </a:spcBef>
            </a:pPr>
            <a:r>
              <a:rPr lang="en-GB" sz="2400" dirty="0">
                <a:latin typeface="Myriad Pro"/>
              </a:rPr>
              <a:t>The Numberblocks 1-10 are split into two equal teams.</a:t>
            </a:r>
          </a:p>
          <a:p>
            <a:pPr>
              <a:spcBef>
                <a:spcPts val="1800"/>
              </a:spcBef>
            </a:pPr>
            <a:endParaRPr lang="en-GB" sz="2400" b="1"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xmlns=""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lnSpcReduction="10000"/>
          </a:bodyPr>
          <a:lstStyle/>
          <a:p>
            <a:r>
              <a:rPr lang="en-GB" sz="2400" dirty="0">
                <a:latin typeface="Myriad Pro"/>
              </a:rPr>
              <a:t>During this episode children will experience sorting the numbers from 1-10 into odds and evens.</a:t>
            </a:r>
          </a:p>
          <a:p>
            <a:r>
              <a:rPr lang="en-GB" sz="2400" dirty="0">
                <a:latin typeface="Myriad Pro"/>
              </a:rPr>
              <a:t>Children should practise describing numbers to 10 using ‘odd’ and ‘even’.</a:t>
            </a:r>
          </a:p>
          <a:p>
            <a:r>
              <a:rPr lang="en-GB" sz="2400" dirty="0">
                <a:latin typeface="Myriad Pro"/>
              </a:rPr>
              <a:t>“____ is even because it is made with </a:t>
            </a:r>
            <a:r>
              <a:rPr lang="en-GB" sz="2400" dirty="0">
                <a:solidFill>
                  <a:srgbClr val="00628C"/>
                </a:solidFill>
                <a:latin typeface="Myriad Pro"/>
              </a:rPr>
              <a:t>twos.”</a:t>
            </a:r>
          </a:p>
          <a:p>
            <a:r>
              <a:rPr lang="en-GB" sz="2400" dirty="0">
                <a:latin typeface="Myriad Pro"/>
              </a:rPr>
              <a:t>“____ is odd because it has </a:t>
            </a:r>
            <a:r>
              <a:rPr lang="en-GB" sz="2400" dirty="0">
                <a:solidFill>
                  <a:srgbClr val="00628C"/>
                </a:solidFill>
                <a:latin typeface="Myriad Pro"/>
              </a:rPr>
              <a:t>one</a:t>
            </a:r>
            <a:r>
              <a:rPr lang="en-GB" sz="2400" dirty="0">
                <a:latin typeface="Myriad Pro"/>
              </a:rPr>
              <a:t> on top.”</a:t>
            </a:r>
          </a:p>
          <a:p>
            <a:endParaRPr lang="en-GB" sz="2400" dirty="0">
              <a:latin typeface="Myriad Pro"/>
            </a:endParaRPr>
          </a:p>
          <a:p>
            <a:r>
              <a:rPr lang="en-GB" sz="2400" dirty="0">
                <a:latin typeface="Myriad Pro"/>
              </a:rPr>
              <a:t>Children may begin to describe the relationship between adjacent numbers:</a:t>
            </a:r>
          </a:p>
          <a:p>
            <a:r>
              <a:rPr lang="en-GB" sz="2400" dirty="0">
                <a:latin typeface="Myriad Pro"/>
              </a:rPr>
              <a:t>“An even number comes after an odd number.”</a:t>
            </a:r>
          </a:p>
          <a:p>
            <a:r>
              <a:rPr lang="en-GB" sz="2400" dirty="0">
                <a:latin typeface="Myriad Pro"/>
              </a:rPr>
              <a:t>“An odd number comes after an even number.”</a:t>
            </a:r>
          </a:p>
          <a:p>
            <a:r>
              <a:rPr lang="en-GB" sz="2400" dirty="0">
                <a:latin typeface="Myriad Pro"/>
              </a:rPr>
              <a:t>“An even number comes before an odd number.”</a:t>
            </a:r>
          </a:p>
          <a:p>
            <a:r>
              <a:rPr lang="en-GB" sz="2400" dirty="0">
                <a:latin typeface="Myriad Pro"/>
              </a:rPr>
              <a:t>“An odd number comes before an even number.”</a:t>
            </a:r>
          </a:p>
          <a:p>
            <a:endParaRPr lang="en-GB" sz="2400"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xmlns=""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AE43E08-0316-4ABB-BCB3-8B18AB209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9" name="Rectangle 8">
            <a:extLst>
              <a:ext uri="{FF2B5EF4-FFF2-40B4-BE49-F238E27FC236}">
                <a16:creationId xmlns:a16="http://schemas.microsoft.com/office/drawing/2014/main" xmlns="" id="{A77A8332-9C8F-41B5-8FC7-2254EBCEC0DD}"/>
              </a:ext>
            </a:extLst>
          </p:cNvPr>
          <p:cNvSpPr/>
          <p:nvPr/>
        </p:nvSpPr>
        <p:spPr>
          <a:xfrm>
            <a:off x="4190400"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xmlns="" id="{A70676E3-5A1D-489D-B004-77214E566218}"/>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412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xmlns="" id="{F41F9C0B-0665-4B29-8967-376168742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5" name="Rectangle: Rounded Corners 4">
            <a:extLst>
              <a:ext uri="{FF2B5EF4-FFF2-40B4-BE49-F238E27FC236}">
                <a16:creationId xmlns:a16="http://schemas.microsoft.com/office/drawing/2014/main" xmlns="" id="{65904D44-F67F-4D95-A51D-C7AABFC3728C}"/>
              </a:ext>
            </a:extLst>
          </p:cNvPr>
          <p:cNvSpPr/>
          <p:nvPr/>
        </p:nvSpPr>
        <p:spPr>
          <a:xfrm>
            <a:off x="243519" y="286049"/>
            <a:ext cx="4657060" cy="618814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1"/>
                </a:solidFill>
                <a:latin typeface="Century Gothic" panose="020B0502020202020204" pitchFamily="34" charset="0"/>
              </a:rPr>
              <a:t>Odd Blocks</a:t>
            </a:r>
          </a:p>
        </p:txBody>
      </p:sp>
      <p:sp>
        <p:nvSpPr>
          <p:cNvPr id="6" name="Rectangle: Rounded Corners 5">
            <a:extLst>
              <a:ext uri="{FF2B5EF4-FFF2-40B4-BE49-F238E27FC236}">
                <a16:creationId xmlns:a16="http://schemas.microsoft.com/office/drawing/2014/main" xmlns="" id="{C87738C1-8FBC-4FD2-902D-10F14EFEE3AF}"/>
              </a:ext>
            </a:extLst>
          </p:cNvPr>
          <p:cNvSpPr/>
          <p:nvPr/>
        </p:nvSpPr>
        <p:spPr>
          <a:xfrm>
            <a:off x="7222021" y="305428"/>
            <a:ext cx="4657060" cy="618814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1"/>
                </a:solidFill>
                <a:latin typeface="Century Gothic" panose="020B0502020202020204" pitchFamily="34" charset="0"/>
              </a:rPr>
              <a:t>Even Tops</a:t>
            </a:r>
          </a:p>
        </p:txBody>
      </p:sp>
      <p:grpSp>
        <p:nvGrpSpPr>
          <p:cNvPr id="9" name="Group 8">
            <a:extLst>
              <a:ext uri="{FF2B5EF4-FFF2-40B4-BE49-F238E27FC236}">
                <a16:creationId xmlns:a16="http://schemas.microsoft.com/office/drawing/2014/main" xmlns="" id="{D7A5FDEA-5E31-43D9-ACFF-D8B79D301281}"/>
              </a:ext>
            </a:extLst>
          </p:cNvPr>
          <p:cNvGrpSpPr/>
          <p:nvPr/>
        </p:nvGrpSpPr>
        <p:grpSpPr>
          <a:xfrm>
            <a:off x="5068043" y="2646471"/>
            <a:ext cx="1913862" cy="935666"/>
            <a:chOff x="-2799908" y="2961165"/>
            <a:chExt cx="1913862" cy="935666"/>
          </a:xfrm>
          <a:solidFill>
            <a:srgbClr val="FE8E07"/>
          </a:solidFill>
        </p:grpSpPr>
        <p:sp>
          <p:nvSpPr>
            <p:cNvPr id="7" name="Rectangle: Rounded Corners 6">
              <a:extLst>
                <a:ext uri="{FF2B5EF4-FFF2-40B4-BE49-F238E27FC236}">
                  <a16:creationId xmlns:a16="http://schemas.microsoft.com/office/drawing/2014/main" xmlns="" id="{C68C4D1E-8BA3-4335-B803-1D057CC9C410}"/>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xmlns="" id="{1D13E502-5E7A-443C-9D5C-E791B8053ABC}"/>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xmlns="" id="{D12E8FD8-7A9B-4543-8B06-EDDE31B5CCEA}"/>
              </a:ext>
            </a:extLst>
          </p:cNvPr>
          <p:cNvGrpSpPr/>
          <p:nvPr/>
        </p:nvGrpSpPr>
        <p:grpSpPr>
          <a:xfrm>
            <a:off x="5073358" y="2183938"/>
            <a:ext cx="1913862" cy="1871332"/>
            <a:chOff x="-2945222" y="3625700"/>
            <a:chExt cx="1913862" cy="1871332"/>
          </a:xfrm>
          <a:solidFill>
            <a:srgbClr val="F0EA19"/>
          </a:solidFill>
        </p:grpSpPr>
        <p:sp>
          <p:nvSpPr>
            <p:cNvPr id="10" name="Rectangle: Rounded Corners 9">
              <a:extLst>
                <a:ext uri="{FF2B5EF4-FFF2-40B4-BE49-F238E27FC236}">
                  <a16:creationId xmlns:a16="http://schemas.microsoft.com/office/drawing/2014/main" xmlns="" id="{37BC9D4F-05D2-4132-9B69-100C517D914F}"/>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xmlns="" id="{C19E5B1A-0F6F-4C5B-8F2D-2410EF66C671}"/>
                </a:ext>
              </a:extLst>
            </p:cNvPr>
            <p:cNvGrpSpPr/>
            <p:nvPr/>
          </p:nvGrpSpPr>
          <p:grpSpPr>
            <a:xfrm>
              <a:off x="-2945222" y="4561366"/>
              <a:ext cx="1913862" cy="935666"/>
              <a:chOff x="-2799908" y="2961165"/>
              <a:chExt cx="1913862" cy="935666"/>
            </a:xfrm>
            <a:grpFill/>
          </p:grpSpPr>
          <p:sp>
            <p:nvSpPr>
              <p:cNvPr id="12" name="Rectangle: Rounded Corners 11">
                <a:extLst>
                  <a:ext uri="{FF2B5EF4-FFF2-40B4-BE49-F238E27FC236}">
                    <a16:creationId xmlns:a16="http://schemas.microsoft.com/office/drawing/2014/main" xmlns="" id="{81A8B6AA-B0CB-4E39-A06E-F2C258B5F056}"/>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xmlns="" id="{FB334ED9-F024-40F4-B0FB-0B6E50DF094F}"/>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7" name="Group 66">
            <a:extLst>
              <a:ext uri="{FF2B5EF4-FFF2-40B4-BE49-F238E27FC236}">
                <a16:creationId xmlns:a16="http://schemas.microsoft.com/office/drawing/2014/main" xmlns="" id="{8F9F735C-4620-4C57-9E5E-ECAAB3908FEF}"/>
              </a:ext>
            </a:extLst>
          </p:cNvPr>
          <p:cNvGrpSpPr/>
          <p:nvPr/>
        </p:nvGrpSpPr>
        <p:grpSpPr>
          <a:xfrm>
            <a:off x="5128010" y="1439672"/>
            <a:ext cx="1932465" cy="3742677"/>
            <a:chOff x="2076007" y="701736"/>
            <a:chExt cx="1932465" cy="3742677"/>
          </a:xfrm>
          <a:solidFill>
            <a:srgbClr val="F02AA4"/>
          </a:solidFill>
        </p:grpSpPr>
        <p:grpSp>
          <p:nvGrpSpPr>
            <p:cNvPr id="68" name="Group 67">
              <a:extLst>
                <a:ext uri="{FF2B5EF4-FFF2-40B4-BE49-F238E27FC236}">
                  <a16:creationId xmlns:a16="http://schemas.microsoft.com/office/drawing/2014/main" xmlns="" id="{8026AFDC-4367-4454-9EEC-240A8046AD24}"/>
                </a:ext>
              </a:extLst>
            </p:cNvPr>
            <p:cNvGrpSpPr/>
            <p:nvPr/>
          </p:nvGrpSpPr>
          <p:grpSpPr>
            <a:xfrm>
              <a:off x="2089294" y="701737"/>
              <a:ext cx="1919178" cy="3742676"/>
              <a:chOff x="2089294" y="701737"/>
              <a:chExt cx="1919178" cy="3742676"/>
            </a:xfrm>
            <a:grpFill/>
          </p:grpSpPr>
          <p:grpSp>
            <p:nvGrpSpPr>
              <p:cNvPr id="70" name="Group 69">
                <a:extLst>
                  <a:ext uri="{FF2B5EF4-FFF2-40B4-BE49-F238E27FC236}">
                    <a16:creationId xmlns:a16="http://schemas.microsoft.com/office/drawing/2014/main" xmlns="" id="{4BDB8D50-79F8-40BC-AB78-8A8DB8B79BC0}"/>
                  </a:ext>
                </a:extLst>
              </p:cNvPr>
              <p:cNvGrpSpPr/>
              <p:nvPr/>
            </p:nvGrpSpPr>
            <p:grpSpPr>
              <a:xfrm>
                <a:off x="2089294" y="1637410"/>
                <a:ext cx="1919178" cy="2807003"/>
                <a:chOff x="2089294" y="1637410"/>
                <a:chExt cx="1919178" cy="2807003"/>
              </a:xfrm>
              <a:grpFill/>
            </p:grpSpPr>
            <p:sp>
              <p:nvSpPr>
                <p:cNvPr id="72" name="Rectangle: Rounded Corners 71">
                  <a:extLst>
                    <a:ext uri="{FF2B5EF4-FFF2-40B4-BE49-F238E27FC236}">
                      <a16:creationId xmlns:a16="http://schemas.microsoft.com/office/drawing/2014/main" xmlns="" id="{22FC5075-D5B9-43F9-90F4-01F5D78AE19B}"/>
                    </a:ext>
                  </a:extLst>
                </p:cNvPr>
                <p:cNvSpPr/>
                <p:nvPr/>
              </p:nvSpPr>
              <p:spPr>
                <a:xfrm>
                  <a:off x="3040910" y="1637414"/>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oup 72">
                  <a:extLst>
                    <a:ext uri="{FF2B5EF4-FFF2-40B4-BE49-F238E27FC236}">
                      <a16:creationId xmlns:a16="http://schemas.microsoft.com/office/drawing/2014/main" xmlns="" id="{343B8A79-2D87-4BEF-B6B5-C5781A75D3A9}"/>
                    </a:ext>
                  </a:extLst>
                </p:cNvPr>
                <p:cNvGrpSpPr/>
                <p:nvPr/>
              </p:nvGrpSpPr>
              <p:grpSpPr>
                <a:xfrm>
                  <a:off x="2094608" y="2573079"/>
                  <a:ext cx="1913864" cy="1871334"/>
                  <a:chOff x="939386" y="2328526"/>
                  <a:chExt cx="1913864" cy="1871334"/>
                </a:xfrm>
                <a:grpFill/>
              </p:grpSpPr>
              <p:grpSp>
                <p:nvGrpSpPr>
                  <p:cNvPr id="75" name="Group 74">
                    <a:extLst>
                      <a:ext uri="{FF2B5EF4-FFF2-40B4-BE49-F238E27FC236}">
                        <a16:creationId xmlns:a16="http://schemas.microsoft.com/office/drawing/2014/main" xmlns="" id="{E43F2F55-FCDC-412B-BAC1-CFC447FB76FB}"/>
                      </a:ext>
                    </a:extLst>
                  </p:cNvPr>
                  <p:cNvGrpSpPr/>
                  <p:nvPr/>
                </p:nvGrpSpPr>
                <p:grpSpPr>
                  <a:xfrm>
                    <a:off x="939388" y="2328528"/>
                    <a:ext cx="1913862" cy="1871332"/>
                    <a:chOff x="-2945222" y="3625700"/>
                    <a:chExt cx="1913862" cy="1871332"/>
                  </a:xfrm>
                  <a:grpFill/>
                </p:grpSpPr>
                <p:sp>
                  <p:nvSpPr>
                    <p:cNvPr id="77" name="Rectangle: Rounded Corners 76">
                      <a:extLst>
                        <a:ext uri="{FF2B5EF4-FFF2-40B4-BE49-F238E27FC236}">
                          <a16:creationId xmlns:a16="http://schemas.microsoft.com/office/drawing/2014/main" xmlns="" id="{00A7F017-2DA5-4A90-A745-D71A388BE58B}"/>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xmlns="" id="{438D9A79-ED48-4299-833B-B5A96408B06E}"/>
                        </a:ext>
                      </a:extLst>
                    </p:cNvPr>
                    <p:cNvGrpSpPr/>
                    <p:nvPr/>
                  </p:nvGrpSpPr>
                  <p:grpSpPr>
                    <a:xfrm>
                      <a:off x="-2945222" y="4561366"/>
                      <a:ext cx="1913862" cy="935666"/>
                      <a:chOff x="-2799908" y="2961165"/>
                      <a:chExt cx="1913862" cy="935666"/>
                    </a:xfrm>
                    <a:grpFill/>
                  </p:grpSpPr>
                  <p:sp>
                    <p:nvSpPr>
                      <p:cNvPr id="79" name="Rectangle: Rounded Corners 78">
                        <a:extLst>
                          <a:ext uri="{FF2B5EF4-FFF2-40B4-BE49-F238E27FC236}">
                            <a16:creationId xmlns:a16="http://schemas.microsoft.com/office/drawing/2014/main" xmlns="" id="{00591845-D000-4E82-AEB0-FE6B3BA93EA2}"/>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Rounded Corners 79">
                        <a:extLst>
                          <a:ext uri="{FF2B5EF4-FFF2-40B4-BE49-F238E27FC236}">
                            <a16:creationId xmlns:a16="http://schemas.microsoft.com/office/drawing/2014/main" xmlns="" id="{754908D7-F5B5-4EE2-AE33-5FC516D00431}"/>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Rectangle: Rounded Corners 75">
                    <a:extLst>
                      <a:ext uri="{FF2B5EF4-FFF2-40B4-BE49-F238E27FC236}">
                        <a16:creationId xmlns:a16="http://schemas.microsoft.com/office/drawing/2014/main" xmlns="" id="{AC7AF711-9872-48A9-B1E3-82EA0AD87D31}"/>
                      </a:ext>
                    </a:extLst>
                  </p:cNvPr>
                  <p:cNvSpPr/>
                  <p:nvPr/>
                </p:nvSpPr>
                <p:spPr>
                  <a:xfrm>
                    <a:off x="939386" y="232852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4" name="Rectangle: Rounded Corners 73">
                  <a:extLst>
                    <a:ext uri="{FF2B5EF4-FFF2-40B4-BE49-F238E27FC236}">
                      <a16:creationId xmlns:a16="http://schemas.microsoft.com/office/drawing/2014/main" xmlns="" id="{2775747C-AAFA-42B7-919B-3611482F1495}"/>
                    </a:ext>
                  </a:extLst>
                </p:cNvPr>
                <p:cNvSpPr/>
                <p:nvPr/>
              </p:nvSpPr>
              <p:spPr>
                <a:xfrm>
                  <a:off x="2089294" y="163741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Rectangle: Rounded Corners 70">
                <a:extLst>
                  <a:ext uri="{FF2B5EF4-FFF2-40B4-BE49-F238E27FC236}">
                    <a16:creationId xmlns:a16="http://schemas.microsoft.com/office/drawing/2014/main" xmlns="" id="{E974C1FC-0C9C-4C75-8931-B33E36B74EF1}"/>
                  </a:ext>
                </a:extLst>
              </p:cNvPr>
              <p:cNvSpPr/>
              <p:nvPr/>
            </p:nvSpPr>
            <p:spPr>
              <a:xfrm>
                <a:off x="3030280" y="701737"/>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9" name="Rectangle: Rounded Corners 68">
              <a:extLst>
                <a:ext uri="{FF2B5EF4-FFF2-40B4-BE49-F238E27FC236}">
                  <a16:creationId xmlns:a16="http://schemas.microsoft.com/office/drawing/2014/main" xmlns="" id="{76EDA0C3-3EE2-4AC2-B55D-64959D4918B2}"/>
                </a:ext>
              </a:extLst>
            </p:cNvPr>
            <p:cNvSpPr/>
            <p:nvPr/>
          </p:nvSpPr>
          <p:spPr>
            <a:xfrm>
              <a:off x="2076007" y="70173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 name="Group 43">
            <a:extLst>
              <a:ext uri="{FF2B5EF4-FFF2-40B4-BE49-F238E27FC236}">
                <a16:creationId xmlns:a16="http://schemas.microsoft.com/office/drawing/2014/main" xmlns="" id="{2BCE7257-1CC8-4BA2-B28E-0AEB5354C578}"/>
              </a:ext>
            </a:extLst>
          </p:cNvPr>
          <p:cNvGrpSpPr/>
          <p:nvPr/>
        </p:nvGrpSpPr>
        <p:grpSpPr>
          <a:xfrm rot="10800000">
            <a:off x="5122695" y="2146741"/>
            <a:ext cx="1913864" cy="2806999"/>
            <a:chOff x="2094608" y="1637414"/>
            <a:chExt cx="1913864" cy="2806999"/>
          </a:xfrm>
        </p:grpSpPr>
        <p:sp>
          <p:nvSpPr>
            <p:cNvPr id="36" name="Rectangle: Rounded Corners 35">
              <a:extLst>
                <a:ext uri="{FF2B5EF4-FFF2-40B4-BE49-F238E27FC236}">
                  <a16:creationId xmlns:a16="http://schemas.microsoft.com/office/drawing/2014/main" xmlns="" id="{43CCA37E-7FA3-4B30-9835-18309B0BCBFF}"/>
                </a:ext>
              </a:extLst>
            </p:cNvPr>
            <p:cNvSpPr/>
            <p:nvPr/>
          </p:nvSpPr>
          <p:spPr>
            <a:xfrm>
              <a:off x="3040910" y="1637414"/>
              <a:ext cx="956931" cy="935665"/>
            </a:xfrm>
            <a:prstGeom prst="roundRect">
              <a:avLst/>
            </a:prstGeom>
            <a:solidFill>
              <a:srgbClr val="2CB6D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xmlns="" id="{2D4E3C39-97EF-4D92-8F95-4877A22BF22C}"/>
                </a:ext>
              </a:extLst>
            </p:cNvPr>
            <p:cNvGrpSpPr/>
            <p:nvPr/>
          </p:nvGrpSpPr>
          <p:grpSpPr>
            <a:xfrm>
              <a:off x="2094608" y="2573079"/>
              <a:ext cx="1913864" cy="1871334"/>
              <a:chOff x="939386" y="2328526"/>
              <a:chExt cx="1913864" cy="1871334"/>
            </a:xfrm>
            <a:solidFill>
              <a:srgbClr val="2CB6D2"/>
            </a:solidFill>
          </p:grpSpPr>
          <p:grpSp>
            <p:nvGrpSpPr>
              <p:cNvPr id="38" name="Group 37">
                <a:extLst>
                  <a:ext uri="{FF2B5EF4-FFF2-40B4-BE49-F238E27FC236}">
                    <a16:creationId xmlns:a16="http://schemas.microsoft.com/office/drawing/2014/main" xmlns="" id="{E84B6756-09A3-408E-A9A4-CC8A7B9DAD90}"/>
                  </a:ext>
                </a:extLst>
              </p:cNvPr>
              <p:cNvGrpSpPr/>
              <p:nvPr/>
            </p:nvGrpSpPr>
            <p:grpSpPr>
              <a:xfrm>
                <a:off x="939388" y="2328528"/>
                <a:ext cx="1913862" cy="1871332"/>
                <a:chOff x="-2945222" y="3625700"/>
                <a:chExt cx="1913862" cy="1871332"/>
              </a:xfrm>
              <a:grpFill/>
            </p:grpSpPr>
            <p:sp>
              <p:nvSpPr>
                <p:cNvPr id="40" name="Rectangle: Rounded Corners 39">
                  <a:extLst>
                    <a:ext uri="{FF2B5EF4-FFF2-40B4-BE49-F238E27FC236}">
                      <a16:creationId xmlns:a16="http://schemas.microsoft.com/office/drawing/2014/main" xmlns="" id="{2FD7E7BE-4E29-4C18-97B3-42CE57119C1C}"/>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xmlns="" id="{BD35166B-FFC8-4B2D-A8FF-A029A21DC1B8}"/>
                    </a:ext>
                  </a:extLst>
                </p:cNvPr>
                <p:cNvGrpSpPr/>
                <p:nvPr/>
              </p:nvGrpSpPr>
              <p:grpSpPr>
                <a:xfrm>
                  <a:off x="-2945222" y="4561366"/>
                  <a:ext cx="1913862" cy="935666"/>
                  <a:chOff x="-2799908" y="2961165"/>
                  <a:chExt cx="1913862" cy="935666"/>
                </a:xfrm>
                <a:grpFill/>
              </p:grpSpPr>
              <p:sp>
                <p:nvSpPr>
                  <p:cNvPr id="42" name="Rectangle: Rounded Corners 41">
                    <a:extLst>
                      <a:ext uri="{FF2B5EF4-FFF2-40B4-BE49-F238E27FC236}">
                        <a16:creationId xmlns:a16="http://schemas.microsoft.com/office/drawing/2014/main" xmlns="" id="{2A28B0B1-4B45-4538-859B-051E0A747211}"/>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xmlns="" id="{DDE07D09-E4AB-4221-B646-519887C59042}"/>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9" name="Rectangle: Rounded Corners 38">
                <a:extLst>
                  <a:ext uri="{FF2B5EF4-FFF2-40B4-BE49-F238E27FC236}">
                    <a16:creationId xmlns:a16="http://schemas.microsoft.com/office/drawing/2014/main" xmlns="" id="{2046D8AA-6175-408B-B0EB-E7440B42F864}"/>
                  </a:ext>
                </a:extLst>
              </p:cNvPr>
              <p:cNvSpPr/>
              <p:nvPr/>
            </p:nvSpPr>
            <p:spPr>
              <a:xfrm>
                <a:off x="939386" y="232852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97" name="Picture 96">
            <a:extLst>
              <a:ext uri="{FF2B5EF4-FFF2-40B4-BE49-F238E27FC236}">
                <a16:creationId xmlns:a16="http://schemas.microsoft.com/office/drawing/2014/main" xmlns="" id="{9D2AF658-7FD0-4FAB-BD2C-42044CBBB62A}"/>
              </a:ext>
            </a:extLst>
          </p:cNvPr>
          <p:cNvPicPr>
            <a:picLocks noChangeAspect="1"/>
          </p:cNvPicPr>
          <p:nvPr/>
        </p:nvPicPr>
        <p:blipFill>
          <a:blip r:embed="rId4"/>
          <a:stretch>
            <a:fillRect/>
          </a:stretch>
        </p:blipFill>
        <p:spPr>
          <a:xfrm>
            <a:off x="5090511" y="1131321"/>
            <a:ext cx="1975275" cy="4743099"/>
          </a:xfrm>
          <a:prstGeom prst="rect">
            <a:avLst/>
          </a:prstGeom>
          <a:ln w="38100">
            <a:solidFill>
              <a:srgbClr val="FF0000"/>
            </a:solidFill>
          </a:ln>
        </p:spPr>
      </p:pic>
      <p:grpSp>
        <p:nvGrpSpPr>
          <p:cNvPr id="55" name="Group 54">
            <a:extLst>
              <a:ext uri="{FF2B5EF4-FFF2-40B4-BE49-F238E27FC236}">
                <a16:creationId xmlns:a16="http://schemas.microsoft.com/office/drawing/2014/main" xmlns="" id="{3D6EAB0E-AB93-49DA-BED1-49F9B737B3B5}"/>
              </a:ext>
            </a:extLst>
          </p:cNvPr>
          <p:cNvGrpSpPr/>
          <p:nvPr/>
        </p:nvGrpSpPr>
        <p:grpSpPr>
          <a:xfrm rot="5400000">
            <a:off x="5436647" y="2137594"/>
            <a:ext cx="1919178" cy="3742676"/>
            <a:chOff x="2089294" y="701737"/>
            <a:chExt cx="1919178" cy="3742676"/>
          </a:xfrm>
        </p:grpSpPr>
        <p:grpSp>
          <p:nvGrpSpPr>
            <p:cNvPr id="56" name="Group 55">
              <a:extLst>
                <a:ext uri="{FF2B5EF4-FFF2-40B4-BE49-F238E27FC236}">
                  <a16:creationId xmlns:a16="http://schemas.microsoft.com/office/drawing/2014/main" xmlns="" id="{0BFBC121-88EA-40DD-903F-969F15F496D6}"/>
                </a:ext>
              </a:extLst>
            </p:cNvPr>
            <p:cNvGrpSpPr/>
            <p:nvPr/>
          </p:nvGrpSpPr>
          <p:grpSpPr>
            <a:xfrm>
              <a:off x="2089294" y="1637410"/>
              <a:ext cx="1919178" cy="2807003"/>
              <a:chOff x="2089294" y="1637410"/>
              <a:chExt cx="1919178" cy="2807003"/>
            </a:xfrm>
          </p:grpSpPr>
          <p:sp>
            <p:nvSpPr>
              <p:cNvPr id="58" name="Rectangle: Rounded Corners 57">
                <a:extLst>
                  <a:ext uri="{FF2B5EF4-FFF2-40B4-BE49-F238E27FC236}">
                    <a16:creationId xmlns:a16="http://schemas.microsoft.com/office/drawing/2014/main" xmlns="" id="{E778415F-AE28-4641-BE22-8FEA1E2DFD25}"/>
                  </a:ext>
                </a:extLst>
              </p:cNvPr>
              <p:cNvSpPr/>
              <p:nvPr/>
            </p:nvSpPr>
            <p:spPr>
              <a:xfrm>
                <a:off x="3040910" y="1637414"/>
                <a:ext cx="956931" cy="935665"/>
              </a:xfrm>
              <a:prstGeom prst="roundRect">
                <a:avLst/>
              </a:prstGeom>
              <a:solidFill>
                <a:srgbClr val="6B18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xmlns="" id="{46147880-CB86-4E82-B1FD-714BC725A6C6}"/>
                  </a:ext>
                </a:extLst>
              </p:cNvPr>
              <p:cNvGrpSpPr/>
              <p:nvPr/>
            </p:nvGrpSpPr>
            <p:grpSpPr>
              <a:xfrm>
                <a:off x="2094608" y="2573079"/>
                <a:ext cx="1913864" cy="1871334"/>
                <a:chOff x="939386" y="2328526"/>
                <a:chExt cx="1913864" cy="1871334"/>
              </a:xfrm>
              <a:solidFill>
                <a:srgbClr val="5526BB"/>
              </a:solidFill>
            </p:grpSpPr>
            <p:grpSp>
              <p:nvGrpSpPr>
                <p:cNvPr id="61" name="Group 60">
                  <a:extLst>
                    <a:ext uri="{FF2B5EF4-FFF2-40B4-BE49-F238E27FC236}">
                      <a16:creationId xmlns:a16="http://schemas.microsoft.com/office/drawing/2014/main" xmlns="" id="{4F6BA5A5-558F-4626-9F75-3D77514BF89F}"/>
                    </a:ext>
                  </a:extLst>
                </p:cNvPr>
                <p:cNvGrpSpPr/>
                <p:nvPr/>
              </p:nvGrpSpPr>
              <p:grpSpPr>
                <a:xfrm>
                  <a:off x="939388" y="2328528"/>
                  <a:ext cx="1913862" cy="1871332"/>
                  <a:chOff x="-2945222" y="3625700"/>
                  <a:chExt cx="1913862" cy="1871332"/>
                </a:xfrm>
                <a:grpFill/>
              </p:grpSpPr>
              <p:sp>
                <p:nvSpPr>
                  <p:cNvPr id="63" name="Rectangle: Rounded Corners 62">
                    <a:extLst>
                      <a:ext uri="{FF2B5EF4-FFF2-40B4-BE49-F238E27FC236}">
                        <a16:creationId xmlns:a16="http://schemas.microsoft.com/office/drawing/2014/main" xmlns="" id="{D5429648-536E-49CB-9D79-2FE37BA8F868}"/>
                      </a:ext>
                    </a:extLst>
                  </p:cNvPr>
                  <p:cNvSpPr/>
                  <p:nvPr/>
                </p:nvSpPr>
                <p:spPr>
                  <a:xfrm>
                    <a:off x="-1988292" y="3625700"/>
                    <a:ext cx="956931" cy="935665"/>
                  </a:xfrm>
                  <a:prstGeom prst="roundRect">
                    <a:avLst/>
                  </a:prstGeom>
                  <a:solidFill>
                    <a:srgbClr val="44D9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63">
                    <a:extLst>
                      <a:ext uri="{FF2B5EF4-FFF2-40B4-BE49-F238E27FC236}">
                        <a16:creationId xmlns:a16="http://schemas.microsoft.com/office/drawing/2014/main" xmlns="" id="{E04E4482-88F6-4937-9CAB-64ED3258A8A1}"/>
                      </a:ext>
                    </a:extLst>
                  </p:cNvPr>
                  <p:cNvGrpSpPr/>
                  <p:nvPr/>
                </p:nvGrpSpPr>
                <p:grpSpPr>
                  <a:xfrm>
                    <a:off x="-2945222" y="4561366"/>
                    <a:ext cx="1913862" cy="935666"/>
                    <a:chOff x="-2799908" y="2961165"/>
                    <a:chExt cx="1913862" cy="935666"/>
                  </a:xfrm>
                  <a:grpFill/>
                </p:grpSpPr>
                <p:sp>
                  <p:nvSpPr>
                    <p:cNvPr id="65" name="Rectangle: Rounded Corners 64">
                      <a:extLst>
                        <a:ext uri="{FF2B5EF4-FFF2-40B4-BE49-F238E27FC236}">
                          <a16:creationId xmlns:a16="http://schemas.microsoft.com/office/drawing/2014/main" xmlns="" id="{6BFEF8C9-F7F3-4757-86AE-01881661C7E9}"/>
                        </a:ext>
                      </a:extLst>
                    </p:cNvPr>
                    <p:cNvSpPr/>
                    <p:nvPr/>
                  </p:nvSpPr>
                  <p:spPr>
                    <a:xfrm>
                      <a:off x="-1842977" y="2961165"/>
                      <a:ext cx="956931" cy="935665"/>
                    </a:xfrm>
                    <a:prstGeom prst="roundRect">
                      <a:avLst/>
                    </a:prstGeom>
                    <a:solidFill>
                      <a:srgbClr val="FE8E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Rounded Corners 65">
                      <a:extLst>
                        <a:ext uri="{FF2B5EF4-FFF2-40B4-BE49-F238E27FC236}">
                          <a16:creationId xmlns:a16="http://schemas.microsoft.com/office/drawing/2014/main" xmlns="" id="{5C1C3BDB-7675-4472-B8B7-C61A19A708B4}"/>
                        </a:ext>
                      </a:extLst>
                    </p:cNvPr>
                    <p:cNvSpPr/>
                    <p:nvPr/>
                  </p:nvSpPr>
                  <p:spPr>
                    <a:xfrm>
                      <a:off x="-2799908" y="2961166"/>
                      <a:ext cx="956931" cy="935665"/>
                    </a:xfrm>
                    <a:prstGeom prst="roundRect">
                      <a:avLst/>
                    </a:prstGeom>
                    <a:solidFill>
                      <a:srgbClr val="EE141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2" name="Rectangle: Rounded Corners 61">
                  <a:extLst>
                    <a:ext uri="{FF2B5EF4-FFF2-40B4-BE49-F238E27FC236}">
                      <a16:creationId xmlns:a16="http://schemas.microsoft.com/office/drawing/2014/main" xmlns="" id="{C4F7D0DC-C9F6-4D96-ADBC-7670749657D8}"/>
                    </a:ext>
                  </a:extLst>
                </p:cNvPr>
                <p:cNvSpPr/>
                <p:nvPr/>
              </p:nvSpPr>
              <p:spPr>
                <a:xfrm>
                  <a:off x="939386" y="2328526"/>
                  <a:ext cx="956931" cy="935665"/>
                </a:xfrm>
                <a:prstGeom prst="roundRect">
                  <a:avLst/>
                </a:prstGeom>
                <a:solidFill>
                  <a:srgbClr val="F0EA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Rectangle: Rounded Corners 59">
                <a:extLst>
                  <a:ext uri="{FF2B5EF4-FFF2-40B4-BE49-F238E27FC236}">
                    <a16:creationId xmlns:a16="http://schemas.microsoft.com/office/drawing/2014/main" xmlns="" id="{1F9AF160-C65F-48D7-8F76-6DC90D977D57}"/>
                  </a:ext>
                </a:extLst>
              </p:cNvPr>
              <p:cNvSpPr/>
              <p:nvPr/>
            </p:nvSpPr>
            <p:spPr>
              <a:xfrm>
                <a:off x="2089294" y="1637410"/>
                <a:ext cx="956931" cy="935665"/>
              </a:xfrm>
              <a:prstGeom prst="roundRect">
                <a:avLst/>
              </a:prstGeom>
              <a:solidFill>
                <a:srgbClr val="50D8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Rectangle: Rounded Corners 56">
              <a:extLst>
                <a:ext uri="{FF2B5EF4-FFF2-40B4-BE49-F238E27FC236}">
                  <a16:creationId xmlns:a16="http://schemas.microsoft.com/office/drawing/2014/main" xmlns="" id="{B23E95FE-39C7-400C-927E-30809078CDC7}"/>
                </a:ext>
              </a:extLst>
            </p:cNvPr>
            <p:cNvSpPr/>
            <p:nvPr/>
          </p:nvSpPr>
          <p:spPr>
            <a:xfrm>
              <a:off x="3030280" y="701737"/>
              <a:ext cx="956931" cy="935665"/>
            </a:xfrm>
            <a:prstGeom prst="roundRect">
              <a:avLst/>
            </a:prstGeom>
            <a:solidFill>
              <a:srgbClr val="AD95B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xmlns="" id="{A0EC0AAD-2126-448F-8215-F429F4BEBDE0}"/>
              </a:ext>
            </a:extLst>
          </p:cNvPr>
          <p:cNvGrpSpPr/>
          <p:nvPr/>
        </p:nvGrpSpPr>
        <p:grpSpPr>
          <a:xfrm rot="5400000">
            <a:off x="5018422" y="2133311"/>
            <a:ext cx="1919178" cy="2807003"/>
            <a:chOff x="2089294" y="1637410"/>
            <a:chExt cx="1919178" cy="2807003"/>
          </a:xfrm>
        </p:grpSpPr>
        <p:sp>
          <p:nvSpPr>
            <p:cNvPr id="46" name="Rectangle: Rounded Corners 45">
              <a:extLst>
                <a:ext uri="{FF2B5EF4-FFF2-40B4-BE49-F238E27FC236}">
                  <a16:creationId xmlns:a16="http://schemas.microsoft.com/office/drawing/2014/main" xmlns="" id="{B83A1B0A-FC41-4066-826B-19C37BAD92D0}"/>
                </a:ext>
              </a:extLst>
            </p:cNvPr>
            <p:cNvSpPr/>
            <p:nvPr/>
          </p:nvSpPr>
          <p:spPr>
            <a:xfrm>
              <a:off x="3040910" y="1637414"/>
              <a:ext cx="956931" cy="935665"/>
            </a:xfrm>
            <a:prstGeom prst="roundRect">
              <a:avLst/>
            </a:prstGeom>
            <a:solidFill>
              <a:srgbClr val="5526B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xmlns="" id="{2785E713-6001-4828-87F9-CD47979F77CB}"/>
                </a:ext>
              </a:extLst>
            </p:cNvPr>
            <p:cNvGrpSpPr/>
            <p:nvPr/>
          </p:nvGrpSpPr>
          <p:grpSpPr>
            <a:xfrm>
              <a:off x="2094608" y="2573079"/>
              <a:ext cx="1913864" cy="1871334"/>
              <a:chOff x="939386" y="2328526"/>
              <a:chExt cx="1913864" cy="1871334"/>
            </a:xfrm>
            <a:solidFill>
              <a:srgbClr val="5526BB"/>
            </a:solidFill>
          </p:grpSpPr>
          <p:grpSp>
            <p:nvGrpSpPr>
              <p:cNvPr id="49" name="Group 48">
                <a:extLst>
                  <a:ext uri="{FF2B5EF4-FFF2-40B4-BE49-F238E27FC236}">
                    <a16:creationId xmlns:a16="http://schemas.microsoft.com/office/drawing/2014/main" xmlns="" id="{0761A457-20F5-4E0F-96C3-ECAE55BC7DA1}"/>
                  </a:ext>
                </a:extLst>
              </p:cNvPr>
              <p:cNvGrpSpPr/>
              <p:nvPr/>
            </p:nvGrpSpPr>
            <p:grpSpPr>
              <a:xfrm>
                <a:off x="939388" y="2328528"/>
                <a:ext cx="1913862" cy="1871332"/>
                <a:chOff x="-2945222" y="3625700"/>
                <a:chExt cx="1913862" cy="1871332"/>
              </a:xfrm>
              <a:grpFill/>
            </p:grpSpPr>
            <p:sp>
              <p:nvSpPr>
                <p:cNvPr id="51" name="Rectangle: Rounded Corners 50">
                  <a:extLst>
                    <a:ext uri="{FF2B5EF4-FFF2-40B4-BE49-F238E27FC236}">
                      <a16:creationId xmlns:a16="http://schemas.microsoft.com/office/drawing/2014/main" xmlns="" id="{96CC0993-68E1-4EDD-9B8D-24BDBAB4965B}"/>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xmlns="" id="{27D3EC29-4630-483A-85AB-73AD592CBFBD}"/>
                    </a:ext>
                  </a:extLst>
                </p:cNvPr>
                <p:cNvGrpSpPr/>
                <p:nvPr/>
              </p:nvGrpSpPr>
              <p:grpSpPr>
                <a:xfrm>
                  <a:off x="-2945222" y="4561366"/>
                  <a:ext cx="1913862" cy="935666"/>
                  <a:chOff x="-2799908" y="2961165"/>
                  <a:chExt cx="1913862" cy="935666"/>
                </a:xfrm>
                <a:grpFill/>
              </p:grpSpPr>
              <p:sp>
                <p:nvSpPr>
                  <p:cNvPr id="53" name="Rectangle: Rounded Corners 52">
                    <a:extLst>
                      <a:ext uri="{FF2B5EF4-FFF2-40B4-BE49-F238E27FC236}">
                        <a16:creationId xmlns:a16="http://schemas.microsoft.com/office/drawing/2014/main" xmlns="" id="{9C151FF5-CC0B-4C6D-966C-93D617380524}"/>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Rounded Corners 53">
                    <a:extLst>
                      <a:ext uri="{FF2B5EF4-FFF2-40B4-BE49-F238E27FC236}">
                        <a16:creationId xmlns:a16="http://schemas.microsoft.com/office/drawing/2014/main" xmlns="" id="{4964F4A0-A820-4974-95F5-E037E7784784}"/>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0" name="Rectangle: Rounded Corners 49">
                <a:extLst>
                  <a:ext uri="{FF2B5EF4-FFF2-40B4-BE49-F238E27FC236}">
                    <a16:creationId xmlns:a16="http://schemas.microsoft.com/office/drawing/2014/main" xmlns="" id="{330278E9-E0BB-476A-9DC1-591273C356B2}"/>
                  </a:ext>
                </a:extLst>
              </p:cNvPr>
              <p:cNvSpPr/>
              <p:nvPr/>
            </p:nvSpPr>
            <p:spPr>
              <a:xfrm>
                <a:off x="939386" y="232852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ectangle: Rounded Corners 47">
              <a:extLst>
                <a:ext uri="{FF2B5EF4-FFF2-40B4-BE49-F238E27FC236}">
                  <a16:creationId xmlns:a16="http://schemas.microsoft.com/office/drawing/2014/main" xmlns="" id="{7959B9C1-CA7A-4F9B-84CD-1A7D9420C4AA}"/>
                </a:ext>
              </a:extLst>
            </p:cNvPr>
            <p:cNvSpPr/>
            <p:nvPr/>
          </p:nvSpPr>
          <p:spPr>
            <a:xfrm>
              <a:off x="2089294" y="1637410"/>
              <a:ext cx="956931" cy="935665"/>
            </a:xfrm>
            <a:prstGeom prst="roundRect">
              <a:avLst/>
            </a:prstGeom>
            <a:solidFill>
              <a:srgbClr val="5526B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xmlns="" id="{7D2852F6-1C13-464E-A4CC-3DFC2B97CB75}"/>
              </a:ext>
            </a:extLst>
          </p:cNvPr>
          <p:cNvGrpSpPr/>
          <p:nvPr/>
        </p:nvGrpSpPr>
        <p:grpSpPr>
          <a:xfrm rot="12256116">
            <a:off x="5126682" y="1150288"/>
            <a:ext cx="1932465" cy="4705164"/>
            <a:chOff x="2076007" y="-260751"/>
            <a:chExt cx="1932465" cy="4705164"/>
          </a:xfrm>
        </p:grpSpPr>
        <p:grpSp>
          <p:nvGrpSpPr>
            <p:cNvPr id="82" name="Group 81">
              <a:extLst>
                <a:ext uri="{FF2B5EF4-FFF2-40B4-BE49-F238E27FC236}">
                  <a16:creationId xmlns:a16="http://schemas.microsoft.com/office/drawing/2014/main" xmlns="" id="{06907426-69D4-4A0E-897F-262CBC02756D}"/>
                </a:ext>
              </a:extLst>
            </p:cNvPr>
            <p:cNvGrpSpPr/>
            <p:nvPr/>
          </p:nvGrpSpPr>
          <p:grpSpPr>
            <a:xfrm>
              <a:off x="2076007" y="701736"/>
              <a:ext cx="1932465" cy="3742677"/>
              <a:chOff x="2076007" y="701736"/>
              <a:chExt cx="1932465" cy="3742677"/>
            </a:xfrm>
            <a:solidFill>
              <a:srgbClr val="F02AA4"/>
            </a:solidFill>
          </p:grpSpPr>
          <p:grpSp>
            <p:nvGrpSpPr>
              <p:cNvPr id="84" name="Group 83">
                <a:extLst>
                  <a:ext uri="{FF2B5EF4-FFF2-40B4-BE49-F238E27FC236}">
                    <a16:creationId xmlns:a16="http://schemas.microsoft.com/office/drawing/2014/main" xmlns="" id="{0B227754-D4AB-4897-A8B4-FD4BEE80297D}"/>
                  </a:ext>
                </a:extLst>
              </p:cNvPr>
              <p:cNvGrpSpPr/>
              <p:nvPr/>
            </p:nvGrpSpPr>
            <p:grpSpPr>
              <a:xfrm>
                <a:off x="2089294" y="701737"/>
                <a:ext cx="1919178" cy="3742676"/>
                <a:chOff x="2089294" y="701737"/>
                <a:chExt cx="1919178" cy="3742676"/>
              </a:xfrm>
              <a:grpFill/>
            </p:grpSpPr>
            <p:grpSp>
              <p:nvGrpSpPr>
                <p:cNvPr id="86" name="Group 85">
                  <a:extLst>
                    <a:ext uri="{FF2B5EF4-FFF2-40B4-BE49-F238E27FC236}">
                      <a16:creationId xmlns:a16="http://schemas.microsoft.com/office/drawing/2014/main" xmlns="" id="{C3F02F43-ECB0-4E27-88E1-4BBB8A0D2E49}"/>
                    </a:ext>
                  </a:extLst>
                </p:cNvPr>
                <p:cNvGrpSpPr/>
                <p:nvPr/>
              </p:nvGrpSpPr>
              <p:grpSpPr>
                <a:xfrm>
                  <a:off x="2089294" y="1637410"/>
                  <a:ext cx="1919178" cy="2807003"/>
                  <a:chOff x="2089294" y="1637410"/>
                  <a:chExt cx="1919178" cy="2807003"/>
                </a:xfrm>
                <a:grpFill/>
              </p:grpSpPr>
              <p:sp>
                <p:nvSpPr>
                  <p:cNvPr id="88" name="Rectangle: Rounded Corners 87">
                    <a:extLst>
                      <a:ext uri="{FF2B5EF4-FFF2-40B4-BE49-F238E27FC236}">
                        <a16:creationId xmlns:a16="http://schemas.microsoft.com/office/drawing/2014/main" xmlns="" id="{B1722E17-FC92-4EC0-B3DF-3CBBE612992D}"/>
                      </a:ext>
                    </a:extLst>
                  </p:cNvPr>
                  <p:cNvSpPr/>
                  <p:nvPr/>
                </p:nvSpPr>
                <p:spPr>
                  <a:xfrm>
                    <a:off x="3040910" y="1637414"/>
                    <a:ext cx="956931" cy="935665"/>
                  </a:xfrm>
                  <a:prstGeom prst="roundRect">
                    <a:avLst/>
                  </a:prstGeom>
                  <a:solidFill>
                    <a:srgbClr val="A6AAA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9" name="Group 88">
                    <a:extLst>
                      <a:ext uri="{FF2B5EF4-FFF2-40B4-BE49-F238E27FC236}">
                        <a16:creationId xmlns:a16="http://schemas.microsoft.com/office/drawing/2014/main" xmlns="" id="{29F51790-2178-404E-B039-E6D8444B33B1}"/>
                      </a:ext>
                    </a:extLst>
                  </p:cNvPr>
                  <p:cNvGrpSpPr/>
                  <p:nvPr/>
                </p:nvGrpSpPr>
                <p:grpSpPr>
                  <a:xfrm>
                    <a:off x="2094608" y="2573079"/>
                    <a:ext cx="1913864" cy="1871334"/>
                    <a:chOff x="939386" y="2328526"/>
                    <a:chExt cx="1913864" cy="1871334"/>
                  </a:xfrm>
                  <a:grpFill/>
                </p:grpSpPr>
                <p:grpSp>
                  <p:nvGrpSpPr>
                    <p:cNvPr id="91" name="Group 90">
                      <a:extLst>
                        <a:ext uri="{FF2B5EF4-FFF2-40B4-BE49-F238E27FC236}">
                          <a16:creationId xmlns:a16="http://schemas.microsoft.com/office/drawing/2014/main" xmlns="" id="{3638FA8C-0150-42DF-B386-430D379B4D2A}"/>
                        </a:ext>
                      </a:extLst>
                    </p:cNvPr>
                    <p:cNvGrpSpPr/>
                    <p:nvPr/>
                  </p:nvGrpSpPr>
                  <p:grpSpPr>
                    <a:xfrm>
                      <a:off x="939388" y="2328528"/>
                      <a:ext cx="1913862" cy="1871332"/>
                      <a:chOff x="-2945222" y="3625700"/>
                      <a:chExt cx="1913862" cy="1871332"/>
                    </a:xfrm>
                    <a:grpFill/>
                  </p:grpSpPr>
                  <p:sp>
                    <p:nvSpPr>
                      <p:cNvPr id="93" name="Rectangle: Rounded Corners 92">
                        <a:extLst>
                          <a:ext uri="{FF2B5EF4-FFF2-40B4-BE49-F238E27FC236}">
                            <a16:creationId xmlns:a16="http://schemas.microsoft.com/office/drawing/2014/main" xmlns="" id="{123F1AE4-B349-4F0A-9779-714EA703548E}"/>
                          </a:ext>
                        </a:extLst>
                      </p:cNvPr>
                      <p:cNvSpPr/>
                      <p:nvPr/>
                    </p:nvSpPr>
                    <p:spPr>
                      <a:xfrm>
                        <a:off x="-1988292" y="3625700"/>
                        <a:ext cx="956931" cy="935665"/>
                      </a:xfrm>
                      <a:prstGeom prst="roundRect">
                        <a:avLst/>
                      </a:prstGeom>
                      <a:solidFill>
                        <a:srgbClr val="A6AAA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xmlns="" id="{0864D382-FD6A-4764-B6FD-26843F02936B}"/>
                          </a:ext>
                        </a:extLst>
                      </p:cNvPr>
                      <p:cNvGrpSpPr/>
                      <p:nvPr/>
                    </p:nvGrpSpPr>
                    <p:grpSpPr>
                      <a:xfrm>
                        <a:off x="-2945222" y="4561366"/>
                        <a:ext cx="1913862" cy="935666"/>
                        <a:chOff x="-2799908" y="2961165"/>
                        <a:chExt cx="1913862" cy="935666"/>
                      </a:xfrm>
                      <a:grpFill/>
                    </p:grpSpPr>
                    <p:sp>
                      <p:nvSpPr>
                        <p:cNvPr id="95" name="Rectangle: Rounded Corners 94">
                          <a:extLst>
                            <a:ext uri="{FF2B5EF4-FFF2-40B4-BE49-F238E27FC236}">
                              <a16:creationId xmlns:a16="http://schemas.microsoft.com/office/drawing/2014/main" xmlns="" id="{32994E08-E6C3-4D7D-8407-9C91CCF8E9E6}"/>
                            </a:ext>
                          </a:extLst>
                        </p:cNvPr>
                        <p:cNvSpPr/>
                        <p:nvPr/>
                      </p:nvSpPr>
                      <p:spPr>
                        <a:xfrm>
                          <a:off x="-1842977" y="2961165"/>
                          <a:ext cx="956931" cy="935665"/>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Rounded Corners 95">
                          <a:extLst>
                            <a:ext uri="{FF2B5EF4-FFF2-40B4-BE49-F238E27FC236}">
                              <a16:creationId xmlns:a16="http://schemas.microsoft.com/office/drawing/2014/main" xmlns="" id="{7C8B6BE0-D2C6-4F95-879A-DFC94D603250}"/>
                            </a:ext>
                          </a:extLst>
                        </p:cNvPr>
                        <p:cNvSpPr/>
                        <p:nvPr/>
                      </p:nvSpPr>
                      <p:spPr>
                        <a:xfrm>
                          <a:off x="-2799908" y="2961166"/>
                          <a:ext cx="956931" cy="935665"/>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2" name="Rectangle: Rounded Corners 91">
                      <a:extLst>
                        <a:ext uri="{FF2B5EF4-FFF2-40B4-BE49-F238E27FC236}">
                          <a16:creationId xmlns:a16="http://schemas.microsoft.com/office/drawing/2014/main" xmlns="" id="{870A8F99-D688-4E21-823C-49D46713603C}"/>
                        </a:ext>
                      </a:extLst>
                    </p:cNvPr>
                    <p:cNvSpPr/>
                    <p:nvPr/>
                  </p:nvSpPr>
                  <p:spPr>
                    <a:xfrm>
                      <a:off x="939386" y="2328526"/>
                      <a:ext cx="956931" cy="935665"/>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Rectangle: Rounded Corners 89">
                    <a:extLst>
                      <a:ext uri="{FF2B5EF4-FFF2-40B4-BE49-F238E27FC236}">
                        <a16:creationId xmlns:a16="http://schemas.microsoft.com/office/drawing/2014/main" xmlns="" id="{D59EE9CA-654C-4ADE-B494-4743414A50CD}"/>
                      </a:ext>
                    </a:extLst>
                  </p:cNvPr>
                  <p:cNvSpPr/>
                  <p:nvPr/>
                </p:nvSpPr>
                <p:spPr>
                  <a:xfrm>
                    <a:off x="2089294" y="1637410"/>
                    <a:ext cx="956931" cy="935665"/>
                  </a:xfrm>
                  <a:prstGeom prst="roundRect">
                    <a:avLst/>
                  </a:prstGeom>
                  <a:solidFill>
                    <a:srgbClr val="A6AAA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7" name="Rectangle: Rounded Corners 86">
                  <a:extLst>
                    <a:ext uri="{FF2B5EF4-FFF2-40B4-BE49-F238E27FC236}">
                      <a16:creationId xmlns:a16="http://schemas.microsoft.com/office/drawing/2014/main" xmlns="" id="{93E533AB-5455-470C-84DA-6361BBDEB6D0}"/>
                    </a:ext>
                  </a:extLst>
                </p:cNvPr>
                <p:cNvSpPr/>
                <p:nvPr/>
              </p:nvSpPr>
              <p:spPr>
                <a:xfrm>
                  <a:off x="3030280" y="701737"/>
                  <a:ext cx="956931" cy="935665"/>
                </a:xfrm>
                <a:prstGeom prst="roundRect">
                  <a:avLst/>
                </a:prstGeom>
                <a:solidFill>
                  <a:srgbClr val="8B8E8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5" name="Rectangle: Rounded Corners 84">
                <a:extLst>
                  <a:ext uri="{FF2B5EF4-FFF2-40B4-BE49-F238E27FC236}">
                    <a16:creationId xmlns:a16="http://schemas.microsoft.com/office/drawing/2014/main" xmlns="" id="{9FB7D919-CE98-44AE-8E35-8A9FAFE00743}"/>
                  </a:ext>
                </a:extLst>
              </p:cNvPr>
              <p:cNvSpPr/>
              <p:nvPr/>
            </p:nvSpPr>
            <p:spPr>
              <a:xfrm>
                <a:off x="2076007" y="701736"/>
                <a:ext cx="956931" cy="935665"/>
              </a:xfrm>
              <a:prstGeom prst="roundRect">
                <a:avLst/>
              </a:prstGeom>
              <a:solidFill>
                <a:srgbClr val="8B8E8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3" name="Rectangle: Rounded Corners 82">
              <a:extLst>
                <a:ext uri="{FF2B5EF4-FFF2-40B4-BE49-F238E27FC236}">
                  <a16:creationId xmlns:a16="http://schemas.microsoft.com/office/drawing/2014/main" xmlns="" id="{0FAB55E8-9D2E-4C1B-9E02-E31AFADF2F63}"/>
                </a:ext>
              </a:extLst>
            </p:cNvPr>
            <p:cNvSpPr/>
            <p:nvPr/>
          </p:nvSpPr>
          <p:spPr>
            <a:xfrm>
              <a:off x="3030279" y="-260751"/>
              <a:ext cx="956931" cy="935665"/>
            </a:xfrm>
            <a:prstGeom prst="roundRect">
              <a:avLst/>
            </a:prstGeom>
            <a:solidFill>
              <a:srgbClr val="8B8E8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xmlns="" id="{08337FD7-A0D1-400C-B2C3-076812C8B0A5}"/>
              </a:ext>
            </a:extLst>
          </p:cNvPr>
          <p:cNvGrpSpPr/>
          <p:nvPr/>
        </p:nvGrpSpPr>
        <p:grpSpPr>
          <a:xfrm>
            <a:off x="5099264" y="2726249"/>
            <a:ext cx="1913864" cy="1871334"/>
            <a:chOff x="939386" y="2328526"/>
            <a:chExt cx="1913864" cy="1871334"/>
          </a:xfrm>
        </p:grpSpPr>
        <p:grpSp>
          <p:nvGrpSpPr>
            <p:cNvPr id="21" name="Group 20">
              <a:extLst>
                <a:ext uri="{FF2B5EF4-FFF2-40B4-BE49-F238E27FC236}">
                  <a16:creationId xmlns:a16="http://schemas.microsoft.com/office/drawing/2014/main" xmlns="" id="{18BE3648-3C07-4A78-8F28-A8B2B5F30946}"/>
                </a:ext>
              </a:extLst>
            </p:cNvPr>
            <p:cNvGrpSpPr/>
            <p:nvPr/>
          </p:nvGrpSpPr>
          <p:grpSpPr>
            <a:xfrm>
              <a:off x="939388" y="2328528"/>
              <a:ext cx="1913862" cy="1871332"/>
              <a:chOff x="-2945222" y="3625700"/>
              <a:chExt cx="1913862" cy="1871332"/>
            </a:xfrm>
            <a:solidFill>
              <a:srgbClr val="3DC600"/>
            </a:solidFill>
          </p:grpSpPr>
          <p:sp>
            <p:nvSpPr>
              <p:cNvPr id="22" name="Rectangle: Rounded Corners 21">
                <a:extLst>
                  <a:ext uri="{FF2B5EF4-FFF2-40B4-BE49-F238E27FC236}">
                    <a16:creationId xmlns:a16="http://schemas.microsoft.com/office/drawing/2014/main" xmlns="" id="{89C91332-EFC3-4390-B6B1-429F45DEB8B2}"/>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xmlns="" id="{67856CAF-7B46-46AE-8D67-5F8A19E451EF}"/>
                  </a:ext>
                </a:extLst>
              </p:cNvPr>
              <p:cNvGrpSpPr/>
              <p:nvPr/>
            </p:nvGrpSpPr>
            <p:grpSpPr>
              <a:xfrm>
                <a:off x="-2945222" y="4561366"/>
                <a:ext cx="1913862" cy="935666"/>
                <a:chOff x="-2799908" y="2961165"/>
                <a:chExt cx="1913862" cy="935666"/>
              </a:xfrm>
              <a:grpFill/>
            </p:grpSpPr>
            <p:sp>
              <p:nvSpPr>
                <p:cNvPr id="24" name="Rectangle: Rounded Corners 23">
                  <a:extLst>
                    <a:ext uri="{FF2B5EF4-FFF2-40B4-BE49-F238E27FC236}">
                      <a16:creationId xmlns:a16="http://schemas.microsoft.com/office/drawing/2014/main" xmlns="" id="{11DB75FE-2DE9-4127-8D67-67E29787C49B}"/>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xmlns="" id="{4886729B-ED43-45D1-BD64-854E0FC1359C}"/>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6" name="Rectangle: Rounded Corners 25">
              <a:extLst>
                <a:ext uri="{FF2B5EF4-FFF2-40B4-BE49-F238E27FC236}">
                  <a16:creationId xmlns:a16="http://schemas.microsoft.com/office/drawing/2014/main" xmlns="" id="{83C6E38E-B807-4331-9CC3-646329CAB0A8}"/>
                </a:ext>
              </a:extLst>
            </p:cNvPr>
            <p:cNvSpPr/>
            <p:nvPr/>
          </p:nvSpPr>
          <p:spPr>
            <a:xfrm>
              <a:off x="939386" y="2328526"/>
              <a:ext cx="956931" cy="935665"/>
            </a:xfrm>
            <a:prstGeom prst="roundRect">
              <a:avLst/>
            </a:prstGeom>
            <a:solidFill>
              <a:srgbClr val="3DC6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Rounded Corners 3">
            <a:extLst>
              <a:ext uri="{FF2B5EF4-FFF2-40B4-BE49-F238E27FC236}">
                <a16:creationId xmlns:a16="http://schemas.microsoft.com/office/drawing/2014/main" xmlns="" id="{3488D6C4-5950-4947-9D4C-D538F056C2D2}"/>
              </a:ext>
            </a:extLst>
          </p:cNvPr>
          <p:cNvSpPr/>
          <p:nvPr/>
        </p:nvSpPr>
        <p:spPr>
          <a:xfrm rot="2684214">
            <a:off x="5605871" y="3204712"/>
            <a:ext cx="956931" cy="935665"/>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xmlns="" id="{C79BD329-8710-4A1F-A8C9-4D11025CFB29}"/>
              </a:ext>
            </a:extLst>
          </p:cNvPr>
          <p:cNvSpPr/>
          <p:nvPr/>
        </p:nvSpPr>
        <p:spPr>
          <a:xfrm>
            <a:off x="4190400" y="6508800"/>
            <a:ext cx="381296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0" name="Oval 99">
            <a:extLst>
              <a:ext uri="{FF2B5EF4-FFF2-40B4-BE49-F238E27FC236}">
                <a16:creationId xmlns:a16="http://schemas.microsoft.com/office/drawing/2014/main" xmlns="" id="{6C1D83AF-9CE7-4FD6-8191-3B45CE664D8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46236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6.25E-7 4.81481E-6 L 0.38203 -0.21551 " pathEditMode="relative" rAng="0" ptsTypes="AA">
                                      <p:cBhvr>
                                        <p:cTn id="10" dur="2000" fill="hold"/>
                                        <p:tgtEl>
                                          <p:spTgt spid="9"/>
                                        </p:tgtEl>
                                        <p:attrNameLst>
                                          <p:attrName>ppt_x</p:attrName>
                                          <p:attrName>ppt_y</p:attrName>
                                        </p:attrNameLst>
                                      </p:cBhvr>
                                      <p:rCtr x="19102" y="-10787"/>
                                    </p:animMotion>
                                  </p:childTnLst>
                                </p:cTn>
                              </p:par>
                              <p:par>
                                <p:cTn id="11" presetID="6" presetClass="emph" presetSubtype="0" fill="hold" nodeType="withEffect">
                                  <p:stCondLst>
                                    <p:cond delay="0"/>
                                  </p:stCondLst>
                                  <p:childTnLst>
                                    <p:animScale>
                                      <p:cBhvr>
                                        <p:cTn id="12" dur="2000" fill="hold"/>
                                        <p:tgtEl>
                                          <p:spTgt spid="9"/>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1.11111E-6 L -0.38203 -0.13796 " pathEditMode="relative" rAng="0" ptsTypes="AA">
                                      <p:cBhvr>
                                        <p:cTn id="20" dur="2000" fill="hold"/>
                                        <p:tgtEl>
                                          <p:spTgt spid="14"/>
                                        </p:tgtEl>
                                        <p:attrNameLst>
                                          <p:attrName>ppt_x</p:attrName>
                                          <p:attrName>ppt_y</p:attrName>
                                        </p:attrNameLst>
                                      </p:cBhvr>
                                      <p:rCtr x="-19102" y="-6898"/>
                                    </p:animMotion>
                                  </p:childTnLst>
                                </p:cTn>
                              </p:par>
                              <p:par>
                                <p:cTn id="21" presetID="6" presetClass="emph" presetSubtype="0" fill="hold" nodeType="withEffect">
                                  <p:stCondLst>
                                    <p:cond delay="0"/>
                                  </p:stCondLst>
                                  <p:childTnLst>
                                    <p:animScale>
                                      <p:cBhvr>
                                        <p:cTn id="22" dur="2000" fill="hold"/>
                                        <p:tgtEl>
                                          <p:spTgt spid="14"/>
                                        </p:tgtEl>
                                      </p:cBhvr>
                                      <p:by x="50000" y="5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08333E-7 1.11111E-6 L 0.38203 0.00717 " pathEditMode="relative" rAng="0" ptsTypes="AA">
                                      <p:cBhvr>
                                        <p:cTn id="30" dur="2000" fill="hold"/>
                                        <p:tgtEl>
                                          <p:spTgt spid="67"/>
                                        </p:tgtEl>
                                        <p:attrNameLst>
                                          <p:attrName>ppt_x</p:attrName>
                                          <p:attrName>ppt_y</p:attrName>
                                        </p:attrNameLst>
                                      </p:cBhvr>
                                      <p:rCtr x="19102" y="347"/>
                                    </p:animMotion>
                                  </p:childTnLst>
                                </p:cTn>
                              </p:par>
                              <p:par>
                                <p:cTn id="31" presetID="6" presetClass="emph" presetSubtype="0" fill="hold" nodeType="withEffect">
                                  <p:stCondLst>
                                    <p:cond delay="0"/>
                                  </p:stCondLst>
                                  <p:childTnLst>
                                    <p:animScale>
                                      <p:cBhvr>
                                        <p:cTn id="32" dur="2000" fill="hold"/>
                                        <p:tgtEl>
                                          <p:spTgt spid="67"/>
                                        </p:tgtEl>
                                      </p:cBhvr>
                                      <p:by x="50000" y="50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29167E-6 -2.59259E-6 L -0.38203 0.1426 " pathEditMode="relative" rAng="0" ptsTypes="AA">
                                      <p:cBhvr>
                                        <p:cTn id="40" dur="2000" fill="hold"/>
                                        <p:tgtEl>
                                          <p:spTgt spid="44"/>
                                        </p:tgtEl>
                                        <p:attrNameLst>
                                          <p:attrName>ppt_x</p:attrName>
                                          <p:attrName>ppt_y</p:attrName>
                                        </p:attrNameLst>
                                      </p:cBhvr>
                                      <p:rCtr x="-19102" y="7130"/>
                                    </p:animMotion>
                                  </p:childTnLst>
                                </p:cTn>
                              </p:par>
                              <p:par>
                                <p:cTn id="41" presetID="6" presetClass="emph" presetSubtype="0" fill="hold" nodeType="withEffect">
                                  <p:stCondLst>
                                    <p:cond delay="0"/>
                                  </p:stCondLst>
                                  <p:childTnLst>
                                    <p:animScale>
                                      <p:cBhvr>
                                        <p:cTn id="42" dur="2000" fill="hold"/>
                                        <p:tgtEl>
                                          <p:spTgt spid="44"/>
                                        </p:tgtEl>
                                      </p:cBhvr>
                                      <p:by x="50000" y="50000"/>
                                    </p:animScale>
                                  </p:childTnLst>
                                </p:cTn>
                              </p:par>
                              <p:par>
                                <p:cTn id="43" presetID="8" presetClass="emph" presetSubtype="0" fill="hold" nodeType="withEffect">
                                  <p:stCondLst>
                                    <p:cond delay="0"/>
                                  </p:stCondLst>
                                  <p:childTnLst>
                                    <p:animRot by="10800000">
                                      <p:cBhvr>
                                        <p:cTn id="44" dur="2000" fill="hold"/>
                                        <p:tgtEl>
                                          <p:spTgt spid="4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2.29167E-6 1.85185E-6 L 0.19427 0.22129 " pathEditMode="relative" rAng="0" ptsTypes="AA">
                                      <p:cBhvr>
                                        <p:cTn id="52" dur="2000" fill="hold"/>
                                        <p:tgtEl>
                                          <p:spTgt spid="97"/>
                                        </p:tgtEl>
                                        <p:attrNameLst>
                                          <p:attrName>ppt_x</p:attrName>
                                          <p:attrName>ppt_y</p:attrName>
                                        </p:attrNameLst>
                                      </p:cBhvr>
                                      <p:rCtr x="9714" y="11065"/>
                                    </p:animMotion>
                                  </p:childTnLst>
                                </p:cTn>
                              </p:par>
                              <p:par>
                                <p:cTn id="53" presetID="6" presetClass="emph" presetSubtype="0" fill="hold" nodeType="withEffect">
                                  <p:stCondLst>
                                    <p:cond delay="0"/>
                                  </p:stCondLst>
                                  <p:childTnLst>
                                    <p:animScale>
                                      <p:cBhvr>
                                        <p:cTn id="54" dur="2000" fill="hold"/>
                                        <p:tgtEl>
                                          <p:spTgt spid="97"/>
                                        </p:tgtEl>
                                      </p:cBhvr>
                                      <p:by x="50000" y="5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6.25E-7 -7.40741E-7 L -0.24388 0.1882 " pathEditMode="relative" rAng="0" ptsTypes="AA">
                                      <p:cBhvr>
                                        <p:cTn id="62" dur="2000" fill="hold"/>
                                        <p:tgtEl>
                                          <p:spTgt spid="55"/>
                                        </p:tgtEl>
                                        <p:attrNameLst>
                                          <p:attrName>ppt_x</p:attrName>
                                          <p:attrName>ppt_y</p:attrName>
                                        </p:attrNameLst>
                                      </p:cBhvr>
                                      <p:rCtr x="-12201" y="9398"/>
                                    </p:animMotion>
                                  </p:childTnLst>
                                </p:cTn>
                              </p:par>
                              <p:par>
                                <p:cTn id="63" presetID="6" presetClass="emph" presetSubtype="0" fill="hold" nodeType="withEffect">
                                  <p:stCondLst>
                                    <p:cond delay="0"/>
                                  </p:stCondLst>
                                  <p:childTnLst>
                                    <p:animScale>
                                      <p:cBhvr>
                                        <p:cTn id="64" dur="2000" fill="hold"/>
                                        <p:tgtEl>
                                          <p:spTgt spid="55"/>
                                        </p:tgtEl>
                                      </p:cBhvr>
                                      <p:by x="50000" y="50000"/>
                                    </p:animScale>
                                  </p:childTnLst>
                                </p:cTn>
                              </p:par>
                              <p:par>
                                <p:cTn id="65" presetID="8" presetClass="emph" presetSubtype="0" fill="hold" nodeType="withEffect">
                                  <p:stCondLst>
                                    <p:cond delay="0"/>
                                  </p:stCondLst>
                                  <p:childTnLst>
                                    <p:animRot by="-5400000">
                                      <p:cBhvr>
                                        <p:cTn id="66" dur="2000" fill="hold"/>
                                        <p:tgtEl>
                                          <p:spTgt spid="55"/>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4.375E-6 -7.40741E-7 L 0.40547 0.27708 " pathEditMode="relative" rAng="0" ptsTypes="AA">
                                      <p:cBhvr>
                                        <p:cTn id="74" dur="2000" fill="hold"/>
                                        <p:tgtEl>
                                          <p:spTgt spid="45"/>
                                        </p:tgtEl>
                                        <p:attrNameLst>
                                          <p:attrName>ppt_x</p:attrName>
                                          <p:attrName>ppt_y</p:attrName>
                                        </p:attrNameLst>
                                      </p:cBhvr>
                                      <p:rCtr x="20273" y="13843"/>
                                    </p:animMotion>
                                  </p:childTnLst>
                                </p:cTn>
                              </p:par>
                              <p:par>
                                <p:cTn id="75" presetID="6" presetClass="emph" presetSubtype="0" fill="hold" nodeType="withEffect">
                                  <p:stCondLst>
                                    <p:cond delay="0"/>
                                  </p:stCondLst>
                                  <p:childTnLst>
                                    <p:animScale>
                                      <p:cBhvr>
                                        <p:cTn id="76" dur="2000" fill="hold"/>
                                        <p:tgtEl>
                                          <p:spTgt spid="45"/>
                                        </p:tgtEl>
                                      </p:cBhvr>
                                      <p:by x="50000" y="50000"/>
                                    </p:animScale>
                                  </p:childTnLst>
                                </p:cTn>
                              </p:par>
                              <p:par>
                                <p:cTn id="77" presetID="8" presetClass="emph" presetSubtype="0" fill="hold" nodeType="withEffect">
                                  <p:stCondLst>
                                    <p:cond delay="0"/>
                                  </p:stCondLst>
                                  <p:childTnLst>
                                    <p:animRot by="5400000">
                                      <p:cBhvr>
                                        <p:cTn id="78" dur="2000" fill="hold"/>
                                        <p:tgtEl>
                                          <p:spTgt spid="45"/>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4.16667E-7 1.85185E-6 L 4.16667E-7 0.25 " pathEditMode="relative" rAng="0" ptsTypes="AA">
                                      <p:cBhvr>
                                        <p:cTn id="86" dur="2000" fill="hold"/>
                                        <p:tgtEl>
                                          <p:spTgt spid="81"/>
                                        </p:tgtEl>
                                        <p:attrNameLst>
                                          <p:attrName>ppt_x</p:attrName>
                                          <p:attrName>ppt_y</p:attrName>
                                        </p:attrNameLst>
                                      </p:cBhvr>
                                      <p:rCtr x="0" y="12500"/>
                                    </p:animMotion>
                                  </p:childTnLst>
                                </p:cTn>
                              </p:par>
                              <p:par>
                                <p:cTn id="87" presetID="6" presetClass="emph" presetSubtype="0" fill="hold" nodeType="withEffect">
                                  <p:stCondLst>
                                    <p:cond delay="0"/>
                                  </p:stCondLst>
                                  <p:childTnLst>
                                    <p:animScale>
                                      <p:cBhvr>
                                        <p:cTn id="88" dur="2000" fill="hold"/>
                                        <p:tgtEl>
                                          <p:spTgt spid="81"/>
                                        </p:tgtEl>
                                      </p:cBhvr>
                                      <p:by x="50000" y="50000"/>
                                    </p:animScale>
                                  </p:childTnLst>
                                </p:cTn>
                              </p:par>
                              <p:par>
                                <p:cTn id="89" presetID="8" presetClass="emph" presetSubtype="0" fill="hold" nodeType="withEffect">
                                  <p:stCondLst>
                                    <p:cond delay="0"/>
                                  </p:stCondLst>
                                  <p:childTnLst>
                                    <p:animRot by="9300000">
                                      <p:cBhvr>
                                        <p:cTn id="90" dur="2000" fill="hold"/>
                                        <p:tgtEl>
                                          <p:spTgt spid="81"/>
                                        </p:tgtEl>
                                        <p:attrNameLst>
                                          <p:attrName>r</p:attrName>
                                        </p:attrNameLst>
                                      </p:cBhvr>
                                    </p:animRot>
                                  </p:childTnLst>
                                </p:cTn>
                              </p:par>
                              <p:par>
                                <p:cTn id="91" presetID="42" presetClass="path" presetSubtype="0" accel="50000" decel="50000" fill="hold" nodeType="withEffect">
                                  <p:stCondLst>
                                    <p:cond delay="0"/>
                                  </p:stCondLst>
                                  <p:childTnLst>
                                    <p:animMotion origin="layout" path="M 4.16667E-7 1.85185E-6 L -0.18372 -0.17639 " pathEditMode="relative" rAng="0" ptsTypes="AA">
                                      <p:cBhvr>
                                        <p:cTn id="92" dur="2000" fill="hold"/>
                                        <p:tgtEl>
                                          <p:spTgt spid="81"/>
                                        </p:tgtEl>
                                        <p:attrNameLst>
                                          <p:attrName>ppt_x</p:attrName>
                                          <p:attrName>ppt_y</p:attrName>
                                        </p:attrNameLst>
                                      </p:cBhvr>
                                      <p:rCtr x="-9193" y="-8819"/>
                                    </p:animMotion>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4.79167E-6 3.7037E-6 L 0.20612 -0.21945 " pathEditMode="relative" rAng="0" ptsTypes="AA">
                                      <p:cBhvr>
                                        <p:cTn id="100" dur="2000" fill="hold"/>
                                        <p:tgtEl>
                                          <p:spTgt spid="27"/>
                                        </p:tgtEl>
                                        <p:attrNameLst>
                                          <p:attrName>ppt_x</p:attrName>
                                          <p:attrName>ppt_y</p:attrName>
                                        </p:attrNameLst>
                                      </p:cBhvr>
                                      <p:rCtr x="10299" y="-10972"/>
                                    </p:animMotion>
                                  </p:childTnLst>
                                </p:cTn>
                              </p:par>
                              <p:par>
                                <p:cTn id="101" presetID="6" presetClass="emph" presetSubtype="0" fill="hold" nodeType="withEffect">
                                  <p:stCondLst>
                                    <p:cond delay="0"/>
                                  </p:stCondLst>
                                  <p:childTnLst>
                                    <p:animScale>
                                      <p:cBhvr>
                                        <p:cTn id="102" dur="2000" fill="hold"/>
                                        <p:tgtEl>
                                          <p:spTgt spid="27"/>
                                        </p:tgtEl>
                                      </p:cBhvr>
                                      <p:by x="50000" y="5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8" presetClass="emph" presetSubtype="0" fill="hold" grpId="1" nodeType="clickEffect">
                                  <p:stCondLst>
                                    <p:cond delay="0"/>
                                  </p:stCondLst>
                                  <p:childTnLst>
                                    <p:animRot by="2700000">
                                      <p:cBhvr>
                                        <p:cTn id="110" dur="2000" fill="hold"/>
                                        <p:tgtEl>
                                          <p:spTgt spid="4"/>
                                        </p:tgtEl>
                                        <p:attrNameLst>
                                          <p:attrName>r</p:attrName>
                                        </p:attrNameLst>
                                      </p:cBhvr>
                                    </p:animRot>
                                  </p:childTnLst>
                                </p:cTn>
                              </p:par>
                              <p:par>
                                <p:cTn id="111" presetID="42" presetClass="path" presetSubtype="0" accel="50000" decel="50000" fill="hold" grpId="2" nodeType="withEffect">
                                  <p:stCondLst>
                                    <p:cond delay="0"/>
                                  </p:stCondLst>
                                  <p:childTnLst>
                                    <p:animMotion origin="layout" path="M 1.66667E-6 3.33333E-6 L -0.27643 -0.05486 " pathEditMode="relative" rAng="0" ptsTypes="AA">
                                      <p:cBhvr>
                                        <p:cTn id="112" dur="2000" fill="hold"/>
                                        <p:tgtEl>
                                          <p:spTgt spid="4"/>
                                        </p:tgtEl>
                                        <p:attrNameLst>
                                          <p:attrName>ppt_x</p:attrName>
                                          <p:attrName>ppt_y</p:attrName>
                                        </p:attrNameLst>
                                      </p:cBhvr>
                                      <p:rCtr x="-13828" y="-2755"/>
                                    </p:animMotion>
                                  </p:childTnLst>
                                </p:cTn>
                              </p:par>
                              <p:par>
                                <p:cTn id="113" presetID="6" presetClass="emph" presetSubtype="0" fill="hold" grpId="3" nodeType="withEffect">
                                  <p:stCondLst>
                                    <p:cond delay="0"/>
                                  </p:stCondLst>
                                  <p:childTnLst>
                                    <p:animScale>
                                      <p:cBhvr>
                                        <p:cTn id="114" dur="2000" fill="hold"/>
                                        <p:tgtEl>
                                          <p:spTgt spid="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purl.org/dc/terms/"/>
    <ds:schemaRef ds:uri="http://schemas.openxmlformats.org/package/2006/metadata/core-properties"/>
    <ds:schemaRef ds:uri="http://purl.org/dc/dcmitype/"/>
    <ds:schemaRef ds:uri="http://schemas.microsoft.com/office/infopath/2007/PartnerControls"/>
    <ds:schemaRef ds:uri="22029e86-67e7-4883-9866-832c3e79c701"/>
    <ds:schemaRef ds:uri="http://purl.org/dc/elements/1.1/"/>
    <ds:schemaRef ds:uri="http://schemas.microsoft.com/office/2006/metadata/properties"/>
    <ds:schemaRef ds:uri="http://schemas.microsoft.com/office/2006/documentManagement/types"/>
    <ds:schemaRef ds:uri="448c4a6a-bcae-4211-8504-7e5193445ce8"/>
    <ds:schemaRef ds:uri="http://www.w3.org/XML/1998/namespace"/>
  </ds:schemaRefs>
</ds:datastoreItem>
</file>

<file path=customXml/itemProps3.xml><?xml version="1.0" encoding="utf-8"?>
<ds:datastoreItem xmlns:ds="http://schemas.openxmlformats.org/officeDocument/2006/customXml" ds:itemID="{02AC398C-5A7E-49C4-A365-6BE93A6ED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1935</TotalTime>
  <Words>1603</Words>
  <Application>Microsoft Macintosh PowerPoint</Application>
  <PresentationFormat>Custom</PresentationFormat>
  <Paragraphs>139</Paragraphs>
  <Slides>21</Slides>
  <Notes>14</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Emily Brett</cp:lastModifiedBy>
  <cp:revision>183</cp:revision>
  <dcterms:created xsi:type="dcterms:W3CDTF">2018-02-20T10:26:52Z</dcterms:created>
  <dcterms:modified xsi:type="dcterms:W3CDTF">2019-01-18T10:21:54Z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