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3.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4.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tags/tag5.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tags/tag6.xml" ContentType="application/vnd.openxmlformats-officedocument.presentationml.tag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tags/tag7.xml" ContentType="application/vnd.openxmlformats-officedocument.presentationml.tags+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tags/tag8.xml" ContentType="application/vnd.openxmlformats-officedocument.presentationml.tags+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5" r:id="rId6"/>
  </p:sldMasterIdLst>
  <p:notesMasterIdLst>
    <p:notesMasterId r:id="rId233"/>
  </p:notesMasterIdLst>
  <p:sldIdLst>
    <p:sldId id="257" r:id="rId7"/>
    <p:sldId id="508" r:id="rId8"/>
    <p:sldId id="506" r:id="rId9"/>
    <p:sldId id="610" r:id="rId10"/>
    <p:sldId id="507" r:id="rId11"/>
    <p:sldId id="481" r:id="rId12"/>
    <p:sldId id="268" r:id="rId13"/>
    <p:sldId id="269" r:id="rId14"/>
    <p:sldId id="270" r:id="rId15"/>
    <p:sldId id="271" r:id="rId16"/>
    <p:sldId id="272" r:id="rId17"/>
    <p:sldId id="273" r:id="rId18"/>
    <p:sldId id="274" r:id="rId19"/>
    <p:sldId id="511" r:id="rId20"/>
    <p:sldId id="512" r:id="rId21"/>
    <p:sldId id="275" r:id="rId22"/>
    <p:sldId id="276" r:id="rId23"/>
    <p:sldId id="277" r:id="rId24"/>
    <p:sldId id="278" r:id="rId25"/>
    <p:sldId id="279" r:id="rId26"/>
    <p:sldId id="537" r:id="rId27"/>
    <p:sldId id="563" r:id="rId28"/>
    <p:sldId id="564" r:id="rId29"/>
    <p:sldId id="558" r:id="rId30"/>
    <p:sldId id="559" r:id="rId31"/>
    <p:sldId id="560" r:id="rId32"/>
    <p:sldId id="561" r:id="rId33"/>
    <p:sldId id="562" r:id="rId34"/>
    <p:sldId id="565" r:id="rId35"/>
    <p:sldId id="540" r:id="rId36"/>
    <p:sldId id="566" r:id="rId37"/>
    <p:sldId id="567" r:id="rId38"/>
    <p:sldId id="513" r:id="rId39"/>
    <p:sldId id="514" r:id="rId40"/>
    <p:sldId id="280" r:id="rId41"/>
    <p:sldId id="281" r:id="rId42"/>
    <p:sldId id="568" r:id="rId43"/>
    <p:sldId id="569" r:id="rId44"/>
    <p:sldId id="570" r:id="rId45"/>
    <p:sldId id="571" r:id="rId46"/>
    <p:sldId id="572" r:id="rId47"/>
    <p:sldId id="538" r:id="rId48"/>
    <p:sldId id="573" r:id="rId49"/>
    <p:sldId id="539" r:id="rId50"/>
    <p:sldId id="574" r:id="rId51"/>
    <p:sldId id="515" r:id="rId52"/>
    <p:sldId id="516" r:id="rId53"/>
    <p:sldId id="282" r:id="rId54"/>
    <p:sldId id="283" r:id="rId55"/>
    <p:sldId id="284" r:id="rId56"/>
    <p:sldId id="285" r:id="rId57"/>
    <p:sldId id="286" r:id="rId58"/>
    <p:sldId id="287" r:id="rId59"/>
    <p:sldId id="288" r:id="rId60"/>
    <p:sldId id="289" r:id="rId61"/>
    <p:sldId id="290" r:id="rId62"/>
    <p:sldId id="291" r:id="rId63"/>
    <p:sldId id="575" r:id="rId64"/>
    <p:sldId id="465" r:id="rId65"/>
    <p:sldId id="576" r:id="rId66"/>
    <p:sldId id="577" r:id="rId67"/>
    <p:sldId id="578" r:id="rId68"/>
    <p:sldId id="579" r:id="rId69"/>
    <p:sldId id="580" r:id="rId70"/>
    <p:sldId id="581" r:id="rId71"/>
    <p:sldId id="582" r:id="rId72"/>
    <p:sldId id="583" r:id="rId73"/>
    <p:sldId id="517" r:id="rId74"/>
    <p:sldId id="518" r:id="rId75"/>
    <p:sldId id="292" r:id="rId76"/>
    <p:sldId id="293" r:id="rId77"/>
    <p:sldId id="294" r:id="rId78"/>
    <p:sldId id="295" r:id="rId79"/>
    <p:sldId id="296" r:id="rId80"/>
    <p:sldId id="297" r:id="rId81"/>
    <p:sldId id="298" r:id="rId82"/>
    <p:sldId id="299" r:id="rId83"/>
    <p:sldId id="556" r:id="rId84"/>
    <p:sldId id="584" r:id="rId85"/>
    <p:sldId id="585" r:id="rId86"/>
    <p:sldId id="586" r:id="rId87"/>
    <p:sldId id="519" r:id="rId88"/>
    <p:sldId id="520" r:id="rId89"/>
    <p:sldId id="300" r:id="rId90"/>
    <p:sldId id="301" r:id="rId91"/>
    <p:sldId id="302" r:id="rId92"/>
    <p:sldId id="303" r:id="rId93"/>
    <p:sldId id="345" r:id="rId94"/>
    <p:sldId id="346" r:id="rId95"/>
    <p:sldId id="347" r:id="rId96"/>
    <p:sldId id="348" r:id="rId97"/>
    <p:sldId id="304" r:id="rId98"/>
    <p:sldId id="349" r:id="rId99"/>
    <p:sldId id="350" r:id="rId100"/>
    <p:sldId id="351" r:id="rId101"/>
    <p:sldId id="352" r:id="rId102"/>
    <p:sldId id="306" r:id="rId103"/>
    <p:sldId id="305" r:id="rId104"/>
    <p:sldId id="359" r:id="rId105"/>
    <p:sldId id="360" r:id="rId106"/>
    <p:sldId id="361" r:id="rId107"/>
    <p:sldId id="362" r:id="rId108"/>
    <p:sldId id="357" r:id="rId109"/>
    <p:sldId id="358" r:id="rId110"/>
    <p:sldId id="363" r:id="rId111"/>
    <p:sldId id="364" r:id="rId112"/>
    <p:sldId id="365" r:id="rId113"/>
    <p:sldId id="307" r:id="rId114"/>
    <p:sldId id="308" r:id="rId115"/>
    <p:sldId id="309" r:id="rId116"/>
    <p:sldId id="587" r:id="rId117"/>
    <p:sldId id="468" r:id="rId118"/>
    <p:sldId id="545" r:id="rId119"/>
    <p:sldId id="547" r:id="rId120"/>
    <p:sldId id="552" r:id="rId121"/>
    <p:sldId id="549" r:id="rId122"/>
    <p:sldId id="546" r:id="rId123"/>
    <p:sldId id="548" r:id="rId124"/>
    <p:sldId id="551" r:id="rId125"/>
    <p:sldId id="550" r:id="rId126"/>
    <p:sldId id="521" r:id="rId127"/>
    <p:sldId id="522" r:id="rId128"/>
    <p:sldId id="588" r:id="rId129"/>
    <p:sldId id="589" r:id="rId130"/>
    <p:sldId id="590" r:id="rId131"/>
    <p:sldId id="591" r:id="rId132"/>
    <p:sldId id="592" r:id="rId133"/>
    <p:sldId id="593" r:id="rId134"/>
    <p:sldId id="594" r:id="rId135"/>
    <p:sldId id="595" r:id="rId136"/>
    <p:sldId id="596" r:id="rId137"/>
    <p:sldId id="597" r:id="rId138"/>
    <p:sldId id="598" r:id="rId139"/>
    <p:sldId id="599" r:id="rId140"/>
    <p:sldId id="600" r:id="rId141"/>
    <p:sldId id="523" r:id="rId142"/>
    <p:sldId id="524" r:id="rId143"/>
    <p:sldId id="310" r:id="rId144"/>
    <p:sldId id="311" r:id="rId145"/>
    <p:sldId id="312" r:id="rId146"/>
    <p:sldId id="313" r:id="rId147"/>
    <p:sldId id="314" r:id="rId148"/>
    <p:sldId id="601" r:id="rId149"/>
    <p:sldId id="480" r:id="rId150"/>
    <p:sldId id="503" r:id="rId151"/>
    <p:sldId id="602" r:id="rId152"/>
    <p:sldId id="504" r:id="rId153"/>
    <p:sldId id="603" r:id="rId154"/>
    <p:sldId id="510" r:id="rId155"/>
    <p:sldId id="505" r:id="rId156"/>
    <p:sldId id="604" r:id="rId157"/>
    <p:sldId id="525" r:id="rId158"/>
    <p:sldId id="526" r:id="rId159"/>
    <p:sldId id="315" r:id="rId160"/>
    <p:sldId id="557" r:id="rId161"/>
    <p:sldId id="483" r:id="rId162"/>
    <p:sldId id="605" r:id="rId163"/>
    <p:sldId id="509" r:id="rId164"/>
    <p:sldId id="527" r:id="rId165"/>
    <p:sldId id="528" r:id="rId166"/>
    <p:sldId id="316" r:id="rId167"/>
    <p:sldId id="317" r:id="rId168"/>
    <p:sldId id="318" r:id="rId169"/>
    <p:sldId id="320" r:id="rId170"/>
    <p:sldId id="321" r:id="rId171"/>
    <p:sldId id="319" r:id="rId172"/>
    <p:sldId id="322" r:id="rId173"/>
    <p:sldId id="323" r:id="rId174"/>
    <p:sldId id="324" r:id="rId175"/>
    <p:sldId id="325" r:id="rId176"/>
    <p:sldId id="486" r:id="rId177"/>
    <p:sldId id="490" r:id="rId178"/>
    <p:sldId id="529" r:id="rId179"/>
    <p:sldId id="530" r:id="rId180"/>
    <p:sldId id="326" r:id="rId181"/>
    <p:sldId id="327" r:id="rId182"/>
    <p:sldId id="328" r:id="rId183"/>
    <p:sldId id="329" r:id="rId184"/>
    <p:sldId id="491" r:id="rId185"/>
    <p:sldId id="471" r:id="rId186"/>
    <p:sldId id="487" r:id="rId187"/>
    <p:sldId id="488" r:id="rId188"/>
    <p:sldId id="489" r:id="rId189"/>
    <p:sldId id="531" r:id="rId190"/>
    <p:sldId id="532" r:id="rId191"/>
    <p:sldId id="330" r:id="rId192"/>
    <p:sldId id="331" r:id="rId193"/>
    <p:sldId id="332" r:id="rId194"/>
    <p:sldId id="499" r:id="rId195"/>
    <p:sldId id="494" r:id="rId196"/>
    <p:sldId id="467" r:id="rId197"/>
    <p:sldId id="495" r:id="rId198"/>
    <p:sldId id="496" r:id="rId199"/>
    <p:sldId id="493" r:id="rId200"/>
    <p:sldId id="497" r:id="rId201"/>
    <p:sldId id="500" r:id="rId202"/>
    <p:sldId id="498" r:id="rId203"/>
    <p:sldId id="501" r:id="rId204"/>
    <p:sldId id="492" r:id="rId205"/>
    <p:sldId id="502" r:id="rId206"/>
    <p:sldId id="533" r:id="rId207"/>
    <p:sldId id="534" r:id="rId208"/>
    <p:sldId id="333" r:id="rId209"/>
    <p:sldId id="334" r:id="rId210"/>
    <p:sldId id="335" r:id="rId211"/>
    <p:sldId id="336" r:id="rId212"/>
    <p:sldId id="337" r:id="rId213"/>
    <p:sldId id="338" r:id="rId214"/>
    <p:sldId id="535" r:id="rId215"/>
    <p:sldId id="536" r:id="rId216"/>
    <p:sldId id="339" r:id="rId217"/>
    <p:sldId id="340" r:id="rId218"/>
    <p:sldId id="344" r:id="rId219"/>
    <p:sldId id="341" r:id="rId220"/>
    <p:sldId id="342" r:id="rId221"/>
    <p:sldId id="343" r:id="rId222"/>
    <p:sldId id="606" r:id="rId223"/>
    <p:sldId id="473" r:id="rId224"/>
    <p:sldId id="476" r:id="rId225"/>
    <p:sldId id="475" r:id="rId226"/>
    <p:sldId id="479" r:id="rId227"/>
    <p:sldId id="607" r:id="rId228"/>
    <p:sldId id="608" r:id="rId229"/>
    <p:sldId id="474" r:id="rId230"/>
    <p:sldId id="609" r:id="rId231"/>
    <p:sldId id="477" r:id="rId2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610"/>
            <p14:sldId id="507"/>
            <p14:sldId id="481"/>
            <p14:sldId id="268"/>
            <p14:sldId id="269"/>
            <p14:sldId id="270"/>
            <p14:sldId id="271"/>
            <p14:sldId id="272"/>
            <p14:sldId id="273"/>
            <p14:sldId id="274"/>
            <p14:sldId id="511"/>
            <p14:sldId id="512"/>
            <p14:sldId id="275"/>
            <p14:sldId id="276"/>
            <p14:sldId id="277"/>
            <p14:sldId id="278"/>
            <p14:sldId id="279"/>
            <p14:sldId id="537"/>
            <p14:sldId id="563"/>
            <p14:sldId id="564"/>
            <p14:sldId id="558"/>
            <p14:sldId id="559"/>
            <p14:sldId id="560"/>
            <p14:sldId id="561"/>
            <p14:sldId id="562"/>
            <p14:sldId id="565"/>
            <p14:sldId id="540"/>
            <p14:sldId id="566"/>
            <p14:sldId id="567"/>
            <p14:sldId id="513"/>
            <p14:sldId id="514"/>
            <p14:sldId id="280"/>
            <p14:sldId id="281"/>
            <p14:sldId id="568"/>
            <p14:sldId id="569"/>
            <p14:sldId id="570"/>
            <p14:sldId id="571"/>
            <p14:sldId id="572"/>
            <p14:sldId id="538"/>
            <p14:sldId id="573"/>
            <p14:sldId id="539"/>
            <p14:sldId id="574"/>
            <p14:sldId id="515"/>
            <p14:sldId id="516"/>
            <p14:sldId id="282"/>
            <p14:sldId id="283"/>
            <p14:sldId id="284"/>
            <p14:sldId id="285"/>
            <p14:sldId id="286"/>
            <p14:sldId id="287"/>
            <p14:sldId id="288"/>
            <p14:sldId id="289"/>
            <p14:sldId id="290"/>
            <p14:sldId id="291"/>
            <p14:sldId id="575"/>
            <p14:sldId id="465"/>
            <p14:sldId id="576"/>
            <p14:sldId id="577"/>
            <p14:sldId id="578"/>
            <p14:sldId id="579"/>
            <p14:sldId id="580"/>
            <p14:sldId id="581"/>
            <p14:sldId id="582"/>
            <p14:sldId id="583"/>
            <p14:sldId id="517"/>
            <p14:sldId id="518"/>
            <p14:sldId id="292"/>
            <p14:sldId id="293"/>
            <p14:sldId id="294"/>
            <p14:sldId id="295"/>
            <p14:sldId id="296"/>
            <p14:sldId id="297"/>
            <p14:sldId id="298"/>
            <p14:sldId id="299"/>
            <p14:sldId id="556"/>
            <p14:sldId id="584"/>
            <p14:sldId id="585"/>
            <p14:sldId id="586"/>
            <p14:sldId id="519"/>
            <p14:sldId id="520"/>
            <p14:sldId id="300"/>
            <p14:sldId id="301"/>
            <p14:sldId id="302"/>
            <p14:sldId id="303"/>
            <p14:sldId id="345"/>
            <p14:sldId id="346"/>
            <p14:sldId id="347"/>
            <p14:sldId id="348"/>
            <p14:sldId id="304"/>
            <p14:sldId id="349"/>
            <p14:sldId id="350"/>
            <p14:sldId id="351"/>
            <p14:sldId id="352"/>
            <p14:sldId id="306"/>
            <p14:sldId id="305"/>
            <p14:sldId id="359"/>
            <p14:sldId id="360"/>
            <p14:sldId id="361"/>
            <p14:sldId id="362"/>
            <p14:sldId id="357"/>
            <p14:sldId id="358"/>
            <p14:sldId id="363"/>
            <p14:sldId id="364"/>
            <p14:sldId id="365"/>
            <p14:sldId id="307"/>
            <p14:sldId id="308"/>
            <p14:sldId id="309"/>
            <p14:sldId id="587"/>
            <p14:sldId id="468"/>
            <p14:sldId id="545"/>
            <p14:sldId id="547"/>
            <p14:sldId id="552"/>
            <p14:sldId id="549"/>
            <p14:sldId id="546"/>
            <p14:sldId id="548"/>
            <p14:sldId id="551"/>
            <p14:sldId id="550"/>
            <p14:sldId id="521"/>
            <p14:sldId id="522"/>
            <p14:sldId id="588"/>
            <p14:sldId id="589"/>
            <p14:sldId id="590"/>
            <p14:sldId id="591"/>
            <p14:sldId id="592"/>
            <p14:sldId id="593"/>
            <p14:sldId id="594"/>
            <p14:sldId id="595"/>
            <p14:sldId id="596"/>
            <p14:sldId id="597"/>
            <p14:sldId id="598"/>
            <p14:sldId id="599"/>
            <p14:sldId id="600"/>
            <p14:sldId id="523"/>
            <p14:sldId id="524"/>
            <p14:sldId id="310"/>
            <p14:sldId id="311"/>
            <p14:sldId id="312"/>
            <p14:sldId id="313"/>
            <p14:sldId id="314"/>
            <p14:sldId id="601"/>
            <p14:sldId id="480"/>
            <p14:sldId id="503"/>
            <p14:sldId id="602"/>
            <p14:sldId id="504"/>
            <p14:sldId id="603"/>
            <p14:sldId id="510"/>
            <p14:sldId id="505"/>
            <p14:sldId id="604"/>
            <p14:sldId id="525"/>
            <p14:sldId id="526"/>
            <p14:sldId id="315"/>
            <p14:sldId id="557"/>
            <p14:sldId id="483"/>
            <p14:sldId id="605"/>
            <p14:sldId id="509"/>
            <p14:sldId id="527"/>
            <p14:sldId id="528"/>
            <p14:sldId id="316"/>
            <p14:sldId id="317"/>
            <p14:sldId id="318"/>
            <p14:sldId id="320"/>
            <p14:sldId id="321"/>
            <p14:sldId id="319"/>
            <p14:sldId id="322"/>
            <p14:sldId id="323"/>
            <p14:sldId id="324"/>
            <p14:sldId id="325"/>
            <p14:sldId id="486"/>
            <p14:sldId id="490"/>
            <p14:sldId id="529"/>
            <p14:sldId id="530"/>
            <p14:sldId id="326"/>
            <p14:sldId id="327"/>
            <p14:sldId id="328"/>
            <p14:sldId id="329"/>
            <p14:sldId id="491"/>
            <p14:sldId id="471"/>
            <p14:sldId id="487"/>
            <p14:sldId id="488"/>
            <p14:sldId id="489"/>
            <p14:sldId id="531"/>
            <p14:sldId id="532"/>
            <p14:sldId id="330"/>
            <p14:sldId id="331"/>
            <p14:sldId id="332"/>
            <p14:sldId id="499"/>
            <p14:sldId id="494"/>
            <p14:sldId id="467"/>
            <p14:sldId id="495"/>
            <p14:sldId id="496"/>
            <p14:sldId id="493"/>
            <p14:sldId id="497"/>
            <p14:sldId id="500"/>
            <p14:sldId id="498"/>
            <p14:sldId id="501"/>
            <p14:sldId id="492"/>
            <p14:sldId id="502"/>
            <p14:sldId id="533"/>
            <p14:sldId id="534"/>
            <p14:sldId id="333"/>
            <p14:sldId id="334"/>
            <p14:sldId id="335"/>
            <p14:sldId id="336"/>
            <p14:sldId id="337"/>
            <p14:sldId id="338"/>
            <p14:sldId id="535"/>
            <p14:sldId id="536"/>
            <p14:sldId id="339"/>
            <p14:sldId id="340"/>
            <p14:sldId id="344"/>
            <p14:sldId id="341"/>
            <p14:sldId id="342"/>
            <p14:sldId id="343"/>
            <p14:sldId id="606"/>
            <p14:sldId id="473"/>
            <p14:sldId id="476"/>
            <p14:sldId id="475"/>
            <p14:sldId id="479"/>
            <p14:sldId id="607"/>
            <p14:sldId id="608"/>
            <p14:sldId id="474"/>
            <p14:sldId id="609"/>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115" autoAdjust="0"/>
  </p:normalViewPr>
  <p:slideViewPr>
    <p:cSldViewPr snapToGrid="0" showGuides="1">
      <p:cViewPr varScale="1">
        <p:scale>
          <a:sx n="49" d="100"/>
          <a:sy n="49" d="100"/>
        </p:scale>
        <p:origin x="133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205" Type="http://schemas.openxmlformats.org/officeDocument/2006/relationships/slide" Target="slides/slide199.xml"/><Relationship Id="rId226" Type="http://schemas.openxmlformats.org/officeDocument/2006/relationships/slide" Target="slides/slide22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2.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16" Type="http://schemas.openxmlformats.org/officeDocument/2006/relationships/slide" Target="slides/slide210.xml"/><Relationship Id="rId237" Type="http://schemas.openxmlformats.org/officeDocument/2006/relationships/theme" Target="theme/theme1.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slide" Target="slides/slide165.xml"/><Relationship Id="rId176" Type="http://schemas.openxmlformats.org/officeDocument/2006/relationships/slide" Target="slides/slide170.xml"/><Relationship Id="rId192" Type="http://schemas.openxmlformats.org/officeDocument/2006/relationships/slide" Target="slides/slide186.xml"/><Relationship Id="rId197" Type="http://schemas.openxmlformats.org/officeDocument/2006/relationships/slide" Target="slides/slide191.xml"/><Relationship Id="rId206" Type="http://schemas.openxmlformats.org/officeDocument/2006/relationships/slide" Target="slides/slide200.xml"/><Relationship Id="rId227" Type="http://schemas.openxmlformats.org/officeDocument/2006/relationships/slide" Target="slides/slide221.xml"/><Relationship Id="rId201" Type="http://schemas.openxmlformats.org/officeDocument/2006/relationships/slide" Target="slides/slide195.xml"/><Relationship Id="rId222" Type="http://schemas.openxmlformats.org/officeDocument/2006/relationships/slide" Target="slides/slide216.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82" Type="http://schemas.openxmlformats.org/officeDocument/2006/relationships/slide" Target="slides/slide176.xml"/><Relationship Id="rId187" Type="http://schemas.openxmlformats.org/officeDocument/2006/relationships/slide" Target="slides/slide181.xml"/><Relationship Id="rId217" Type="http://schemas.openxmlformats.org/officeDocument/2006/relationships/slide" Target="slides/slide211.xml"/><Relationship Id="rId1" Type="http://schemas.openxmlformats.org/officeDocument/2006/relationships/customXml" Target="../customXml/item1.xml"/><Relationship Id="rId6" Type="http://schemas.openxmlformats.org/officeDocument/2006/relationships/slideMaster" Target="slideMasters/slideMaster3.xml"/><Relationship Id="rId212" Type="http://schemas.openxmlformats.org/officeDocument/2006/relationships/slide" Target="slides/slide206.xml"/><Relationship Id="rId233" Type="http://schemas.openxmlformats.org/officeDocument/2006/relationships/notesMaster" Target="notesMasters/notesMaster1.xml"/><Relationship Id="rId238" Type="http://schemas.openxmlformats.org/officeDocument/2006/relationships/tableStyles" Target="tableStyles.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172" Type="http://schemas.openxmlformats.org/officeDocument/2006/relationships/slide" Target="slides/slide166.xml"/><Relationship Id="rId193" Type="http://schemas.openxmlformats.org/officeDocument/2006/relationships/slide" Target="slides/slide187.xml"/><Relationship Id="rId202" Type="http://schemas.openxmlformats.org/officeDocument/2006/relationships/slide" Target="slides/slide196.xml"/><Relationship Id="rId207" Type="http://schemas.openxmlformats.org/officeDocument/2006/relationships/slide" Target="slides/slide201.xml"/><Relationship Id="rId223" Type="http://schemas.openxmlformats.org/officeDocument/2006/relationships/slide" Target="slides/slide217.xml"/><Relationship Id="rId228" Type="http://schemas.openxmlformats.org/officeDocument/2006/relationships/slide" Target="slides/slide222.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13" Type="http://schemas.openxmlformats.org/officeDocument/2006/relationships/slide" Target="slides/slide207.xml"/><Relationship Id="rId218" Type="http://schemas.openxmlformats.org/officeDocument/2006/relationships/slide" Target="slides/slide212.xml"/><Relationship Id="rId234"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199" Type="http://schemas.openxmlformats.org/officeDocument/2006/relationships/slide" Target="slides/slide193.xml"/><Relationship Id="rId203" Type="http://schemas.openxmlformats.org/officeDocument/2006/relationships/slide" Target="slides/slide197.xml"/><Relationship Id="rId208" Type="http://schemas.openxmlformats.org/officeDocument/2006/relationships/slide" Target="slides/slide202.xml"/><Relationship Id="rId229" Type="http://schemas.openxmlformats.org/officeDocument/2006/relationships/slide" Target="slides/slide223.xml"/><Relationship Id="rId19" Type="http://schemas.openxmlformats.org/officeDocument/2006/relationships/slide" Target="slides/slide13.xml"/><Relationship Id="rId224" Type="http://schemas.openxmlformats.org/officeDocument/2006/relationships/slide" Target="slides/slide218.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219" Type="http://schemas.openxmlformats.org/officeDocument/2006/relationships/slide" Target="slides/slide213.xml"/><Relationship Id="rId3" Type="http://schemas.openxmlformats.org/officeDocument/2006/relationships/customXml" Target="../customXml/item3.xml"/><Relationship Id="rId214" Type="http://schemas.openxmlformats.org/officeDocument/2006/relationships/slide" Target="slides/slide208.xml"/><Relationship Id="rId230" Type="http://schemas.openxmlformats.org/officeDocument/2006/relationships/slide" Target="slides/slide224.xml"/><Relationship Id="rId235" Type="http://schemas.openxmlformats.org/officeDocument/2006/relationships/presProps" Target="presProps.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209" Type="http://schemas.openxmlformats.org/officeDocument/2006/relationships/slide" Target="slides/slide203.xml"/><Relationship Id="rId190" Type="http://schemas.openxmlformats.org/officeDocument/2006/relationships/slide" Target="slides/slide184.xml"/><Relationship Id="rId204" Type="http://schemas.openxmlformats.org/officeDocument/2006/relationships/slide" Target="slides/slide198.xml"/><Relationship Id="rId220" Type="http://schemas.openxmlformats.org/officeDocument/2006/relationships/slide" Target="slides/slide214.xml"/><Relationship Id="rId225" Type="http://schemas.openxmlformats.org/officeDocument/2006/relationships/slide" Target="slides/slide219.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1.xml"/><Relationship Id="rId9" Type="http://schemas.openxmlformats.org/officeDocument/2006/relationships/slide" Target="slides/slide3.xml"/><Relationship Id="rId180" Type="http://schemas.openxmlformats.org/officeDocument/2006/relationships/slide" Target="slides/slide174.xml"/><Relationship Id="rId210" Type="http://schemas.openxmlformats.org/officeDocument/2006/relationships/slide" Target="slides/slide204.xml"/><Relationship Id="rId215" Type="http://schemas.openxmlformats.org/officeDocument/2006/relationships/slide" Target="slides/slide209.xml"/><Relationship Id="rId236" Type="http://schemas.openxmlformats.org/officeDocument/2006/relationships/viewProps" Target="viewProps.xml"/><Relationship Id="rId26" Type="http://schemas.openxmlformats.org/officeDocument/2006/relationships/slide" Target="slides/slide20.xml"/><Relationship Id="rId231" Type="http://schemas.openxmlformats.org/officeDocument/2006/relationships/slide" Target="slides/slide225.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slide" Target="slides/slide194.xml"/><Relationship Id="rId16" Type="http://schemas.openxmlformats.org/officeDocument/2006/relationships/slide" Target="slides/slide10.xml"/><Relationship Id="rId221" Type="http://schemas.openxmlformats.org/officeDocument/2006/relationships/slide" Target="slides/slide215.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11" Type="http://schemas.openxmlformats.org/officeDocument/2006/relationships/slide" Target="slides/slide205.xml"/><Relationship Id="rId232" Type="http://schemas.openxmlformats.org/officeDocument/2006/relationships/slide" Target="slides/slide226.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847309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122318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257026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230389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472217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497268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697150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609423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464570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2373093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3642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413068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952983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70957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62907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929729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9920440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342667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623719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565466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22810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670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6115047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08520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121</a:t>
            </a:fld>
            <a:endParaRPr lang="en-GB"/>
          </a:p>
        </p:txBody>
      </p:sp>
    </p:spTree>
    <p:extLst>
      <p:ext uri="{BB962C8B-B14F-4D97-AF65-F5344CB8AC3E}">
        <p14:creationId xmlns:p14="http://schemas.microsoft.com/office/powerpoint/2010/main" val="236471447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738213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140678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358806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39890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260688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18980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16724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60058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1874189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226308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269635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018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957701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791550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518518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136</a:t>
            </a:fld>
            <a:endParaRPr lang="en-GB"/>
          </a:p>
        </p:txBody>
      </p:sp>
    </p:spTree>
    <p:extLst>
      <p:ext uri="{BB962C8B-B14F-4D97-AF65-F5344CB8AC3E}">
        <p14:creationId xmlns:p14="http://schemas.microsoft.com/office/powerpoint/2010/main" val="400099383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815631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463049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194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a:t>
            </a:fld>
            <a:endParaRPr lang="en-GB"/>
          </a:p>
        </p:txBody>
      </p:sp>
    </p:spTree>
    <p:extLst>
      <p:ext uri="{BB962C8B-B14F-4D97-AF65-F5344CB8AC3E}">
        <p14:creationId xmlns:p14="http://schemas.microsoft.com/office/powerpoint/2010/main" val="315096598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7714966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019708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2254379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42730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9175043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230346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326054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430781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394416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6177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517331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71652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2924058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152</a:t>
            </a:fld>
            <a:endParaRPr lang="en-GB"/>
          </a:p>
        </p:txBody>
      </p:sp>
    </p:spTree>
    <p:extLst>
      <p:ext uri="{BB962C8B-B14F-4D97-AF65-F5344CB8AC3E}">
        <p14:creationId xmlns:p14="http://schemas.microsoft.com/office/powerpoint/2010/main" val="328054507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77144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0077462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3332124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74493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150274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963321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159</a:t>
            </a:fld>
            <a:endParaRPr lang="en-GB"/>
          </a:p>
        </p:txBody>
      </p:sp>
    </p:spTree>
    <p:extLst>
      <p:ext uri="{BB962C8B-B14F-4D97-AF65-F5344CB8AC3E}">
        <p14:creationId xmlns:p14="http://schemas.microsoft.com/office/powerpoint/2010/main" val="3964107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9434068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699777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598764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78293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1438344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4706957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0682721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7743799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3796613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942421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96316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1172886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5620913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440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592896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173</a:t>
            </a:fld>
            <a:endParaRPr lang="en-GB"/>
          </a:p>
        </p:txBody>
      </p:sp>
    </p:spTree>
    <p:extLst>
      <p:ext uri="{BB962C8B-B14F-4D97-AF65-F5344CB8AC3E}">
        <p14:creationId xmlns:p14="http://schemas.microsoft.com/office/powerpoint/2010/main" val="179016846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895000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0389748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1161869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261622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1301168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0247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0696139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8889874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170247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586827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125530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184</a:t>
            </a:fld>
            <a:endParaRPr lang="en-GB"/>
          </a:p>
        </p:txBody>
      </p:sp>
    </p:spTree>
    <p:extLst>
      <p:ext uri="{BB962C8B-B14F-4D97-AF65-F5344CB8AC3E}">
        <p14:creationId xmlns:p14="http://schemas.microsoft.com/office/powerpoint/2010/main" val="342216633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499824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8724663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9730827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5771395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293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4365739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9502175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8597409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565199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970298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7136217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432773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92411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6624900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703204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8551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1089277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86831616"/>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201</a:t>
            </a:fld>
            <a:endParaRPr lang="en-GB"/>
          </a:p>
        </p:txBody>
      </p:sp>
    </p:spTree>
    <p:extLst>
      <p:ext uri="{BB962C8B-B14F-4D97-AF65-F5344CB8AC3E}">
        <p14:creationId xmlns:p14="http://schemas.microsoft.com/office/powerpoint/2010/main" val="419041655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68918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457833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4825772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8373453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3395680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95873121"/>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49097919"/>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209</a:t>
            </a:fld>
            <a:endParaRPr lang="en-GB"/>
          </a:p>
        </p:txBody>
      </p:sp>
    </p:spTree>
    <p:extLst>
      <p:ext uri="{BB962C8B-B14F-4D97-AF65-F5344CB8AC3E}">
        <p14:creationId xmlns:p14="http://schemas.microsoft.com/office/powerpoint/2010/main" val="3063102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650027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2440234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2033054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9881273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2286976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14564724"/>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86944734"/>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9325948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1278346"/>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087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1870272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056284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844146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5955366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486171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5035757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226</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7966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7905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1375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0550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92401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92699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230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799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3325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63374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33</a:t>
            </a:fld>
            <a:endParaRPr lang="en-GB"/>
          </a:p>
        </p:txBody>
      </p:sp>
    </p:spTree>
    <p:extLst>
      <p:ext uri="{BB962C8B-B14F-4D97-AF65-F5344CB8AC3E}">
        <p14:creationId xmlns:p14="http://schemas.microsoft.com/office/powerpoint/2010/main" val="2001922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564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66938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62446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05446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76019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972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2968980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7597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17568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6940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0446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04213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5188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46</a:t>
            </a:fld>
            <a:endParaRPr lang="en-GB"/>
          </a:p>
        </p:txBody>
      </p:sp>
    </p:spTree>
    <p:extLst>
      <p:ext uri="{BB962C8B-B14F-4D97-AF65-F5344CB8AC3E}">
        <p14:creationId xmlns:p14="http://schemas.microsoft.com/office/powerpoint/2010/main" val="485978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0343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8721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5970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49301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88345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16150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53258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486037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6466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6668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06846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31963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0658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36636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106830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896069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497119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23923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14800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061723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4791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68</a:t>
            </a:fld>
            <a:endParaRPr lang="en-GB"/>
          </a:p>
        </p:txBody>
      </p:sp>
    </p:spTree>
    <p:extLst>
      <p:ext uri="{BB962C8B-B14F-4D97-AF65-F5344CB8AC3E}">
        <p14:creationId xmlns:p14="http://schemas.microsoft.com/office/powerpoint/2010/main" val="4214993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644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22672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540809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493464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878779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346774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181001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301632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19180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521841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728676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930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517305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91320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02076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82</a:t>
            </a:fld>
            <a:endParaRPr lang="en-GB"/>
          </a:p>
        </p:txBody>
      </p:sp>
    </p:spTree>
    <p:extLst>
      <p:ext uri="{BB962C8B-B14F-4D97-AF65-F5344CB8AC3E}">
        <p14:creationId xmlns:p14="http://schemas.microsoft.com/office/powerpoint/2010/main" val="20395528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45399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687939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673636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535172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594280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133546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6366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869689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854340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948045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787021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429332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679269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734590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286847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19216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6659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10014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9308901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80317792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329422535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846345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5078698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5500895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3646013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4592573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78967738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82149110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135236738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6830792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34203340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extLst>
      <p:ext uri="{BB962C8B-B14F-4D97-AF65-F5344CB8AC3E}">
        <p14:creationId xmlns:p14="http://schemas.microsoft.com/office/powerpoint/2010/main" val="2719182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9206714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25.png"/></Relationships>
</file>

<file path=ppt/slides/_rels/slide10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00.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10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01.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10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02.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10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03.xml"/><Relationship Id="rId1" Type="http://schemas.openxmlformats.org/officeDocument/2006/relationships/slideLayout" Target="../slideLayouts/slideLayout10.xml"/><Relationship Id="rId4" Type="http://schemas.openxmlformats.org/officeDocument/2006/relationships/image" Target="../media/image159.png"/></Relationships>
</file>

<file path=ppt/slides/_rels/slide10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04.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10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05.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10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06.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10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07.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10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8.xml"/><Relationship Id="rId1" Type="http://schemas.openxmlformats.org/officeDocument/2006/relationships/slideLayout" Target="../slideLayouts/slideLayout10.xml"/><Relationship Id="rId5" Type="http://schemas.openxmlformats.org/officeDocument/2006/relationships/image" Target="../media/image162.png"/><Relationship Id="rId4" Type="http://schemas.openxmlformats.org/officeDocument/2006/relationships/image" Target="../media/image161.png"/></Relationships>
</file>

<file path=ppt/slides/_rels/slide10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09.xml"/><Relationship Id="rId1" Type="http://schemas.openxmlformats.org/officeDocument/2006/relationships/slideLayout" Target="../slideLayouts/slideLayout10.xml"/><Relationship Id="rId4" Type="http://schemas.openxmlformats.org/officeDocument/2006/relationships/image" Target="../media/image164.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110.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10.xml"/><Relationship Id="rId1" Type="http://schemas.openxmlformats.org/officeDocument/2006/relationships/slideLayout" Target="../slideLayouts/slideLayout10.xml"/><Relationship Id="rId4" Type="http://schemas.openxmlformats.org/officeDocument/2006/relationships/image" Target="../media/image164.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26" TargetMode="Externa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28" TargetMode="External"/></Relationships>
</file>

<file path=ppt/slides/_rels/slide138.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6.png"/><Relationship Id="rId7" Type="http://schemas.openxmlformats.org/officeDocument/2006/relationships/image" Target="../media/image169.png"/><Relationship Id="rId2" Type="http://schemas.openxmlformats.org/officeDocument/2006/relationships/notesSlide" Target="../notesSlides/notesSlide138.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68.png"/><Relationship Id="rId10" Type="http://schemas.openxmlformats.org/officeDocument/2006/relationships/image" Target="../media/image172.png"/><Relationship Id="rId4" Type="http://schemas.openxmlformats.org/officeDocument/2006/relationships/image" Target="../media/image167.png"/><Relationship Id="rId9" Type="http://schemas.openxmlformats.org/officeDocument/2006/relationships/image" Target="../media/image171.png"/></Relationships>
</file>

<file path=ppt/slides/_rels/slide139.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3.png"/><Relationship Id="rId7" Type="http://schemas.openxmlformats.org/officeDocument/2006/relationships/image" Target="../media/image176.png"/><Relationship Id="rId2" Type="http://schemas.openxmlformats.org/officeDocument/2006/relationships/notesSlide" Target="../notesSlides/notesSlide139.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75.png"/><Relationship Id="rId10" Type="http://schemas.openxmlformats.org/officeDocument/2006/relationships/image" Target="../media/image179.png"/><Relationship Id="rId4" Type="http://schemas.openxmlformats.org/officeDocument/2006/relationships/image" Target="../media/image174.png"/><Relationship Id="rId9" Type="http://schemas.openxmlformats.org/officeDocument/2006/relationships/image" Target="../media/image178.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0.png"/><Relationship Id="rId7" Type="http://schemas.openxmlformats.org/officeDocument/2006/relationships/image" Target="../media/image183.png"/><Relationship Id="rId2" Type="http://schemas.openxmlformats.org/officeDocument/2006/relationships/notesSlide" Target="../notesSlides/notesSlide140.xml"/><Relationship Id="rId1" Type="http://schemas.openxmlformats.org/officeDocument/2006/relationships/slideLayout" Target="../slideLayouts/slideLayout10.xml"/><Relationship Id="rId6" Type="http://schemas.openxmlformats.org/officeDocument/2006/relationships/image" Target="../media/image182.png"/><Relationship Id="rId5" Type="http://schemas.openxmlformats.org/officeDocument/2006/relationships/image" Target="../media/image181.png"/><Relationship Id="rId10" Type="http://schemas.openxmlformats.org/officeDocument/2006/relationships/image" Target="../media/image186.png"/><Relationship Id="rId4" Type="http://schemas.openxmlformats.org/officeDocument/2006/relationships/image" Target="../media/image16.png"/><Relationship Id="rId9" Type="http://schemas.openxmlformats.org/officeDocument/2006/relationships/image" Target="../media/image185.png"/></Relationships>
</file>

<file path=ppt/slides/_rels/slide141.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87.png"/><Relationship Id="rId7" Type="http://schemas.openxmlformats.org/officeDocument/2006/relationships/image" Target="../media/image190.png"/><Relationship Id="rId2" Type="http://schemas.openxmlformats.org/officeDocument/2006/relationships/notesSlide" Target="../notesSlides/notesSlide141.xml"/><Relationship Id="rId1" Type="http://schemas.openxmlformats.org/officeDocument/2006/relationships/slideLayout" Target="../slideLayouts/slideLayout10.xml"/><Relationship Id="rId6" Type="http://schemas.openxmlformats.org/officeDocument/2006/relationships/image" Target="../media/image189.png"/><Relationship Id="rId5" Type="http://schemas.openxmlformats.org/officeDocument/2006/relationships/image" Target="../media/image188.png"/><Relationship Id="rId10" Type="http://schemas.openxmlformats.org/officeDocument/2006/relationships/image" Target="../media/image193.png"/><Relationship Id="rId4" Type="http://schemas.openxmlformats.org/officeDocument/2006/relationships/image" Target="../media/image16.png"/><Relationship Id="rId9" Type="http://schemas.openxmlformats.org/officeDocument/2006/relationships/image" Target="../media/image192.png"/></Relationships>
</file>

<file path=ppt/slides/_rels/slide142.xml.rels><?xml version="1.0" encoding="UTF-8" standalone="yes"?>
<Relationships xmlns="http://schemas.openxmlformats.org/package/2006/relationships"><Relationship Id="rId8" Type="http://schemas.openxmlformats.org/officeDocument/2006/relationships/image" Target="../media/image199.png"/><Relationship Id="rId13" Type="http://schemas.openxmlformats.org/officeDocument/2006/relationships/image" Target="../media/image203.png"/><Relationship Id="rId3" Type="http://schemas.openxmlformats.org/officeDocument/2006/relationships/image" Target="../media/image194.png"/><Relationship Id="rId7" Type="http://schemas.openxmlformats.org/officeDocument/2006/relationships/image" Target="../media/image198.png"/><Relationship Id="rId12" Type="http://schemas.openxmlformats.org/officeDocument/2006/relationships/image" Target="../media/image202.png"/><Relationship Id="rId2" Type="http://schemas.openxmlformats.org/officeDocument/2006/relationships/notesSlide" Target="../notesSlides/notesSlide142.xml"/><Relationship Id="rId1" Type="http://schemas.openxmlformats.org/officeDocument/2006/relationships/slideLayout" Target="../slideLayouts/slideLayout10.xml"/><Relationship Id="rId6" Type="http://schemas.openxmlformats.org/officeDocument/2006/relationships/image" Target="../media/image197.png"/><Relationship Id="rId11" Type="http://schemas.openxmlformats.org/officeDocument/2006/relationships/image" Target="../media/image201.png"/><Relationship Id="rId5" Type="http://schemas.openxmlformats.org/officeDocument/2006/relationships/image" Target="../media/image196.png"/><Relationship Id="rId15" Type="http://schemas.openxmlformats.org/officeDocument/2006/relationships/image" Target="../media/image204.png"/><Relationship Id="rId10" Type="http://schemas.openxmlformats.org/officeDocument/2006/relationships/image" Target="../media/image16.png"/><Relationship Id="rId4" Type="http://schemas.openxmlformats.org/officeDocument/2006/relationships/image" Target="../media/image195.png"/><Relationship Id="rId9" Type="http://schemas.openxmlformats.org/officeDocument/2006/relationships/image" Target="../media/image200.png"/><Relationship Id="rId14" Type="http://schemas.openxmlformats.org/officeDocument/2006/relationships/image" Target="../media/image187.png"/></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10" TargetMode="Externa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31" TargetMode="External"/></Relationships>
</file>

<file path=ppt/slides/_rels/slide15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8.png"/><Relationship Id="rId3" Type="http://schemas.openxmlformats.org/officeDocument/2006/relationships/image" Target="../media/image195.png"/><Relationship Id="rId7" Type="http://schemas.openxmlformats.org/officeDocument/2006/relationships/image" Target="../media/image200.png"/><Relationship Id="rId12" Type="http://schemas.openxmlformats.org/officeDocument/2006/relationships/image" Target="../media/image194.png"/><Relationship Id="rId2" Type="http://schemas.openxmlformats.org/officeDocument/2006/relationships/notesSlide" Target="../notesSlides/notesSlide154.xml"/><Relationship Id="rId1" Type="http://schemas.openxmlformats.org/officeDocument/2006/relationships/slideLayout" Target="../slideLayouts/slideLayout10.xml"/><Relationship Id="rId6" Type="http://schemas.openxmlformats.org/officeDocument/2006/relationships/image" Target="../media/image187.png"/><Relationship Id="rId11" Type="http://schemas.openxmlformats.org/officeDocument/2006/relationships/image" Target="../media/image196.png"/><Relationship Id="rId5" Type="http://schemas.openxmlformats.org/officeDocument/2006/relationships/image" Target="../media/image206.png"/><Relationship Id="rId10" Type="http://schemas.openxmlformats.org/officeDocument/2006/relationships/image" Target="../media/image197.png"/><Relationship Id="rId4" Type="http://schemas.openxmlformats.org/officeDocument/2006/relationships/image" Target="../media/image205.png"/><Relationship Id="rId9" Type="http://schemas.openxmlformats.org/officeDocument/2006/relationships/image" Target="../media/image190.png"/></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9.xml"/></Relationships>
</file>

<file path=ppt/slides/_rels/slide1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32" TargetMode="External"/></Relationships>
</file>

<file path=ppt/slides/_rels/slide16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161.xml"/><Relationship Id="rId1" Type="http://schemas.openxmlformats.org/officeDocument/2006/relationships/slideLayout" Target="../slideLayouts/slideLayout10.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 Id="rId9" Type="http://schemas.openxmlformats.org/officeDocument/2006/relationships/image" Target="../media/image141.png"/></Relationships>
</file>

<file path=ppt/slides/_rels/slide162.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162.xml"/><Relationship Id="rId1" Type="http://schemas.openxmlformats.org/officeDocument/2006/relationships/slideLayout" Target="../slideLayouts/slideLayout10.xml"/><Relationship Id="rId4" Type="http://schemas.openxmlformats.org/officeDocument/2006/relationships/image" Target="../media/image208.png"/></Relationships>
</file>

<file path=ppt/slides/_rels/slide163.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notesSlide" Target="../notesSlides/notesSlide163.xml"/><Relationship Id="rId1" Type="http://schemas.openxmlformats.org/officeDocument/2006/relationships/slideLayout" Target="../slideLayouts/slideLayout10.xml"/><Relationship Id="rId4" Type="http://schemas.openxmlformats.org/officeDocument/2006/relationships/image" Target="../media/image210.png"/></Relationships>
</file>

<file path=ppt/slides/_rels/slide164.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164.xml"/><Relationship Id="rId1" Type="http://schemas.openxmlformats.org/officeDocument/2006/relationships/slideLayout" Target="../slideLayouts/slideLayout10.xml"/><Relationship Id="rId4" Type="http://schemas.openxmlformats.org/officeDocument/2006/relationships/image" Target="../media/image212.png"/></Relationships>
</file>

<file path=ppt/slides/_rels/slide165.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165.xml"/><Relationship Id="rId1" Type="http://schemas.openxmlformats.org/officeDocument/2006/relationships/slideLayout" Target="../slideLayouts/slideLayout10.xml"/><Relationship Id="rId4" Type="http://schemas.openxmlformats.org/officeDocument/2006/relationships/image" Target="../media/image214.png"/></Relationships>
</file>

<file path=ppt/slides/_rels/slide166.xml.rels><?xml version="1.0" encoding="UTF-8" standalone="yes"?>
<Relationships xmlns="http://schemas.openxmlformats.org/package/2006/relationships"><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notesSlide" Target="../notesSlides/notesSlide166.xml"/><Relationship Id="rId1" Type="http://schemas.openxmlformats.org/officeDocument/2006/relationships/slideLayout" Target="../slideLayouts/slideLayout10.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s>
</file>

<file path=ppt/slides/_rels/slide167.xml.rels><?xml version="1.0" encoding="UTF-8" standalone="yes"?>
<Relationships xmlns="http://schemas.openxmlformats.org/package/2006/relationships"><Relationship Id="rId8" Type="http://schemas.openxmlformats.org/officeDocument/2006/relationships/image" Target="../media/image223.png"/><Relationship Id="rId13" Type="http://schemas.openxmlformats.org/officeDocument/2006/relationships/image" Target="../media/image227.png"/><Relationship Id="rId18" Type="http://schemas.openxmlformats.org/officeDocument/2006/relationships/image" Target="../media/image231.png"/><Relationship Id="rId3" Type="http://schemas.openxmlformats.org/officeDocument/2006/relationships/image" Target="../media/image63.png"/><Relationship Id="rId21" Type="http://schemas.openxmlformats.org/officeDocument/2006/relationships/image" Target="../media/image233.png"/><Relationship Id="rId7" Type="http://schemas.openxmlformats.org/officeDocument/2006/relationships/image" Target="../media/image64.png"/><Relationship Id="rId12" Type="http://schemas.openxmlformats.org/officeDocument/2006/relationships/image" Target="../media/image226.png"/><Relationship Id="rId17" Type="http://schemas.openxmlformats.org/officeDocument/2006/relationships/image" Target="../media/image230.png"/><Relationship Id="rId2" Type="http://schemas.openxmlformats.org/officeDocument/2006/relationships/notesSlide" Target="../notesSlides/notesSlide167.xml"/><Relationship Id="rId16" Type="http://schemas.openxmlformats.org/officeDocument/2006/relationships/image" Target="../media/image229.png"/><Relationship Id="rId20" Type="http://schemas.openxmlformats.org/officeDocument/2006/relationships/image" Target="../media/image232.png"/><Relationship Id="rId1" Type="http://schemas.openxmlformats.org/officeDocument/2006/relationships/slideLayout" Target="../slideLayouts/slideLayout10.xml"/><Relationship Id="rId6" Type="http://schemas.openxmlformats.org/officeDocument/2006/relationships/image" Target="../media/image222.png"/><Relationship Id="rId11" Type="http://schemas.openxmlformats.org/officeDocument/2006/relationships/image" Target="../media/image65.png"/><Relationship Id="rId5" Type="http://schemas.openxmlformats.org/officeDocument/2006/relationships/image" Target="../media/image221.png"/><Relationship Id="rId15" Type="http://schemas.openxmlformats.org/officeDocument/2006/relationships/image" Target="../media/image66.png"/><Relationship Id="rId10" Type="http://schemas.openxmlformats.org/officeDocument/2006/relationships/image" Target="../media/image225.png"/><Relationship Id="rId19" Type="http://schemas.openxmlformats.org/officeDocument/2006/relationships/image" Target="../media/image62.png"/><Relationship Id="rId4" Type="http://schemas.openxmlformats.org/officeDocument/2006/relationships/image" Target="../media/image220.png"/><Relationship Id="rId9" Type="http://schemas.openxmlformats.org/officeDocument/2006/relationships/image" Target="../media/image224.png"/><Relationship Id="rId14" Type="http://schemas.openxmlformats.org/officeDocument/2006/relationships/image" Target="../media/image228.png"/><Relationship Id="rId22" Type="http://schemas.openxmlformats.org/officeDocument/2006/relationships/image" Target="../media/image234.png"/></Relationships>
</file>

<file path=ppt/slides/_rels/slide168.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35.png"/><Relationship Id="rId7" Type="http://schemas.openxmlformats.org/officeDocument/2006/relationships/image" Target="../media/image239.png"/><Relationship Id="rId2" Type="http://schemas.openxmlformats.org/officeDocument/2006/relationships/notesSlide" Target="../notesSlides/notesSlide168.xml"/><Relationship Id="rId1" Type="http://schemas.openxmlformats.org/officeDocument/2006/relationships/slideLayout" Target="../slideLayouts/slideLayout10.xml"/><Relationship Id="rId6" Type="http://schemas.openxmlformats.org/officeDocument/2006/relationships/image" Target="../media/image238.png"/><Relationship Id="rId5" Type="http://schemas.openxmlformats.org/officeDocument/2006/relationships/image" Target="../media/image237.png"/><Relationship Id="rId4" Type="http://schemas.openxmlformats.org/officeDocument/2006/relationships/image" Target="../media/image236.png"/></Relationships>
</file>

<file path=ppt/slides/_rels/slide169.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169.xml"/><Relationship Id="rId1" Type="http://schemas.openxmlformats.org/officeDocument/2006/relationships/slideLayout" Target="../slideLayouts/slideLayout10.xml"/><Relationship Id="rId4" Type="http://schemas.openxmlformats.org/officeDocument/2006/relationships/image" Target="../media/image24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170.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243.png"/><Relationship Id="rId7" Type="http://schemas.openxmlformats.org/officeDocument/2006/relationships/image" Target="../media/image247.png"/><Relationship Id="rId2" Type="http://schemas.openxmlformats.org/officeDocument/2006/relationships/notesSlide" Target="../notesSlides/notesSlide170.xml"/><Relationship Id="rId1" Type="http://schemas.openxmlformats.org/officeDocument/2006/relationships/slideLayout" Target="../slideLayouts/slideLayout10.xml"/><Relationship Id="rId6" Type="http://schemas.openxmlformats.org/officeDocument/2006/relationships/image" Target="../media/image246.png"/><Relationship Id="rId5" Type="http://schemas.openxmlformats.org/officeDocument/2006/relationships/image" Target="../media/image245.png"/><Relationship Id="rId10" Type="http://schemas.openxmlformats.org/officeDocument/2006/relationships/image" Target="../media/image250.png"/><Relationship Id="rId4" Type="http://schemas.openxmlformats.org/officeDocument/2006/relationships/image" Target="../media/image244.png"/><Relationship Id="rId9" Type="http://schemas.openxmlformats.org/officeDocument/2006/relationships/image" Target="../media/image249.pn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9.xml"/></Relationships>
</file>

<file path=ppt/slides/_rels/slide1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32" TargetMode="External"/></Relationships>
</file>

<file path=ppt/slides/_rels/slide175.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175.xml"/><Relationship Id="rId1" Type="http://schemas.openxmlformats.org/officeDocument/2006/relationships/slideLayout" Target="../slideLayouts/slideLayout10.xml"/><Relationship Id="rId6" Type="http://schemas.openxmlformats.org/officeDocument/2006/relationships/image" Target="../media/image254.png"/><Relationship Id="rId5" Type="http://schemas.openxmlformats.org/officeDocument/2006/relationships/image" Target="../media/image253.png"/><Relationship Id="rId4" Type="http://schemas.openxmlformats.org/officeDocument/2006/relationships/image" Target="../media/image252.png"/></Relationships>
</file>

<file path=ppt/slides/_rels/slide176.xml.rels><?xml version="1.0" encoding="UTF-8" standalone="yes"?>
<Relationships xmlns="http://schemas.openxmlformats.org/package/2006/relationships"><Relationship Id="rId8" Type="http://schemas.openxmlformats.org/officeDocument/2006/relationships/image" Target="../media/image254.png"/><Relationship Id="rId3" Type="http://schemas.openxmlformats.org/officeDocument/2006/relationships/image" Target="../media/image255.png"/><Relationship Id="rId7" Type="http://schemas.openxmlformats.org/officeDocument/2006/relationships/image" Target="../media/image253.png"/><Relationship Id="rId2" Type="http://schemas.openxmlformats.org/officeDocument/2006/relationships/notesSlide" Target="../notesSlides/notesSlide176.xml"/><Relationship Id="rId1" Type="http://schemas.openxmlformats.org/officeDocument/2006/relationships/slideLayout" Target="../slideLayouts/slideLayout10.xml"/><Relationship Id="rId6" Type="http://schemas.openxmlformats.org/officeDocument/2006/relationships/image" Target="../media/image252.png"/><Relationship Id="rId5" Type="http://schemas.openxmlformats.org/officeDocument/2006/relationships/image" Target="../media/image251.png"/><Relationship Id="rId4" Type="http://schemas.openxmlformats.org/officeDocument/2006/relationships/image" Target="../media/image256.png"/></Relationships>
</file>

<file path=ppt/slides/_rels/slide177.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notesSlide" Target="../notesSlides/notesSlide177.xml"/><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notesSlide" Target="../notesSlides/notesSlide178.xml"/><Relationship Id="rId1" Type="http://schemas.openxmlformats.org/officeDocument/2006/relationships/slideLayout" Target="../slideLayouts/slideLayout10.xml"/><Relationship Id="rId4" Type="http://schemas.openxmlformats.org/officeDocument/2006/relationships/image" Target="../media/image259.png"/></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9.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9.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9.xml"/></Relationships>
</file>

<file path=ppt/slides/_rels/slide18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35" TargetMode="External"/></Relationships>
</file>

<file path=ppt/slides/_rels/slide186.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264.png"/><Relationship Id="rId2" Type="http://schemas.openxmlformats.org/officeDocument/2006/relationships/notesSlide" Target="../notesSlides/notesSlide186.xml"/><Relationship Id="rId1" Type="http://schemas.openxmlformats.org/officeDocument/2006/relationships/slideLayout" Target="../slideLayouts/slideLayout10.xml"/><Relationship Id="rId6" Type="http://schemas.openxmlformats.org/officeDocument/2006/relationships/image" Target="../media/image263.png"/><Relationship Id="rId5" Type="http://schemas.openxmlformats.org/officeDocument/2006/relationships/image" Target="../media/image262.png"/><Relationship Id="rId4" Type="http://schemas.openxmlformats.org/officeDocument/2006/relationships/image" Target="../media/image261.png"/></Relationships>
</file>

<file path=ppt/slides/_rels/slide187.xml.rels><?xml version="1.0" encoding="UTF-8" standalone="yes"?>
<Relationships xmlns="http://schemas.openxmlformats.org/package/2006/relationships"><Relationship Id="rId3" Type="http://schemas.openxmlformats.org/officeDocument/2006/relationships/image" Target="../media/image265.png"/><Relationship Id="rId7" Type="http://schemas.openxmlformats.org/officeDocument/2006/relationships/image" Target="../media/image171.png"/><Relationship Id="rId2" Type="http://schemas.openxmlformats.org/officeDocument/2006/relationships/notesSlide" Target="../notesSlides/notesSlide187.xml"/><Relationship Id="rId1" Type="http://schemas.openxmlformats.org/officeDocument/2006/relationships/slideLayout" Target="../slideLayouts/slideLayout10.xml"/><Relationship Id="rId6" Type="http://schemas.openxmlformats.org/officeDocument/2006/relationships/image" Target="../media/image267.png"/><Relationship Id="rId5" Type="http://schemas.openxmlformats.org/officeDocument/2006/relationships/image" Target="../media/image263.png"/><Relationship Id="rId4" Type="http://schemas.openxmlformats.org/officeDocument/2006/relationships/image" Target="../media/image266.png"/></Relationships>
</file>

<file path=ppt/slides/_rels/slide188.xml.rels><?xml version="1.0" encoding="UTF-8" standalone="yes"?>
<Relationships xmlns="http://schemas.openxmlformats.org/package/2006/relationships"><Relationship Id="rId3" Type="http://schemas.openxmlformats.org/officeDocument/2006/relationships/image" Target="../media/image268.png"/><Relationship Id="rId7" Type="http://schemas.openxmlformats.org/officeDocument/2006/relationships/image" Target="../media/image270.png"/><Relationship Id="rId2" Type="http://schemas.openxmlformats.org/officeDocument/2006/relationships/notesSlide" Target="../notesSlides/notesSlide188.xml"/><Relationship Id="rId1" Type="http://schemas.openxmlformats.org/officeDocument/2006/relationships/slideLayout" Target="../slideLayouts/slideLayout10.xml"/><Relationship Id="rId6" Type="http://schemas.openxmlformats.org/officeDocument/2006/relationships/image" Target="../media/image264.png"/><Relationship Id="rId5" Type="http://schemas.openxmlformats.org/officeDocument/2006/relationships/image" Target="../media/image263.png"/><Relationship Id="rId4" Type="http://schemas.openxmlformats.org/officeDocument/2006/relationships/image" Target="../media/image269.png"/></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59.png"/></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9.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9.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9.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9.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9.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9.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9.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1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24"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9.xml"/></Relationships>
</file>

<file path=ppt/slides/_rels/slide20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36" TargetMode="External"/></Relationships>
</file>

<file path=ppt/slides/_rels/slide203.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203.xml"/><Relationship Id="rId1" Type="http://schemas.openxmlformats.org/officeDocument/2006/relationships/slideLayout" Target="../slideLayouts/slideLayout10.xml"/><Relationship Id="rId4" Type="http://schemas.openxmlformats.org/officeDocument/2006/relationships/image" Target="../media/image272.jpg"/></Relationships>
</file>

<file path=ppt/slides/_rels/slide204.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notesSlide" Target="../notesSlides/notesSlide204.xml"/><Relationship Id="rId1" Type="http://schemas.openxmlformats.org/officeDocument/2006/relationships/slideLayout" Target="../slideLayouts/slideLayout10.xml"/><Relationship Id="rId4" Type="http://schemas.openxmlformats.org/officeDocument/2006/relationships/image" Target="../media/image274.png"/></Relationships>
</file>

<file path=ppt/slides/_rels/slide205.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notesSlide" Target="../notesSlides/notesSlide205.xml"/><Relationship Id="rId1" Type="http://schemas.openxmlformats.org/officeDocument/2006/relationships/slideLayout" Target="../slideLayouts/slideLayout10.xml"/><Relationship Id="rId4" Type="http://schemas.openxmlformats.org/officeDocument/2006/relationships/image" Target="../media/image276.jpg"/></Relationships>
</file>

<file path=ppt/slides/_rels/slide206.xml.rels><?xml version="1.0" encoding="UTF-8" standalone="yes"?>
<Relationships xmlns="http://schemas.openxmlformats.org/package/2006/relationships"><Relationship Id="rId3" Type="http://schemas.openxmlformats.org/officeDocument/2006/relationships/image" Target="../media/image277.png"/><Relationship Id="rId2" Type="http://schemas.openxmlformats.org/officeDocument/2006/relationships/notesSlide" Target="../notesSlides/notesSlide206.xml"/><Relationship Id="rId1" Type="http://schemas.openxmlformats.org/officeDocument/2006/relationships/slideLayout" Target="../slideLayouts/slideLayout10.xml"/><Relationship Id="rId5" Type="http://schemas.openxmlformats.org/officeDocument/2006/relationships/image" Target="../media/image279.png"/><Relationship Id="rId4" Type="http://schemas.openxmlformats.org/officeDocument/2006/relationships/image" Target="../media/image278.png"/></Relationships>
</file>

<file path=ppt/slides/_rels/slide20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07.xml"/><Relationship Id="rId1" Type="http://schemas.openxmlformats.org/officeDocument/2006/relationships/slideLayout" Target="../slideLayouts/slideLayout10.xml"/><Relationship Id="rId6" Type="http://schemas.openxmlformats.org/officeDocument/2006/relationships/image" Target="../media/image283.png"/><Relationship Id="rId5" Type="http://schemas.openxmlformats.org/officeDocument/2006/relationships/image" Target="../media/image282.png"/><Relationship Id="rId4" Type="http://schemas.openxmlformats.org/officeDocument/2006/relationships/image" Target="../media/image281.png"/></Relationships>
</file>

<file path=ppt/slides/_rels/slide208.xml.rels><?xml version="1.0" encoding="UTF-8" standalone="yes"?>
<Relationships xmlns="http://schemas.openxmlformats.org/package/2006/relationships"><Relationship Id="rId3" Type="http://schemas.openxmlformats.org/officeDocument/2006/relationships/image" Target="../media/image284.png"/><Relationship Id="rId2" Type="http://schemas.openxmlformats.org/officeDocument/2006/relationships/notesSlide" Target="../notesSlides/notesSlide208.xml"/><Relationship Id="rId1" Type="http://schemas.openxmlformats.org/officeDocument/2006/relationships/slideLayout" Target="../slideLayouts/slideLayout10.xml"/><Relationship Id="rId6" Type="http://schemas.openxmlformats.org/officeDocument/2006/relationships/image" Target="../media/image287.png"/><Relationship Id="rId5" Type="http://schemas.openxmlformats.org/officeDocument/2006/relationships/image" Target="../media/image286.png"/><Relationship Id="rId4" Type="http://schemas.openxmlformats.org/officeDocument/2006/relationships/image" Target="../media/image285.png"/></Relationships>
</file>

<file path=ppt/slides/_rels/slide2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37" TargetMode="External"/></Relationships>
</file>

<file path=ppt/slides/_rels/slide211.xml.rels><?xml version="1.0" encoding="UTF-8" standalone="yes"?>
<Relationships xmlns="http://schemas.openxmlformats.org/package/2006/relationships"><Relationship Id="rId3" Type="http://schemas.openxmlformats.org/officeDocument/2006/relationships/image" Target="../media/image288.png"/><Relationship Id="rId2" Type="http://schemas.openxmlformats.org/officeDocument/2006/relationships/notesSlide" Target="../notesSlides/notesSlide211.xml"/><Relationship Id="rId1" Type="http://schemas.openxmlformats.org/officeDocument/2006/relationships/slideLayout" Target="../slideLayouts/slideLayout10.xml"/><Relationship Id="rId6" Type="http://schemas.openxmlformats.org/officeDocument/2006/relationships/image" Target="../media/image291.png"/><Relationship Id="rId5" Type="http://schemas.openxmlformats.org/officeDocument/2006/relationships/image" Target="../media/image290.png"/><Relationship Id="rId4" Type="http://schemas.openxmlformats.org/officeDocument/2006/relationships/image" Target="../media/image289.png"/></Relationships>
</file>

<file path=ppt/slides/_rels/slide212.xml.rels><?xml version="1.0" encoding="UTF-8" standalone="yes"?>
<Relationships xmlns="http://schemas.openxmlformats.org/package/2006/relationships"><Relationship Id="rId3" Type="http://schemas.openxmlformats.org/officeDocument/2006/relationships/image" Target="../media/image292.png"/><Relationship Id="rId7" Type="http://schemas.openxmlformats.org/officeDocument/2006/relationships/image" Target="../media/image296.png"/><Relationship Id="rId2" Type="http://schemas.openxmlformats.org/officeDocument/2006/relationships/notesSlide" Target="../notesSlides/notesSlide212.xml"/><Relationship Id="rId1" Type="http://schemas.openxmlformats.org/officeDocument/2006/relationships/slideLayout" Target="../slideLayouts/slideLayout10.xml"/><Relationship Id="rId6" Type="http://schemas.openxmlformats.org/officeDocument/2006/relationships/image" Target="../media/image295.png"/><Relationship Id="rId5" Type="http://schemas.openxmlformats.org/officeDocument/2006/relationships/image" Target="../media/image294.png"/><Relationship Id="rId4" Type="http://schemas.openxmlformats.org/officeDocument/2006/relationships/image" Target="../media/image293.png"/></Relationships>
</file>

<file path=ppt/slides/_rels/slide213.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notesSlide" Target="../notesSlides/notesSlide213.xml"/><Relationship Id="rId1" Type="http://schemas.openxmlformats.org/officeDocument/2006/relationships/slideLayout" Target="../slideLayouts/slideLayout10.xml"/><Relationship Id="rId6" Type="http://schemas.openxmlformats.org/officeDocument/2006/relationships/image" Target="../media/image300.png"/><Relationship Id="rId5" Type="http://schemas.openxmlformats.org/officeDocument/2006/relationships/image" Target="../media/image299.png"/><Relationship Id="rId4" Type="http://schemas.openxmlformats.org/officeDocument/2006/relationships/image" Target="../media/image298.png"/></Relationships>
</file>

<file path=ppt/slides/_rels/slide214.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214.xml"/><Relationship Id="rId1" Type="http://schemas.openxmlformats.org/officeDocument/2006/relationships/slideLayout" Target="../slideLayouts/slideLayout10.xml"/><Relationship Id="rId4" Type="http://schemas.openxmlformats.org/officeDocument/2006/relationships/image" Target="../media/image302.png"/></Relationships>
</file>

<file path=ppt/slides/_rels/slide215.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notesSlide" Target="../notesSlides/notesSlide215.xml"/><Relationship Id="rId1" Type="http://schemas.openxmlformats.org/officeDocument/2006/relationships/slideLayout" Target="../slideLayouts/slideLayout10.xml"/><Relationship Id="rId6" Type="http://schemas.openxmlformats.org/officeDocument/2006/relationships/image" Target="../media/image305.png"/><Relationship Id="rId5" Type="http://schemas.openxmlformats.org/officeDocument/2006/relationships/image" Target="../media/image304.png"/><Relationship Id="rId4" Type="http://schemas.openxmlformats.org/officeDocument/2006/relationships/image" Target="../media/image299.png"/></Relationships>
</file>

<file path=ppt/slides/_rels/slide216.xml.rels><?xml version="1.0" encoding="UTF-8" standalone="yes"?>
<Relationships xmlns="http://schemas.openxmlformats.org/package/2006/relationships"><Relationship Id="rId3" Type="http://schemas.openxmlformats.org/officeDocument/2006/relationships/image" Target="../media/image306.png"/><Relationship Id="rId2" Type="http://schemas.openxmlformats.org/officeDocument/2006/relationships/notesSlide" Target="../notesSlides/notesSlide216.xml"/><Relationship Id="rId1" Type="http://schemas.openxmlformats.org/officeDocument/2006/relationships/slideLayout" Target="../slideLayouts/slideLayout10.xml"/><Relationship Id="rId6" Type="http://schemas.openxmlformats.org/officeDocument/2006/relationships/image" Target="../media/image308.png"/><Relationship Id="rId5" Type="http://schemas.openxmlformats.org/officeDocument/2006/relationships/image" Target="../media/image307.png"/><Relationship Id="rId4" Type="http://schemas.openxmlformats.org/officeDocument/2006/relationships/image" Target="../media/image55.png"/></Relationships>
</file>

<file path=ppt/slides/_rels/slide217.xml.rels><?xml version="1.0" encoding="UTF-8" standalone="yes"?>
<Relationships xmlns="http://schemas.openxmlformats.org/package/2006/relationships"><Relationship Id="rId2" Type="http://schemas.openxmlformats.org/officeDocument/2006/relationships/image" Target="../media/image309.png"/><Relationship Id="rId1" Type="http://schemas.openxmlformats.org/officeDocument/2006/relationships/slideLayout" Target="../slideLayouts/slideLayout19.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9.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9.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9.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9.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9.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9.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9.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slide" Target="slide82.xml"/><Relationship Id="rId3" Type="http://schemas.openxmlformats.org/officeDocument/2006/relationships/slide" Target="slide5.xml"/><Relationship Id="rId7" Type="http://schemas.openxmlformats.org/officeDocument/2006/relationships/slide" Target="slide6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33.xml"/><Relationship Id="rId10" Type="http://schemas.openxmlformats.org/officeDocument/2006/relationships/slide" Target="slide3.xml"/><Relationship Id="rId4" Type="http://schemas.openxmlformats.org/officeDocument/2006/relationships/slide" Target="slide14.xml"/><Relationship Id="rId9" Type="http://schemas.openxmlformats.org/officeDocument/2006/relationships/slide" Target="slide1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11"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slide" Target="slide201.xml"/><Relationship Id="rId3" Type="http://schemas.openxmlformats.org/officeDocument/2006/relationships/slide" Target="slide136.xml"/><Relationship Id="rId7" Type="http://schemas.openxmlformats.org/officeDocument/2006/relationships/slide" Target="slide18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73.xml"/><Relationship Id="rId5" Type="http://schemas.openxmlformats.org/officeDocument/2006/relationships/slide" Target="slide159.xml"/><Relationship Id="rId10" Type="http://schemas.openxmlformats.org/officeDocument/2006/relationships/slide" Target="slide3.xml"/><Relationship Id="rId4" Type="http://schemas.openxmlformats.org/officeDocument/2006/relationships/slide" Target="slide152.xml"/><Relationship Id="rId9" Type="http://schemas.openxmlformats.org/officeDocument/2006/relationships/slide" Target="slide20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13"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16.png"/><Relationship Id="rId9"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1.png"/><Relationship Id="rId2" Type="http://schemas.openxmlformats.org/officeDocument/2006/relationships/notesSlide" Target="../notesSlides/notesSlide52.xml"/><Relationship Id="rId1" Type="http://schemas.openxmlformats.org/officeDocument/2006/relationships/slideLayout" Target="../slideLayouts/slideLayout10.xml"/><Relationship Id="rId6" Type="http://schemas.openxmlformats.org/officeDocument/2006/relationships/image" Target="../media/image96.png"/><Relationship Id="rId11" Type="http://schemas.openxmlformats.org/officeDocument/2006/relationships/image" Target="../media/image100.png"/><Relationship Id="rId5" Type="http://schemas.openxmlformats.org/officeDocument/2006/relationships/image" Target="../media/image95.png"/><Relationship Id="rId10" Type="http://schemas.openxmlformats.org/officeDocument/2006/relationships/image" Target="../media/image99.png"/><Relationship Id="rId4" Type="http://schemas.openxmlformats.org/officeDocument/2006/relationships/image" Target="../media/image94.png"/><Relationship Id="rId9" Type="http://schemas.openxmlformats.org/officeDocument/2006/relationships/image" Target="../media/image98.png"/></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5.xml"/><Relationship Id="rId1" Type="http://schemas.openxmlformats.org/officeDocument/2006/relationships/slideLayout" Target="../slideLayouts/slideLayout10.xml"/><Relationship Id="rId5" Type="http://schemas.openxmlformats.org/officeDocument/2006/relationships/image" Target="../media/image110.png"/><Relationship Id="rId4" Type="http://schemas.openxmlformats.org/officeDocument/2006/relationships/image" Target="../media/image109.png"/></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6.xml"/><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5"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1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116.png"/><Relationship Id="rId2" Type="http://schemas.openxmlformats.org/officeDocument/2006/relationships/notesSlide" Target="../notesSlides/notesSlide70.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15.png"/><Relationship Id="rId10" Type="http://schemas.openxmlformats.org/officeDocument/2006/relationships/image" Target="../media/image119.png"/><Relationship Id="rId4" Type="http://schemas.openxmlformats.org/officeDocument/2006/relationships/image" Target="../media/image114.png"/><Relationship Id="rId9" Type="http://schemas.openxmlformats.org/officeDocument/2006/relationships/image" Target="../media/image118.png"/></Relationships>
</file>

<file path=ppt/slides/_rels/slide71.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1.png"/><Relationship Id="rId2" Type="http://schemas.openxmlformats.org/officeDocument/2006/relationships/notesSlide" Target="../notesSlides/notesSlide71.xml"/><Relationship Id="rId1" Type="http://schemas.openxmlformats.org/officeDocument/2006/relationships/slideLayout" Target="../slideLayouts/slideLayout1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72.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5.png"/><Relationship Id="rId2" Type="http://schemas.openxmlformats.org/officeDocument/2006/relationships/notesSlide" Target="../notesSlides/notesSlide72.xml"/><Relationship Id="rId1" Type="http://schemas.openxmlformats.org/officeDocument/2006/relationships/slideLayout" Target="../slideLayouts/slideLayout10.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03.png"/></Relationships>
</file>

<file path=ppt/slides/_rels/slide7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4.xml"/><Relationship Id="rId1" Type="http://schemas.openxmlformats.org/officeDocument/2006/relationships/slideLayout" Target="../slideLayouts/slideLayout10.xml"/><Relationship Id="rId5" Type="http://schemas.openxmlformats.org/officeDocument/2006/relationships/image" Target="../media/image121.png"/><Relationship Id="rId4" Type="http://schemas.openxmlformats.org/officeDocument/2006/relationships/image" Target="../media/image128.png"/></Relationships>
</file>

<file path=ppt/slides/_rels/slide7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image" Target="../media/image130.png"/></Relationships>
</file>

<file path=ppt/slides/_rels/slide7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image" Target="../media/image132.png"/></Relationships>
</file>

<file path=ppt/slides/_rels/slide7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image" Target="../media/image134.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2kvle54l/ncetm_mm_sp1_y1_se07_teach.pdf#page=21" TargetMode="External"/></Relationships>
</file>

<file path=ppt/slides/_rels/slide8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84.xml"/><Relationship Id="rId1" Type="http://schemas.openxmlformats.org/officeDocument/2006/relationships/slideLayout" Target="../slideLayouts/slideLayout10.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 Id="rId9" Type="http://schemas.openxmlformats.org/officeDocument/2006/relationships/image" Target="../media/image141.png"/></Relationships>
</file>

<file path=ppt/slides/_rels/slide85.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notesSlide" Target="../notesSlides/notesSlide85.xml"/><Relationship Id="rId1" Type="http://schemas.openxmlformats.org/officeDocument/2006/relationships/slideLayout" Target="../slideLayouts/slideLayout10.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8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86.xml"/><Relationship Id="rId1" Type="http://schemas.openxmlformats.org/officeDocument/2006/relationships/slideLayout" Target="../slideLayouts/slideLayout10.xml"/><Relationship Id="rId4" Type="http://schemas.openxmlformats.org/officeDocument/2006/relationships/image" Target="../media/image148.png"/></Relationships>
</file>

<file path=ppt/slides/_rels/slide8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87.xml"/><Relationship Id="rId1" Type="http://schemas.openxmlformats.org/officeDocument/2006/relationships/slideLayout" Target="../slideLayouts/slideLayout10.xml"/><Relationship Id="rId4" Type="http://schemas.openxmlformats.org/officeDocument/2006/relationships/image" Target="../media/image150.png"/></Relationships>
</file>

<file path=ppt/slides/_rels/slide8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88.xml"/><Relationship Id="rId1" Type="http://schemas.openxmlformats.org/officeDocument/2006/relationships/slideLayout" Target="../slideLayouts/slideLayout10.xml"/><Relationship Id="rId5" Type="http://schemas.openxmlformats.org/officeDocument/2006/relationships/image" Target="../media/image151.png"/><Relationship Id="rId4" Type="http://schemas.openxmlformats.org/officeDocument/2006/relationships/image" Target="../media/image150.png"/></Relationships>
</file>

<file path=ppt/slides/_rels/slide8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89.xml"/><Relationship Id="rId1" Type="http://schemas.openxmlformats.org/officeDocument/2006/relationships/slideLayout" Target="../slideLayouts/slideLayout10.xml"/><Relationship Id="rId5" Type="http://schemas.openxmlformats.org/officeDocument/2006/relationships/image" Target="../media/image151.png"/><Relationship Id="rId4" Type="http://schemas.openxmlformats.org/officeDocument/2006/relationships/image" Target="../media/image15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7.png"/></Relationships>
</file>

<file path=ppt/slides/_rels/slide90.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0.xml"/><Relationship Id="rId1" Type="http://schemas.openxmlformats.org/officeDocument/2006/relationships/slideLayout" Target="../slideLayouts/slideLayout10.xml"/><Relationship Id="rId5" Type="http://schemas.openxmlformats.org/officeDocument/2006/relationships/image" Target="../media/image151.png"/><Relationship Id="rId4" Type="http://schemas.openxmlformats.org/officeDocument/2006/relationships/image" Target="../media/image150.png"/></Relationships>
</file>

<file path=ppt/slides/_rels/slide9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1.xml"/><Relationship Id="rId1" Type="http://schemas.openxmlformats.org/officeDocument/2006/relationships/slideLayout" Target="../slideLayouts/slideLayout10.xml"/><Relationship Id="rId5" Type="http://schemas.openxmlformats.org/officeDocument/2006/relationships/image" Target="../media/image151.png"/><Relationship Id="rId4" Type="http://schemas.openxmlformats.org/officeDocument/2006/relationships/image" Target="../media/image150.png"/></Relationships>
</file>

<file path=ppt/slides/_rels/slide9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92.xml"/><Relationship Id="rId1" Type="http://schemas.openxmlformats.org/officeDocument/2006/relationships/slideLayout" Target="../slideLayouts/slideLayout10.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9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3.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9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4.xml"/><Relationship Id="rId1" Type="http://schemas.openxmlformats.org/officeDocument/2006/relationships/slideLayout" Target="../slideLayouts/slideLayout10.xml"/><Relationship Id="rId5" Type="http://schemas.openxmlformats.org/officeDocument/2006/relationships/image" Target="../media/image150.png"/><Relationship Id="rId4" Type="http://schemas.openxmlformats.org/officeDocument/2006/relationships/image" Target="../media/image156.png"/></Relationships>
</file>

<file path=ppt/slides/_rels/slide9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5.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96.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6.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9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97.xml"/><Relationship Id="rId1" Type="http://schemas.openxmlformats.org/officeDocument/2006/relationships/slideLayout" Target="../slideLayouts/slideLayout10.xml"/><Relationship Id="rId4" Type="http://schemas.openxmlformats.org/officeDocument/2006/relationships/image" Target="../media/image158.png"/></Relationships>
</file>

<file path=ppt/slides/_rels/slide9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8.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_rels/slide9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99.xml"/><Relationship Id="rId1" Type="http://schemas.openxmlformats.org/officeDocument/2006/relationships/slideLayout" Target="../slideLayouts/slideLayout10.xml"/><Relationship Id="rId5" Type="http://schemas.openxmlformats.org/officeDocument/2006/relationships/image" Target="../media/image156.png"/><Relationship Id="rId4" Type="http://schemas.openxmlformats.org/officeDocument/2006/relationships/image" Target="../media/image1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1, Unit 7</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5148154" cy="1077218"/>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Addition and subtraction facts within 10</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1:2</a:t>
            </a:r>
          </a:p>
        </p:txBody>
      </p:sp>
      <p:pic>
        <p:nvPicPr>
          <p:cNvPr id="12" name="Picture 11">
            <a:extLst>
              <a:ext uri="{FF2B5EF4-FFF2-40B4-BE49-F238E27FC236}">
                <a16:creationId xmlns:a16="http://schemas.microsoft.com/office/drawing/2014/main" id="{2F0E30AF-872E-43E7-86DA-E1F10B35D0EC}"/>
              </a:ext>
            </a:extLst>
          </p:cNvPr>
          <p:cNvPicPr>
            <a:picLocks noChangeAspect="1"/>
          </p:cNvPicPr>
          <p:nvPr/>
        </p:nvPicPr>
        <p:blipFill rotWithShape="1">
          <a:blip r:embed="rId3">
            <a:extLst>
              <a:ext uri="{28A0092B-C50C-407E-A947-70E740481C1C}">
                <a14:useLocalDpi xmlns:a14="http://schemas.microsoft.com/office/drawing/2010/main" val="0"/>
              </a:ext>
            </a:extLst>
          </a:blip>
          <a:srcRect b="-9599"/>
          <a:stretch/>
        </p:blipFill>
        <p:spPr>
          <a:xfrm>
            <a:off x="5303912" y="2708920"/>
            <a:ext cx="1584176" cy="500898"/>
          </a:xfrm>
          <a:prstGeom prst="rect">
            <a:avLst/>
          </a:prstGeom>
        </p:spPr>
      </p:pic>
      <p:pic>
        <p:nvPicPr>
          <p:cNvPr id="4" name="Picture 3">
            <a:extLst>
              <a:ext uri="{FF2B5EF4-FFF2-40B4-BE49-F238E27FC236}">
                <a16:creationId xmlns:a16="http://schemas.microsoft.com/office/drawing/2014/main" id="{17C3A1B8-31F9-456D-A716-CE3FE47DC7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53689" y="861300"/>
            <a:ext cx="1540206" cy="1469252"/>
          </a:xfrm>
          <a:prstGeom prst="rect">
            <a:avLst/>
          </a:prstGeom>
        </p:spPr>
      </p:pic>
      <p:pic>
        <p:nvPicPr>
          <p:cNvPr id="5" name="Picture 4">
            <a:extLst>
              <a:ext uri="{FF2B5EF4-FFF2-40B4-BE49-F238E27FC236}">
                <a16:creationId xmlns:a16="http://schemas.microsoft.com/office/drawing/2014/main" id="{DE044779-809B-4CDF-83D8-9731F89678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81116" y="861301"/>
            <a:ext cx="1825403" cy="1703277"/>
          </a:xfrm>
          <a:prstGeom prst="rect">
            <a:avLst/>
          </a:prstGeom>
        </p:spPr>
      </p:pic>
      <p:pic>
        <p:nvPicPr>
          <p:cNvPr id="6" name="Picture 5">
            <a:extLst>
              <a:ext uri="{FF2B5EF4-FFF2-40B4-BE49-F238E27FC236}">
                <a16:creationId xmlns:a16="http://schemas.microsoft.com/office/drawing/2014/main" id="{9EBB766D-55EC-4A55-9805-A7A82306DC37}"/>
              </a:ext>
            </a:extLst>
          </p:cNvPr>
          <p:cNvPicPr>
            <a:picLocks noChangeAspect="1"/>
          </p:cNvPicPr>
          <p:nvPr/>
        </p:nvPicPr>
        <p:blipFill rotWithShape="1">
          <a:blip r:embed="rId6">
            <a:extLst>
              <a:ext uri="{28A0092B-C50C-407E-A947-70E740481C1C}">
                <a14:useLocalDpi xmlns:a14="http://schemas.microsoft.com/office/drawing/2010/main" val="0"/>
              </a:ext>
            </a:extLst>
          </a:blip>
          <a:srcRect t="-2" r="-9145"/>
          <a:stretch/>
        </p:blipFill>
        <p:spPr>
          <a:xfrm>
            <a:off x="7006519" y="861300"/>
            <a:ext cx="1731793" cy="1469252"/>
          </a:xfrm>
          <a:prstGeom prst="rect">
            <a:avLst/>
          </a:prstGeom>
        </p:spPr>
      </p:pic>
      <p:pic>
        <p:nvPicPr>
          <p:cNvPr id="13" name="Picture 12">
            <a:extLst>
              <a:ext uri="{FF2B5EF4-FFF2-40B4-BE49-F238E27FC236}">
                <a16:creationId xmlns:a16="http://schemas.microsoft.com/office/drawing/2014/main" id="{7954D2A9-0436-4C09-AB79-C991CAF3329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53689" y="3592246"/>
            <a:ext cx="1540206" cy="1469252"/>
          </a:xfrm>
          <a:prstGeom prst="rect">
            <a:avLst/>
          </a:prstGeom>
        </p:spPr>
      </p:pic>
      <p:pic>
        <p:nvPicPr>
          <p:cNvPr id="14" name="Picture 13">
            <a:extLst>
              <a:ext uri="{FF2B5EF4-FFF2-40B4-BE49-F238E27FC236}">
                <a16:creationId xmlns:a16="http://schemas.microsoft.com/office/drawing/2014/main" id="{07DC5C66-ECB6-46F7-A4B6-93DEBEBF97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27921" y="3592247"/>
            <a:ext cx="1684988" cy="1562861"/>
          </a:xfrm>
          <a:prstGeom prst="rect">
            <a:avLst/>
          </a:prstGeom>
        </p:spPr>
      </p:pic>
      <p:pic>
        <p:nvPicPr>
          <p:cNvPr id="15" name="Picture 14">
            <a:extLst>
              <a:ext uri="{FF2B5EF4-FFF2-40B4-BE49-F238E27FC236}">
                <a16:creationId xmlns:a16="http://schemas.microsoft.com/office/drawing/2014/main" id="{82DAED62-C05C-4B85-BF73-02377A9FFF3F}"/>
              </a:ext>
            </a:extLst>
          </p:cNvPr>
          <p:cNvPicPr>
            <a:picLocks noChangeAspect="1"/>
          </p:cNvPicPr>
          <p:nvPr/>
        </p:nvPicPr>
        <p:blipFill rotWithShape="1">
          <a:blip r:embed="rId9">
            <a:extLst>
              <a:ext uri="{28A0092B-C50C-407E-A947-70E740481C1C}">
                <a14:useLocalDpi xmlns:a14="http://schemas.microsoft.com/office/drawing/2010/main" val="0"/>
              </a:ext>
            </a:extLst>
          </a:blip>
          <a:srcRect t="-1351" r="-7161"/>
          <a:stretch/>
        </p:blipFill>
        <p:spPr>
          <a:xfrm>
            <a:off x="7053323" y="3573016"/>
            <a:ext cx="1638182" cy="1441676"/>
          </a:xfrm>
          <a:prstGeom prst="rect">
            <a:avLst/>
          </a:prstGeom>
        </p:spPr>
      </p:pic>
      <p:pic>
        <p:nvPicPr>
          <p:cNvPr id="16" name="Picture 15">
            <a:extLst>
              <a:ext uri="{FF2B5EF4-FFF2-40B4-BE49-F238E27FC236}">
                <a16:creationId xmlns:a16="http://schemas.microsoft.com/office/drawing/2014/main" id="{1A253048-C170-431C-91CA-078797E17BE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375921" y="5299123"/>
            <a:ext cx="1656184" cy="428888"/>
          </a:xfrm>
          <a:prstGeom prst="rect">
            <a:avLst/>
          </a:prstGeom>
        </p:spPr>
      </p:pic>
      <p:sp>
        <p:nvSpPr>
          <p:cNvPr id="19" name="TextBox 18">
            <a:extLst>
              <a:ext uri="{FF2B5EF4-FFF2-40B4-BE49-F238E27FC236}">
                <a16:creationId xmlns:a16="http://schemas.microsoft.com/office/drawing/2014/main" id="{3AD4E143-D342-40C7-851C-8F781F756F5E}"/>
              </a:ext>
            </a:extLst>
          </p:cNvPr>
          <p:cNvSpPr txBox="1"/>
          <p:nvPr/>
        </p:nvSpPr>
        <p:spPr bwMode="auto">
          <a:xfrm>
            <a:off x="4127781" y="6021289"/>
            <a:ext cx="39364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b="1" dirty="0">
                <a:solidFill>
                  <a:srgbClr val="000000"/>
                </a:solidFill>
                <a:latin typeface="Myriad Pro" panose="020B0503030403020204"/>
                <a:ea typeface="Myriad Pro Semibold" charset="0"/>
                <a:cs typeface="Myriad Pro Semibold" charset="0"/>
              </a:rPr>
              <a:t>1 + 3 = 3 + 1</a:t>
            </a:r>
          </a:p>
        </p:txBody>
      </p:sp>
      <p:sp>
        <p:nvSpPr>
          <p:cNvPr id="21" name="Arc 20">
            <a:extLst>
              <a:ext uri="{FF2B5EF4-FFF2-40B4-BE49-F238E27FC236}">
                <a16:creationId xmlns:a16="http://schemas.microsoft.com/office/drawing/2014/main" id="{7DF7FE4D-2073-48F4-A6F7-11ACA4265311}"/>
              </a:ext>
            </a:extLst>
          </p:cNvPr>
          <p:cNvSpPr/>
          <p:nvPr/>
        </p:nvSpPr>
        <p:spPr bwMode="auto">
          <a:xfrm rot="5585236">
            <a:off x="5898000" y="2761201"/>
            <a:ext cx="297648" cy="379649"/>
          </a:xfrm>
          <a:prstGeom prst="arc">
            <a:avLst>
              <a:gd name="adj1" fmla="val 19796253"/>
              <a:gd name="adj2" fmla="val 782830"/>
            </a:avLst>
          </a:prstGeom>
          <a:ln w="38100">
            <a:solidFill>
              <a:schemeClr val="bg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Arc 22">
            <a:extLst>
              <a:ext uri="{FF2B5EF4-FFF2-40B4-BE49-F238E27FC236}">
                <a16:creationId xmlns:a16="http://schemas.microsoft.com/office/drawing/2014/main" id="{06D3C915-D438-4EEA-A6DB-A8CF4C842144}"/>
              </a:ext>
            </a:extLst>
          </p:cNvPr>
          <p:cNvSpPr/>
          <p:nvPr/>
        </p:nvSpPr>
        <p:spPr bwMode="auto">
          <a:xfrm rot="5585236">
            <a:off x="5376000" y="5360401"/>
            <a:ext cx="297648" cy="379649"/>
          </a:xfrm>
          <a:prstGeom prst="arc">
            <a:avLst>
              <a:gd name="adj1" fmla="val 19796253"/>
              <a:gd name="adj2" fmla="val 782830"/>
            </a:avLst>
          </a:prstGeom>
          <a:ln w="38100">
            <a:solidFill>
              <a:schemeClr val="bg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25303910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F358EE3-7020-46F5-AA51-DEA533D6A92C}"/>
              </a:ext>
            </a:extLst>
          </p:cNvPr>
          <p:cNvSpPr txBox="1"/>
          <p:nvPr/>
        </p:nvSpPr>
        <p:spPr bwMode="auto">
          <a:xfrm>
            <a:off x="6420112"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0DA4C01B-6BE1-4ABE-8F80-413683128143}"/>
              </a:ext>
            </a:extLst>
          </p:cNvPr>
          <p:cNvSpPr txBox="1"/>
          <p:nvPr/>
        </p:nvSpPr>
        <p:spPr bwMode="auto">
          <a:xfrm>
            <a:off x="6420112"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3600" y="4507203"/>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2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0000" y="4507202"/>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6914" y="4509120"/>
            <a:ext cx="648072" cy="648072"/>
          </a:xfrm>
          <a:prstGeom prst="rect">
            <a:avLst/>
          </a:prstGeom>
        </p:spPr>
      </p:pic>
      <p:pic>
        <p:nvPicPr>
          <p:cNvPr id="8" name="Picture 7">
            <a:extLst>
              <a:ext uri="{FF2B5EF4-FFF2-40B4-BE49-F238E27FC236}">
                <a16:creationId xmlns:a16="http://schemas.microsoft.com/office/drawing/2014/main" id="{A517F03B-0F5F-4144-BD97-9557D8B6AC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5600" y="3780000"/>
            <a:ext cx="648072" cy="648072"/>
          </a:xfrm>
          <a:prstGeom prst="rect">
            <a:avLst/>
          </a:prstGeom>
        </p:spPr>
      </p:pic>
      <p:pic>
        <p:nvPicPr>
          <p:cNvPr id="11" name="Picture 10">
            <a:extLst>
              <a:ext uri="{FF2B5EF4-FFF2-40B4-BE49-F238E27FC236}">
                <a16:creationId xmlns:a16="http://schemas.microsoft.com/office/drawing/2014/main" id="{9C3A1392-1C9C-4CA0-97AE-3CEF26ADDF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0" y="3780000"/>
            <a:ext cx="648072" cy="648072"/>
          </a:xfrm>
          <a:prstGeom prst="rect">
            <a:avLst/>
          </a:prstGeom>
        </p:spPr>
      </p:pic>
      <p:pic>
        <p:nvPicPr>
          <p:cNvPr id="13" name="Picture 12">
            <a:extLst>
              <a:ext uri="{FF2B5EF4-FFF2-40B4-BE49-F238E27FC236}">
                <a16:creationId xmlns:a16="http://schemas.microsoft.com/office/drawing/2014/main" id="{122095BD-A1A2-4A3A-A70C-16E1AEDBD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3055815"/>
            <a:ext cx="648072" cy="648072"/>
          </a:xfrm>
          <a:prstGeom prst="rect">
            <a:avLst/>
          </a:prstGeom>
        </p:spPr>
      </p:pic>
      <p:pic>
        <p:nvPicPr>
          <p:cNvPr id="14" name="Picture 13">
            <a:extLst>
              <a:ext uri="{FF2B5EF4-FFF2-40B4-BE49-F238E27FC236}">
                <a16:creationId xmlns:a16="http://schemas.microsoft.com/office/drawing/2014/main" id="{79FA894C-A9AF-436C-8C69-D2408A4B58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4800" y="3055815"/>
            <a:ext cx="648072" cy="648072"/>
          </a:xfrm>
          <a:prstGeom prst="rect">
            <a:avLst/>
          </a:prstGeom>
        </p:spPr>
      </p:pic>
      <p:sp>
        <p:nvSpPr>
          <p:cNvPr id="20" name="TextBox 19">
            <a:extLst>
              <a:ext uri="{FF2B5EF4-FFF2-40B4-BE49-F238E27FC236}">
                <a16:creationId xmlns:a16="http://schemas.microsoft.com/office/drawing/2014/main" id="{7F25E35E-63F0-4DA7-B9D0-96F3376C1347}"/>
              </a:ext>
            </a:extLst>
          </p:cNvPr>
          <p:cNvSpPr txBox="1"/>
          <p:nvPr/>
        </p:nvSpPr>
        <p:spPr bwMode="auto">
          <a:xfrm>
            <a:off x="5340080" y="5589239"/>
            <a:ext cx="3208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5591944"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rPr>
              <a:t>−</a:t>
            </a:r>
            <a:r>
              <a:rPr lang="en-GB" sz="2400" dirty="0">
                <a:solidFill>
                  <a:srgbClr val="000000"/>
                </a:solidFill>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6114080" y="5589241"/>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98818848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1.94444E-6 -1.11111E-6 L -0.11806 -1.11111E-6 " pathEditMode="relative" rAng="0" ptsTypes="AA">
                                      <p:cBhvr>
                                        <p:cTn id="16" dur="1000" fill="hold"/>
                                        <p:tgtEl>
                                          <p:spTgt spid="19"/>
                                        </p:tgtEl>
                                        <p:attrNameLst>
                                          <p:attrName>ppt_x</p:attrName>
                                          <p:attrName>ppt_y</p:attrName>
                                        </p:attrNameLst>
                                      </p:cBhvr>
                                      <p:rCtr x="-590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3.61111E-6 1.85185E-6 L 0.56875 1.85185E-6 " pathEditMode="relative" rAng="0" ptsTypes="AA">
                                      <p:cBhvr>
                                        <p:cTn id="31" dur="2000" fill="hold"/>
                                        <p:tgtEl>
                                          <p:spTgt spid="26"/>
                                        </p:tgtEl>
                                        <p:attrNameLst>
                                          <p:attrName>ppt_x</p:attrName>
                                          <p:attrName>ppt_y</p:attrName>
                                        </p:attrNameLst>
                                      </p:cBhvr>
                                      <p:rCtr x="28438" y="0"/>
                                    </p:animMotion>
                                  </p:childTnLst>
                                </p:cTn>
                              </p:par>
                              <p:par>
                                <p:cTn id="32" presetID="63" presetClass="path" presetSubtype="0" accel="50000" decel="50000" fill="hold" nodeType="withEffect">
                                  <p:stCondLst>
                                    <p:cond delay="0"/>
                                  </p:stCondLst>
                                  <p:childTnLst>
                                    <p:animMotion origin="layout" path="M 2.22222E-6 1.85185E-6 L 0.57587 1.85185E-6 " pathEditMode="relative" rAng="0" ptsTypes="AA">
                                      <p:cBhvr>
                                        <p:cTn id="33" dur="2000" fill="hold"/>
                                        <p:tgtEl>
                                          <p:spTgt spid="25"/>
                                        </p:tgtEl>
                                        <p:attrNameLst>
                                          <p:attrName>ppt_x</p:attrName>
                                          <p:attrName>ppt_y</p:attrName>
                                        </p:attrNameLst>
                                      </p:cBhvr>
                                      <p:rCtr x="28785" y="0"/>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2.5E-6 3.7037E-7 L -0.00104 0.10602 " pathEditMode="relative" rAng="0" ptsTypes="AA">
                                      <p:cBhvr>
                                        <p:cTn id="36" dur="1000" fill="hold"/>
                                        <p:tgtEl>
                                          <p:spTgt spid="8"/>
                                        </p:tgtEl>
                                        <p:attrNameLst>
                                          <p:attrName>ppt_x</p:attrName>
                                          <p:attrName>ppt_y</p:attrName>
                                        </p:attrNameLst>
                                      </p:cBhvr>
                                      <p:rCtr x="-52" y="5301"/>
                                    </p:animMotion>
                                  </p:childTnLst>
                                </p:cTn>
                              </p:par>
                              <p:par>
                                <p:cTn id="37" presetID="42" presetClass="path" presetSubtype="0" accel="50000" decel="50000" fill="hold" nodeType="withEffect">
                                  <p:stCondLst>
                                    <p:cond delay="0"/>
                                  </p:stCondLst>
                                  <p:childTnLst>
                                    <p:animMotion origin="layout" path="M 2.77778E-7 3.7037E-7 L -0.00104 0.10602 " pathEditMode="relative" rAng="0" ptsTypes="AA">
                                      <p:cBhvr>
                                        <p:cTn id="38" dur="1000" fill="hold"/>
                                        <p:tgtEl>
                                          <p:spTgt spid="11"/>
                                        </p:tgtEl>
                                        <p:attrNameLst>
                                          <p:attrName>ppt_x</p:attrName>
                                          <p:attrName>ppt_y</p:attrName>
                                        </p:attrNameLst>
                                      </p:cBhvr>
                                      <p:rCtr x="-52" y="5301"/>
                                    </p:animMotion>
                                  </p:childTnLst>
                                </p:cTn>
                              </p:par>
                              <p:par>
                                <p:cTn id="39" presetID="42" presetClass="path" presetSubtype="0" accel="50000" decel="50000" fill="hold" nodeType="withEffect">
                                  <p:stCondLst>
                                    <p:cond delay="0"/>
                                  </p:stCondLst>
                                  <p:childTnLst>
                                    <p:animMotion origin="layout" path="M -3.05556E-6 -4.07407E-6 L -3.05556E-6 0.10556 " pathEditMode="relative" rAng="0" ptsTypes="AA">
                                      <p:cBhvr>
                                        <p:cTn id="40" dur="1000" fill="hold"/>
                                        <p:tgtEl>
                                          <p:spTgt spid="13"/>
                                        </p:tgtEl>
                                        <p:attrNameLst>
                                          <p:attrName>ppt_x</p:attrName>
                                          <p:attrName>ppt_y</p:attrName>
                                        </p:attrNameLst>
                                      </p:cBhvr>
                                      <p:rCtr x="0" y="5278"/>
                                    </p:animMotion>
                                  </p:childTnLst>
                                </p:cTn>
                              </p:par>
                              <p:par>
                                <p:cTn id="41" presetID="42" presetClass="path" presetSubtype="0" accel="50000" decel="50000" fill="hold" nodeType="withEffect">
                                  <p:stCondLst>
                                    <p:cond delay="0"/>
                                  </p:stCondLst>
                                  <p:childTnLst>
                                    <p:animMotion origin="layout" path="M -1.66667E-6 -4.07407E-6 L -1.66667E-6 0.10556 " pathEditMode="relative" rAng="0" ptsTypes="AA">
                                      <p:cBhvr>
                                        <p:cTn id="42" dur="1000" fill="hold"/>
                                        <p:tgtEl>
                                          <p:spTgt spid="14"/>
                                        </p:tgtEl>
                                        <p:attrNameLst>
                                          <p:attrName>ppt_x</p:attrName>
                                          <p:attrName>ppt_y</p:attrName>
                                        </p:attrNameLst>
                                      </p:cBhvr>
                                      <p:rCtr x="0" y="5278"/>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0" grpId="0"/>
      <p:bldP spid="21" grpId="0"/>
      <p:bldP spid="21" grpId="1"/>
      <p:bldP spid="22" grpId="0"/>
      <p:bldP spid="22"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DA4C01B-6BE1-4ABE-8F80-413683128143}"/>
              </a:ext>
            </a:extLst>
          </p:cNvPr>
          <p:cNvSpPr txBox="1"/>
          <p:nvPr/>
        </p:nvSpPr>
        <p:spPr bwMode="auto">
          <a:xfrm>
            <a:off x="6420112"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9" name="TextBox 18">
            <a:extLst>
              <a:ext uri="{FF2B5EF4-FFF2-40B4-BE49-F238E27FC236}">
                <a16:creationId xmlns:a16="http://schemas.microsoft.com/office/drawing/2014/main" id="{6F358EE3-7020-46F5-AA51-DEA533D6A92C}"/>
              </a:ext>
            </a:extLst>
          </p:cNvPr>
          <p:cNvSpPr txBox="1"/>
          <p:nvPr/>
        </p:nvSpPr>
        <p:spPr bwMode="auto">
          <a:xfrm>
            <a:off x="6420112"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3600" y="4507203"/>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2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0000" y="4507202"/>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6914" y="4509120"/>
            <a:ext cx="648072" cy="648072"/>
          </a:xfrm>
          <a:prstGeom prst="rect">
            <a:avLst/>
          </a:prstGeom>
        </p:spPr>
      </p:pic>
      <p:pic>
        <p:nvPicPr>
          <p:cNvPr id="8" name="Picture 7">
            <a:extLst>
              <a:ext uri="{FF2B5EF4-FFF2-40B4-BE49-F238E27FC236}">
                <a16:creationId xmlns:a16="http://schemas.microsoft.com/office/drawing/2014/main" id="{A517F03B-0F5F-4144-BD97-9557D8B6AC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5600" y="3780000"/>
            <a:ext cx="648072" cy="648072"/>
          </a:xfrm>
          <a:prstGeom prst="rect">
            <a:avLst/>
          </a:prstGeom>
        </p:spPr>
      </p:pic>
      <p:pic>
        <p:nvPicPr>
          <p:cNvPr id="11" name="Picture 10">
            <a:extLst>
              <a:ext uri="{FF2B5EF4-FFF2-40B4-BE49-F238E27FC236}">
                <a16:creationId xmlns:a16="http://schemas.microsoft.com/office/drawing/2014/main" id="{9C3A1392-1C9C-4CA0-97AE-3CEF26ADDF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0" y="3780000"/>
            <a:ext cx="648072" cy="648072"/>
          </a:xfrm>
          <a:prstGeom prst="rect">
            <a:avLst/>
          </a:prstGeom>
        </p:spPr>
      </p:pic>
      <p:sp>
        <p:nvSpPr>
          <p:cNvPr id="20" name="TextBox 19">
            <a:extLst>
              <a:ext uri="{FF2B5EF4-FFF2-40B4-BE49-F238E27FC236}">
                <a16:creationId xmlns:a16="http://schemas.microsoft.com/office/drawing/2014/main" id="{7F25E35E-63F0-4DA7-B9D0-96F3376C1347}"/>
              </a:ext>
            </a:extLst>
          </p:cNvPr>
          <p:cNvSpPr txBox="1"/>
          <p:nvPr/>
        </p:nvSpPr>
        <p:spPr bwMode="auto">
          <a:xfrm>
            <a:off x="5340080" y="5589239"/>
            <a:ext cx="3208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5591944"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rPr>
              <a:t>−</a:t>
            </a:r>
            <a:r>
              <a:rPr lang="en-GB" sz="2400" dirty="0">
                <a:solidFill>
                  <a:srgbClr val="000000"/>
                </a:solidFill>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6114080" y="5589241"/>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2111465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1.94444E-6 -1.11111E-6 L -0.11806 -1.11111E-6 " pathEditMode="relative" rAng="0" ptsTypes="AA">
                                      <p:cBhvr>
                                        <p:cTn id="16" dur="1000" fill="hold"/>
                                        <p:tgtEl>
                                          <p:spTgt spid="19"/>
                                        </p:tgtEl>
                                        <p:attrNameLst>
                                          <p:attrName>ppt_x</p:attrName>
                                          <p:attrName>ppt_y</p:attrName>
                                        </p:attrNameLst>
                                      </p:cBhvr>
                                      <p:rCtr x="-590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3.61111E-6 1.85185E-6 L 0.56875 1.85185E-6 " pathEditMode="relative" rAng="0" ptsTypes="AA">
                                      <p:cBhvr>
                                        <p:cTn id="31" dur="2000" fill="hold"/>
                                        <p:tgtEl>
                                          <p:spTgt spid="26"/>
                                        </p:tgtEl>
                                        <p:attrNameLst>
                                          <p:attrName>ppt_x</p:attrName>
                                          <p:attrName>ppt_y</p:attrName>
                                        </p:attrNameLst>
                                      </p:cBhvr>
                                      <p:rCtr x="28438" y="0"/>
                                    </p:animMotion>
                                  </p:childTnLst>
                                </p:cTn>
                              </p:par>
                              <p:par>
                                <p:cTn id="32" presetID="63" presetClass="path" presetSubtype="0" accel="50000" decel="50000" fill="hold" nodeType="withEffect">
                                  <p:stCondLst>
                                    <p:cond delay="0"/>
                                  </p:stCondLst>
                                  <p:childTnLst>
                                    <p:animMotion origin="layout" path="M 2.22222E-6 1.85185E-6 L 0.57587 1.85185E-6 " pathEditMode="relative" rAng="0" ptsTypes="AA">
                                      <p:cBhvr>
                                        <p:cTn id="33" dur="2000" fill="hold"/>
                                        <p:tgtEl>
                                          <p:spTgt spid="25"/>
                                        </p:tgtEl>
                                        <p:attrNameLst>
                                          <p:attrName>ppt_x</p:attrName>
                                          <p:attrName>ppt_y</p:attrName>
                                        </p:attrNameLst>
                                      </p:cBhvr>
                                      <p:rCtr x="28785" y="0"/>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2.5E-6 3.7037E-7 L -0.00104 0.10602 " pathEditMode="relative" rAng="0" ptsTypes="AA">
                                      <p:cBhvr>
                                        <p:cTn id="36" dur="1000" fill="hold"/>
                                        <p:tgtEl>
                                          <p:spTgt spid="8"/>
                                        </p:tgtEl>
                                        <p:attrNameLst>
                                          <p:attrName>ppt_x</p:attrName>
                                          <p:attrName>ppt_y</p:attrName>
                                        </p:attrNameLst>
                                      </p:cBhvr>
                                      <p:rCtr x="-52" y="5301"/>
                                    </p:animMotion>
                                  </p:childTnLst>
                                </p:cTn>
                              </p:par>
                              <p:par>
                                <p:cTn id="37" presetID="42" presetClass="path" presetSubtype="0" accel="50000" decel="50000" fill="hold" nodeType="withEffect">
                                  <p:stCondLst>
                                    <p:cond delay="0"/>
                                  </p:stCondLst>
                                  <p:childTnLst>
                                    <p:animMotion origin="layout" path="M 2.77778E-7 3.7037E-7 L -0.00104 0.10602 " pathEditMode="relative" rAng="0" ptsTypes="AA">
                                      <p:cBhvr>
                                        <p:cTn id="38" dur="1000" fill="hold"/>
                                        <p:tgtEl>
                                          <p:spTgt spid="11"/>
                                        </p:tgtEl>
                                        <p:attrNameLst>
                                          <p:attrName>ppt_x</p:attrName>
                                          <p:attrName>ppt_y</p:attrName>
                                        </p:attrNameLst>
                                      </p:cBhvr>
                                      <p:rCtr x="-52" y="5301"/>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0" grpId="0"/>
      <p:bldP spid="21" grpId="0"/>
      <p:bldP spid="21" grpId="1"/>
      <p:bldP spid="22" grpId="0"/>
      <p:bldP spid="22"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F358EE3-7020-46F5-AA51-DEA533D6A92C}"/>
              </a:ext>
            </a:extLst>
          </p:cNvPr>
          <p:cNvSpPr txBox="1"/>
          <p:nvPr/>
        </p:nvSpPr>
        <p:spPr bwMode="auto">
          <a:xfrm>
            <a:off x="6420112"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4" name="TextBox 23">
            <a:extLst>
              <a:ext uri="{FF2B5EF4-FFF2-40B4-BE49-F238E27FC236}">
                <a16:creationId xmlns:a16="http://schemas.microsoft.com/office/drawing/2014/main" id="{0DA4C01B-6BE1-4ABE-8F80-413683128143}"/>
              </a:ext>
            </a:extLst>
          </p:cNvPr>
          <p:cNvSpPr txBox="1"/>
          <p:nvPr/>
        </p:nvSpPr>
        <p:spPr bwMode="auto">
          <a:xfrm>
            <a:off x="6420112"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2" name="Text Placeholder 1"/>
          <p:cNvSpPr>
            <a:spLocks noGrp="1"/>
          </p:cNvSpPr>
          <p:nvPr>
            <p:ph type="body" sz="quarter" idx="11"/>
          </p:nvPr>
        </p:nvSpPr>
        <p:spPr>
          <a:xfrm>
            <a:off x="1524001" y="0"/>
            <a:ext cx="9144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3600" y="4507203"/>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2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0000" y="4507202"/>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6914" y="4509120"/>
            <a:ext cx="648072" cy="648072"/>
          </a:xfrm>
          <a:prstGeom prst="rect">
            <a:avLst/>
          </a:prstGeom>
        </p:spPr>
      </p:pic>
      <p:sp>
        <p:nvSpPr>
          <p:cNvPr id="20" name="TextBox 19">
            <a:extLst>
              <a:ext uri="{FF2B5EF4-FFF2-40B4-BE49-F238E27FC236}">
                <a16:creationId xmlns:a16="http://schemas.microsoft.com/office/drawing/2014/main" id="{7F25E35E-63F0-4DA7-B9D0-96F3376C1347}"/>
              </a:ext>
            </a:extLst>
          </p:cNvPr>
          <p:cNvSpPr txBox="1"/>
          <p:nvPr/>
        </p:nvSpPr>
        <p:spPr bwMode="auto">
          <a:xfrm>
            <a:off x="5340080" y="5589239"/>
            <a:ext cx="3208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5591944"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rPr>
              <a:t>−</a:t>
            </a:r>
            <a:r>
              <a:rPr lang="en-GB" sz="2400" dirty="0">
                <a:solidFill>
                  <a:srgbClr val="000000"/>
                </a:solidFill>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6114080" y="5589241"/>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10342669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1.94444E-6 -1.11111E-6 L -0.11806 -1.11111E-6 " pathEditMode="relative" rAng="0" ptsTypes="AA">
                                      <p:cBhvr>
                                        <p:cTn id="16" dur="1000" fill="hold"/>
                                        <p:tgtEl>
                                          <p:spTgt spid="19"/>
                                        </p:tgtEl>
                                        <p:attrNameLst>
                                          <p:attrName>ppt_x</p:attrName>
                                          <p:attrName>ppt_y</p:attrName>
                                        </p:attrNameLst>
                                      </p:cBhvr>
                                      <p:rCtr x="-590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3.61111E-6 1.85185E-6 L 0.56875 1.85185E-6 " pathEditMode="relative" rAng="0" ptsTypes="AA">
                                      <p:cBhvr>
                                        <p:cTn id="31" dur="2000" fill="hold"/>
                                        <p:tgtEl>
                                          <p:spTgt spid="26"/>
                                        </p:tgtEl>
                                        <p:attrNameLst>
                                          <p:attrName>ppt_x</p:attrName>
                                          <p:attrName>ppt_y</p:attrName>
                                        </p:attrNameLst>
                                      </p:cBhvr>
                                      <p:rCtr x="28438" y="0"/>
                                    </p:animMotion>
                                  </p:childTnLst>
                                </p:cTn>
                              </p:par>
                              <p:par>
                                <p:cTn id="32" presetID="63" presetClass="path" presetSubtype="0" accel="50000" decel="50000" fill="hold" nodeType="withEffect">
                                  <p:stCondLst>
                                    <p:cond delay="0"/>
                                  </p:stCondLst>
                                  <p:childTnLst>
                                    <p:animMotion origin="layout" path="M 2.22222E-6 1.85185E-6 L 0.57587 1.85185E-6 " pathEditMode="relative" rAng="0" ptsTypes="AA">
                                      <p:cBhvr>
                                        <p:cTn id="33" dur="2000" fill="hold"/>
                                        <p:tgtEl>
                                          <p:spTgt spid="25"/>
                                        </p:tgtEl>
                                        <p:attrNameLst>
                                          <p:attrName>ppt_x</p:attrName>
                                          <p:attrName>ppt_y</p:attrName>
                                        </p:attrNameLst>
                                      </p:cBhvr>
                                      <p:rCtr x="28785" y="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0" grpId="0"/>
      <p:bldP spid="21" grpId="0"/>
      <p:bldP spid="21" grpId="1"/>
      <p:bldP spid="22" grpId="0"/>
      <p:bldP spid="22" grpId="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1.7 Calculation: strategies within 10 – step 5:5</a:t>
            </a:r>
          </a:p>
        </p:txBody>
      </p:sp>
      <p:pic>
        <p:nvPicPr>
          <p:cNvPr id="23" name="Picture 22">
            <a:extLst>
              <a:ext uri="{FF2B5EF4-FFF2-40B4-BE49-F238E27FC236}">
                <a16:creationId xmlns:a16="http://schemas.microsoft.com/office/drawing/2014/main" id="{8E4E541A-9ACF-492C-9750-5C388AF11F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2634" y="3573016"/>
            <a:ext cx="7926735" cy="810664"/>
          </a:xfrm>
          <a:prstGeom prst="rect">
            <a:avLst/>
          </a:prstGeom>
        </p:spPr>
      </p:pic>
      <p:pic>
        <p:nvPicPr>
          <p:cNvPr id="24" name="Picture 23">
            <a:extLst>
              <a:ext uri="{FF2B5EF4-FFF2-40B4-BE49-F238E27FC236}">
                <a16:creationId xmlns:a16="http://schemas.microsoft.com/office/drawing/2014/main" id="{376DA8E3-BF99-41FA-B38D-2109F8ABB3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36160" y="2500068"/>
            <a:ext cx="1656184" cy="1080120"/>
          </a:xfrm>
          <a:prstGeom prst="rect">
            <a:avLst/>
          </a:prstGeom>
        </p:spPr>
      </p:pic>
      <p:sp>
        <p:nvSpPr>
          <p:cNvPr id="27" name="Freeform: Shape 26">
            <a:extLst>
              <a:ext uri="{FF2B5EF4-FFF2-40B4-BE49-F238E27FC236}">
                <a16:creationId xmlns:a16="http://schemas.microsoft.com/office/drawing/2014/main" id="{831317DB-E022-4B67-BE95-D05303C78E37}"/>
              </a:ext>
            </a:extLst>
          </p:cNvPr>
          <p:cNvSpPr/>
          <p:nvPr/>
        </p:nvSpPr>
        <p:spPr bwMode="auto">
          <a:xfrm>
            <a:off x="9111618" y="3291658"/>
            <a:ext cx="152735" cy="269478"/>
          </a:xfrm>
          <a:custGeom>
            <a:avLst/>
            <a:gdLst>
              <a:gd name="connsiteX0" fmla="*/ 10048 w 152735"/>
              <a:gd name="connsiteY0" fmla="*/ 34346 h 269478"/>
              <a:gd name="connsiteX1" fmla="*/ 6029 w 152735"/>
              <a:gd name="connsiteY1" fmla="*/ 56453 h 269478"/>
              <a:gd name="connsiteX2" fmla="*/ 4019 w 152735"/>
              <a:gd name="connsiteY2" fmla="*/ 66501 h 269478"/>
              <a:gd name="connsiteX3" fmla="*/ 0 w 152735"/>
              <a:gd name="connsiteY3" fmla="*/ 74540 h 269478"/>
              <a:gd name="connsiteX4" fmla="*/ 2009 w 152735"/>
              <a:gd name="connsiteY4" fmla="*/ 106695 h 269478"/>
              <a:gd name="connsiteX5" fmla="*/ 10048 w 152735"/>
              <a:gd name="connsiteY5" fmla="*/ 124782 h 269478"/>
              <a:gd name="connsiteX6" fmla="*/ 12058 w 152735"/>
              <a:gd name="connsiteY6" fmla="*/ 130811 h 269478"/>
              <a:gd name="connsiteX7" fmla="*/ 14067 w 152735"/>
              <a:gd name="connsiteY7" fmla="*/ 146888 h 269478"/>
              <a:gd name="connsiteX8" fmla="*/ 18087 w 152735"/>
              <a:gd name="connsiteY8" fmla="*/ 150907 h 269478"/>
              <a:gd name="connsiteX9" fmla="*/ 20096 w 152735"/>
              <a:gd name="connsiteY9" fmla="*/ 156936 h 269478"/>
              <a:gd name="connsiteX10" fmla="*/ 22106 w 152735"/>
              <a:gd name="connsiteY10" fmla="*/ 164975 h 269478"/>
              <a:gd name="connsiteX11" fmla="*/ 28135 w 152735"/>
              <a:gd name="connsiteY11" fmla="*/ 168994 h 269478"/>
              <a:gd name="connsiteX12" fmla="*/ 34164 w 152735"/>
              <a:gd name="connsiteY12" fmla="*/ 187081 h 269478"/>
              <a:gd name="connsiteX13" fmla="*/ 36174 w 152735"/>
              <a:gd name="connsiteY13" fmla="*/ 193110 h 269478"/>
              <a:gd name="connsiteX14" fmla="*/ 40193 w 152735"/>
              <a:gd name="connsiteY14" fmla="*/ 199139 h 269478"/>
              <a:gd name="connsiteX15" fmla="*/ 46222 w 152735"/>
              <a:gd name="connsiteY15" fmla="*/ 217226 h 269478"/>
              <a:gd name="connsiteX16" fmla="*/ 48232 w 152735"/>
              <a:gd name="connsiteY16" fmla="*/ 225265 h 269478"/>
              <a:gd name="connsiteX17" fmla="*/ 54261 w 152735"/>
              <a:gd name="connsiteY17" fmla="*/ 239333 h 269478"/>
              <a:gd name="connsiteX18" fmla="*/ 68329 w 152735"/>
              <a:gd name="connsiteY18" fmla="*/ 255410 h 269478"/>
              <a:gd name="connsiteX19" fmla="*/ 82396 w 152735"/>
              <a:gd name="connsiteY19" fmla="*/ 267468 h 269478"/>
              <a:gd name="connsiteX20" fmla="*/ 94454 w 152735"/>
              <a:gd name="connsiteY20" fmla="*/ 269478 h 269478"/>
              <a:gd name="connsiteX21" fmla="*/ 114551 w 152735"/>
              <a:gd name="connsiteY21" fmla="*/ 265458 h 269478"/>
              <a:gd name="connsiteX22" fmla="*/ 120580 w 152735"/>
              <a:gd name="connsiteY22" fmla="*/ 259429 h 269478"/>
              <a:gd name="connsiteX23" fmla="*/ 130628 w 152735"/>
              <a:gd name="connsiteY23" fmla="*/ 247371 h 269478"/>
              <a:gd name="connsiteX24" fmla="*/ 132638 w 152735"/>
              <a:gd name="connsiteY24" fmla="*/ 237323 h 269478"/>
              <a:gd name="connsiteX25" fmla="*/ 142686 w 152735"/>
              <a:gd name="connsiteY25" fmla="*/ 219236 h 269478"/>
              <a:gd name="connsiteX26" fmla="*/ 146706 w 152735"/>
              <a:gd name="connsiteY26" fmla="*/ 203159 h 269478"/>
              <a:gd name="connsiteX27" fmla="*/ 148715 w 152735"/>
              <a:gd name="connsiteY27" fmla="*/ 197130 h 269478"/>
              <a:gd name="connsiteX28" fmla="*/ 152735 w 152735"/>
              <a:gd name="connsiteY28" fmla="*/ 177033 h 269478"/>
              <a:gd name="connsiteX29" fmla="*/ 150725 w 152735"/>
              <a:gd name="connsiteY29" fmla="*/ 72530 h 269478"/>
              <a:gd name="connsiteX30" fmla="*/ 142686 w 152735"/>
              <a:gd name="connsiteY30" fmla="*/ 34346 h 269478"/>
              <a:gd name="connsiteX31" fmla="*/ 130628 w 152735"/>
              <a:gd name="connsiteY31" fmla="*/ 16259 h 269478"/>
              <a:gd name="connsiteX32" fmla="*/ 124599 w 152735"/>
              <a:gd name="connsiteY32" fmla="*/ 14250 h 269478"/>
              <a:gd name="connsiteX33" fmla="*/ 120580 w 152735"/>
              <a:gd name="connsiteY33" fmla="*/ 10230 h 269478"/>
              <a:gd name="connsiteX34" fmla="*/ 104503 w 152735"/>
              <a:gd name="connsiteY34" fmla="*/ 6211 h 269478"/>
              <a:gd name="connsiteX35" fmla="*/ 86416 w 152735"/>
              <a:gd name="connsiteY35" fmla="*/ 182 h 269478"/>
              <a:gd name="connsiteX36" fmla="*/ 10048 w 152735"/>
              <a:gd name="connsiteY36" fmla="*/ 34346 h 26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2735" h="269478">
                <a:moveTo>
                  <a:pt x="10048" y="34346"/>
                </a:moveTo>
                <a:cubicBezTo>
                  <a:pt x="-3350" y="43724"/>
                  <a:pt x="9817" y="39406"/>
                  <a:pt x="6029" y="56453"/>
                </a:cubicBezTo>
                <a:cubicBezTo>
                  <a:pt x="5288" y="59787"/>
                  <a:pt x="5099" y="63261"/>
                  <a:pt x="4019" y="66501"/>
                </a:cubicBezTo>
                <a:cubicBezTo>
                  <a:pt x="3072" y="69343"/>
                  <a:pt x="1340" y="71860"/>
                  <a:pt x="0" y="74540"/>
                </a:cubicBezTo>
                <a:cubicBezTo>
                  <a:pt x="670" y="85258"/>
                  <a:pt x="558" y="96054"/>
                  <a:pt x="2009" y="106695"/>
                </a:cubicBezTo>
                <a:cubicBezTo>
                  <a:pt x="3953" y="120949"/>
                  <a:pt x="5298" y="115282"/>
                  <a:pt x="10048" y="124782"/>
                </a:cubicBezTo>
                <a:cubicBezTo>
                  <a:pt x="10995" y="126677"/>
                  <a:pt x="11388" y="128801"/>
                  <a:pt x="12058" y="130811"/>
                </a:cubicBezTo>
                <a:cubicBezTo>
                  <a:pt x="12728" y="136170"/>
                  <a:pt x="12515" y="141715"/>
                  <a:pt x="14067" y="146888"/>
                </a:cubicBezTo>
                <a:cubicBezTo>
                  <a:pt x="14611" y="148703"/>
                  <a:pt x="17112" y="149282"/>
                  <a:pt x="18087" y="150907"/>
                </a:cubicBezTo>
                <a:cubicBezTo>
                  <a:pt x="19177" y="152723"/>
                  <a:pt x="19514" y="154899"/>
                  <a:pt x="20096" y="156936"/>
                </a:cubicBezTo>
                <a:cubicBezTo>
                  <a:pt x="20855" y="159592"/>
                  <a:pt x="20574" y="162677"/>
                  <a:pt x="22106" y="164975"/>
                </a:cubicBezTo>
                <a:cubicBezTo>
                  <a:pt x="23446" y="166985"/>
                  <a:pt x="26125" y="167654"/>
                  <a:pt x="28135" y="168994"/>
                </a:cubicBezTo>
                <a:lnTo>
                  <a:pt x="34164" y="187081"/>
                </a:lnTo>
                <a:cubicBezTo>
                  <a:pt x="34834" y="189091"/>
                  <a:pt x="34999" y="191347"/>
                  <a:pt x="36174" y="193110"/>
                </a:cubicBezTo>
                <a:lnTo>
                  <a:pt x="40193" y="199139"/>
                </a:lnTo>
                <a:cubicBezTo>
                  <a:pt x="45010" y="218404"/>
                  <a:pt x="38654" y="194523"/>
                  <a:pt x="46222" y="217226"/>
                </a:cubicBezTo>
                <a:cubicBezTo>
                  <a:pt x="47095" y="219846"/>
                  <a:pt x="47473" y="222609"/>
                  <a:pt x="48232" y="225265"/>
                </a:cubicBezTo>
                <a:cubicBezTo>
                  <a:pt x="49671" y="230301"/>
                  <a:pt x="51442" y="234823"/>
                  <a:pt x="54261" y="239333"/>
                </a:cubicBezTo>
                <a:cubicBezTo>
                  <a:pt x="58872" y="246711"/>
                  <a:pt x="62099" y="249180"/>
                  <a:pt x="68329" y="255410"/>
                </a:cubicBezTo>
                <a:cubicBezTo>
                  <a:pt x="71621" y="258702"/>
                  <a:pt x="78100" y="265750"/>
                  <a:pt x="82396" y="267468"/>
                </a:cubicBezTo>
                <a:cubicBezTo>
                  <a:pt x="86179" y="268981"/>
                  <a:pt x="90435" y="268808"/>
                  <a:pt x="94454" y="269478"/>
                </a:cubicBezTo>
                <a:cubicBezTo>
                  <a:pt x="101153" y="268138"/>
                  <a:pt x="108175" y="267911"/>
                  <a:pt x="114551" y="265458"/>
                </a:cubicBezTo>
                <a:cubicBezTo>
                  <a:pt x="117204" y="264438"/>
                  <a:pt x="118730" y="261587"/>
                  <a:pt x="120580" y="259429"/>
                </a:cubicBezTo>
                <a:cubicBezTo>
                  <a:pt x="134923" y="242697"/>
                  <a:pt x="120181" y="257821"/>
                  <a:pt x="130628" y="247371"/>
                </a:cubicBezTo>
                <a:cubicBezTo>
                  <a:pt x="131298" y="244022"/>
                  <a:pt x="131471" y="240533"/>
                  <a:pt x="132638" y="237323"/>
                </a:cubicBezTo>
                <a:cubicBezTo>
                  <a:pt x="140714" y="215114"/>
                  <a:pt x="135655" y="233299"/>
                  <a:pt x="142686" y="219236"/>
                </a:cubicBezTo>
                <a:cubicBezTo>
                  <a:pt x="144983" y="214642"/>
                  <a:pt x="145559" y="207747"/>
                  <a:pt x="146706" y="203159"/>
                </a:cubicBezTo>
                <a:cubicBezTo>
                  <a:pt x="147220" y="201104"/>
                  <a:pt x="148239" y="199194"/>
                  <a:pt x="148715" y="197130"/>
                </a:cubicBezTo>
                <a:cubicBezTo>
                  <a:pt x="150251" y="190473"/>
                  <a:pt x="151395" y="183732"/>
                  <a:pt x="152735" y="177033"/>
                </a:cubicBezTo>
                <a:cubicBezTo>
                  <a:pt x="152065" y="142199"/>
                  <a:pt x="151848" y="107353"/>
                  <a:pt x="150725" y="72530"/>
                </a:cubicBezTo>
                <a:cubicBezTo>
                  <a:pt x="150298" y="59307"/>
                  <a:pt x="148647" y="46269"/>
                  <a:pt x="142686" y="34346"/>
                </a:cubicBezTo>
                <a:cubicBezTo>
                  <a:pt x="141694" y="32361"/>
                  <a:pt x="135665" y="19281"/>
                  <a:pt x="130628" y="16259"/>
                </a:cubicBezTo>
                <a:cubicBezTo>
                  <a:pt x="128812" y="15169"/>
                  <a:pt x="126609" y="14920"/>
                  <a:pt x="124599" y="14250"/>
                </a:cubicBezTo>
                <a:cubicBezTo>
                  <a:pt x="123259" y="12910"/>
                  <a:pt x="122205" y="11205"/>
                  <a:pt x="120580" y="10230"/>
                </a:cubicBezTo>
                <a:cubicBezTo>
                  <a:pt x="117129" y="8159"/>
                  <a:pt x="107246" y="6995"/>
                  <a:pt x="104503" y="6211"/>
                </a:cubicBezTo>
                <a:cubicBezTo>
                  <a:pt x="98392" y="4465"/>
                  <a:pt x="92659" y="1371"/>
                  <a:pt x="86416" y="182"/>
                </a:cubicBezTo>
                <a:cubicBezTo>
                  <a:pt x="72359" y="-2496"/>
                  <a:pt x="23446" y="24968"/>
                  <a:pt x="10048" y="34346"/>
                </a:cubicBez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8" name="Picture 27">
            <a:extLst>
              <a:ext uri="{FF2B5EF4-FFF2-40B4-BE49-F238E27FC236}">
                <a16:creationId xmlns:a16="http://schemas.microsoft.com/office/drawing/2014/main" id="{E861269B-A398-42F2-90C2-0A5DC2F9B1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88144" y="2500068"/>
            <a:ext cx="1656184" cy="1080120"/>
          </a:xfrm>
          <a:prstGeom prst="rect">
            <a:avLst/>
          </a:prstGeom>
        </p:spPr>
      </p:pic>
      <p:pic>
        <p:nvPicPr>
          <p:cNvPr id="29" name="Picture 28">
            <a:extLst>
              <a:ext uri="{FF2B5EF4-FFF2-40B4-BE49-F238E27FC236}">
                <a16:creationId xmlns:a16="http://schemas.microsoft.com/office/drawing/2014/main" id="{3860DED1-0B03-41E2-AFD1-E17B289894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40160" y="2500068"/>
            <a:ext cx="1656184" cy="1080120"/>
          </a:xfrm>
          <a:prstGeom prst="rect">
            <a:avLst/>
          </a:prstGeom>
        </p:spPr>
      </p:pic>
      <p:pic>
        <p:nvPicPr>
          <p:cNvPr id="30" name="Picture 29">
            <a:extLst>
              <a:ext uri="{FF2B5EF4-FFF2-40B4-BE49-F238E27FC236}">
                <a16:creationId xmlns:a16="http://schemas.microsoft.com/office/drawing/2014/main" id="{F5C14733-676E-4A69-961E-EE601304AC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92160" y="2500068"/>
            <a:ext cx="1656184" cy="1080120"/>
          </a:xfrm>
          <a:prstGeom prst="rect">
            <a:avLst/>
          </a:prstGeom>
        </p:spPr>
      </p:pic>
    </p:spTree>
    <p:extLst>
      <p:ext uri="{BB962C8B-B14F-4D97-AF65-F5344CB8AC3E}">
        <p14:creationId xmlns:p14="http://schemas.microsoft.com/office/powerpoint/2010/main" val="86399206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5:5</a:t>
            </a:r>
          </a:p>
        </p:txBody>
      </p:sp>
      <p:sp>
        <p:nvSpPr>
          <p:cNvPr id="13" name="TextBox 12">
            <a:extLst>
              <a:ext uri="{FF2B5EF4-FFF2-40B4-BE49-F238E27FC236}">
                <a16:creationId xmlns:a16="http://schemas.microsoft.com/office/drawing/2014/main" id="{738B4E3C-2CE3-4832-B3C6-B5DAF195607B}"/>
              </a:ext>
            </a:extLst>
          </p:cNvPr>
          <p:cNvSpPr txBox="1"/>
          <p:nvPr/>
        </p:nvSpPr>
        <p:spPr bwMode="auto">
          <a:xfrm>
            <a:off x="6384032"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pic>
        <p:nvPicPr>
          <p:cNvPr id="17" name="Picture 16">
            <a:extLst>
              <a:ext uri="{FF2B5EF4-FFF2-40B4-BE49-F238E27FC236}">
                <a16:creationId xmlns:a16="http://schemas.microsoft.com/office/drawing/2014/main" id="{1E4DF8DF-CDA4-435D-8F26-56654380B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pic>
        <p:nvPicPr>
          <p:cNvPr id="18" name="Picture 17">
            <a:extLst>
              <a:ext uri="{FF2B5EF4-FFF2-40B4-BE49-F238E27FC236}">
                <a16:creationId xmlns:a16="http://schemas.microsoft.com/office/drawing/2014/main" id="{C3421E1F-03A2-456E-9078-87DFC6FBD5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7200" y="4507201"/>
            <a:ext cx="576062" cy="648073"/>
          </a:xfrm>
          <a:prstGeom prst="rect">
            <a:avLst/>
          </a:prstGeom>
        </p:spPr>
      </p:pic>
      <p:pic>
        <p:nvPicPr>
          <p:cNvPr id="19" name="Picture 18">
            <a:extLst>
              <a:ext uri="{FF2B5EF4-FFF2-40B4-BE49-F238E27FC236}">
                <a16:creationId xmlns:a16="http://schemas.microsoft.com/office/drawing/2014/main" id="{E4806198-A14B-4138-9B15-3278DA7CB2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0" y="4509120"/>
            <a:ext cx="648072" cy="648072"/>
          </a:xfrm>
          <a:prstGeom prst="rect">
            <a:avLst/>
          </a:prstGeom>
        </p:spPr>
      </p:pic>
      <p:pic>
        <p:nvPicPr>
          <p:cNvPr id="20" name="Picture 19">
            <a:extLst>
              <a:ext uri="{FF2B5EF4-FFF2-40B4-BE49-F238E27FC236}">
                <a16:creationId xmlns:a16="http://schemas.microsoft.com/office/drawing/2014/main" id="{181D558D-B430-4D5D-901B-35E9EC7CD6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9200" y="3790880"/>
            <a:ext cx="648072" cy="648072"/>
          </a:xfrm>
          <a:prstGeom prst="rect">
            <a:avLst/>
          </a:prstGeom>
        </p:spPr>
      </p:pic>
      <p:sp>
        <p:nvSpPr>
          <p:cNvPr id="21" name="Rectangle 20">
            <a:extLst>
              <a:ext uri="{FF2B5EF4-FFF2-40B4-BE49-F238E27FC236}">
                <a16:creationId xmlns:a16="http://schemas.microsoft.com/office/drawing/2014/main" id="{E41C6123-499D-4A18-8AB5-93A2A0AF28FF}"/>
              </a:ext>
            </a:extLst>
          </p:cNvPr>
          <p:cNvSpPr/>
          <p:nvPr/>
        </p:nvSpPr>
        <p:spPr bwMode="auto">
          <a:xfrm>
            <a:off x="5378204"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2" name="Picture 21">
            <a:extLst>
              <a:ext uri="{FF2B5EF4-FFF2-40B4-BE49-F238E27FC236}">
                <a16:creationId xmlns:a16="http://schemas.microsoft.com/office/drawing/2014/main" id="{C7A32191-8005-4507-BD3F-926FF5B948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3600" y="4507201"/>
            <a:ext cx="576062" cy="648073"/>
          </a:xfrm>
          <a:prstGeom prst="rect">
            <a:avLst/>
          </a:prstGeom>
        </p:spPr>
      </p:pic>
      <p:pic>
        <p:nvPicPr>
          <p:cNvPr id="23" name="Picture 22">
            <a:extLst>
              <a:ext uri="{FF2B5EF4-FFF2-40B4-BE49-F238E27FC236}">
                <a16:creationId xmlns:a16="http://schemas.microsoft.com/office/drawing/2014/main" id="{DE1BB409-3A58-49B0-B2D3-34981CE4ED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4509120"/>
            <a:ext cx="648072" cy="648072"/>
          </a:xfrm>
          <a:prstGeom prst="rect">
            <a:avLst/>
          </a:prstGeom>
        </p:spPr>
      </p:pic>
      <p:pic>
        <p:nvPicPr>
          <p:cNvPr id="25" name="Picture 24">
            <a:extLst>
              <a:ext uri="{FF2B5EF4-FFF2-40B4-BE49-F238E27FC236}">
                <a16:creationId xmlns:a16="http://schemas.microsoft.com/office/drawing/2014/main" id="{A8E84015-E0A9-484A-A7B1-6D4BA10AE6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5600" y="3790880"/>
            <a:ext cx="648072" cy="648072"/>
          </a:xfrm>
          <a:prstGeom prst="rect">
            <a:avLst/>
          </a:prstGeom>
        </p:spPr>
      </p:pic>
      <p:sp>
        <p:nvSpPr>
          <p:cNvPr id="26" name="TextBox 25">
            <a:extLst>
              <a:ext uri="{FF2B5EF4-FFF2-40B4-BE49-F238E27FC236}">
                <a16:creationId xmlns:a16="http://schemas.microsoft.com/office/drawing/2014/main" id="{CE815F5D-390A-40CD-82AD-CB0B001FD9FB}"/>
              </a:ext>
            </a:extLst>
          </p:cNvPr>
          <p:cNvSpPr txBox="1"/>
          <p:nvPr/>
        </p:nvSpPr>
        <p:spPr bwMode="auto">
          <a:xfrm>
            <a:off x="5231904" y="5589241"/>
            <a:ext cx="626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27" name="TextBox 26">
            <a:extLst>
              <a:ext uri="{FF2B5EF4-FFF2-40B4-BE49-F238E27FC236}">
                <a16:creationId xmlns:a16="http://schemas.microsoft.com/office/drawing/2014/main" id="{4E56C964-0BAC-422E-8164-3A7482E03281}"/>
              </a:ext>
            </a:extLst>
          </p:cNvPr>
          <p:cNvSpPr txBox="1"/>
          <p:nvPr/>
        </p:nvSpPr>
        <p:spPr bwMode="auto">
          <a:xfrm>
            <a:off x="5483896" y="5589241"/>
            <a:ext cx="8196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a:rPr>
              <a:t>−</a:t>
            </a:r>
            <a:r>
              <a:rPr lang="en-GB" sz="2400" dirty="0">
                <a:solidFill>
                  <a:srgbClr val="000000"/>
                </a:solidFill>
                <a:latin typeface="Myriad Pro Semibold" charset="0"/>
                <a:ea typeface="Myriad Pro Semibold" charset="0"/>
                <a:cs typeface="Myriad Pro Semibold" charset="0"/>
              </a:rPr>
              <a:t> 2</a:t>
            </a:r>
          </a:p>
        </p:txBody>
      </p:sp>
      <p:sp>
        <p:nvSpPr>
          <p:cNvPr id="28" name="TextBox 27">
            <a:extLst>
              <a:ext uri="{FF2B5EF4-FFF2-40B4-BE49-F238E27FC236}">
                <a16:creationId xmlns:a16="http://schemas.microsoft.com/office/drawing/2014/main" id="{FC0FDEB6-43D3-47A2-8192-2A51BC8E10FE}"/>
              </a:ext>
            </a:extLst>
          </p:cNvPr>
          <p:cNvSpPr txBox="1"/>
          <p:nvPr/>
        </p:nvSpPr>
        <p:spPr bwMode="auto">
          <a:xfrm>
            <a:off x="6131992"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29" name="Picture 28">
            <a:extLst>
              <a:ext uri="{FF2B5EF4-FFF2-40B4-BE49-F238E27FC236}">
                <a16:creationId xmlns:a16="http://schemas.microsoft.com/office/drawing/2014/main" id="{275B930B-4AD9-42F6-83AD-88A6153ED2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3030404"/>
            <a:ext cx="648072" cy="648072"/>
          </a:xfrm>
          <a:prstGeom prst="rect">
            <a:avLst/>
          </a:prstGeom>
        </p:spPr>
      </p:pic>
      <p:pic>
        <p:nvPicPr>
          <p:cNvPr id="30" name="Picture 29">
            <a:extLst>
              <a:ext uri="{FF2B5EF4-FFF2-40B4-BE49-F238E27FC236}">
                <a16:creationId xmlns:a16="http://schemas.microsoft.com/office/drawing/2014/main" id="{E141E6E1-CBF8-4C5E-89AA-01F42D7E5E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0" y="3051522"/>
            <a:ext cx="648072" cy="648072"/>
          </a:xfrm>
          <a:prstGeom prst="rect">
            <a:avLst/>
          </a:prstGeom>
        </p:spPr>
      </p:pic>
      <p:pic>
        <p:nvPicPr>
          <p:cNvPr id="31" name="Picture 30">
            <a:extLst>
              <a:ext uri="{FF2B5EF4-FFF2-40B4-BE49-F238E27FC236}">
                <a16:creationId xmlns:a16="http://schemas.microsoft.com/office/drawing/2014/main" id="{78922593-2A8A-4905-8186-82C29744C3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2304000"/>
            <a:ext cx="648072" cy="648072"/>
          </a:xfrm>
          <a:prstGeom prst="rect">
            <a:avLst/>
          </a:prstGeom>
        </p:spPr>
      </p:pic>
      <p:pic>
        <p:nvPicPr>
          <p:cNvPr id="32" name="Picture 31">
            <a:extLst>
              <a:ext uri="{FF2B5EF4-FFF2-40B4-BE49-F238E27FC236}">
                <a16:creationId xmlns:a16="http://schemas.microsoft.com/office/drawing/2014/main" id="{7C7666B9-8433-4451-B35B-05C68502F2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0" y="2325647"/>
            <a:ext cx="648072" cy="648072"/>
          </a:xfrm>
          <a:prstGeom prst="rect">
            <a:avLst/>
          </a:prstGeom>
        </p:spPr>
      </p:pic>
      <p:pic>
        <p:nvPicPr>
          <p:cNvPr id="33" name="Picture 32">
            <a:extLst>
              <a:ext uri="{FF2B5EF4-FFF2-40B4-BE49-F238E27FC236}">
                <a16:creationId xmlns:a16="http://schemas.microsoft.com/office/drawing/2014/main" id="{9D02A7A4-9ECA-47A4-AEA8-C5B58B6D57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1578125"/>
            <a:ext cx="648072" cy="648072"/>
          </a:xfrm>
          <a:prstGeom prst="rect">
            <a:avLst/>
          </a:prstGeom>
        </p:spPr>
      </p:pic>
    </p:spTree>
    <p:extLst>
      <p:ext uri="{BB962C8B-B14F-4D97-AF65-F5344CB8AC3E}">
        <p14:creationId xmlns:p14="http://schemas.microsoft.com/office/powerpoint/2010/main" val="35262849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xit" presetSubtype="0" fill="hold"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4.44444E-6 1.85185E-6 L 0.59184 1.85185E-6 " pathEditMode="relative" rAng="0" ptsTypes="AA">
                                      <p:cBhvr>
                                        <p:cTn id="17" dur="2000" fill="hold"/>
                                        <p:tgtEl>
                                          <p:spTgt spid="18"/>
                                        </p:tgtEl>
                                        <p:attrNameLst>
                                          <p:attrName>ppt_x</p:attrName>
                                          <p:attrName>ppt_y</p:attrName>
                                        </p:attrNameLst>
                                      </p:cBhvr>
                                      <p:rCtr x="29583" y="0"/>
                                    </p:animMotion>
                                  </p:childTnLst>
                                </p:cTn>
                              </p:par>
                              <p:par>
                                <p:cTn id="18" presetID="63" presetClass="path" presetSubtype="0" accel="50000" decel="50000" fill="hold" nodeType="withEffect">
                                  <p:stCondLst>
                                    <p:cond delay="0"/>
                                  </p:stCondLst>
                                  <p:childTnLst>
                                    <p:animMotion origin="layout" path="M 2.22222E-6 1.85185E-6 L 0.58437 1.85185E-6 " pathEditMode="relative" rAng="0" ptsTypes="AA">
                                      <p:cBhvr>
                                        <p:cTn id="19" dur="2000" fill="hold"/>
                                        <p:tgtEl>
                                          <p:spTgt spid="22"/>
                                        </p:tgtEl>
                                        <p:attrNameLst>
                                          <p:attrName>ppt_x</p:attrName>
                                          <p:attrName>ppt_y</p:attrName>
                                        </p:attrNameLst>
                                      </p:cBhvr>
                                      <p:rCtr x="29219" y="0"/>
                                    </p:animMotion>
                                  </p:childTnLst>
                                </p:cTn>
                              </p:par>
                            </p:childTnLst>
                          </p:cTn>
                        </p:par>
                        <p:par>
                          <p:cTn id="20" fill="hold">
                            <p:stCondLst>
                              <p:cond delay="2000"/>
                            </p:stCondLst>
                            <p:childTnLst>
                              <p:par>
                                <p:cTn id="21" presetID="42" presetClass="path" presetSubtype="0" accel="50000" decel="50000" fill="hold" nodeType="afterEffect">
                                  <p:stCondLst>
                                    <p:cond delay="0"/>
                                  </p:stCondLst>
                                  <p:childTnLst>
                                    <p:animMotion origin="layout" path="M -3.05556E-6 -4.81481E-6 L -3.05556E-6 0.10579 " pathEditMode="relative" rAng="0" ptsTypes="AA">
                                      <p:cBhvr>
                                        <p:cTn id="22" dur="1000" fill="hold"/>
                                        <p:tgtEl>
                                          <p:spTgt spid="33"/>
                                        </p:tgtEl>
                                        <p:attrNameLst>
                                          <p:attrName>ppt_x</p:attrName>
                                          <p:attrName>ppt_y</p:attrName>
                                        </p:attrNameLst>
                                      </p:cBhvr>
                                      <p:rCtr x="0" y="5347"/>
                                    </p:animMotion>
                                  </p:childTnLst>
                                </p:cTn>
                              </p:par>
                              <p:par>
                                <p:cTn id="23" presetID="42" presetClass="path" presetSubtype="0" accel="50000" decel="50000" fill="hold" nodeType="withEffect">
                                  <p:stCondLst>
                                    <p:cond delay="0"/>
                                  </p:stCondLst>
                                  <p:childTnLst>
                                    <p:animMotion origin="layout" path="M -3.05556E-6 -1.85185E-6 L -3.05556E-6 0.10602 " pathEditMode="relative" rAng="0" ptsTypes="AA">
                                      <p:cBhvr>
                                        <p:cTn id="24" dur="1000" fill="hold"/>
                                        <p:tgtEl>
                                          <p:spTgt spid="31"/>
                                        </p:tgtEl>
                                        <p:attrNameLst>
                                          <p:attrName>ppt_x</p:attrName>
                                          <p:attrName>ppt_y</p:attrName>
                                        </p:attrNameLst>
                                      </p:cBhvr>
                                      <p:rCtr x="0" y="5301"/>
                                    </p:animMotion>
                                  </p:childTnLst>
                                </p:cTn>
                              </p:par>
                              <p:par>
                                <p:cTn id="25" presetID="42" presetClass="path" presetSubtype="0" accel="50000" decel="50000" fill="hold" nodeType="withEffect">
                                  <p:stCondLst>
                                    <p:cond delay="0"/>
                                  </p:stCondLst>
                                  <p:childTnLst>
                                    <p:animMotion origin="layout" path="M 2.77778E-7 -2.59259E-6 L 2.77778E-7 0.10579 " pathEditMode="relative" rAng="0" ptsTypes="AA">
                                      <p:cBhvr>
                                        <p:cTn id="26" dur="1000" fill="hold"/>
                                        <p:tgtEl>
                                          <p:spTgt spid="32"/>
                                        </p:tgtEl>
                                        <p:attrNameLst>
                                          <p:attrName>ppt_x</p:attrName>
                                          <p:attrName>ppt_y</p:attrName>
                                        </p:attrNameLst>
                                      </p:cBhvr>
                                      <p:rCtr x="0" y="5278"/>
                                    </p:animMotion>
                                  </p:childTnLst>
                                </p:cTn>
                              </p:par>
                              <p:par>
                                <p:cTn id="27" presetID="42" presetClass="path" presetSubtype="0" accel="50000" decel="50000" fill="hold" nodeType="withEffect">
                                  <p:stCondLst>
                                    <p:cond delay="0"/>
                                  </p:stCondLst>
                                  <p:childTnLst>
                                    <p:animMotion origin="layout" path="M -3.05556E-6 -3.7037E-7 L -3.05556E-6 0.11088 " pathEditMode="relative" rAng="0" ptsTypes="AA">
                                      <p:cBhvr>
                                        <p:cTn id="28" dur="1000" fill="hold"/>
                                        <p:tgtEl>
                                          <p:spTgt spid="29"/>
                                        </p:tgtEl>
                                        <p:attrNameLst>
                                          <p:attrName>ppt_x</p:attrName>
                                          <p:attrName>ppt_y</p:attrName>
                                        </p:attrNameLst>
                                      </p:cBhvr>
                                      <p:rCtr x="0" y="5532"/>
                                    </p:animMotion>
                                  </p:childTnLst>
                                </p:cTn>
                              </p:par>
                              <p:par>
                                <p:cTn id="29" presetID="42" presetClass="path" presetSubtype="0" accel="50000" decel="50000" fill="hold" nodeType="withEffect">
                                  <p:stCondLst>
                                    <p:cond delay="0"/>
                                  </p:stCondLst>
                                  <p:childTnLst>
                                    <p:animMotion origin="layout" path="M 2.77778E-7 3.7037E-7 L 2.77778E-7 0.10787 " pathEditMode="relative" rAng="0" ptsTypes="AA">
                                      <p:cBhvr>
                                        <p:cTn id="30" dur="1000" fill="hold"/>
                                        <p:tgtEl>
                                          <p:spTgt spid="30"/>
                                        </p:tgtEl>
                                        <p:attrNameLst>
                                          <p:attrName>ppt_x</p:attrName>
                                          <p:attrName>ppt_y</p:attrName>
                                        </p:attrNameLst>
                                      </p:cBhvr>
                                      <p:rCtr x="0" y="5394"/>
                                    </p:animMotion>
                                  </p:childTnLst>
                                </p:cTn>
                              </p:par>
                              <p:par>
                                <p:cTn id="31" presetID="42" presetClass="path" presetSubtype="0" accel="50000" decel="50000" fill="hold" nodeType="withEffect">
                                  <p:stCondLst>
                                    <p:cond delay="0"/>
                                  </p:stCondLst>
                                  <p:childTnLst>
                                    <p:animMotion origin="layout" path="M 2.5E-6 1.11022E-16 L -0.00122 0.1044 " pathEditMode="relative" rAng="0" ptsTypes="AA">
                                      <p:cBhvr>
                                        <p:cTn id="32" dur="1000" fill="hold"/>
                                        <p:tgtEl>
                                          <p:spTgt spid="25"/>
                                        </p:tgtEl>
                                        <p:attrNameLst>
                                          <p:attrName>ppt_x</p:attrName>
                                          <p:attrName>ppt_y</p:attrName>
                                        </p:attrNameLst>
                                      </p:cBhvr>
                                      <p:rCtr x="-69" y="5208"/>
                                    </p:animMotion>
                                  </p:childTnLst>
                                </p:cTn>
                              </p:par>
                              <p:par>
                                <p:cTn id="33" presetID="42" presetClass="path" presetSubtype="0" accel="50000" decel="50000" fill="hold" nodeType="withEffect">
                                  <p:stCondLst>
                                    <p:cond delay="0"/>
                                  </p:stCondLst>
                                  <p:childTnLst>
                                    <p:animMotion origin="layout" path="M -4.16667E-6 1.11022E-16 L -0.00121 0.1044 " pathEditMode="relative" rAng="0" ptsTypes="AA">
                                      <p:cBhvr>
                                        <p:cTn id="34" dur="1000" fill="hold"/>
                                        <p:tgtEl>
                                          <p:spTgt spid="20"/>
                                        </p:tgtEl>
                                        <p:attrNameLst>
                                          <p:attrName>ppt_x</p:attrName>
                                          <p:attrName>ppt_y</p:attrName>
                                        </p:attrNameLst>
                                      </p:cBhvr>
                                      <p:rCtr x="-69" y="5208"/>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2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5:5</a:t>
            </a:r>
          </a:p>
        </p:txBody>
      </p:sp>
      <p:sp>
        <p:nvSpPr>
          <p:cNvPr id="13" name="TextBox 12">
            <a:extLst>
              <a:ext uri="{FF2B5EF4-FFF2-40B4-BE49-F238E27FC236}">
                <a16:creationId xmlns:a16="http://schemas.microsoft.com/office/drawing/2014/main" id="{738B4E3C-2CE3-4832-B3C6-B5DAF195607B}"/>
              </a:ext>
            </a:extLst>
          </p:cNvPr>
          <p:cNvSpPr txBox="1"/>
          <p:nvPr/>
        </p:nvSpPr>
        <p:spPr bwMode="auto">
          <a:xfrm>
            <a:off x="6384032"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pic>
        <p:nvPicPr>
          <p:cNvPr id="17" name="Picture 16">
            <a:extLst>
              <a:ext uri="{FF2B5EF4-FFF2-40B4-BE49-F238E27FC236}">
                <a16:creationId xmlns:a16="http://schemas.microsoft.com/office/drawing/2014/main" id="{1E4DF8DF-CDA4-435D-8F26-56654380B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pic>
        <p:nvPicPr>
          <p:cNvPr id="18" name="Picture 17">
            <a:extLst>
              <a:ext uri="{FF2B5EF4-FFF2-40B4-BE49-F238E27FC236}">
                <a16:creationId xmlns:a16="http://schemas.microsoft.com/office/drawing/2014/main" id="{C3421E1F-03A2-456E-9078-87DFC6FBD5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7200" y="4507202"/>
            <a:ext cx="576062" cy="648073"/>
          </a:xfrm>
          <a:prstGeom prst="rect">
            <a:avLst/>
          </a:prstGeom>
        </p:spPr>
      </p:pic>
      <p:pic>
        <p:nvPicPr>
          <p:cNvPr id="19" name="Picture 18">
            <a:extLst>
              <a:ext uri="{FF2B5EF4-FFF2-40B4-BE49-F238E27FC236}">
                <a16:creationId xmlns:a16="http://schemas.microsoft.com/office/drawing/2014/main" id="{E4806198-A14B-4138-9B15-3278DA7CB2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0" y="4509120"/>
            <a:ext cx="648072" cy="648072"/>
          </a:xfrm>
          <a:prstGeom prst="rect">
            <a:avLst/>
          </a:prstGeom>
        </p:spPr>
      </p:pic>
      <p:pic>
        <p:nvPicPr>
          <p:cNvPr id="20" name="Picture 19">
            <a:extLst>
              <a:ext uri="{FF2B5EF4-FFF2-40B4-BE49-F238E27FC236}">
                <a16:creationId xmlns:a16="http://schemas.microsoft.com/office/drawing/2014/main" id="{181D558D-B430-4D5D-901B-35E9EC7CD6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9200" y="3790880"/>
            <a:ext cx="648072" cy="648072"/>
          </a:xfrm>
          <a:prstGeom prst="rect">
            <a:avLst/>
          </a:prstGeom>
        </p:spPr>
      </p:pic>
      <p:sp>
        <p:nvSpPr>
          <p:cNvPr id="21" name="Rectangle 20">
            <a:extLst>
              <a:ext uri="{FF2B5EF4-FFF2-40B4-BE49-F238E27FC236}">
                <a16:creationId xmlns:a16="http://schemas.microsoft.com/office/drawing/2014/main" id="{E41C6123-499D-4A18-8AB5-93A2A0AF28FF}"/>
              </a:ext>
            </a:extLst>
          </p:cNvPr>
          <p:cNvSpPr/>
          <p:nvPr/>
        </p:nvSpPr>
        <p:spPr bwMode="auto">
          <a:xfrm>
            <a:off x="5378204"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2" name="Picture 21">
            <a:extLst>
              <a:ext uri="{FF2B5EF4-FFF2-40B4-BE49-F238E27FC236}">
                <a16:creationId xmlns:a16="http://schemas.microsoft.com/office/drawing/2014/main" id="{C7A32191-8005-4507-BD3F-926FF5B948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3600" y="4507201"/>
            <a:ext cx="576062" cy="648073"/>
          </a:xfrm>
          <a:prstGeom prst="rect">
            <a:avLst/>
          </a:prstGeom>
        </p:spPr>
      </p:pic>
      <p:pic>
        <p:nvPicPr>
          <p:cNvPr id="23" name="Picture 22">
            <a:extLst>
              <a:ext uri="{FF2B5EF4-FFF2-40B4-BE49-F238E27FC236}">
                <a16:creationId xmlns:a16="http://schemas.microsoft.com/office/drawing/2014/main" id="{DE1BB409-3A58-49B0-B2D3-34981CE4ED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4509120"/>
            <a:ext cx="648072" cy="648072"/>
          </a:xfrm>
          <a:prstGeom prst="rect">
            <a:avLst/>
          </a:prstGeom>
        </p:spPr>
      </p:pic>
      <p:pic>
        <p:nvPicPr>
          <p:cNvPr id="25" name="Picture 24">
            <a:extLst>
              <a:ext uri="{FF2B5EF4-FFF2-40B4-BE49-F238E27FC236}">
                <a16:creationId xmlns:a16="http://schemas.microsoft.com/office/drawing/2014/main" id="{A8E84015-E0A9-484A-A7B1-6D4BA10AE6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5600" y="3790880"/>
            <a:ext cx="648072" cy="648072"/>
          </a:xfrm>
          <a:prstGeom prst="rect">
            <a:avLst/>
          </a:prstGeom>
        </p:spPr>
      </p:pic>
      <p:sp>
        <p:nvSpPr>
          <p:cNvPr id="26" name="TextBox 25">
            <a:extLst>
              <a:ext uri="{FF2B5EF4-FFF2-40B4-BE49-F238E27FC236}">
                <a16:creationId xmlns:a16="http://schemas.microsoft.com/office/drawing/2014/main" id="{CE815F5D-390A-40CD-82AD-CB0B001FD9FB}"/>
              </a:ext>
            </a:extLst>
          </p:cNvPr>
          <p:cNvSpPr txBox="1"/>
          <p:nvPr/>
        </p:nvSpPr>
        <p:spPr bwMode="auto">
          <a:xfrm>
            <a:off x="5231904" y="5589241"/>
            <a:ext cx="626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27" name="TextBox 26">
            <a:extLst>
              <a:ext uri="{FF2B5EF4-FFF2-40B4-BE49-F238E27FC236}">
                <a16:creationId xmlns:a16="http://schemas.microsoft.com/office/drawing/2014/main" id="{4E56C964-0BAC-422E-8164-3A7482E03281}"/>
              </a:ext>
            </a:extLst>
          </p:cNvPr>
          <p:cNvSpPr txBox="1"/>
          <p:nvPr/>
        </p:nvSpPr>
        <p:spPr bwMode="auto">
          <a:xfrm>
            <a:off x="5483896" y="5589241"/>
            <a:ext cx="8196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a:rPr>
              <a:t>−</a:t>
            </a:r>
            <a:r>
              <a:rPr lang="en-GB" sz="2400" dirty="0">
                <a:solidFill>
                  <a:srgbClr val="000000"/>
                </a:solidFill>
                <a:latin typeface="Myriad Pro Semibold" charset="0"/>
                <a:ea typeface="Myriad Pro Semibold" charset="0"/>
                <a:cs typeface="Myriad Pro Semibold" charset="0"/>
              </a:rPr>
              <a:t> 2</a:t>
            </a:r>
          </a:p>
        </p:txBody>
      </p:sp>
      <p:sp>
        <p:nvSpPr>
          <p:cNvPr id="28" name="TextBox 27">
            <a:extLst>
              <a:ext uri="{FF2B5EF4-FFF2-40B4-BE49-F238E27FC236}">
                <a16:creationId xmlns:a16="http://schemas.microsoft.com/office/drawing/2014/main" id="{FC0FDEB6-43D3-47A2-8192-2A51BC8E10FE}"/>
              </a:ext>
            </a:extLst>
          </p:cNvPr>
          <p:cNvSpPr txBox="1"/>
          <p:nvPr/>
        </p:nvSpPr>
        <p:spPr bwMode="auto">
          <a:xfrm>
            <a:off x="6131992"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29" name="Picture 28">
            <a:extLst>
              <a:ext uri="{FF2B5EF4-FFF2-40B4-BE49-F238E27FC236}">
                <a16:creationId xmlns:a16="http://schemas.microsoft.com/office/drawing/2014/main" id="{275B930B-4AD9-42F6-83AD-88A6153ED2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3030404"/>
            <a:ext cx="648072" cy="648072"/>
          </a:xfrm>
          <a:prstGeom prst="rect">
            <a:avLst/>
          </a:prstGeom>
        </p:spPr>
      </p:pic>
      <p:pic>
        <p:nvPicPr>
          <p:cNvPr id="30" name="Picture 29">
            <a:extLst>
              <a:ext uri="{FF2B5EF4-FFF2-40B4-BE49-F238E27FC236}">
                <a16:creationId xmlns:a16="http://schemas.microsoft.com/office/drawing/2014/main" id="{E141E6E1-CBF8-4C5E-89AA-01F42D7E5E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0" y="3051522"/>
            <a:ext cx="648072" cy="648072"/>
          </a:xfrm>
          <a:prstGeom prst="rect">
            <a:avLst/>
          </a:prstGeom>
        </p:spPr>
      </p:pic>
      <p:pic>
        <p:nvPicPr>
          <p:cNvPr id="31" name="Picture 30">
            <a:extLst>
              <a:ext uri="{FF2B5EF4-FFF2-40B4-BE49-F238E27FC236}">
                <a16:creationId xmlns:a16="http://schemas.microsoft.com/office/drawing/2014/main" id="{78922593-2A8A-4905-8186-82C29744C3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2304000"/>
            <a:ext cx="648072" cy="648072"/>
          </a:xfrm>
          <a:prstGeom prst="rect">
            <a:avLst/>
          </a:prstGeom>
        </p:spPr>
      </p:pic>
      <p:sp>
        <p:nvSpPr>
          <p:cNvPr id="24" name="TextBox 23">
            <a:extLst>
              <a:ext uri="{FF2B5EF4-FFF2-40B4-BE49-F238E27FC236}">
                <a16:creationId xmlns:a16="http://schemas.microsoft.com/office/drawing/2014/main" id="{9BD5D953-7AD3-4DF8-8B79-386770062A58}"/>
              </a:ext>
            </a:extLst>
          </p:cNvPr>
          <p:cNvSpPr txBox="1"/>
          <p:nvPr/>
        </p:nvSpPr>
        <p:spPr bwMode="auto">
          <a:xfrm>
            <a:off x="6384032" y="5589240"/>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92083929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2.22222E-6 -1.11111E-6 L -0.10955 -1.11111E-6 " pathEditMode="relative" rAng="0" ptsTypes="AA">
                                      <p:cBhvr>
                                        <p:cTn id="16" dur="1000" fill="hold"/>
                                        <p:tgtEl>
                                          <p:spTgt spid="13"/>
                                        </p:tgtEl>
                                        <p:attrNameLst>
                                          <p:attrName>ppt_x</p:attrName>
                                          <p:attrName>ppt_y</p:attrName>
                                        </p:attrNameLst>
                                      </p:cBhvr>
                                      <p:rCtr x="-5486"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4.44444E-6 1.85185E-6 L 0.58386 1.85185E-6 " pathEditMode="relative" rAng="0" ptsTypes="AA">
                                      <p:cBhvr>
                                        <p:cTn id="37" dur="2000" fill="hold"/>
                                        <p:tgtEl>
                                          <p:spTgt spid="18"/>
                                        </p:tgtEl>
                                        <p:attrNameLst>
                                          <p:attrName>ppt_x</p:attrName>
                                          <p:attrName>ppt_y</p:attrName>
                                        </p:attrNameLst>
                                      </p:cBhvr>
                                      <p:rCtr x="29184" y="0"/>
                                    </p:animMotion>
                                  </p:childTnLst>
                                </p:cTn>
                              </p:par>
                              <p:par>
                                <p:cTn id="38" presetID="63" presetClass="path" presetSubtype="0" accel="50000" decel="50000" fill="hold" nodeType="withEffect">
                                  <p:stCondLst>
                                    <p:cond delay="0"/>
                                  </p:stCondLst>
                                  <p:childTnLst>
                                    <p:animMotion origin="layout" path="M 2.22222E-6 1.85185E-6 L 0.58437 1.85185E-6 " pathEditMode="relative" rAng="0" ptsTypes="AA">
                                      <p:cBhvr>
                                        <p:cTn id="39" dur="2000" fill="hold"/>
                                        <p:tgtEl>
                                          <p:spTgt spid="22"/>
                                        </p:tgtEl>
                                        <p:attrNameLst>
                                          <p:attrName>ppt_x</p:attrName>
                                          <p:attrName>ppt_y</p:attrName>
                                        </p:attrNameLst>
                                      </p:cBhvr>
                                      <p:rCtr x="29219" y="0"/>
                                    </p:animMotion>
                                  </p:childTnLst>
                                </p:cTn>
                              </p:par>
                            </p:childTnLst>
                          </p:cTn>
                        </p:par>
                        <p:par>
                          <p:cTn id="40" fill="hold">
                            <p:stCondLst>
                              <p:cond delay="2000"/>
                            </p:stCondLst>
                            <p:childTnLst>
                              <p:par>
                                <p:cTn id="41" presetID="42" presetClass="path" presetSubtype="0" accel="50000" decel="50000" fill="hold" nodeType="afterEffect">
                                  <p:stCondLst>
                                    <p:cond delay="0"/>
                                  </p:stCondLst>
                                  <p:childTnLst>
                                    <p:animMotion origin="layout" path="M 2.5E-6 1.11022E-16 L -0.00122 0.1044 " pathEditMode="relative" rAng="0" ptsTypes="AA">
                                      <p:cBhvr>
                                        <p:cTn id="42" dur="1000" fill="hold"/>
                                        <p:tgtEl>
                                          <p:spTgt spid="25"/>
                                        </p:tgtEl>
                                        <p:attrNameLst>
                                          <p:attrName>ppt_x</p:attrName>
                                          <p:attrName>ppt_y</p:attrName>
                                        </p:attrNameLst>
                                      </p:cBhvr>
                                      <p:rCtr x="-69" y="5208"/>
                                    </p:animMotion>
                                  </p:childTnLst>
                                </p:cTn>
                              </p:par>
                              <p:par>
                                <p:cTn id="43" presetID="42" presetClass="path" presetSubtype="0" accel="50000" decel="50000" fill="hold" nodeType="withEffect">
                                  <p:stCondLst>
                                    <p:cond delay="0"/>
                                  </p:stCondLst>
                                  <p:childTnLst>
                                    <p:animMotion origin="layout" path="M -4.16667E-6 1.11022E-16 L -0.00121 0.1044 " pathEditMode="relative" rAng="0" ptsTypes="AA">
                                      <p:cBhvr>
                                        <p:cTn id="44" dur="1000" fill="hold"/>
                                        <p:tgtEl>
                                          <p:spTgt spid="20"/>
                                        </p:tgtEl>
                                        <p:attrNameLst>
                                          <p:attrName>ppt_x</p:attrName>
                                          <p:attrName>ppt_y</p:attrName>
                                        </p:attrNameLst>
                                      </p:cBhvr>
                                      <p:rCtr x="-69" y="5208"/>
                                    </p:animMotion>
                                  </p:childTnLst>
                                </p:cTn>
                              </p:par>
                              <p:par>
                                <p:cTn id="45" presetID="42" presetClass="path" presetSubtype="0" accel="50000" decel="50000" fill="hold" nodeType="withEffect">
                                  <p:stCondLst>
                                    <p:cond delay="0"/>
                                  </p:stCondLst>
                                  <p:childTnLst>
                                    <p:animMotion origin="layout" path="M -3.05556E-6 -3.7037E-7 L -3.05556E-6 0.11088 " pathEditMode="relative" rAng="0" ptsTypes="AA">
                                      <p:cBhvr>
                                        <p:cTn id="46" dur="1000" fill="hold"/>
                                        <p:tgtEl>
                                          <p:spTgt spid="29"/>
                                        </p:tgtEl>
                                        <p:attrNameLst>
                                          <p:attrName>ppt_x</p:attrName>
                                          <p:attrName>ppt_y</p:attrName>
                                        </p:attrNameLst>
                                      </p:cBhvr>
                                      <p:rCtr x="0" y="5255"/>
                                    </p:animMotion>
                                  </p:childTnLst>
                                </p:cTn>
                              </p:par>
                              <p:par>
                                <p:cTn id="47" presetID="42" presetClass="path" presetSubtype="0" accel="50000" decel="50000" fill="hold" nodeType="withEffect">
                                  <p:stCondLst>
                                    <p:cond delay="0"/>
                                  </p:stCondLst>
                                  <p:childTnLst>
                                    <p:animMotion origin="layout" path="M 2.77778E-7 3.7037E-7 L 2.77778E-7 0.10787 " pathEditMode="relative" rAng="0" ptsTypes="AA">
                                      <p:cBhvr>
                                        <p:cTn id="48" dur="1000" fill="hold"/>
                                        <p:tgtEl>
                                          <p:spTgt spid="30"/>
                                        </p:tgtEl>
                                        <p:attrNameLst>
                                          <p:attrName>ppt_x</p:attrName>
                                          <p:attrName>ppt_y</p:attrName>
                                        </p:attrNameLst>
                                      </p:cBhvr>
                                      <p:rCtr x="0" y="5394"/>
                                    </p:animMotion>
                                  </p:childTnLst>
                                </p:cTn>
                              </p:par>
                              <p:par>
                                <p:cTn id="49" presetID="42" presetClass="path" presetSubtype="0" accel="50000" decel="50000" fill="hold" nodeType="withEffect">
                                  <p:stCondLst>
                                    <p:cond delay="0"/>
                                  </p:stCondLst>
                                  <p:childTnLst>
                                    <p:animMotion origin="layout" path="M -3.05556E-6 -1.85185E-6 L -3.05556E-6 0.10602 " pathEditMode="relative" rAng="0" ptsTypes="AA">
                                      <p:cBhvr>
                                        <p:cTn id="50" dur="1000" fill="hold"/>
                                        <p:tgtEl>
                                          <p:spTgt spid="31"/>
                                        </p:tgtEl>
                                        <p:attrNameLst>
                                          <p:attrName>ppt_x</p:attrName>
                                          <p:attrName>ppt_y</p:attrName>
                                        </p:attrNameLst>
                                      </p:cBhvr>
                                      <p:rCtr x="0" y="5440"/>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7" grpId="1"/>
      <p:bldP spid="28" grpId="0"/>
      <p:bldP spid="28" grpId="1"/>
      <p:bldP spid="2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38B4E3C-2CE3-4832-B3C6-B5DAF195607B}"/>
              </a:ext>
            </a:extLst>
          </p:cNvPr>
          <p:cNvSpPr txBox="1"/>
          <p:nvPr/>
        </p:nvSpPr>
        <p:spPr bwMode="auto">
          <a:xfrm>
            <a:off x="6384032"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4" name="TextBox 23">
            <a:extLst>
              <a:ext uri="{FF2B5EF4-FFF2-40B4-BE49-F238E27FC236}">
                <a16:creationId xmlns:a16="http://schemas.microsoft.com/office/drawing/2014/main" id="{9BD5D953-7AD3-4DF8-8B79-386770062A58}"/>
              </a:ext>
            </a:extLst>
          </p:cNvPr>
          <p:cNvSpPr txBox="1"/>
          <p:nvPr/>
        </p:nvSpPr>
        <p:spPr bwMode="auto">
          <a:xfrm>
            <a:off x="6384032" y="5589240"/>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5:5</a:t>
            </a:r>
          </a:p>
        </p:txBody>
      </p:sp>
      <p:pic>
        <p:nvPicPr>
          <p:cNvPr id="17" name="Picture 16">
            <a:extLst>
              <a:ext uri="{FF2B5EF4-FFF2-40B4-BE49-F238E27FC236}">
                <a16:creationId xmlns:a16="http://schemas.microsoft.com/office/drawing/2014/main" id="{1E4DF8DF-CDA4-435D-8F26-56654380B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pic>
        <p:nvPicPr>
          <p:cNvPr id="18" name="Picture 17">
            <a:extLst>
              <a:ext uri="{FF2B5EF4-FFF2-40B4-BE49-F238E27FC236}">
                <a16:creationId xmlns:a16="http://schemas.microsoft.com/office/drawing/2014/main" id="{C3421E1F-03A2-456E-9078-87DFC6FBD5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7200" y="4507202"/>
            <a:ext cx="576062" cy="648073"/>
          </a:xfrm>
          <a:prstGeom prst="rect">
            <a:avLst/>
          </a:prstGeom>
        </p:spPr>
      </p:pic>
      <p:pic>
        <p:nvPicPr>
          <p:cNvPr id="19" name="Picture 18">
            <a:extLst>
              <a:ext uri="{FF2B5EF4-FFF2-40B4-BE49-F238E27FC236}">
                <a16:creationId xmlns:a16="http://schemas.microsoft.com/office/drawing/2014/main" id="{E4806198-A14B-4138-9B15-3278DA7CB2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5600" y="4509120"/>
            <a:ext cx="648072" cy="648072"/>
          </a:xfrm>
          <a:prstGeom prst="rect">
            <a:avLst/>
          </a:prstGeom>
        </p:spPr>
      </p:pic>
      <p:pic>
        <p:nvPicPr>
          <p:cNvPr id="20" name="Picture 19">
            <a:extLst>
              <a:ext uri="{FF2B5EF4-FFF2-40B4-BE49-F238E27FC236}">
                <a16:creationId xmlns:a16="http://schemas.microsoft.com/office/drawing/2014/main" id="{181D558D-B430-4D5D-901B-35E9EC7CD6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5600" y="3790880"/>
            <a:ext cx="648072" cy="648072"/>
          </a:xfrm>
          <a:prstGeom prst="rect">
            <a:avLst/>
          </a:prstGeom>
        </p:spPr>
      </p:pic>
      <p:sp>
        <p:nvSpPr>
          <p:cNvPr id="21" name="Rectangle 20">
            <a:extLst>
              <a:ext uri="{FF2B5EF4-FFF2-40B4-BE49-F238E27FC236}">
                <a16:creationId xmlns:a16="http://schemas.microsoft.com/office/drawing/2014/main" id="{E41C6123-499D-4A18-8AB5-93A2A0AF28FF}"/>
              </a:ext>
            </a:extLst>
          </p:cNvPr>
          <p:cNvSpPr/>
          <p:nvPr/>
        </p:nvSpPr>
        <p:spPr bwMode="auto">
          <a:xfrm>
            <a:off x="5378204"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2" name="Picture 21">
            <a:extLst>
              <a:ext uri="{FF2B5EF4-FFF2-40B4-BE49-F238E27FC236}">
                <a16:creationId xmlns:a16="http://schemas.microsoft.com/office/drawing/2014/main" id="{C7A32191-8005-4507-BD3F-926FF5B948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3600" y="4507201"/>
            <a:ext cx="576062" cy="648073"/>
          </a:xfrm>
          <a:prstGeom prst="rect">
            <a:avLst/>
          </a:prstGeom>
        </p:spPr>
      </p:pic>
      <p:pic>
        <p:nvPicPr>
          <p:cNvPr id="23" name="Picture 22">
            <a:extLst>
              <a:ext uri="{FF2B5EF4-FFF2-40B4-BE49-F238E27FC236}">
                <a16:creationId xmlns:a16="http://schemas.microsoft.com/office/drawing/2014/main" id="{DE1BB409-3A58-49B0-B2D3-34981CE4ED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4800" y="4509120"/>
            <a:ext cx="648072" cy="648072"/>
          </a:xfrm>
          <a:prstGeom prst="rect">
            <a:avLst/>
          </a:prstGeom>
        </p:spPr>
      </p:pic>
      <p:pic>
        <p:nvPicPr>
          <p:cNvPr id="25" name="Picture 24">
            <a:extLst>
              <a:ext uri="{FF2B5EF4-FFF2-40B4-BE49-F238E27FC236}">
                <a16:creationId xmlns:a16="http://schemas.microsoft.com/office/drawing/2014/main" id="{A8E84015-E0A9-484A-A7B1-6D4BA10AE6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2000" y="3790880"/>
            <a:ext cx="648072" cy="648072"/>
          </a:xfrm>
          <a:prstGeom prst="rect">
            <a:avLst/>
          </a:prstGeom>
        </p:spPr>
      </p:pic>
      <p:sp>
        <p:nvSpPr>
          <p:cNvPr id="26" name="TextBox 25">
            <a:extLst>
              <a:ext uri="{FF2B5EF4-FFF2-40B4-BE49-F238E27FC236}">
                <a16:creationId xmlns:a16="http://schemas.microsoft.com/office/drawing/2014/main" id="{CE815F5D-390A-40CD-82AD-CB0B001FD9FB}"/>
              </a:ext>
            </a:extLst>
          </p:cNvPr>
          <p:cNvSpPr txBox="1"/>
          <p:nvPr/>
        </p:nvSpPr>
        <p:spPr bwMode="auto">
          <a:xfrm>
            <a:off x="5206800" y="5589241"/>
            <a:ext cx="626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27" name="TextBox 26">
            <a:extLst>
              <a:ext uri="{FF2B5EF4-FFF2-40B4-BE49-F238E27FC236}">
                <a16:creationId xmlns:a16="http://schemas.microsoft.com/office/drawing/2014/main" id="{4E56C964-0BAC-422E-8164-3A7482E03281}"/>
              </a:ext>
            </a:extLst>
          </p:cNvPr>
          <p:cNvSpPr txBox="1"/>
          <p:nvPr/>
        </p:nvSpPr>
        <p:spPr bwMode="auto">
          <a:xfrm>
            <a:off x="5483896" y="5589241"/>
            <a:ext cx="8196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a:rPr>
              <a:t>−</a:t>
            </a:r>
            <a:r>
              <a:rPr lang="en-GB" sz="2400" dirty="0">
                <a:solidFill>
                  <a:srgbClr val="000000"/>
                </a:solidFill>
                <a:latin typeface="Myriad Pro Semibold" charset="0"/>
                <a:ea typeface="Myriad Pro Semibold" charset="0"/>
                <a:cs typeface="Myriad Pro Semibold" charset="0"/>
              </a:rPr>
              <a:t> 2</a:t>
            </a:r>
          </a:p>
        </p:txBody>
      </p:sp>
      <p:sp>
        <p:nvSpPr>
          <p:cNvPr id="28" name="TextBox 27">
            <a:extLst>
              <a:ext uri="{FF2B5EF4-FFF2-40B4-BE49-F238E27FC236}">
                <a16:creationId xmlns:a16="http://schemas.microsoft.com/office/drawing/2014/main" id="{FC0FDEB6-43D3-47A2-8192-2A51BC8E10FE}"/>
              </a:ext>
            </a:extLst>
          </p:cNvPr>
          <p:cNvSpPr txBox="1"/>
          <p:nvPr/>
        </p:nvSpPr>
        <p:spPr bwMode="auto">
          <a:xfrm>
            <a:off x="6131992"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29" name="Picture 28">
            <a:extLst>
              <a:ext uri="{FF2B5EF4-FFF2-40B4-BE49-F238E27FC236}">
                <a16:creationId xmlns:a16="http://schemas.microsoft.com/office/drawing/2014/main" id="{275B930B-4AD9-42F6-83AD-88A6153ED2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2000" y="3030404"/>
            <a:ext cx="648072" cy="648072"/>
          </a:xfrm>
          <a:prstGeom prst="rect">
            <a:avLst/>
          </a:prstGeom>
        </p:spPr>
      </p:pic>
    </p:spTree>
    <p:extLst>
      <p:ext uri="{BB962C8B-B14F-4D97-AF65-F5344CB8AC3E}">
        <p14:creationId xmlns:p14="http://schemas.microsoft.com/office/powerpoint/2010/main" val="105055204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2.22222E-6 -1.11111E-6 L -0.10955 -1.11111E-6 " pathEditMode="relative" rAng="0" ptsTypes="AA">
                                      <p:cBhvr>
                                        <p:cTn id="16" dur="1000" fill="hold"/>
                                        <p:tgtEl>
                                          <p:spTgt spid="13"/>
                                        </p:tgtEl>
                                        <p:attrNameLst>
                                          <p:attrName>ppt_x</p:attrName>
                                          <p:attrName>ppt_y</p:attrName>
                                        </p:attrNameLst>
                                      </p:cBhvr>
                                      <p:rCtr x="-5486"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4.44444E-6 1.85185E-6 L 0.58386 1.85185E-6 " pathEditMode="relative" rAng="0" ptsTypes="AA">
                                      <p:cBhvr>
                                        <p:cTn id="37" dur="2000" fill="hold"/>
                                        <p:tgtEl>
                                          <p:spTgt spid="18"/>
                                        </p:tgtEl>
                                        <p:attrNameLst>
                                          <p:attrName>ppt_x</p:attrName>
                                          <p:attrName>ppt_y</p:attrName>
                                        </p:attrNameLst>
                                      </p:cBhvr>
                                      <p:rCtr x="29184" y="0"/>
                                    </p:animMotion>
                                  </p:childTnLst>
                                </p:cTn>
                              </p:par>
                              <p:par>
                                <p:cTn id="38" presetID="63" presetClass="path" presetSubtype="0" accel="50000" decel="50000" fill="hold" nodeType="withEffect">
                                  <p:stCondLst>
                                    <p:cond delay="0"/>
                                  </p:stCondLst>
                                  <p:childTnLst>
                                    <p:animMotion origin="layout" path="M 2.22222E-6 1.85185E-6 L 0.58437 1.85185E-6 " pathEditMode="relative" rAng="0" ptsTypes="AA">
                                      <p:cBhvr>
                                        <p:cTn id="39" dur="2000" fill="hold"/>
                                        <p:tgtEl>
                                          <p:spTgt spid="22"/>
                                        </p:tgtEl>
                                        <p:attrNameLst>
                                          <p:attrName>ppt_x</p:attrName>
                                          <p:attrName>ppt_y</p:attrName>
                                        </p:attrNameLst>
                                      </p:cBhvr>
                                      <p:rCtr x="29219" y="0"/>
                                    </p:animMotion>
                                  </p:childTnLst>
                                </p:cTn>
                              </p:par>
                            </p:childTnLst>
                          </p:cTn>
                        </p:par>
                        <p:par>
                          <p:cTn id="40" fill="hold">
                            <p:stCondLst>
                              <p:cond delay="2000"/>
                            </p:stCondLst>
                            <p:childTnLst>
                              <p:par>
                                <p:cTn id="41" presetID="42" presetClass="path" presetSubtype="0" accel="50000" decel="50000" fill="hold" nodeType="afterEffect">
                                  <p:stCondLst>
                                    <p:cond delay="0"/>
                                  </p:stCondLst>
                                  <p:childTnLst>
                                    <p:animMotion origin="layout" path="M -2.77778E-7 1.11022E-16 L -0.00121 0.1044 " pathEditMode="relative" rAng="0" ptsTypes="AA">
                                      <p:cBhvr>
                                        <p:cTn id="42" dur="1000" fill="hold"/>
                                        <p:tgtEl>
                                          <p:spTgt spid="25"/>
                                        </p:tgtEl>
                                        <p:attrNameLst>
                                          <p:attrName>ppt_x</p:attrName>
                                          <p:attrName>ppt_y</p:attrName>
                                        </p:attrNameLst>
                                      </p:cBhvr>
                                      <p:rCtr x="-69" y="5208"/>
                                    </p:animMotion>
                                  </p:childTnLst>
                                </p:cTn>
                              </p:par>
                              <p:par>
                                <p:cTn id="43" presetID="42" presetClass="path" presetSubtype="0" accel="50000" decel="50000" fill="hold" nodeType="withEffect">
                                  <p:stCondLst>
                                    <p:cond delay="0"/>
                                  </p:stCondLst>
                                  <p:childTnLst>
                                    <p:animMotion origin="layout" path="M 3.05556E-6 1.11022E-16 L -0.00122 0.1044 " pathEditMode="relative" rAng="0" ptsTypes="AA">
                                      <p:cBhvr>
                                        <p:cTn id="44" dur="1000" fill="hold"/>
                                        <p:tgtEl>
                                          <p:spTgt spid="20"/>
                                        </p:tgtEl>
                                        <p:attrNameLst>
                                          <p:attrName>ppt_x</p:attrName>
                                          <p:attrName>ppt_y</p:attrName>
                                        </p:attrNameLst>
                                      </p:cBhvr>
                                      <p:rCtr x="-69" y="5208"/>
                                    </p:animMotion>
                                  </p:childTnLst>
                                </p:cTn>
                              </p:par>
                              <p:par>
                                <p:cTn id="45" presetID="42" presetClass="path" presetSubtype="0" accel="50000" decel="50000" fill="hold" nodeType="withEffect">
                                  <p:stCondLst>
                                    <p:cond delay="0"/>
                                  </p:stCondLst>
                                  <p:childTnLst>
                                    <p:animMotion origin="layout" path="M -2.77778E-7 -3.7037E-7 L -2.77778E-7 0.11088 " pathEditMode="relative" rAng="0" ptsTypes="AA">
                                      <p:cBhvr>
                                        <p:cTn id="46" dur="1000" fill="hold"/>
                                        <p:tgtEl>
                                          <p:spTgt spid="29"/>
                                        </p:tgtEl>
                                        <p:attrNameLst>
                                          <p:attrName>ppt_x</p:attrName>
                                          <p:attrName>ppt_y</p:attrName>
                                        </p:attrNameLst>
                                      </p:cBhvr>
                                      <p:rCtr x="0" y="5532"/>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6" grpId="0"/>
      <p:bldP spid="27" grpId="0"/>
      <p:bldP spid="27" grpId="1"/>
      <p:bldP spid="28" grpId="0"/>
      <p:bldP spid="28" grpId="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38B4E3C-2CE3-4832-B3C6-B5DAF195607B}"/>
              </a:ext>
            </a:extLst>
          </p:cNvPr>
          <p:cNvSpPr txBox="1"/>
          <p:nvPr/>
        </p:nvSpPr>
        <p:spPr bwMode="auto">
          <a:xfrm>
            <a:off x="6384032"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24" name="TextBox 23">
            <a:extLst>
              <a:ext uri="{FF2B5EF4-FFF2-40B4-BE49-F238E27FC236}">
                <a16:creationId xmlns:a16="http://schemas.microsoft.com/office/drawing/2014/main" id="{9BD5D953-7AD3-4DF8-8B79-386770062A58}"/>
              </a:ext>
            </a:extLst>
          </p:cNvPr>
          <p:cNvSpPr txBox="1"/>
          <p:nvPr/>
        </p:nvSpPr>
        <p:spPr bwMode="auto">
          <a:xfrm>
            <a:off x="6384032" y="5589240"/>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5:5</a:t>
            </a:r>
          </a:p>
        </p:txBody>
      </p:sp>
      <p:pic>
        <p:nvPicPr>
          <p:cNvPr id="17" name="Picture 16">
            <a:extLst>
              <a:ext uri="{FF2B5EF4-FFF2-40B4-BE49-F238E27FC236}">
                <a16:creationId xmlns:a16="http://schemas.microsoft.com/office/drawing/2014/main" id="{1E4DF8DF-CDA4-435D-8F26-56654380B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pic>
        <p:nvPicPr>
          <p:cNvPr id="18" name="Picture 17">
            <a:extLst>
              <a:ext uri="{FF2B5EF4-FFF2-40B4-BE49-F238E27FC236}">
                <a16:creationId xmlns:a16="http://schemas.microsoft.com/office/drawing/2014/main" id="{C3421E1F-03A2-456E-9078-87DFC6FBD5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7200" y="4507202"/>
            <a:ext cx="576062" cy="648073"/>
          </a:xfrm>
          <a:prstGeom prst="rect">
            <a:avLst/>
          </a:prstGeom>
        </p:spPr>
      </p:pic>
      <p:pic>
        <p:nvPicPr>
          <p:cNvPr id="19" name="Picture 18">
            <a:extLst>
              <a:ext uri="{FF2B5EF4-FFF2-40B4-BE49-F238E27FC236}">
                <a16:creationId xmlns:a16="http://schemas.microsoft.com/office/drawing/2014/main" id="{E4806198-A14B-4138-9B15-3278DA7CB2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4800" y="4509120"/>
            <a:ext cx="648072" cy="648072"/>
          </a:xfrm>
          <a:prstGeom prst="rect">
            <a:avLst/>
          </a:prstGeom>
        </p:spPr>
      </p:pic>
      <p:sp>
        <p:nvSpPr>
          <p:cNvPr id="21" name="Rectangle 20">
            <a:extLst>
              <a:ext uri="{FF2B5EF4-FFF2-40B4-BE49-F238E27FC236}">
                <a16:creationId xmlns:a16="http://schemas.microsoft.com/office/drawing/2014/main" id="{E41C6123-499D-4A18-8AB5-93A2A0AF28FF}"/>
              </a:ext>
            </a:extLst>
          </p:cNvPr>
          <p:cNvSpPr/>
          <p:nvPr/>
        </p:nvSpPr>
        <p:spPr bwMode="auto">
          <a:xfrm>
            <a:off x="5378204"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2" name="Picture 21">
            <a:extLst>
              <a:ext uri="{FF2B5EF4-FFF2-40B4-BE49-F238E27FC236}">
                <a16:creationId xmlns:a16="http://schemas.microsoft.com/office/drawing/2014/main" id="{C7A32191-8005-4507-BD3F-926FF5B948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3600" y="4507201"/>
            <a:ext cx="576062" cy="648073"/>
          </a:xfrm>
          <a:prstGeom prst="rect">
            <a:avLst/>
          </a:prstGeom>
        </p:spPr>
      </p:pic>
      <p:pic>
        <p:nvPicPr>
          <p:cNvPr id="23" name="Picture 22">
            <a:extLst>
              <a:ext uri="{FF2B5EF4-FFF2-40B4-BE49-F238E27FC236}">
                <a16:creationId xmlns:a16="http://schemas.microsoft.com/office/drawing/2014/main" id="{DE1BB409-3A58-49B0-B2D3-34981CE4ED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1200" y="4509120"/>
            <a:ext cx="648072" cy="648072"/>
          </a:xfrm>
          <a:prstGeom prst="rect">
            <a:avLst/>
          </a:prstGeom>
        </p:spPr>
      </p:pic>
      <p:pic>
        <p:nvPicPr>
          <p:cNvPr id="25" name="Picture 24">
            <a:extLst>
              <a:ext uri="{FF2B5EF4-FFF2-40B4-BE49-F238E27FC236}">
                <a16:creationId xmlns:a16="http://schemas.microsoft.com/office/drawing/2014/main" id="{A8E84015-E0A9-484A-A7B1-6D4BA10AE6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2000" y="3790880"/>
            <a:ext cx="648072" cy="648072"/>
          </a:xfrm>
          <a:prstGeom prst="rect">
            <a:avLst/>
          </a:prstGeom>
        </p:spPr>
      </p:pic>
      <p:sp>
        <p:nvSpPr>
          <p:cNvPr id="26" name="TextBox 25">
            <a:extLst>
              <a:ext uri="{FF2B5EF4-FFF2-40B4-BE49-F238E27FC236}">
                <a16:creationId xmlns:a16="http://schemas.microsoft.com/office/drawing/2014/main" id="{CE815F5D-390A-40CD-82AD-CB0B001FD9FB}"/>
              </a:ext>
            </a:extLst>
          </p:cNvPr>
          <p:cNvSpPr txBox="1"/>
          <p:nvPr/>
        </p:nvSpPr>
        <p:spPr bwMode="auto">
          <a:xfrm>
            <a:off x="5206800" y="5589241"/>
            <a:ext cx="626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27" name="TextBox 26">
            <a:extLst>
              <a:ext uri="{FF2B5EF4-FFF2-40B4-BE49-F238E27FC236}">
                <a16:creationId xmlns:a16="http://schemas.microsoft.com/office/drawing/2014/main" id="{4E56C964-0BAC-422E-8164-3A7482E03281}"/>
              </a:ext>
            </a:extLst>
          </p:cNvPr>
          <p:cNvSpPr txBox="1"/>
          <p:nvPr/>
        </p:nvSpPr>
        <p:spPr bwMode="auto">
          <a:xfrm>
            <a:off x="5483896" y="5589241"/>
            <a:ext cx="8196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a:rPr>
              <a:t>−</a:t>
            </a:r>
            <a:r>
              <a:rPr lang="en-GB" sz="2400" dirty="0">
                <a:solidFill>
                  <a:srgbClr val="000000"/>
                </a:solidFill>
                <a:latin typeface="Myriad Pro Semibold" charset="0"/>
                <a:ea typeface="Myriad Pro Semibold" charset="0"/>
                <a:cs typeface="Myriad Pro Semibold" charset="0"/>
              </a:rPr>
              <a:t> 2</a:t>
            </a:r>
          </a:p>
        </p:txBody>
      </p:sp>
      <p:sp>
        <p:nvSpPr>
          <p:cNvPr id="28" name="TextBox 27">
            <a:extLst>
              <a:ext uri="{FF2B5EF4-FFF2-40B4-BE49-F238E27FC236}">
                <a16:creationId xmlns:a16="http://schemas.microsoft.com/office/drawing/2014/main" id="{FC0FDEB6-43D3-47A2-8192-2A51BC8E10FE}"/>
              </a:ext>
            </a:extLst>
          </p:cNvPr>
          <p:cNvSpPr txBox="1"/>
          <p:nvPr/>
        </p:nvSpPr>
        <p:spPr bwMode="auto">
          <a:xfrm>
            <a:off x="6131992"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2517243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2.22222E-6 -1.11111E-6 L -0.10955 -1.11111E-6 " pathEditMode="relative" rAng="0" ptsTypes="AA">
                                      <p:cBhvr>
                                        <p:cTn id="16" dur="1000" fill="hold"/>
                                        <p:tgtEl>
                                          <p:spTgt spid="13"/>
                                        </p:tgtEl>
                                        <p:attrNameLst>
                                          <p:attrName>ppt_x</p:attrName>
                                          <p:attrName>ppt_y</p:attrName>
                                        </p:attrNameLst>
                                      </p:cBhvr>
                                      <p:rCtr x="-5486"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4.44444E-6 1.85185E-6 L 0.60747 1.85185E-6 " pathEditMode="relative" rAng="0" ptsTypes="AA">
                                      <p:cBhvr>
                                        <p:cTn id="37" dur="2000" fill="hold"/>
                                        <p:tgtEl>
                                          <p:spTgt spid="18"/>
                                        </p:tgtEl>
                                        <p:attrNameLst>
                                          <p:attrName>ppt_x</p:attrName>
                                          <p:attrName>ppt_y</p:attrName>
                                        </p:attrNameLst>
                                      </p:cBhvr>
                                      <p:rCtr x="30365" y="0"/>
                                    </p:animMotion>
                                  </p:childTnLst>
                                </p:cTn>
                              </p:par>
                              <p:par>
                                <p:cTn id="38" presetID="63" presetClass="path" presetSubtype="0" accel="50000" decel="50000" fill="hold" nodeType="withEffect">
                                  <p:stCondLst>
                                    <p:cond delay="0"/>
                                  </p:stCondLst>
                                  <p:childTnLst>
                                    <p:animMotion origin="layout" path="M 2.22222E-6 1.85185E-6 L 0.59219 1.85185E-6 " pathEditMode="relative" rAng="0" ptsTypes="AA">
                                      <p:cBhvr>
                                        <p:cTn id="39" dur="2000" fill="hold"/>
                                        <p:tgtEl>
                                          <p:spTgt spid="22"/>
                                        </p:tgtEl>
                                        <p:attrNameLst>
                                          <p:attrName>ppt_x</p:attrName>
                                          <p:attrName>ppt_y</p:attrName>
                                        </p:attrNameLst>
                                      </p:cBhvr>
                                      <p:rCtr x="29601" y="0"/>
                                    </p:animMotion>
                                  </p:childTnLst>
                                </p:cTn>
                              </p:par>
                            </p:childTnLst>
                          </p:cTn>
                        </p:par>
                        <p:par>
                          <p:cTn id="40" fill="hold">
                            <p:stCondLst>
                              <p:cond delay="2000"/>
                            </p:stCondLst>
                            <p:childTnLst>
                              <p:par>
                                <p:cTn id="41" presetID="42" presetClass="path" presetSubtype="0" accel="50000" decel="50000" fill="hold" nodeType="afterEffect">
                                  <p:stCondLst>
                                    <p:cond delay="0"/>
                                  </p:stCondLst>
                                  <p:childTnLst>
                                    <p:animMotion origin="layout" path="M -2.77778E-7 1.11022E-16 L -0.00121 0.1044 " pathEditMode="relative" rAng="0" ptsTypes="AA">
                                      <p:cBhvr>
                                        <p:cTn id="42" dur="1000" fill="hold"/>
                                        <p:tgtEl>
                                          <p:spTgt spid="25"/>
                                        </p:tgtEl>
                                        <p:attrNameLst>
                                          <p:attrName>ppt_x</p:attrName>
                                          <p:attrName>ppt_y</p:attrName>
                                        </p:attrNameLst>
                                      </p:cBhvr>
                                      <p:rCtr x="-69" y="5208"/>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6" grpId="0"/>
      <p:bldP spid="27" grpId="0"/>
      <p:bldP spid="27" grpId="1"/>
      <p:bldP spid="28" grpId="0"/>
      <p:bldP spid="28" grpId="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75120F-56EC-4490-90B1-1B900AB9F3FF}"/>
              </a:ext>
            </a:extLst>
          </p:cNvPr>
          <p:cNvPicPr>
            <a:picLocks noChangeAspect="1"/>
          </p:cNvPicPr>
          <p:nvPr/>
        </p:nvPicPr>
        <p:blipFill rotWithShape="1">
          <a:blip r:embed="rId3">
            <a:extLst>
              <a:ext uri="{28A0092B-C50C-407E-A947-70E740481C1C}">
                <a14:useLocalDpi xmlns:a14="http://schemas.microsoft.com/office/drawing/2010/main" val="0"/>
              </a:ext>
            </a:extLst>
          </a:blip>
          <a:srcRect r="-10351"/>
          <a:stretch/>
        </p:blipFill>
        <p:spPr>
          <a:xfrm>
            <a:off x="7896200" y="2496870"/>
            <a:ext cx="2376264" cy="1890074"/>
          </a:xfrm>
          <a:prstGeom prst="rect">
            <a:avLst/>
          </a:prstGeom>
        </p:spPr>
      </p:pic>
      <p:pic>
        <p:nvPicPr>
          <p:cNvPr id="7" name="Picture 6">
            <a:extLst>
              <a:ext uri="{FF2B5EF4-FFF2-40B4-BE49-F238E27FC236}">
                <a16:creationId xmlns:a16="http://schemas.microsoft.com/office/drawing/2014/main" id="{B8FF0594-C3E1-4D3B-91FD-1BAABAAB30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71864" y="2483963"/>
            <a:ext cx="2520280" cy="1890074"/>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5:7</a:t>
            </a:r>
          </a:p>
        </p:txBody>
      </p:sp>
      <p:pic>
        <p:nvPicPr>
          <p:cNvPr id="6" name="Picture 5">
            <a:extLst>
              <a:ext uri="{FF2B5EF4-FFF2-40B4-BE49-F238E27FC236}">
                <a16:creationId xmlns:a16="http://schemas.microsoft.com/office/drawing/2014/main" id="{01A1BF4E-61EE-4525-ADA9-CB0386EA9E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42278" y="2483963"/>
            <a:ext cx="2081515" cy="1890074"/>
          </a:xfrm>
          <a:prstGeom prst="rect">
            <a:avLst/>
          </a:prstGeom>
        </p:spPr>
      </p:pic>
      <p:sp>
        <p:nvSpPr>
          <p:cNvPr id="12" name="TextBox 11">
            <a:extLst>
              <a:ext uri="{FF2B5EF4-FFF2-40B4-BE49-F238E27FC236}">
                <a16:creationId xmlns:a16="http://schemas.microsoft.com/office/drawing/2014/main" id="{218FDC2F-CEE7-4828-B879-3EC73C1B8D62}"/>
              </a:ext>
            </a:extLst>
          </p:cNvPr>
          <p:cNvSpPr txBox="1"/>
          <p:nvPr/>
        </p:nvSpPr>
        <p:spPr bwMode="auto">
          <a:xfrm>
            <a:off x="3647728" y="3861049"/>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10</a:t>
            </a:r>
          </a:p>
        </p:txBody>
      </p:sp>
      <p:sp>
        <p:nvSpPr>
          <p:cNvPr id="15" name="TextBox 14">
            <a:extLst>
              <a:ext uri="{FF2B5EF4-FFF2-40B4-BE49-F238E27FC236}">
                <a16:creationId xmlns:a16="http://schemas.microsoft.com/office/drawing/2014/main" id="{35F2C32E-CE38-486F-BF85-484DCF672E8A}"/>
              </a:ext>
            </a:extLst>
          </p:cNvPr>
          <p:cNvSpPr txBox="1"/>
          <p:nvPr/>
        </p:nvSpPr>
        <p:spPr bwMode="auto">
          <a:xfrm>
            <a:off x="5199516" y="3861048"/>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3</a:t>
            </a:r>
          </a:p>
        </p:txBody>
      </p:sp>
      <p:sp>
        <p:nvSpPr>
          <p:cNvPr id="16" name="TextBox 15">
            <a:extLst>
              <a:ext uri="{FF2B5EF4-FFF2-40B4-BE49-F238E27FC236}">
                <a16:creationId xmlns:a16="http://schemas.microsoft.com/office/drawing/2014/main" id="{97FBD365-C1D9-4A92-8466-0F7DC2599BD9}"/>
              </a:ext>
            </a:extLst>
          </p:cNvPr>
          <p:cNvSpPr txBox="1"/>
          <p:nvPr/>
        </p:nvSpPr>
        <p:spPr bwMode="auto">
          <a:xfrm>
            <a:off x="9624392" y="3861049"/>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8</a:t>
            </a:r>
          </a:p>
        </p:txBody>
      </p:sp>
    </p:spTree>
    <p:extLst>
      <p:ext uri="{BB962C8B-B14F-4D97-AF65-F5344CB8AC3E}">
        <p14:creationId xmlns:p14="http://schemas.microsoft.com/office/powerpoint/2010/main" val="5867628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5:7</a:t>
            </a:r>
          </a:p>
        </p:txBody>
      </p:sp>
      <p:pic>
        <p:nvPicPr>
          <p:cNvPr id="7" name="Picture 6">
            <a:extLst>
              <a:ext uri="{FF2B5EF4-FFF2-40B4-BE49-F238E27FC236}">
                <a16:creationId xmlns:a16="http://schemas.microsoft.com/office/drawing/2014/main" id="{F9075324-DE6F-448B-A5A4-4F07232224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79876" y="2353780"/>
            <a:ext cx="2232248" cy="2150440"/>
          </a:xfrm>
          <a:prstGeom prst="rect">
            <a:avLst/>
          </a:prstGeom>
        </p:spPr>
      </p:pic>
      <p:pic>
        <p:nvPicPr>
          <p:cNvPr id="5" name="Picture 4">
            <a:extLst>
              <a:ext uri="{FF2B5EF4-FFF2-40B4-BE49-F238E27FC236}">
                <a16:creationId xmlns:a16="http://schemas.microsoft.com/office/drawing/2014/main" id="{F428B922-6DED-412B-82D4-1ECE0BBA22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8000" y="2672829"/>
            <a:ext cx="432048" cy="360040"/>
          </a:xfrm>
          <a:prstGeom prst="rect">
            <a:avLst/>
          </a:prstGeom>
        </p:spPr>
      </p:pic>
    </p:spTree>
    <p:extLst>
      <p:ext uri="{BB962C8B-B14F-4D97-AF65-F5344CB8AC3E}">
        <p14:creationId xmlns:p14="http://schemas.microsoft.com/office/powerpoint/2010/main" val="32770257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1:3</a:t>
            </a:r>
          </a:p>
        </p:txBody>
      </p:sp>
      <p:pic>
        <p:nvPicPr>
          <p:cNvPr id="4" name="Picture 3">
            <a:extLst>
              <a:ext uri="{FF2B5EF4-FFF2-40B4-BE49-F238E27FC236}">
                <a16:creationId xmlns:a16="http://schemas.microsoft.com/office/drawing/2014/main" id="{D54BD9B3-2A70-4CE4-BB04-D212428F2F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7" y="1124745"/>
            <a:ext cx="7907446" cy="2539409"/>
          </a:xfrm>
          <a:prstGeom prst="rect">
            <a:avLst/>
          </a:prstGeom>
        </p:spPr>
      </p:pic>
      <p:pic>
        <p:nvPicPr>
          <p:cNvPr id="6" name="Picture 5">
            <a:extLst>
              <a:ext uri="{FF2B5EF4-FFF2-40B4-BE49-F238E27FC236}">
                <a16:creationId xmlns:a16="http://schemas.microsoft.com/office/drawing/2014/main" id="{BCE50498-F904-42E4-85A5-CC528B672F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86"/>
          <a:stretch/>
        </p:blipFill>
        <p:spPr>
          <a:xfrm>
            <a:off x="2135560" y="4600257"/>
            <a:ext cx="7907446" cy="936104"/>
          </a:xfrm>
          <a:prstGeom prst="rect">
            <a:avLst/>
          </a:prstGeom>
        </p:spPr>
      </p:pic>
      <p:sp>
        <p:nvSpPr>
          <p:cNvPr id="5" name="Rectangle 4">
            <a:extLst>
              <a:ext uri="{FF2B5EF4-FFF2-40B4-BE49-F238E27FC236}">
                <a16:creationId xmlns:a16="http://schemas.microsoft.com/office/drawing/2014/main" id="{6FD9B3A0-ED0E-4C2D-B70D-87A2F07D62ED}"/>
              </a:ext>
            </a:extLst>
          </p:cNvPr>
          <p:cNvSpPr/>
          <p:nvPr/>
        </p:nvSpPr>
        <p:spPr bwMode="auto">
          <a:xfrm>
            <a:off x="1847528" y="4544313"/>
            <a:ext cx="8208912" cy="7200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 name="Picture 7">
            <a:extLst>
              <a:ext uri="{FF2B5EF4-FFF2-40B4-BE49-F238E27FC236}">
                <a16:creationId xmlns:a16="http://schemas.microsoft.com/office/drawing/2014/main" id="{B4C5E5AD-39C6-4A22-9784-1BEC2DA2A6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42277" y="3736161"/>
            <a:ext cx="7907446" cy="880160"/>
          </a:xfrm>
          <a:prstGeom prst="rect">
            <a:avLst/>
          </a:prstGeom>
        </p:spPr>
      </p:pic>
      <p:sp>
        <p:nvSpPr>
          <p:cNvPr id="9" name="TextBox 8">
            <a:extLst>
              <a:ext uri="{FF2B5EF4-FFF2-40B4-BE49-F238E27FC236}">
                <a16:creationId xmlns:a16="http://schemas.microsoft.com/office/drawing/2014/main" id="{BBB72528-6871-4A2E-8AF4-FB39F076E84C}"/>
              </a:ext>
            </a:extLst>
          </p:cNvPr>
          <p:cNvSpPr txBox="1"/>
          <p:nvPr/>
        </p:nvSpPr>
        <p:spPr bwMode="auto">
          <a:xfrm>
            <a:off x="4127781" y="5775648"/>
            <a:ext cx="39364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+ 3 = 5</a:t>
            </a:r>
          </a:p>
        </p:txBody>
      </p:sp>
    </p:spTree>
    <p:extLst>
      <p:ext uri="{BB962C8B-B14F-4D97-AF65-F5344CB8AC3E}">
        <p14:creationId xmlns:p14="http://schemas.microsoft.com/office/powerpoint/2010/main" val="420859436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5:7</a:t>
            </a:r>
          </a:p>
        </p:txBody>
      </p:sp>
      <p:pic>
        <p:nvPicPr>
          <p:cNvPr id="7" name="Picture 6">
            <a:extLst>
              <a:ext uri="{FF2B5EF4-FFF2-40B4-BE49-F238E27FC236}">
                <a16:creationId xmlns:a16="http://schemas.microsoft.com/office/drawing/2014/main" id="{F9075324-DE6F-448B-A5A4-4F07232224B3}"/>
              </a:ext>
            </a:extLst>
          </p:cNvPr>
          <p:cNvPicPr>
            <a:picLocks noChangeAspect="1"/>
          </p:cNvPicPr>
          <p:nvPr/>
        </p:nvPicPr>
        <p:blipFill rotWithShape="1">
          <a:blip r:embed="rId3">
            <a:extLst>
              <a:ext uri="{28A0092B-C50C-407E-A947-70E740481C1C}">
                <a14:useLocalDpi xmlns:a14="http://schemas.microsoft.com/office/drawing/2010/main" val="0"/>
              </a:ext>
            </a:extLst>
          </a:blip>
          <a:srcRect t="-3222"/>
          <a:stretch/>
        </p:blipFill>
        <p:spPr>
          <a:xfrm>
            <a:off x="4205790" y="2353780"/>
            <a:ext cx="3780420" cy="2150440"/>
          </a:xfrm>
          <a:prstGeom prst="rect">
            <a:avLst/>
          </a:prstGeom>
        </p:spPr>
      </p:pic>
      <p:pic>
        <p:nvPicPr>
          <p:cNvPr id="6" name="Picture 5">
            <a:extLst>
              <a:ext uri="{FF2B5EF4-FFF2-40B4-BE49-F238E27FC236}">
                <a16:creationId xmlns:a16="http://schemas.microsoft.com/office/drawing/2014/main" id="{AF85FDCC-2ABF-4320-9F97-D5CFCF73D4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12000" y="3573016"/>
            <a:ext cx="432048" cy="360040"/>
          </a:xfrm>
          <a:prstGeom prst="rect">
            <a:avLst/>
          </a:prstGeom>
        </p:spPr>
      </p:pic>
    </p:spTree>
    <p:extLst>
      <p:ext uri="{BB962C8B-B14F-4D97-AF65-F5344CB8AC3E}">
        <p14:creationId xmlns:p14="http://schemas.microsoft.com/office/powerpoint/2010/main" val="24983294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adding and subtracting 2, difference of 2</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064290"/>
            <a:ext cx="10577512"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that children are fluent in counting in twos, both forwards and backwards, from 0 and know that the numbers we say in these counts are </a:t>
            </a:r>
            <a:r>
              <a:rPr kumimoji="0" lang="en-GB" sz="1800" b="0" i="1" u="none" strike="noStrike" kern="1200" cap="none" spc="0" normalizeH="0" baseline="0" noProof="0" dirty="0">
                <a:ln>
                  <a:noFill/>
                </a:ln>
                <a:solidFill>
                  <a:srgbClr val="585858"/>
                </a:solidFill>
                <a:effectLst/>
                <a:uLnTx/>
                <a:uFillTx/>
                <a:latin typeface="Arial"/>
                <a:ea typeface="+mn-ea"/>
                <a:cs typeface="+mn-cs"/>
              </a:rPr>
              <a:t>even </a:t>
            </a:r>
            <a:r>
              <a:rPr kumimoji="0" lang="en-GB" sz="1800" b="0" i="0" u="none" strike="noStrike" kern="1200" cap="none" spc="0" normalizeH="0" baseline="0" noProof="0" dirty="0">
                <a:ln>
                  <a:noFill/>
                </a:ln>
                <a:solidFill>
                  <a:srgbClr val="585858"/>
                </a:solidFill>
                <a:effectLst/>
                <a:uLnTx/>
                <a:uFillTx/>
                <a:latin typeface="Arial"/>
                <a:ea typeface="+mn-ea"/>
                <a:cs typeface="+mn-cs"/>
              </a:rPr>
              <a:t>numbers</a:t>
            </a:r>
            <a:r>
              <a:rPr kumimoji="0" lang="en-GB" sz="1800" b="0" i="1" u="none" strike="noStrike" kern="1200" cap="none" spc="0" normalizeH="0" baseline="0" noProof="0" dirty="0">
                <a:ln>
                  <a:noFill/>
                </a:ln>
                <a:solidFill>
                  <a:srgbClr val="585858"/>
                </a:solidFill>
                <a:effectLst/>
                <a:uLnTx/>
                <a:uFillTx/>
                <a:latin typeface="Arial"/>
                <a:ea typeface="+mn-ea"/>
                <a:cs typeface="+mn-cs"/>
              </a:rPr>
              <a:t>. </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number are we adding each time if we count in twos? What does that look like on a ten frame or with cubes? So what could we say about what happens when we add 2 to any even number?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second number line. Can children predict what numbers we will say if we start our counting </a:t>
            </a:r>
            <a:r>
              <a:rPr kumimoji="0" lang="en-GB" sz="1800" b="0" i="1" u="none" strike="noStrike" kern="1200" cap="none" spc="0" normalizeH="0" baseline="0" noProof="0" dirty="0">
                <a:ln>
                  <a:noFill/>
                </a:ln>
                <a:solidFill>
                  <a:srgbClr val="585858"/>
                </a:solidFill>
                <a:effectLst/>
                <a:uLnTx/>
                <a:uFillTx/>
                <a:latin typeface="Arial"/>
                <a:ea typeface="+mn-ea"/>
                <a:cs typeface="+mn-cs"/>
              </a:rPr>
              <a:t>at 1</a:t>
            </a:r>
            <a:r>
              <a:rPr kumimoji="0" lang="en-GB" sz="1800" b="0" i="0" u="none" strike="noStrike" kern="1200" cap="none" spc="0" normalizeH="0" baseline="0" noProof="0" dirty="0">
                <a:ln>
                  <a:noFill/>
                </a:ln>
                <a:solidFill>
                  <a:srgbClr val="585858"/>
                </a:solidFill>
                <a:effectLst/>
                <a:uLnTx/>
                <a:uFillTx/>
                <a:latin typeface="Arial"/>
                <a:ea typeface="+mn-ea"/>
                <a:cs typeface="+mn-cs"/>
              </a:rPr>
              <a:t>, and </a:t>
            </a:r>
            <a:r>
              <a:rPr kumimoji="0" lang="en-GB" sz="1800" b="0" i="1" u="none" strike="noStrike" kern="1200" cap="none" spc="0" normalizeH="0" baseline="0" noProof="0" dirty="0">
                <a:ln>
                  <a:noFill/>
                </a:ln>
                <a:solidFill>
                  <a:srgbClr val="585858"/>
                </a:solidFill>
                <a:effectLst/>
                <a:uLnTx/>
                <a:uFillTx/>
                <a:latin typeface="Arial"/>
                <a:ea typeface="+mn-ea"/>
                <a:cs typeface="+mn-cs"/>
              </a:rPr>
              <a:t>count </a:t>
            </a:r>
            <a:r>
              <a:rPr kumimoji="0" lang="en-GB" sz="1800" b="0" i="0" u="none" strike="noStrike" kern="1200" cap="none" spc="0" normalizeH="0" baseline="0" noProof="0" dirty="0">
                <a:ln>
                  <a:noFill/>
                </a:ln>
                <a:solidFill>
                  <a:srgbClr val="585858"/>
                </a:solidFill>
                <a:effectLst/>
                <a:uLnTx/>
                <a:uFillTx/>
                <a:latin typeface="Arial"/>
                <a:ea typeface="+mn-ea"/>
                <a:cs typeface="+mn-cs"/>
              </a:rPr>
              <a:t>on</a:t>
            </a:r>
            <a:r>
              <a:rPr kumimoji="0" lang="en-GB" sz="1800" b="0" i="1" u="none" strike="noStrike" kern="1200" cap="none" spc="0" normalizeH="0" baseline="0" noProof="0" dirty="0">
                <a:ln>
                  <a:noFill/>
                </a:ln>
                <a:solidFill>
                  <a:srgbClr val="585858"/>
                </a:solidFill>
                <a:effectLst/>
                <a:uLnTx/>
                <a:uFillTx/>
                <a:latin typeface="Arial"/>
                <a:ea typeface="+mn-ea"/>
                <a:cs typeface="+mn-cs"/>
              </a:rPr>
              <a:t> 2 </a:t>
            </a:r>
            <a:r>
              <a:rPr kumimoji="0" lang="en-GB" sz="1800" b="0" i="0" u="none" strike="noStrike" kern="1200" cap="none" spc="0" normalizeH="0" baseline="0" noProof="0" dirty="0">
                <a:ln>
                  <a:noFill/>
                </a:ln>
                <a:solidFill>
                  <a:srgbClr val="585858"/>
                </a:solidFill>
                <a:effectLst/>
                <a:uLnTx/>
                <a:uFillTx/>
                <a:latin typeface="Arial"/>
                <a:ea typeface="+mn-ea"/>
                <a:cs typeface="+mn-cs"/>
              </a:rPr>
              <a:t>each time? What sort of numbers are 1, 3, 5, 7 and 9? So what could we say about what happens when we add 2 to an </a:t>
            </a:r>
            <a:r>
              <a:rPr kumimoji="0" lang="en-GB" sz="1800" b="0" i="1" u="none" strike="noStrike" kern="1200" cap="none" spc="0" normalizeH="0" baseline="0" noProof="0" dirty="0">
                <a:ln>
                  <a:noFill/>
                </a:ln>
                <a:solidFill>
                  <a:srgbClr val="585858"/>
                </a:solidFill>
                <a:effectLst/>
                <a:uLnTx/>
                <a:uFillTx/>
                <a:latin typeface="Arial"/>
                <a:ea typeface="+mn-ea"/>
                <a:cs typeface="+mn-cs"/>
              </a:rPr>
              <a:t>odd </a:t>
            </a:r>
            <a:r>
              <a:rPr kumimoji="0" lang="en-GB" sz="1800" b="0" i="0" u="none" strike="noStrike" kern="1200" cap="none" spc="0" normalizeH="0" baseline="0" noProof="0" dirty="0">
                <a:ln>
                  <a:noFill/>
                </a:ln>
                <a:solidFill>
                  <a:srgbClr val="585858"/>
                </a:solidFill>
                <a:effectLst/>
                <a:uLnTx/>
                <a:uFillTx/>
                <a:latin typeface="Arial"/>
                <a:ea typeface="+mn-ea"/>
                <a:cs typeface="+mn-cs"/>
              </a:rPr>
              <a:t>number?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games which involve number tracks, e.g. Snakes and Ladders</a:t>
            </a:r>
            <a:r>
              <a:rPr kumimoji="0" lang="en-GB" sz="1800" b="0" i="1" u="none" strike="noStrike" kern="1200" cap="none" spc="0" normalizeH="0" baseline="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Can children predict where they will land if they roll 2? If using two dice, can they spot a combination with includes 2 and use the </a:t>
            </a:r>
            <a:r>
              <a:rPr kumimoji="0" lang="en-GB" sz="1800" b="0" i="1" u="none" strike="noStrike" kern="1200" cap="none" spc="0" normalizeH="0" baseline="0" noProof="0" dirty="0">
                <a:ln>
                  <a:noFill/>
                </a:ln>
                <a:solidFill>
                  <a:srgbClr val="585858"/>
                </a:solidFill>
                <a:effectLst/>
                <a:uLnTx/>
                <a:uFillTx/>
                <a:latin typeface="Arial"/>
                <a:ea typeface="+mn-ea"/>
                <a:cs typeface="+mn-cs"/>
              </a:rPr>
              <a:t>plus 2 </a:t>
            </a:r>
            <a:r>
              <a:rPr kumimoji="0" lang="en-GB" sz="1800" b="0" i="0" u="none" strike="noStrike" kern="1200" cap="none" spc="0" normalizeH="0" baseline="0" noProof="0" dirty="0">
                <a:ln>
                  <a:noFill/>
                </a:ln>
                <a:solidFill>
                  <a:srgbClr val="585858"/>
                </a:solidFill>
                <a:effectLst/>
                <a:uLnTx/>
                <a:uFillTx/>
                <a:latin typeface="Arial"/>
                <a:ea typeface="+mn-ea"/>
                <a:cs typeface="+mn-cs"/>
              </a:rPr>
              <a:t>strategy to know the total on two dice?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that children understand that these facts can be expressed in any order. So 6 + 2 = 2 + 6.</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When using the slides with equations, you could focus on a few examples to discuss the strategy, or use them as quick fire questions as children’s fluency improves.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80612685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47532602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793982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48244035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96934292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5347774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44437867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4752674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18957508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1:3</a:t>
            </a:r>
          </a:p>
        </p:txBody>
      </p:sp>
      <p:sp>
        <p:nvSpPr>
          <p:cNvPr id="5" name="Rectangle 4">
            <a:extLst>
              <a:ext uri="{FF2B5EF4-FFF2-40B4-BE49-F238E27FC236}">
                <a16:creationId xmlns:a16="http://schemas.microsoft.com/office/drawing/2014/main" id="{6FD9B3A0-ED0E-4C2D-B70D-87A2F07D62ED}"/>
              </a:ext>
            </a:extLst>
          </p:cNvPr>
          <p:cNvSpPr/>
          <p:nvPr/>
        </p:nvSpPr>
        <p:spPr bwMode="auto">
          <a:xfrm>
            <a:off x="1847528" y="4544313"/>
            <a:ext cx="8208912" cy="7200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 name="Picture 9">
            <a:extLst>
              <a:ext uri="{FF2B5EF4-FFF2-40B4-BE49-F238E27FC236}">
                <a16:creationId xmlns:a16="http://schemas.microsoft.com/office/drawing/2014/main" id="{280322EA-2BFC-4860-A042-0927948DE393}"/>
              </a:ext>
            </a:extLst>
          </p:cNvPr>
          <p:cNvPicPr>
            <a:picLocks noChangeAspect="1"/>
          </p:cNvPicPr>
          <p:nvPr/>
        </p:nvPicPr>
        <p:blipFill rotWithShape="1">
          <a:blip r:embed="rId3">
            <a:extLst>
              <a:ext uri="{28A0092B-C50C-407E-A947-70E740481C1C}">
                <a14:useLocalDpi xmlns:a14="http://schemas.microsoft.com/office/drawing/2010/main" val="0"/>
              </a:ext>
            </a:extLst>
          </a:blip>
          <a:srcRect b="-3890"/>
          <a:stretch/>
        </p:blipFill>
        <p:spPr>
          <a:xfrm>
            <a:off x="2142277" y="4616321"/>
            <a:ext cx="7907446" cy="900910"/>
          </a:xfrm>
          <a:prstGeom prst="rect">
            <a:avLst/>
          </a:prstGeom>
        </p:spPr>
      </p:pic>
      <p:pic>
        <p:nvPicPr>
          <p:cNvPr id="11" name="Picture 10">
            <a:extLst>
              <a:ext uri="{FF2B5EF4-FFF2-40B4-BE49-F238E27FC236}">
                <a16:creationId xmlns:a16="http://schemas.microsoft.com/office/drawing/2014/main" id="{28228E3F-42E4-4474-B8C7-BA18E0058D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0410" y="3717033"/>
            <a:ext cx="7907446" cy="899289"/>
          </a:xfrm>
          <a:prstGeom prst="rect">
            <a:avLst/>
          </a:prstGeom>
        </p:spPr>
      </p:pic>
      <p:sp>
        <p:nvSpPr>
          <p:cNvPr id="12" name="TextBox 11">
            <a:extLst>
              <a:ext uri="{FF2B5EF4-FFF2-40B4-BE49-F238E27FC236}">
                <a16:creationId xmlns:a16="http://schemas.microsoft.com/office/drawing/2014/main" id="{1F509B1A-BD28-4F25-AD82-2C6CB0DE4045}"/>
              </a:ext>
            </a:extLst>
          </p:cNvPr>
          <p:cNvSpPr txBox="1"/>
          <p:nvPr/>
        </p:nvSpPr>
        <p:spPr bwMode="auto">
          <a:xfrm>
            <a:off x="4127781" y="5775648"/>
            <a:ext cx="39364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+ 2 = 5</a:t>
            </a:r>
          </a:p>
        </p:txBody>
      </p:sp>
      <p:pic>
        <p:nvPicPr>
          <p:cNvPr id="13" name="Picture 12">
            <a:extLst>
              <a:ext uri="{FF2B5EF4-FFF2-40B4-BE49-F238E27FC236}">
                <a16:creationId xmlns:a16="http://schemas.microsoft.com/office/drawing/2014/main" id="{731B4188-B389-4851-B4A0-0DF1EF637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3201" y="1123201"/>
            <a:ext cx="7946021" cy="2449379"/>
          </a:xfrm>
          <a:prstGeom prst="rect">
            <a:avLst/>
          </a:prstGeom>
        </p:spPr>
      </p:pic>
    </p:spTree>
    <p:extLst>
      <p:ext uri="{BB962C8B-B14F-4D97-AF65-F5344CB8AC3E}">
        <p14:creationId xmlns:p14="http://schemas.microsoft.com/office/powerpoint/2010/main" val="220222044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17017625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82750815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what the difference is between consecutive odd and even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02706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0620272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6:1-6:5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25-26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43325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adding and subtracting 2, difference of 2</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064290"/>
            <a:ext cx="10577512"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that children are fluent in counting in twos, both forwards and backwards, from 0 and know that the numbers we say in these counts are </a:t>
            </a:r>
            <a:r>
              <a:rPr kumimoji="0" lang="en-GB" sz="1800" b="0" i="1" u="none" strike="noStrike" kern="1200" cap="none" spc="0" normalizeH="0" baseline="0" noProof="0" dirty="0">
                <a:ln>
                  <a:noFill/>
                </a:ln>
                <a:solidFill>
                  <a:srgbClr val="585858"/>
                </a:solidFill>
                <a:effectLst/>
                <a:uLnTx/>
                <a:uFillTx/>
                <a:latin typeface="Arial"/>
                <a:ea typeface="+mn-ea"/>
                <a:cs typeface="+mn-cs"/>
              </a:rPr>
              <a:t>even </a:t>
            </a:r>
            <a:r>
              <a:rPr kumimoji="0" lang="en-GB" sz="1800" b="0" i="0" u="none" strike="noStrike" kern="1200" cap="none" spc="0" normalizeH="0" baseline="0" noProof="0" dirty="0">
                <a:ln>
                  <a:noFill/>
                </a:ln>
                <a:solidFill>
                  <a:srgbClr val="585858"/>
                </a:solidFill>
                <a:effectLst/>
                <a:uLnTx/>
                <a:uFillTx/>
                <a:latin typeface="Arial"/>
                <a:ea typeface="+mn-ea"/>
                <a:cs typeface="+mn-cs"/>
              </a:rPr>
              <a:t>numbers</a:t>
            </a:r>
            <a:r>
              <a:rPr kumimoji="0" lang="en-GB" sz="1800" b="0" i="1" u="none" strike="noStrike" kern="1200" cap="none" spc="0" normalizeH="0" baseline="0" noProof="0" dirty="0">
                <a:ln>
                  <a:noFill/>
                </a:ln>
                <a:solidFill>
                  <a:srgbClr val="585858"/>
                </a:solidFill>
                <a:effectLst/>
                <a:uLnTx/>
                <a:uFillTx/>
                <a:latin typeface="Arial"/>
                <a:ea typeface="+mn-ea"/>
                <a:cs typeface="+mn-cs"/>
              </a:rPr>
              <a:t>. </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number are we adding each time if we count in twos? What does that look like on a ten frame or with cubes? So what could we say about what happens when we add two to any even number?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second number line. Can children predict what numbers we will say if we start our counting  </a:t>
            </a:r>
            <a:r>
              <a:rPr kumimoji="0" lang="en-GB" sz="1800" b="0" i="1" u="none" strike="noStrike" kern="1200" cap="none" spc="0" normalizeH="0" baseline="0" noProof="0" dirty="0">
                <a:ln>
                  <a:noFill/>
                </a:ln>
                <a:solidFill>
                  <a:srgbClr val="585858"/>
                </a:solidFill>
                <a:effectLst/>
                <a:uLnTx/>
                <a:uFillTx/>
                <a:latin typeface="Arial"/>
                <a:ea typeface="+mn-ea"/>
                <a:cs typeface="+mn-cs"/>
              </a:rPr>
              <a:t>at 1</a:t>
            </a:r>
            <a:r>
              <a:rPr kumimoji="0" lang="en-GB" sz="1800" b="0" i="0" u="none" strike="noStrike" kern="1200" cap="none" spc="0" normalizeH="0" baseline="0" noProof="0" dirty="0">
                <a:ln>
                  <a:noFill/>
                </a:ln>
                <a:solidFill>
                  <a:srgbClr val="585858"/>
                </a:solidFill>
                <a:effectLst/>
                <a:uLnTx/>
                <a:uFillTx/>
                <a:latin typeface="Arial"/>
                <a:ea typeface="+mn-ea"/>
                <a:cs typeface="+mn-cs"/>
              </a:rPr>
              <a:t>, and </a:t>
            </a:r>
            <a:r>
              <a:rPr kumimoji="0" lang="en-GB" sz="1800" b="0" i="1" u="none" strike="noStrike" kern="1200" cap="none" spc="0" normalizeH="0" baseline="0" noProof="0" dirty="0">
                <a:ln>
                  <a:noFill/>
                </a:ln>
                <a:solidFill>
                  <a:srgbClr val="585858"/>
                </a:solidFill>
                <a:effectLst/>
                <a:uLnTx/>
                <a:uFillTx/>
                <a:latin typeface="Arial"/>
                <a:ea typeface="+mn-ea"/>
                <a:cs typeface="+mn-cs"/>
              </a:rPr>
              <a:t>count </a:t>
            </a:r>
            <a:r>
              <a:rPr kumimoji="0" lang="en-GB" sz="1800" b="0" i="0" u="none" strike="noStrike" kern="1200" cap="none" spc="0" normalizeH="0" baseline="0" noProof="0" dirty="0">
                <a:ln>
                  <a:noFill/>
                </a:ln>
                <a:solidFill>
                  <a:srgbClr val="585858"/>
                </a:solidFill>
                <a:effectLst/>
                <a:uLnTx/>
                <a:uFillTx/>
                <a:latin typeface="Arial"/>
                <a:ea typeface="+mn-ea"/>
                <a:cs typeface="+mn-cs"/>
              </a:rPr>
              <a:t>on</a:t>
            </a:r>
            <a:r>
              <a:rPr kumimoji="0" lang="en-GB" sz="1800" b="0" i="1" u="none" strike="noStrike" kern="1200" cap="none" spc="0" normalizeH="0" baseline="0" noProof="0" dirty="0">
                <a:ln>
                  <a:noFill/>
                </a:ln>
                <a:solidFill>
                  <a:srgbClr val="585858"/>
                </a:solidFill>
                <a:effectLst/>
                <a:uLnTx/>
                <a:uFillTx/>
                <a:latin typeface="Arial"/>
                <a:ea typeface="+mn-ea"/>
                <a:cs typeface="+mn-cs"/>
              </a:rPr>
              <a:t> 2 </a:t>
            </a:r>
            <a:r>
              <a:rPr kumimoji="0" lang="en-GB" sz="1800" b="0" i="0" u="none" strike="noStrike" kern="1200" cap="none" spc="0" normalizeH="0" baseline="0" noProof="0" dirty="0">
                <a:ln>
                  <a:noFill/>
                </a:ln>
                <a:solidFill>
                  <a:srgbClr val="585858"/>
                </a:solidFill>
                <a:effectLst/>
                <a:uLnTx/>
                <a:uFillTx/>
                <a:latin typeface="Arial"/>
                <a:ea typeface="+mn-ea"/>
                <a:cs typeface="+mn-cs"/>
              </a:rPr>
              <a:t>each time? What sort of numbers are 1, 3, 5, 7 and 9? So what could we say about what happens when we add 2 to an </a:t>
            </a:r>
            <a:r>
              <a:rPr kumimoji="0" lang="en-GB" sz="1800" b="0" i="1" u="none" strike="noStrike" kern="1200" cap="none" spc="0" normalizeH="0" baseline="0" noProof="0" dirty="0">
                <a:ln>
                  <a:noFill/>
                </a:ln>
                <a:solidFill>
                  <a:srgbClr val="585858"/>
                </a:solidFill>
                <a:effectLst/>
                <a:uLnTx/>
                <a:uFillTx/>
                <a:latin typeface="Arial"/>
                <a:ea typeface="+mn-ea"/>
                <a:cs typeface="+mn-cs"/>
              </a:rPr>
              <a:t>odd </a:t>
            </a:r>
            <a:r>
              <a:rPr kumimoji="0" lang="en-GB" sz="1800" b="0" i="0" u="none" strike="noStrike" kern="1200" cap="none" spc="0" normalizeH="0" baseline="0" noProof="0" dirty="0">
                <a:ln>
                  <a:noFill/>
                </a:ln>
                <a:solidFill>
                  <a:srgbClr val="585858"/>
                </a:solidFill>
                <a:effectLst/>
                <a:uLnTx/>
                <a:uFillTx/>
                <a:latin typeface="Arial"/>
                <a:ea typeface="+mn-ea"/>
                <a:cs typeface="+mn-cs"/>
              </a:rPr>
              <a:t>number?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games which involve number tracks, e.g. Snakes and Ladders</a:t>
            </a:r>
            <a:r>
              <a:rPr kumimoji="0" lang="en-GB" sz="1800" b="0" i="1" u="none" strike="noStrike" kern="1200" cap="none" spc="0" normalizeH="0" baseline="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Can children predict where they will land if they roll 2? If using two dice, can they spot a combination with includes 2 and use the </a:t>
            </a:r>
            <a:r>
              <a:rPr kumimoji="0" lang="en-GB" sz="1800" b="0" i="1" u="none" strike="noStrike" kern="1200" cap="none" spc="0" normalizeH="0" baseline="0" noProof="0" dirty="0">
                <a:ln>
                  <a:noFill/>
                </a:ln>
                <a:solidFill>
                  <a:srgbClr val="585858"/>
                </a:solidFill>
                <a:effectLst/>
                <a:uLnTx/>
                <a:uFillTx/>
                <a:latin typeface="Arial"/>
                <a:ea typeface="+mn-ea"/>
                <a:cs typeface="+mn-cs"/>
              </a:rPr>
              <a:t>plus 2 </a:t>
            </a:r>
            <a:r>
              <a:rPr kumimoji="0" lang="en-GB" sz="1800" b="0" i="0" u="none" strike="noStrike" kern="1200" cap="none" spc="0" normalizeH="0" baseline="0" noProof="0" dirty="0">
                <a:ln>
                  <a:noFill/>
                </a:ln>
                <a:solidFill>
                  <a:srgbClr val="585858"/>
                </a:solidFill>
                <a:effectLst/>
                <a:uLnTx/>
                <a:uFillTx/>
                <a:latin typeface="Arial"/>
                <a:ea typeface="+mn-ea"/>
                <a:cs typeface="+mn-cs"/>
              </a:rPr>
              <a:t>strategy to know the total on two dice?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that children understand that these facts can be expressed in any order. So 6 + 2 = 2 + 6.</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When using the slides with equations, you could focus on a few examples to discuss the strategy, or use them as quick fire questions as children’s fluency improves.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57505376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6507762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35684879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03378854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a:t>
            </a:r>
            <a:r>
              <a:rPr kumimoji="0" lang="en-GB" sz="115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4 </a:t>
            </a: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1541356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17809731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194449698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1:3</a:t>
            </a:r>
          </a:p>
        </p:txBody>
      </p:sp>
      <p:pic>
        <p:nvPicPr>
          <p:cNvPr id="4" name="Picture 3">
            <a:extLst>
              <a:ext uri="{FF2B5EF4-FFF2-40B4-BE49-F238E27FC236}">
                <a16:creationId xmlns:a16="http://schemas.microsoft.com/office/drawing/2014/main" id="{81A12D16-A005-43ED-9D7B-E812954448A7}"/>
              </a:ext>
            </a:extLst>
          </p:cNvPr>
          <p:cNvPicPr>
            <a:picLocks noChangeAspect="1"/>
          </p:cNvPicPr>
          <p:nvPr/>
        </p:nvPicPr>
        <p:blipFill rotWithShape="1">
          <a:blip r:embed="rId3">
            <a:extLst>
              <a:ext uri="{28A0092B-C50C-407E-A947-70E740481C1C}">
                <a14:useLocalDpi xmlns:a14="http://schemas.microsoft.com/office/drawing/2010/main" val="0"/>
              </a:ext>
            </a:extLst>
          </a:blip>
          <a:srcRect l="-1"/>
          <a:stretch/>
        </p:blipFill>
        <p:spPr>
          <a:xfrm>
            <a:off x="2142278" y="836713"/>
            <a:ext cx="5393882" cy="2088232"/>
          </a:xfrm>
          <a:prstGeom prst="rect">
            <a:avLst/>
          </a:prstGeom>
        </p:spPr>
      </p:pic>
      <p:pic>
        <p:nvPicPr>
          <p:cNvPr id="8" name="Picture 7">
            <a:extLst>
              <a:ext uri="{FF2B5EF4-FFF2-40B4-BE49-F238E27FC236}">
                <a16:creationId xmlns:a16="http://schemas.microsoft.com/office/drawing/2014/main" id="{18A0144B-2828-42A3-8989-A000268BE6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8" y="3656740"/>
            <a:ext cx="4889826" cy="1932501"/>
          </a:xfrm>
          <a:prstGeom prst="rect">
            <a:avLst/>
          </a:prstGeom>
        </p:spPr>
      </p:pic>
      <p:pic>
        <p:nvPicPr>
          <p:cNvPr id="12" name="Picture 11">
            <a:extLst>
              <a:ext uri="{FF2B5EF4-FFF2-40B4-BE49-F238E27FC236}">
                <a16:creationId xmlns:a16="http://schemas.microsoft.com/office/drawing/2014/main" id="{56D65802-A20B-49A0-8AAA-E56A208D76D9}"/>
              </a:ext>
            </a:extLst>
          </p:cNvPr>
          <p:cNvPicPr>
            <a:picLocks noChangeAspect="1"/>
          </p:cNvPicPr>
          <p:nvPr/>
        </p:nvPicPr>
        <p:blipFill rotWithShape="1">
          <a:blip r:embed="rId5">
            <a:extLst>
              <a:ext uri="{28A0092B-C50C-407E-A947-70E740481C1C}">
                <a14:useLocalDpi xmlns:a14="http://schemas.microsoft.com/office/drawing/2010/main" val="0"/>
              </a:ext>
            </a:extLst>
          </a:blip>
          <a:srcRect l="-1" r="-1904"/>
          <a:stretch/>
        </p:blipFill>
        <p:spPr>
          <a:xfrm>
            <a:off x="2142278" y="2996953"/>
            <a:ext cx="8058178" cy="432047"/>
          </a:xfrm>
          <a:prstGeom prst="rect">
            <a:avLst/>
          </a:prstGeom>
        </p:spPr>
      </p:pic>
      <p:pic>
        <p:nvPicPr>
          <p:cNvPr id="13" name="Picture 12">
            <a:extLst>
              <a:ext uri="{FF2B5EF4-FFF2-40B4-BE49-F238E27FC236}">
                <a16:creationId xmlns:a16="http://schemas.microsoft.com/office/drawing/2014/main" id="{E19CD155-A6FC-4BC2-A61E-65A3AEDC26EE}"/>
              </a:ext>
            </a:extLst>
          </p:cNvPr>
          <p:cNvPicPr>
            <a:picLocks noChangeAspect="1"/>
          </p:cNvPicPr>
          <p:nvPr/>
        </p:nvPicPr>
        <p:blipFill rotWithShape="1">
          <a:blip r:embed="rId6">
            <a:extLst>
              <a:ext uri="{28A0092B-C50C-407E-A947-70E740481C1C}">
                <a14:useLocalDpi xmlns:a14="http://schemas.microsoft.com/office/drawing/2010/main" val="0"/>
              </a:ext>
            </a:extLst>
          </a:blip>
          <a:srcRect r="-1906" b="-2604"/>
          <a:stretch/>
        </p:blipFill>
        <p:spPr>
          <a:xfrm>
            <a:off x="2142278" y="5733256"/>
            <a:ext cx="8058178" cy="432048"/>
          </a:xfrm>
          <a:prstGeom prst="rect">
            <a:avLst/>
          </a:prstGeom>
        </p:spPr>
      </p:pic>
    </p:spTree>
    <p:extLst>
      <p:ext uri="{BB962C8B-B14F-4D97-AF65-F5344CB8AC3E}">
        <p14:creationId xmlns:p14="http://schemas.microsoft.com/office/powerpoint/2010/main" val="21923191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9116424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26514311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33142016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401195763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79298116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2</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4953079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7395135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what happens when zero is added to or subtracted from a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2009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9985384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7:1-7:5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27-29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97824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7:1</a:t>
            </a:r>
          </a:p>
        </p:txBody>
      </p:sp>
      <p:pic>
        <p:nvPicPr>
          <p:cNvPr id="5" name="Picture 2" descr="C:\Users\Liam\Documents\Design\NCETM\04 Images for B1 PPTs\Final PNG files\ncetm_mm_sp1_se06_aw001.png">
            <a:extLst>
              <a:ext uri="{FF2B5EF4-FFF2-40B4-BE49-F238E27FC236}">
                <a16:creationId xmlns:a16="http://schemas.microsoft.com/office/drawing/2014/main" id="{7F4827E2-6549-4921-8B54-3203E8865C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5560" y="1412777"/>
            <a:ext cx="2304256" cy="3037879"/>
          </a:xfrm>
          <a:prstGeom prst="rect">
            <a:avLst/>
          </a:prstGeom>
          <a:noFill/>
        </p:spPr>
      </p:pic>
      <p:pic>
        <p:nvPicPr>
          <p:cNvPr id="6" name="Picture 2" descr="C:\Users\Liam\Documents\Design\NCETM\04 Images for B1 PPTs\Final PNG files\ncetm_mm_sp1_se06_aw001.png">
            <a:extLst>
              <a:ext uri="{FF2B5EF4-FFF2-40B4-BE49-F238E27FC236}">
                <a16:creationId xmlns:a16="http://schemas.microsoft.com/office/drawing/2014/main" id="{FDB242F0-7045-4703-BB1B-EE37A94F1E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3872" y="1412777"/>
            <a:ext cx="2304256" cy="3037879"/>
          </a:xfrm>
          <a:prstGeom prst="rect">
            <a:avLst/>
          </a:prstGeom>
          <a:noFill/>
        </p:spPr>
      </p:pic>
      <p:pic>
        <p:nvPicPr>
          <p:cNvPr id="8" name="Picture 2" descr="C:\Users\Liam\Documents\Design\NCETM\04 Images for B1 PPTs\Final PNG files\ncetm_mm_sp1_se06_aw001.png">
            <a:extLst>
              <a:ext uri="{FF2B5EF4-FFF2-40B4-BE49-F238E27FC236}">
                <a16:creationId xmlns:a16="http://schemas.microsoft.com/office/drawing/2014/main" id="{D5F581C9-255A-4C0D-B481-B9CB2EC6FD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3806"/>
          <a:stretch>
            <a:fillRect/>
          </a:stretch>
        </p:blipFill>
        <p:spPr bwMode="auto">
          <a:xfrm>
            <a:off x="7752184" y="1412777"/>
            <a:ext cx="2376264" cy="3037879"/>
          </a:xfrm>
          <a:prstGeom prst="rect">
            <a:avLst/>
          </a:prstGeom>
          <a:noFill/>
        </p:spPr>
      </p:pic>
      <p:pic>
        <p:nvPicPr>
          <p:cNvPr id="9" name="Picture 5" descr="C:\Users\Liam\Documents\Design\NCETM\04 Images for B1 PPTs\Final PNG files\ncetm_mm_sp1_se06_aw002.png">
            <a:extLst>
              <a:ext uri="{FF2B5EF4-FFF2-40B4-BE49-F238E27FC236}">
                <a16:creationId xmlns:a16="http://schemas.microsoft.com/office/drawing/2014/main" id="{BEFFECFA-35C3-4E29-ABC7-229F220C14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5560" y="5085184"/>
            <a:ext cx="7920881" cy="360040"/>
          </a:xfrm>
          <a:prstGeom prst="rect">
            <a:avLst/>
          </a:prstGeom>
          <a:noFill/>
        </p:spPr>
      </p:pic>
      <p:pic>
        <p:nvPicPr>
          <p:cNvPr id="10" name="Picture 5" descr="C:\Users\Liam\Documents\Design\NCETM\04 Images for B1 PPTs\Final PNG files\ncetm_mm_sp1_se06_aw002.png">
            <a:extLst>
              <a:ext uri="{FF2B5EF4-FFF2-40B4-BE49-F238E27FC236}">
                <a16:creationId xmlns:a16="http://schemas.microsoft.com/office/drawing/2014/main" id="{70DC0B55-9334-4B84-A6D0-B23384523F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9656" y="4725144"/>
            <a:ext cx="504056" cy="360040"/>
          </a:xfrm>
          <a:prstGeom prst="rect">
            <a:avLst/>
          </a:prstGeom>
          <a:noFill/>
        </p:spPr>
      </p:pic>
      <p:pic>
        <p:nvPicPr>
          <p:cNvPr id="11" name="Picture 5" descr="C:\Users\Liam\Documents\Design\NCETM\04 Images for B1 PPTs\Final PNG files\ncetm_mm_sp1_se06_aw002.png">
            <a:extLst>
              <a:ext uri="{FF2B5EF4-FFF2-40B4-BE49-F238E27FC236}">
                <a16:creationId xmlns:a16="http://schemas.microsoft.com/office/drawing/2014/main" id="{2118BE82-8564-4F3A-8F06-05D096ECE4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79976" y="4725144"/>
            <a:ext cx="504056" cy="360040"/>
          </a:xfrm>
          <a:prstGeom prst="rect">
            <a:avLst/>
          </a:prstGeom>
          <a:noFill/>
        </p:spPr>
      </p:pic>
      <p:pic>
        <p:nvPicPr>
          <p:cNvPr id="12" name="Picture 5" descr="C:\Users\Liam\Documents\Design\NCETM\04 Images for B1 PPTs\Final PNG files\ncetm_mm_sp1_se06_aw002.png">
            <a:extLst>
              <a:ext uri="{FF2B5EF4-FFF2-40B4-BE49-F238E27FC236}">
                <a16:creationId xmlns:a16="http://schemas.microsoft.com/office/drawing/2014/main" id="{A5254492-202C-4DE4-B83C-62D97F3FEF1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88288" y="4725144"/>
            <a:ext cx="360040" cy="360040"/>
          </a:xfrm>
          <a:prstGeom prst="rect">
            <a:avLst/>
          </a:prstGeom>
          <a:noFill/>
        </p:spPr>
      </p:pic>
      <p:pic>
        <p:nvPicPr>
          <p:cNvPr id="14" name="Picture 5" descr="C:\Users\Liam\Documents\Design\NCETM\04 Images for B1 PPTs\Final PNG files\ncetm_mm_sp1_se06_aw002.png">
            <a:extLst>
              <a:ext uri="{FF2B5EF4-FFF2-40B4-BE49-F238E27FC236}">
                <a16:creationId xmlns:a16="http://schemas.microsoft.com/office/drawing/2014/main" id="{B60E7AE1-02C5-4825-BD94-9A3497D8A7F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47928" y="5661248"/>
            <a:ext cx="1296144" cy="288032"/>
          </a:xfrm>
          <a:prstGeom prst="rect">
            <a:avLst/>
          </a:prstGeom>
          <a:noFill/>
        </p:spPr>
      </p:pic>
    </p:spTree>
    <p:extLst>
      <p:ext uri="{BB962C8B-B14F-4D97-AF65-F5344CB8AC3E}">
        <p14:creationId xmlns:p14="http://schemas.microsoft.com/office/powerpoint/2010/main" val="3224074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7:1</a:t>
            </a:r>
          </a:p>
        </p:txBody>
      </p:sp>
      <p:pic>
        <p:nvPicPr>
          <p:cNvPr id="13" name="Picture 12">
            <a:extLst>
              <a:ext uri="{FF2B5EF4-FFF2-40B4-BE49-F238E27FC236}">
                <a16:creationId xmlns:a16="http://schemas.microsoft.com/office/drawing/2014/main" id="{ACDFBDB6-1AD5-4601-9CAC-48E24F4DA9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412777"/>
            <a:ext cx="2369547" cy="2160240"/>
          </a:xfrm>
          <a:prstGeom prst="rect">
            <a:avLst/>
          </a:prstGeom>
        </p:spPr>
      </p:pic>
      <p:pic>
        <p:nvPicPr>
          <p:cNvPr id="16" name="Picture 15">
            <a:extLst>
              <a:ext uri="{FF2B5EF4-FFF2-40B4-BE49-F238E27FC236}">
                <a16:creationId xmlns:a16="http://schemas.microsoft.com/office/drawing/2014/main" id="{94809E41-52B7-4816-868C-1106553760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99856" y="1412777"/>
            <a:ext cx="2592288" cy="2160240"/>
          </a:xfrm>
          <a:prstGeom prst="rect">
            <a:avLst/>
          </a:prstGeom>
        </p:spPr>
      </p:pic>
      <p:pic>
        <p:nvPicPr>
          <p:cNvPr id="17" name="Picture 16">
            <a:extLst>
              <a:ext uri="{FF2B5EF4-FFF2-40B4-BE49-F238E27FC236}">
                <a16:creationId xmlns:a16="http://schemas.microsoft.com/office/drawing/2014/main" id="{99AE46D2-CF41-4256-84DD-F9665ACD9E83}"/>
              </a:ext>
            </a:extLst>
          </p:cNvPr>
          <p:cNvPicPr>
            <a:picLocks noChangeAspect="1"/>
          </p:cNvPicPr>
          <p:nvPr/>
        </p:nvPicPr>
        <p:blipFill rotWithShape="1">
          <a:blip r:embed="rId5">
            <a:extLst>
              <a:ext uri="{28A0092B-C50C-407E-A947-70E740481C1C}">
                <a14:useLocalDpi xmlns:a14="http://schemas.microsoft.com/office/drawing/2010/main" val="0"/>
              </a:ext>
            </a:extLst>
          </a:blip>
          <a:srcRect r="-6364"/>
          <a:stretch/>
        </p:blipFill>
        <p:spPr>
          <a:xfrm>
            <a:off x="7680176" y="1412777"/>
            <a:ext cx="2520280" cy="2160240"/>
          </a:xfrm>
          <a:prstGeom prst="rect">
            <a:avLst/>
          </a:prstGeom>
        </p:spPr>
      </p:pic>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6440" y="4221088"/>
            <a:ext cx="7956000" cy="361636"/>
          </a:xfrm>
          <a:prstGeom prst="rect">
            <a:avLst/>
          </a:prstGeom>
          <a:noFill/>
        </p:spPr>
      </p:pic>
      <p:pic>
        <p:nvPicPr>
          <p:cNvPr id="20" name="Picture 19">
            <a:extLst>
              <a:ext uri="{FF2B5EF4-FFF2-40B4-BE49-F238E27FC236}">
                <a16:creationId xmlns:a16="http://schemas.microsoft.com/office/drawing/2014/main" id="{32A8C107-87EF-44B6-B095-0A006B4DAF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42278" y="3861049"/>
            <a:ext cx="2369547" cy="432047"/>
          </a:xfrm>
          <a:prstGeom prst="rect">
            <a:avLst/>
          </a:prstGeom>
        </p:spPr>
      </p:pic>
      <p:pic>
        <p:nvPicPr>
          <p:cNvPr id="21" name="Picture 20">
            <a:extLst>
              <a:ext uri="{FF2B5EF4-FFF2-40B4-BE49-F238E27FC236}">
                <a16:creationId xmlns:a16="http://schemas.microsoft.com/office/drawing/2014/main" id="{E95F211B-1A48-486A-8211-B86CCBD342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8" y="3933057"/>
            <a:ext cx="576064" cy="360038"/>
          </a:xfrm>
          <a:prstGeom prst="rect">
            <a:avLst/>
          </a:prstGeom>
        </p:spPr>
      </p:pic>
      <p:pic>
        <p:nvPicPr>
          <p:cNvPr id="22" name="Picture 21">
            <a:extLst>
              <a:ext uri="{FF2B5EF4-FFF2-40B4-BE49-F238E27FC236}">
                <a16:creationId xmlns:a16="http://schemas.microsoft.com/office/drawing/2014/main" id="{EE1ABA9F-64AA-4525-99C0-89E15C3F5C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760296" y="3933058"/>
            <a:ext cx="360040" cy="360037"/>
          </a:xfrm>
          <a:prstGeom prst="rect">
            <a:avLst/>
          </a:prstGeom>
        </p:spPr>
      </p:pic>
      <p:pic>
        <p:nvPicPr>
          <p:cNvPr id="23" name="Picture 22">
            <a:extLst>
              <a:ext uri="{FF2B5EF4-FFF2-40B4-BE49-F238E27FC236}">
                <a16:creationId xmlns:a16="http://schemas.microsoft.com/office/drawing/2014/main" id="{C3E789B8-9522-440A-8465-09950735BFE3}"/>
              </a:ext>
            </a:extLst>
          </p:cNvPr>
          <p:cNvPicPr>
            <a:picLocks noChangeAspect="1"/>
          </p:cNvPicPr>
          <p:nvPr/>
        </p:nvPicPr>
        <p:blipFill rotWithShape="1">
          <a:blip r:embed="rId10">
            <a:extLst>
              <a:ext uri="{28A0092B-C50C-407E-A947-70E740481C1C}">
                <a14:useLocalDpi xmlns:a14="http://schemas.microsoft.com/office/drawing/2010/main" val="0"/>
              </a:ext>
            </a:extLst>
          </a:blip>
          <a:srcRect b="-14355"/>
          <a:stretch/>
        </p:blipFill>
        <p:spPr>
          <a:xfrm>
            <a:off x="5231905" y="4653135"/>
            <a:ext cx="1728192" cy="577660"/>
          </a:xfrm>
          <a:prstGeom prst="rect">
            <a:avLst/>
          </a:prstGeom>
        </p:spPr>
      </p:pic>
    </p:spTree>
    <p:extLst>
      <p:ext uri="{BB962C8B-B14F-4D97-AF65-F5344CB8AC3E}">
        <p14:creationId xmlns:p14="http://schemas.microsoft.com/office/powerpoint/2010/main" val="22020778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a:t>
            </a:r>
            <a:r>
              <a:rPr lang="en-GB" sz="2400" b="1" dirty="0"/>
              <a:t>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12697045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find pairs of numbers to 10 (1)</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17645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B2D50D-B23B-440D-8CBF-E37D943D27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421468"/>
            <a:ext cx="2369547" cy="2151548"/>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7:1</a:t>
            </a:r>
          </a:p>
        </p:txBody>
      </p:sp>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6440" y="5083588"/>
            <a:ext cx="7956000" cy="361636"/>
          </a:xfrm>
          <a:prstGeom prst="rect">
            <a:avLst/>
          </a:prstGeom>
          <a:noFill/>
        </p:spPr>
      </p:pic>
      <p:pic>
        <p:nvPicPr>
          <p:cNvPr id="15" name="Picture 14">
            <a:extLst>
              <a:ext uri="{FF2B5EF4-FFF2-40B4-BE49-F238E27FC236}">
                <a16:creationId xmlns:a16="http://schemas.microsoft.com/office/drawing/2014/main" id="{B2083C14-A3D2-46E4-A9F5-D5D925143D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71864" y="1421468"/>
            <a:ext cx="2448272" cy="3159660"/>
          </a:xfrm>
          <a:prstGeom prst="rect">
            <a:avLst/>
          </a:prstGeom>
        </p:spPr>
      </p:pic>
      <p:pic>
        <p:nvPicPr>
          <p:cNvPr id="18" name="Picture 17">
            <a:extLst>
              <a:ext uri="{FF2B5EF4-FFF2-40B4-BE49-F238E27FC236}">
                <a16:creationId xmlns:a16="http://schemas.microsoft.com/office/drawing/2014/main" id="{56381D62-D301-49CB-B676-0AE4FB0002DA}"/>
              </a:ext>
            </a:extLst>
          </p:cNvPr>
          <p:cNvPicPr>
            <a:picLocks noChangeAspect="1"/>
          </p:cNvPicPr>
          <p:nvPr/>
        </p:nvPicPr>
        <p:blipFill rotWithShape="1">
          <a:blip r:embed="rId6">
            <a:extLst>
              <a:ext uri="{28A0092B-C50C-407E-A947-70E740481C1C}">
                <a14:useLocalDpi xmlns:a14="http://schemas.microsoft.com/office/drawing/2010/main" val="0"/>
              </a:ext>
            </a:extLst>
          </a:blip>
          <a:srcRect r="-1805"/>
          <a:stretch/>
        </p:blipFill>
        <p:spPr>
          <a:xfrm>
            <a:off x="7680176" y="1421468"/>
            <a:ext cx="2412264" cy="2151548"/>
          </a:xfrm>
          <a:prstGeom prst="rect">
            <a:avLst/>
          </a:prstGeom>
        </p:spPr>
      </p:pic>
      <p:pic>
        <p:nvPicPr>
          <p:cNvPr id="24" name="Picture 23">
            <a:extLst>
              <a:ext uri="{FF2B5EF4-FFF2-40B4-BE49-F238E27FC236}">
                <a16:creationId xmlns:a16="http://schemas.microsoft.com/office/drawing/2014/main" id="{DB750187-4483-4620-96CE-82E5CEDA2A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71664" y="4725144"/>
            <a:ext cx="360040" cy="358444"/>
          </a:xfrm>
          <a:prstGeom prst="rect">
            <a:avLst/>
          </a:prstGeom>
        </p:spPr>
      </p:pic>
      <p:pic>
        <p:nvPicPr>
          <p:cNvPr id="25" name="Picture 24">
            <a:extLst>
              <a:ext uri="{FF2B5EF4-FFF2-40B4-BE49-F238E27FC236}">
                <a16:creationId xmlns:a16="http://schemas.microsoft.com/office/drawing/2014/main" id="{CDBE97AA-EF0A-4626-BE5C-7F05B2B12FF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8" y="4725144"/>
            <a:ext cx="648072" cy="358444"/>
          </a:xfrm>
          <a:prstGeom prst="rect">
            <a:avLst/>
          </a:prstGeom>
        </p:spPr>
      </p:pic>
      <p:pic>
        <p:nvPicPr>
          <p:cNvPr id="26" name="Picture 25">
            <a:extLst>
              <a:ext uri="{FF2B5EF4-FFF2-40B4-BE49-F238E27FC236}">
                <a16:creationId xmlns:a16="http://schemas.microsoft.com/office/drawing/2014/main" id="{9338EB6A-189D-4D00-96B5-0DC5E2F99B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760296" y="4725144"/>
            <a:ext cx="288032" cy="358444"/>
          </a:xfrm>
          <a:prstGeom prst="rect">
            <a:avLst/>
          </a:prstGeom>
        </p:spPr>
      </p:pic>
      <p:pic>
        <p:nvPicPr>
          <p:cNvPr id="27" name="Picture 26">
            <a:extLst>
              <a:ext uri="{FF2B5EF4-FFF2-40B4-BE49-F238E27FC236}">
                <a16:creationId xmlns:a16="http://schemas.microsoft.com/office/drawing/2014/main" id="{C0FB7A07-CC8A-4C65-92C4-24C761EB7CB6}"/>
              </a:ext>
            </a:extLst>
          </p:cNvPr>
          <p:cNvPicPr>
            <a:picLocks noChangeAspect="1"/>
          </p:cNvPicPr>
          <p:nvPr/>
        </p:nvPicPr>
        <p:blipFill rotWithShape="1">
          <a:blip r:embed="rId10">
            <a:extLst>
              <a:ext uri="{28A0092B-C50C-407E-A947-70E740481C1C}">
                <a14:useLocalDpi xmlns:a14="http://schemas.microsoft.com/office/drawing/2010/main" val="0"/>
              </a:ext>
            </a:extLst>
          </a:blip>
          <a:srcRect b="-16193"/>
          <a:stretch/>
        </p:blipFill>
        <p:spPr>
          <a:xfrm>
            <a:off x="5303912" y="5586048"/>
            <a:ext cx="1656184" cy="505652"/>
          </a:xfrm>
          <a:prstGeom prst="rect">
            <a:avLst/>
          </a:prstGeom>
        </p:spPr>
      </p:pic>
    </p:spTree>
    <p:extLst>
      <p:ext uri="{BB962C8B-B14F-4D97-AF65-F5344CB8AC3E}">
        <p14:creationId xmlns:p14="http://schemas.microsoft.com/office/powerpoint/2010/main" val="22515973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CE034C-05C1-4508-9782-4D9D967C3B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8994" y="1412776"/>
            <a:ext cx="2074798" cy="244827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7:3</a:t>
            </a:r>
          </a:p>
        </p:txBody>
      </p:sp>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5560" y="5229200"/>
            <a:ext cx="7956000" cy="361636"/>
          </a:xfrm>
          <a:prstGeom prst="rect">
            <a:avLst/>
          </a:prstGeom>
          <a:noFill/>
        </p:spPr>
      </p:pic>
      <p:pic>
        <p:nvPicPr>
          <p:cNvPr id="14" name="Picture 13">
            <a:extLst>
              <a:ext uri="{FF2B5EF4-FFF2-40B4-BE49-F238E27FC236}">
                <a16:creationId xmlns:a16="http://schemas.microsoft.com/office/drawing/2014/main" id="{35625357-3FC6-417B-AC73-C1C8C6039FFB}"/>
              </a:ext>
            </a:extLst>
          </p:cNvPr>
          <p:cNvPicPr>
            <a:picLocks noChangeAspect="1"/>
          </p:cNvPicPr>
          <p:nvPr/>
        </p:nvPicPr>
        <p:blipFill rotWithShape="1">
          <a:blip r:embed="rId5">
            <a:extLst>
              <a:ext uri="{28A0092B-C50C-407E-A947-70E740481C1C}">
                <a14:useLocalDpi xmlns:a14="http://schemas.microsoft.com/office/drawing/2010/main" val="0"/>
              </a:ext>
            </a:extLst>
          </a:blip>
          <a:srcRect t="-1808"/>
          <a:stretch/>
        </p:blipFill>
        <p:spPr>
          <a:xfrm>
            <a:off x="4871865" y="1340768"/>
            <a:ext cx="2664295" cy="3528392"/>
          </a:xfrm>
          <a:prstGeom prst="rect">
            <a:avLst/>
          </a:prstGeom>
        </p:spPr>
      </p:pic>
      <p:pic>
        <p:nvPicPr>
          <p:cNvPr id="16" name="Picture 15">
            <a:extLst>
              <a:ext uri="{FF2B5EF4-FFF2-40B4-BE49-F238E27FC236}">
                <a16:creationId xmlns:a16="http://schemas.microsoft.com/office/drawing/2014/main" id="{F55B65DE-3320-4736-9009-0CB8DBC6AF16}"/>
              </a:ext>
            </a:extLst>
          </p:cNvPr>
          <p:cNvPicPr>
            <a:picLocks noChangeAspect="1"/>
          </p:cNvPicPr>
          <p:nvPr/>
        </p:nvPicPr>
        <p:blipFill rotWithShape="1">
          <a:blip r:embed="rId6">
            <a:extLst>
              <a:ext uri="{28A0092B-C50C-407E-A947-70E740481C1C}">
                <a14:useLocalDpi xmlns:a14="http://schemas.microsoft.com/office/drawing/2010/main" val="0"/>
              </a:ext>
            </a:extLst>
          </a:blip>
          <a:srcRect t="-2550" r="-1196"/>
          <a:stretch/>
        </p:blipFill>
        <p:spPr>
          <a:xfrm>
            <a:off x="7896200" y="1340768"/>
            <a:ext cx="2195360" cy="2520280"/>
          </a:xfrm>
          <a:prstGeom prst="rect">
            <a:avLst/>
          </a:prstGeom>
        </p:spPr>
      </p:pic>
      <p:pic>
        <p:nvPicPr>
          <p:cNvPr id="17" name="Picture 16">
            <a:extLst>
              <a:ext uri="{FF2B5EF4-FFF2-40B4-BE49-F238E27FC236}">
                <a16:creationId xmlns:a16="http://schemas.microsoft.com/office/drawing/2014/main" id="{261BB62D-4A5B-4018-90B4-B31541BEB4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071664" y="4869160"/>
            <a:ext cx="432048" cy="360040"/>
          </a:xfrm>
          <a:prstGeom prst="rect">
            <a:avLst/>
          </a:prstGeom>
        </p:spPr>
      </p:pic>
      <p:pic>
        <p:nvPicPr>
          <p:cNvPr id="20" name="Picture 19">
            <a:extLst>
              <a:ext uri="{FF2B5EF4-FFF2-40B4-BE49-F238E27FC236}">
                <a16:creationId xmlns:a16="http://schemas.microsoft.com/office/drawing/2014/main" id="{1B513636-35AE-4B62-AE13-92CD874E760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8" y="4869161"/>
            <a:ext cx="648072" cy="432047"/>
          </a:xfrm>
          <a:prstGeom prst="rect">
            <a:avLst/>
          </a:prstGeom>
        </p:spPr>
      </p:pic>
      <p:pic>
        <p:nvPicPr>
          <p:cNvPr id="21" name="Picture 20">
            <a:extLst>
              <a:ext uri="{FF2B5EF4-FFF2-40B4-BE49-F238E27FC236}">
                <a16:creationId xmlns:a16="http://schemas.microsoft.com/office/drawing/2014/main" id="{5872A4F4-B000-45B4-8414-461209BCAD2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8760296" y="4869161"/>
            <a:ext cx="360040" cy="432047"/>
          </a:xfrm>
          <a:prstGeom prst="rect">
            <a:avLst/>
          </a:prstGeom>
        </p:spPr>
      </p:pic>
      <p:pic>
        <p:nvPicPr>
          <p:cNvPr id="22" name="Picture 21">
            <a:extLst>
              <a:ext uri="{FF2B5EF4-FFF2-40B4-BE49-F238E27FC236}">
                <a16:creationId xmlns:a16="http://schemas.microsoft.com/office/drawing/2014/main" id="{466E1AAE-9C96-49F2-BCEF-F91BA2D81F8C}"/>
              </a:ext>
            </a:extLst>
          </p:cNvPr>
          <p:cNvPicPr>
            <a:picLocks noChangeAspect="1"/>
          </p:cNvPicPr>
          <p:nvPr/>
        </p:nvPicPr>
        <p:blipFill rotWithShape="1">
          <a:blip r:embed="rId10">
            <a:extLst>
              <a:ext uri="{28A0092B-C50C-407E-A947-70E740481C1C}">
                <a14:useLocalDpi xmlns:a14="http://schemas.microsoft.com/office/drawing/2010/main" val="0"/>
              </a:ext>
            </a:extLst>
          </a:blip>
          <a:srcRect b="-9907"/>
          <a:stretch/>
        </p:blipFill>
        <p:spPr>
          <a:xfrm>
            <a:off x="5159896" y="5733256"/>
            <a:ext cx="1944216" cy="504056"/>
          </a:xfrm>
          <a:prstGeom prst="rect">
            <a:avLst/>
          </a:prstGeom>
        </p:spPr>
      </p:pic>
    </p:spTree>
    <p:extLst>
      <p:ext uri="{BB962C8B-B14F-4D97-AF65-F5344CB8AC3E}">
        <p14:creationId xmlns:p14="http://schemas.microsoft.com/office/powerpoint/2010/main" val="335004801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4128803-29C7-47EC-BEC8-7CFD9A777C8F}"/>
              </a:ext>
            </a:extLst>
          </p:cNvPr>
          <p:cNvPicPr>
            <a:picLocks noChangeAspect="1"/>
          </p:cNvPicPr>
          <p:nvPr/>
        </p:nvPicPr>
        <p:blipFill rotWithShape="1">
          <a:blip r:embed="rId3">
            <a:extLst>
              <a:ext uri="{28A0092B-C50C-407E-A947-70E740481C1C}">
                <a14:useLocalDpi xmlns:a14="http://schemas.microsoft.com/office/drawing/2010/main" val="0"/>
              </a:ext>
            </a:extLst>
          </a:blip>
          <a:srcRect b="-11549"/>
          <a:stretch/>
        </p:blipFill>
        <p:spPr>
          <a:xfrm>
            <a:off x="6528048" y="5138300"/>
            <a:ext cx="360040" cy="438836"/>
          </a:xfrm>
          <a:prstGeom prst="rect">
            <a:avLst/>
          </a:prstGeom>
        </p:spPr>
      </p:pic>
      <p:pic>
        <p:nvPicPr>
          <p:cNvPr id="27" name="Picture 26">
            <a:extLst>
              <a:ext uri="{FF2B5EF4-FFF2-40B4-BE49-F238E27FC236}">
                <a16:creationId xmlns:a16="http://schemas.microsoft.com/office/drawing/2014/main" id="{3DCE71D2-FB8B-4130-ACE0-AE861CCDF9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51984" y="5067888"/>
            <a:ext cx="468052" cy="470768"/>
          </a:xfrm>
          <a:prstGeom prst="rect">
            <a:avLst/>
          </a:prstGeom>
        </p:spPr>
      </p:pic>
      <p:pic>
        <p:nvPicPr>
          <p:cNvPr id="21" name="Picture 20">
            <a:extLst>
              <a:ext uri="{FF2B5EF4-FFF2-40B4-BE49-F238E27FC236}">
                <a16:creationId xmlns:a16="http://schemas.microsoft.com/office/drawing/2014/main" id="{90939F9A-56C4-4122-9809-8E74A7DC9AA4}"/>
              </a:ext>
            </a:extLst>
          </p:cNvPr>
          <p:cNvPicPr>
            <a:picLocks noChangeAspect="1"/>
          </p:cNvPicPr>
          <p:nvPr/>
        </p:nvPicPr>
        <p:blipFill rotWithShape="1">
          <a:blip r:embed="rId5">
            <a:extLst>
              <a:ext uri="{28A0092B-C50C-407E-A947-70E740481C1C}">
                <a14:useLocalDpi xmlns:a14="http://schemas.microsoft.com/office/drawing/2010/main" val="0"/>
              </a:ext>
            </a:extLst>
          </a:blip>
          <a:srcRect b="-11549"/>
          <a:stretch/>
        </p:blipFill>
        <p:spPr>
          <a:xfrm>
            <a:off x="5122312" y="5131512"/>
            <a:ext cx="576064" cy="438836"/>
          </a:xfrm>
          <a:prstGeom prst="rect">
            <a:avLst/>
          </a:prstGeom>
        </p:spPr>
      </p:pic>
      <p:pic>
        <p:nvPicPr>
          <p:cNvPr id="22" name="Picture 21">
            <a:extLst>
              <a:ext uri="{FF2B5EF4-FFF2-40B4-BE49-F238E27FC236}">
                <a16:creationId xmlns:a16="http://schemas.microsoft.com/office/drawing/2014/main" id="{D4137D22-2A11-41F5-B676-0439683421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666564" y="5169616"/>
            <a:ext cx="360040" cy="361636"/>
          </a:xfrm>
          <a:prstGeom prst="rect">
            <a:avLst/>
          </a:prstGeom>
        </p:spPr>
      </p:pic>
      <p:pic>
        <p:nvPicPr>
          <p:cNvPr id="28" name="Picture 27">
            <a:extLst>
              <a:ext uri="{FF2B5EF4-FFF2-40B4-BE49-F238E27FC236}">
                <a16:creationId xmlns:a16="http://schemas.microsoft.com/office/drawing/2014/main" id="{0C8ABEE3-DBAB-4140-B7A3-143EECE9C5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10444" y="5179411"/>
            <a:ext cx="252029" cy="310434"/>
          </a:xfrm>
          <a:prstGeom prst="rect">
            <a:avLst/>
          </a:prstGeom>
        </p:spPr>
      </p:pic>
      <p:pic>
        <p:nvPicPr>
          <p:cNvPr id="13" name="Picture 12">
            <a:extLst>
              <a:ext uri="{FF2B5EF4-FFF2-40B4-BE49-F238E27FC236}">
                <a16:creationId xmlns:a16="http://schemas.microsoft.com/office/drawing/2014/main" id="{B40C389A-CCB5-424E-92E6-97556300B9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034000" y="1753200"/>
            <a:ext cx="2160240" cy="2180890"/>
          </a:xfrm>
          <a:prstGeom prst="rect">
            <a:avLst/>
          </a:prstGeom>
        </p:spPr>
      </p:pic>
      <p:pic>
        <p:nvPicPr>
          <p:cNvPr id="17" name="Picture 16">
            <a:extLst>
              <a:ext uri="{FF2B5EF4-FFF2-40B4-BE49-F238E27FC236}">
                <a16:creationId xmlns:a16="http://schemas.microsoft.com/office/drawing/2014/main" id="{FCD022FC-F271-4BDC-8B3C-99C676A243AA}"/>
              </a:ext>
            </a:extLst>
          </p:cNvPr>
          <p:cNvPicPr>
            <a:picLocks noChangeAspect="1"/>
          </p:cNvPicPr>
          <p:nvPr/>
        </p:nvPicPr>
        <p:blipFill rotWithShape="1">
          <a:blip r:embed="rId9">
            <a:extLst>
              <a:ext uri="{28A0092B-C50C-407E-A947-70E740481C1C}">
                <a14:useLocalDpi xmlns:a14="http://schemas.microsoft.com/office/drawing/2010/main" val="0"/>
              </a:ext>
            </a:extLst>
          </a:blip>
          <a:srcRect t="-16968"/>
          <a:stretch/>
        </p:blipFill>
        <p:spPr>
          <a:xfrm>
            <a:off x="4871865" y="1340768"/>
            <a:ext cx="2664295" cy="432048"/>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7:3</a:t>
            </a:r>
          </a:p>
        </p:txBody>
      </p:sp>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5560" y="4583425"/>
            <a:ext cx="7956000" cy="361636"/>
          </a:xfrm>
          <a:prstGeom prst="rect">
            <a:avLst/>
          </a:prstGeom>
          <a:noFill/>
        </p:spPr>
      </p:pic>
      <p:pic>
        <p:nvPicPr>
          <p:cNvPr id="18" name="Picture 17">
            <a:extLst>
              <a:ext uri="{FF2B5EF4-FFF2-40B4-BE49-F238E27FC236}">
                <a16:creationId xmlns:a16="http://schemas.microsoft.com/office/drawing/2014/main" id="{162A86DE-B1FA-4652-81D5-F941B1A07B1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927648" y="4124498"/>
            <a:ext cx="936105" cy="504055"/>
          </a:xfrm>
          <a:prstGeom prst="rect">
            <a:avLst/>
          </a:prstGeom>
        </p:spPr>
      </p:pic>
      <p:pic>
        <p:nvPicPr>
          <p:cNvPr id="23" name="Picture 22">
            <a:extLst>
              <a:ext uri="{FF2B5EF4-FFF2-40B4-BE49-F238E27FC236}">
                <a16:creationId xmlns:a16="http://schemas.microsoft.com/office/drawing/2014/main" id="{267636F2-1CAF-4EA6-908A-F0B49E96547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735960" y="4124497"/>
            <a:ext cx="792088" cy="504056"/>
          </a:xfrm>
          <a:prstGeom prst="rect">
            <a:avLst/>
          </a:prstGeom>
        </p:spPr>
      </p:pic>
      <p:pic>
        <p:nvPicPr>
          <p:cNvPr id="24" name="Picture 23">
            <a:extLst>
              <a:ext uri="{FF2B5EF4-FFF2-40B4-BE49-F238E27FC236}">
                <a16:creationId xmlns:a16="http://schemas.microsoft.com/office/drawing/2014/main" id="{F598C346-BB17-4D31-A7E1-7A341F32768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688288" y="4124498"/>
            <a:ext cx="432048" cy="504055"/>
          </a:xfrm>
          <a:prstGeom prst="rect">
            <a:avLst/>
          </a:prstGeom>
        </p:spPr>
      </p:pic>
      <p:pic>
        <p:nvPicPr>
          <p:cNvPr id="12" name="Picture 11">
            <a:extLst>
              <a:ext uri="{FF2B5EF4-FFF2-40B4-BE49-F238E27FC236}">
                <a16:creationId xmlns:a16="http://schemas.microsoft.com/office/drawing/2014/main" id="{4DC0A9F7-860A-4522-BB35-277E7DEC7F3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2148994" y="1412776"/>
            <a:ext cx="2074798" cy="2448272"/>
          </a:xfrm>
          <a:prstGeom prst="rect">
            <a:avLst/>
          </a:prstGeom>
        </p:spPr>
      </p:pic>
      <p:pic>
        <p:nvPicPr>
          <p:cNvPr id="14" name="Picture 13">
            <a:extLst>
              <a:ext uri="{FF2B5EF4-FFF2-40B4-BE49-F238E27FC236}">
                <a16:creationId xmlns:a16="http://schemas.microsoft.com/office/drawing/2014/main" id="{DB4B109D-2706-4182-A2CF-48CD2C4F4EC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6966" r="-1196"/>
          <a:stretch/>
        </p:blipFill>
        <p:spPr>
          <a:xfrm>
            <a:off x="7896200" y="1340768"/>
            <a:ext cx="2195360" cy="432048"/>
          </a:xfrm>
          <a:prstGeom prst="rect">
            <a:avLst/>
          </a:prstGeom>
        </p:spPr>
      </p:pic>
      <p:pic>
        <p:nvPicPr>
          <p:cNvPr id="16" name="Picture 15">
            <a:extLst>
              <a:ext uri="{FF2B5EF4-FFF2-40B4-BE49-F238E27FC236}">
                <a16:creationId xmlns:a16="http://schemas.microsoft.com/office/drawing/2014/main" id="{B40C389A-CCB5-424E-92E6-97556300B9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942080" y="1790805"/>
            <a:ext cx="2160240" cy="2180890"/>
          </a:xfrm>
          <a:prstGeom prst="rect">
            <a:avLst/>
          </a:prstGeom>
        </p:spPr>
      </p:pic>
    </p:spTree>
    <p:extLst>
      <p:ext uri="{BB962C8B-B14F-4D97-AF65-F5344CB8AC3E}">
        <p14:creationId xmlns:p14="http://schemas.microsoft.com/office/powerpoint/2010/main" val="9561373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adding and subtracting 0</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93291" y="1575571"/>
            <a:ext cx="10022297" cy="40091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bus stories and talk about what is happening. Can children identify what the zero means in each story? How does the number of children change in the picture each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Act out a similar bus story, checking that children understand whether it is a story which starts with </a:t>
            </a:r>
            <a:r>
              <a:rPr kumimoji="0" lang="en-GB" sz="1800" b="0" i="1" u="none" strike="noStrike" kern="1200" cap="none" spc="0" normalizeH="0" baseline="0" noProof="0" dirty="0">
                <a:ln>
                  <a:noFill/>
                </a:ln>
                <a:solidFill>
                  <a:srgbClr val="585858"/>
                </a:solidFill>
                <a:effectLst/>
                <a:uLnTx/>
                <a:uFillTx/>
                <a:latin typeface="Arial"/>
                <a:ea typeface="+mn-ea"/>
                <a:cs typeface="+mn-cs"/>
              </a:rPr>
              <a:t>no </a:t>
            </a:r>
            <a:r>
              <a:rPr kumimoji="0" lang="en-GB" sz="1800" b="0" i="0" u="none" strike="noStrike" kern="1200" cap="none" spc="0" normalizeH="0" baseline="0" noProof="0" dirty="0">
                <a:ln>
                  <a:noFill/>
                </a:ln>
                <a:solidFill>
                  <a:srgbClr val="585858"/>
                </a:solidFill>
                <a:effectLst/>
                <a:uLnTx/>
                <a:uFillTx/>
                <a:latin typeface="Arial"/>
                <a:ea typeface="+mn-ea"/>
                <a:cs typeface="+mn-cs"/>
              </a:rPr>
              <a:t>children, or in which </a:t>
            </a:r>
            <a:r>
              <a:rPr kumimoji="0" lang="en-GB" sz="1800" b="0" i="1" u="none" strike="noStrike" kern="1200" cap="none" spc="0" normalizeH="0" baseline="0" noProof="0" dirty="0">
                <a:ln>
                  <a:noFill/>
                </a:ln>
                <a:solidFill>
                  <a:srgbClr val="585858"/>
                </a:solidFill>
                <a:effectLst/>
                <a:uLnTx/>
                <a:uFillTx/>
                <a:latin typeface="Arial"/>
                <a:ea typeface="+mn-ea"/>
                <a:cs typeface="+mn-cs"/>
              </a:rPr>
              <a:t>no more </a:t>
            </a:r>
            <a:r>
              <a:rPr kumimoji="0" lang="en-GB" sz="1800" b="0" i="0" u="none" strike="noStrike" kern="1200" cap="none" spc="0" normalizeH="0" baseline="0" noProof="0" dirty="0">
                <a:ln>
                  <a:noFill/>
                </a:ln>
                <a:solidFill>
                  <a:srgbClr val="585858"/>
                </a:solidFill>
                <a:effectLst/>
                <a:uLnTx/>
                <a:uFillTx/>
                <a:latin typeface="Arial"/>
                <a:ea typeface="+mn-ea"/>
                <a:cs typeface="+mn-cs"/>
              </a:rPr>
              <a:t>children get on at the bus stop to ensure understanding of the zero in the equation. Agree what equation we can write each time we have a story like this. What do they notice about the total? Why is the total the same as one of the addends?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eggs and basket story and talk about what is happening. Focus on the lack of any change when zero is subtracted.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When using the equation slides, pause at some and check children’s understanding by asking them to give you an example of a story which matches the equation, as well as using them for quick recall.</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2494122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12999545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49652933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8059212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91745588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9642765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19924832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3962947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54726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1061723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+ 0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2341487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26785851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what happens when a number is added to or subtracted from itself</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16282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1127484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8:1-8:3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3652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E34F30-C92C-42D5-9BA8-7A822DA5B6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60296" y="4825234"/>
            <a:ext cx="468052" cy="470768"/>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8:1</a:t>
            </a:r>
          </a:p>
        </p:txBody>
      </p:sp>
      <p:pic>
        <p:nvPicPr>
          <p:cNvPr id="14" name="Picture 13">
            <a:extLst>
              <a:ext uri="{FF2B5EF4-FFF2-40B4-BE49-F238E27FC236}">
                <a16:creationId xmlns:a16="http://schemas.microsoft.com/office/drawing/2014/main" id="{6BB5856E-3873-4543-AA13-E61ACF89E9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04000" y="1772817"/>
            <a:ext cx="3456384" cy="3210841"/>
          </a:xfrm>
          <a:prstGeom prst="rect">
            <a:avLst/>
          </a:prstGeom>
        </p:spPr>
      </p:pic>
      <p:pic>
        <p:nvPicPr>
          <p:cNvPr id="16" name="Picture 15">
            <a:extLst>
              <a:ext uri="{FF2B5EF4-FFF2-40B4-BE49-F238E27FC236}">
                <a16:creationId xmlns:a16="http://schemas.microsoft.com/office/drawing/2014/main" id="{86149F0A-2B59-4679-8199-70BAE25923F8}"/>
              </a:ext>
            </a:extLst>
          </p:cNvPr>
          <p:cNvPicPr>
            <a:picLocks noChangeAspect="1"/>
          </p:cNvPicPr>
          <p:nvPr/>
        </p:nvPicPr>
        <p:blipFill rotWithShape="1">
          <a:blip r:embed="rId5">
            <a:extLst>
              <a:ext uri="{28A0092B-C50C-407E-A947-70E740481C1C}">
                <a14:useLocalDpi xmlns:a14="http://schemas.microsoft.com/office/drawing/2010/main" val="0"/>
              </a:ext>
            </a:extLst>
          </a:blip>
          <a:srcRect r="-7248"/>
          <a:stretch/>
        </p:blipFill>
        <p:spPr>
          <a:xfrm>
            <a:off x="7986000" y="1368000"/>
            <a:ext cx="2232248" cy="2549802"/>
          </a:xfrm>
          <a:prstGeom prst="rect">
            <a:avLst/>
          </a:prstGeom>
        </p:spPr>
      </p:pic>
      <p:sp>
        <p:nvSpPr>
          <p:cNvPr id="6" name="Rectangle 5">
            <a:extLst>
              <a:ext uri="{FF2B5EF4-FFF2-40B4-BE49-F238E27FC236}">
                <a16:creationId xmlns:a16="http://schemas.microsoft.com/office/drawing/2014/main" id="{E169142A-D1AF-4C7A-ADAD-74312F5DFF68}"/>
              </a:ext>
            </a:extLst>
          </p:cNvPr>
          <p:cNvSpPr/>
          <p:nvPr/>
        </p:nvSpPr>
        <p:spPr bwMode="auto">
          <a:xfrm>
            <a:off x="5951984" y="4869160"/>
            <a:ext cx="432048" cy="21602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2" name="Picture 11">
            <a:extLst>
              <a:ext uri="{FF2B5EF4-FFF2-40B4-BE49-F238E27FC236}">
                <a16:creationId xmlns:a16="http://schemas.microsoft.com/office/drawing/2014/main" id="{3AB16AF1-B4D7-4F0D-A85A-821A343CD8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48994" y="1412776"/>
            <a:ext cx="2074798" cy="2448272"/>
          </a:xfrm>
          <a:prstGeom prst="rect">
            <a:avLst/>
          </a:prstGeom>
        </p:spPr>
      </p:pic>
      <p:pic>
        <p:nvPicPr>
          <p:cNvPr id="13" name="Picture 12">
            <a:extLst>
              <a:ext uri="{FF2B5EF4-FFF2-40B4-BE49-F238E27FC236}">
                <a16:creationId xmlns:a16="http://schemas.microsoft.com/office/drawing/2014/main" id="{E906A328-B090-462D-AFED-96049097EF74}"/>
              </a:ext>
            </a:extLst>
          </p:cNvPr>
          <p:cNvPicPr>
            <a:picLocks noChangeAspect="1"/>
          </p:cNvPicPr>
          <p:nvPr/>
        </p:nvPicPr>
        <p:blipFill rotWithShape="1">
          <a:blip r:embed="rId7">
            <a:extLst>
              <a:ext uri="{28A0092B-C50C-407E-A947-70E740481C1C}">
                <a14:useLocalDpi xmlns:a14="http://schemas.microsoft.com/office/drawing/2010/main" val="0"/>
              </a:ext>
            </a:extLst>
          </a:blip>
          <a:srcRect t="-16968"/>
          <a:stretch/>
        </p:blipFill>
        <p:spPr>
          <a:xfrm>
            <a:off x="4871865" y="1340768"/>
            <a:ext cx="2664295" cy="432048"/>
          </a:xfrm>
          <a:prstGeom prst="rect">
            <a:avLst/>
          </a:prstGeom>
        </p:spPr>
      </p:pic>
      <p:pic>
        <p:nvPicPr>
          <p:cNvPr id="25" name="Picture 5" descr="C:\Users\Liam\Documents\Design\NCETM\04 Images for B1 PPTs\Final PNG files\ncetm_mm_sp1_se06_aw002.png">
            <a:extLst>
              <a:ext uri="{FF2B5EF4-FFF2-40B4-BE49-F238E27FC236}">
                <a16:creationId xmlns:a16="http://schemas.microsoft.com/office/drawing/2014/main" id="{47C8AEBA-30B9-419C-91B5-8575F3D25D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5560" y="5229200"/>
            <a:ext cx="7956000" cy="361636"/>
          </a:xfrm>
          <a:prstGeom prst="rect">
            <a:avLst/>
          </a:prstGeom>
          <a:noFill/>
        </p:spPr>
      </p:pic>
      <p:pic>
        <p:nvPicPr>
          <p:cNvPr id="27" name="Picture 26">
            <a:extLst>
              <a:ext uri="{FF2B5EF4-FFF2-40B4-BE49-F238E27FC236}">
                <a16:creationId xmlns:a16="http://schemas.microsoft.com/office/drawing/2014/main" id="{FC4B5155-1C3C-4082-94CB-698F7D8CBFF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071664" y="4869160"/>
            <a:ext cx="432048" cy="360040"/>
          </a:xfrm>
          <a:prstGeom prst="rect">
            <a:avLst/>
          </a:prstGeom>
        </p:spPr>
      </p:pic>
      <p:pic>
        <p:nvPicPr>
          <p:cNvPr id="28" name="Picture 27">
            <a:extLst>
              <a:ext uri="{FF2B5EF4-FFF2-40B4-BE49-F238E27FC236}">
                <a16:creationId xmlns:a16="http://schemas.microsoft.com/office/drawing/2014/main" id="{54C0011F-BF88-4755-91A7-8F5C480BE94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07968" y="4939571"/>
            <a:ext cx="360040" cy="361636"/>
          </a:xfrm>
          <a:prstGeom prst="rect">
            <a:avLst/>
          </a:prstGeom>
        </p:spPr>
      </p:pic>
      <p:pic>
        <p:nvPicPr>
          <p:cNvPr id="30" name="Picture 29">
            <a:extLst>
              <a:ext uri="{FF2B5EF4-FFF2-40B4-BE49-F238E27FC236}">
                <a16:creationId xmlns:a16="http://schemas.microsoft.com/office/drawing/2014/main" id="{7D0BF758-86A6-4042-B67C-047AE0835727}"/>
              </a:ext>
            </a:extLst>
          </p:cNvPr>
          <p:cNvPicPr>
            <a:picLocks noChangeAspect="1"/>
          </p:cNvPicPr>
          <p:nvPr/>
        </p:nvPicPr>
        <p:blipFill rotWithShape="1">
          <a:blip r:embed="rId11">
            <a:extLst>
              <a:ext uri="{28A0092B-C50C-407E-A947-70E740481C1C}">
                <a14:useLocalDpi xmlns:a14="http://schemas.microsoft.com/office/drawing/2010/main" val="0"/>
              </a:ext>
            </a:extLst>
          </a:blip>
          <a:srcRect b="-11549"/>
          <a:stretch/>
        </p:blipFill>
        <p:spPr>
          <a:xfrm>
            <a:off x="5159896" y="5798476"/>
            <a:ext cx="576064" cy="438836"/>
          </a:xfrm>
          <a:prstGeom prst="rect">
            <a:avLst/>
          </a:prstGeom>
        </p:spPr>
      </p:pic>
      <p:pic>
        <p:nvPicPr>
          <p:cNvPr id="31" name="Picture 30">
            <a:extLst>
              <a:ext uri="{FF2B5EF4-FFF2-40B4-BE49-F238E27FC236}">
                <a16:creationId xmlns:a16="http://schemas.microsoft.com/office/drawing/2014/main" id="{54AFEE00-8372-47F7-AE87-74E2E6966F2D}"/>
              </a:ext>
            </a:extLst>
          </p:cNvPr>
          <p:cNvPicPr>
            <a:picLocks noChangeAspect="1"/>
          </p:cNvPicPr>
          <p:nvPr/>
        </p:nvPicPr>
        <p:blipFill rotWithShape="1">
          <a:blip r:embed="rId12">
            <a:extLst>
              <a:ext uri="{28A0092B-C50C-407E-A947-70E740481C1C}">
                <a14:useLocalDpi xmlns:a14="http://schemas.microsoft.com/office/drawing/2010/main" val="0"/>
              </a:ext>
            </a:extLst>
          </a:blip>
          <a:srcRect b="-11549"/>
          <a:stretch/>
        </p:blipFill>
        <p:spPr>
          <a:xfrm>
            <a:off x="6091808" y="4908255"/>
            <a:ext cx="360040" cy="438836"/>
          </a:xfrm>
          <a:prstGeom prst="rect">
            <a:avLst/>
          </a:prstGeom>
        </p:spPr>
      </p:pic>
      <p:pic>
        <p:nvPicPr>
          <p:cNvPr id="33" name="Picture 32">
            <a:extLst>
              <a:ext uri="{FF2B5EF4-FFF2-40B4-BE49-F238E27FC236}">
                <a16:creationId xmlns:a16="http://schemas.microsoft.com/office/drawing/2014/main" id="{4934BAC0-0D8C-44CE-A954-211182D1D07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704148" y="5836580"/>
            <a:ext cx="360040" cy="361636"/>
          </a:xfrm>
          <a:prstGeom prst="rect">
            <a:avLst/>
          </a:prstGeom>
        </p:spPr>
      </p:pic>
      <p:pic>
        <p:nvPicPr>
          <p:cNvPr id="34" name="Picture 33">
            <a:extLst>
              <a:ext uri="{FF2B5EF4-FFF2-40B4-BE49-F238E27FC236}">
                <a16:creationId xmlns:a16="http://schemas.microsoft.com/office/drawing/2014/main" id="{58641A58-167E-437A-BA62-440D26A6F0BA}"/>
              </a:ext>
            </a:extLst>
          </p:cNvPr>
          <p:cNvPicPr>
            <a:picLocks noChangeAspect="1"/>
          </p:cNvPicPr>
          <p:nvPr/>
        </p:nvPicPr>
        <p:blipFill rotWithShape="1">
          <a:blip r:embed="rId12">
            <a:extLst>
              <a:ext uri="{28A0092B-C50C-407E-A947-70E740481C1C}">
                <a14:useLocalDpi xmlns:a14="http://schemas.microsoft.com/office/drawing/2010/main" val="0"/>
              </a:ext>
            </a:extLst>
          </a:blip>
          <a:srcRect b="-11549"/>
          <a:stretch/>
        </p:blipFill>
        <p:spPr>
          <a:xfrm>
            <a:off x="5987988" y="5805264"/>
            <a:ext cx="360040" cy="438836"/>
          </a:xfrm>
          <a:prstGeom prst="rect">
            <a:avLst/>
          </a:prstGeom>
        </p:spPr>
      </p:pic>
      <p:pic>
        <p:nvPicPr>
          <p:cNvPr id="35" name="Picture 34">
            <a:extLst>
              <a:ext uri="{FF2B5EF4-FFF2-40B4-BE49-F238E27FC236}">
                <a16:creationId xmlns:a16="http://schemas.microsoft.com/office/drawing/2014/main" id="{45E8A04A-BD40-41D6-91BF-62F71A5DA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64052" y="5734852"/>
            <a:ext cx="468052" cy="470768"/>
          </a:xfrm>
          <a:prstGeom prst="rect">
            <a:avLst/>
          </a:prstGeom>
        </p:spPr>
      </p:pic>
      <p:pic>
        <p:nvPicPr>
          <p:cNvPr id="36" name="Picture 35">
            <a:extLst>
              <a:ext uri="{FF2B5EF4-FFF2-40B4-BE49-F238E27FC236}">
                <a16:creationId xmlns:a16="http://schemas.microsoft.com/office/drawing/2014/main" id="{9898EA81-9AC8-4F5D-980A-99B7F8EE571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48028" y="5846375"/>
            <a:ext cx="252029" cy="310434"/>
          </a:xfrm>
          <a:prstGeom prst="rect">
            <a:avLst/>
          </a:prstGeom>
        </p:spPr>
      </p:pic>
    </p:spTree>
    <p:extLst>
      <p:ext uri="{BB962C8B-B14F-4D97-AF65-F5344CB8AC3E}">
        <p14:creationId xmlns:p14="http://schemas.microsoft.com/office/powerpoint/2010/main" val="126258655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0-#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differences of zero</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388753"/>
            <a:ext cx="9163050"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egg story and talk about what is happening. Focus on why there is a difference of zero. What other number stories about eggs would leave </a:t>
            </a:r>
            <a:r>
              <a:rPr kumimoji="0" lang="en-GB" sz="1800" b="0" i="1" u="none" strike="noStrike" kern="1200" cap="none" spc="0" normalizeH="0" baseline="0" noProof="0" dirty="0">
                <a:ln>
                  <a:noFill/>
                </a:ln>
                <a:solidFill>
                  <a:srgbClr val="585858"/>
                </a:solidFill>
                <a:effectLst/>
                <a:uLnTx/>
                <a:uFillTx/>
                <a:latin typeface="Arial"/>
                <a:ea typeface="+mn-ea"/>
                <a:cs typeface="+mn-cs"/>
              </a:rPr>
              <a:t>none left?</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other stories could children think of which would have </a:t>
            </a:r>
            <a:r>
              <a:rPr kumimoji="0" lang="en-GB" sz="1800" b="0" i="1" u="none" strike="noStrike" kern="1200" cap="none" spc="0" normalizeH="0" baseline="0" noProof="0" dirty="0">
                <a:ln>
                  <a:noFill/>
                </a:ln>
                <a:solidFill>
                  <a:srgbClr val="585858"/>
                </a:solidFill>
                <a:effectLst/>
                <a:uLnTx/>
                <a:uFillTx/>
                <a:latin typeface="Arial"/>
                <a:ea typeface="+mn-ea"/>
                <a:cs typeface="+mn-cs"/>
              </a:rPr>
              <a:t>none left</a:t>
            </a:r>
            <a:r>
              <a:rPr kumimoji="0" lang="en-GB" sz="1800" b="0" i="0" u="none" strike="noStrike" kern="1200" cap="none" spc="0" normalizeH="0" baseline="0" noProof="0" dirty="0">
                <a:ln>
                  <a:noFill/>
                </a:ln>
                <a:solidFill>
                  <a:srgbClr val="585858"/>
                </a:solidFill>
                <a:effectLst/>
                <a:uLnTx/>
                <a:uFillTx/>
                <a:latin typeface="Arial"/>
                <a:ea typeface="+mn-ea"/>
                <a:cs typeface="+mn-cs"/>
              </a:rPr>
              <a:t>? Can children tell a story to match an equation? How can we describe an equation which shows </a:t>
            </a:r>
            <a:r>
              <a:rPr kumimoji="0" lang="en-GB" sz="1800" b="0" i="1" u="none" strike="noStrike" kern="1200" cap="none" spc="0" normalizeH="0" baseline="0" noProof="0" dirty="0">
                <a:ln>
                  <a:noFill/>
                </a:ln>
                <a:solidFill>
                  <a:srgbClr val="585858"/>
                </a:solidFill>
                <a:effectLst/>
                <a:uLnTx/>
                <a:uFillTx/>
                <a:latin typeface="Arial"/>
                <a:ea typeface="+mn-ea"/>
                <a:cs typeface="+mn-cs"/>
              </a:rPr>
              <a:t>none left? </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r>
              <a:rPr kumimoji="0" lang="en-GB" sz="1800" b="0" i="1" u="none" strike="noStrike" kern="1200" cap="none" spc="0" normalizeH="0" baseline="0" noProof="0" dirty="0">
                <a:ln>
                  <a:noFill/>
                </a:ln>
                <a:solidFill>
                  <a:srgbClr val="585858"/>
                </a:solidFill>
                <a:effectLst/>
                <a:uLnTx/>
                <a:uFillTx/>
                <a:latin typeface="Arial"/>
                <a:ea typeface="+mn-ea"/>
                <a:cs typeface="+mn-cs"/>
              </a:rPr>
              <a:t>It has a difference of zero.</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equation slides to practise recalling these facts and as a way to check that the generalisation is understood.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could also be presented with a selection of expressions and asked to identify which ones will have a difference of zero.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1644215" y="5218332"/>
            <a:ext cx="8903570"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Subtracting a number from itself gives a difference of zero.</a:t>
            </a:r>
            <a:endPar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5526414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119404206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285567323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Tree>
    <p:extLst>
      <p:ext uri="{BB962C8B-B14F-4D97-AF65-F5344CB8AC3E}">
        <p14:creationId xmlns:p14="http://schemas.microsoft.com/office/powerpoint/2010/main" val="27536676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a:t>
            </a:r>
            <a:r>
              <a:rPr lang="en-GB" sz="2400" b="1" dirty="0"/>
              <a:t>10</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07893588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double numbers and explain what doubling means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7250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2:1</a:t>
            </a:r>
          </a:p>
        </p:txBody>
      </p:sp>
      <p:pic>
        <p:nvPicPr>
          <p:cNvPr id="5" name="Picture 4">
            <a:extLst>
              <a:ext uri="{FF2B5EF4-FFF2-40B4-BE49-F238E27FC236}">
                <a16:creationId xmlns:a16="http://schemas.microsoft.com/office/drawing/2014/main" id="{115FFA2B-E668-46CD-B4C9-E156ADC693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7" y="2996953"/>
            <a:ext cx="7907446" cy="3055007"/>
          </a:xfrm>
          <a:prstGeom prst="rect">
            <a:avLst/>
          </a:prstGeom>
        </p:spPr>
      </p:pic>
      <p:pic>
        <p:nvPicPr>
          <p:cNvPr id="9" name="Picture 8">
            <a:extLst>
              <a:ext uri="{FF2B5EF4-FFF2-40B4-BE49-F238E27FC236}">
                <a16:creationId xmlns:a16="http://schemas.microsoft.com/office/drawing/2014/main" id="{77EE90AE-DFD5-490B-AB03-A49C52CBC7B9}"/>
              </a:ext>
            </a:extLst>
          </p:cNvPr>
          <p:cNvPicPr>
            <a:picLocks noChangeAspect="1"/>
          </p:cNvPicPr>
          <p:nvPr/>
        </p:nvPicPr>
        <p:blipFill rotWithShape="1">
          <a:blip r:embed="rId4">
            <a:extLst>
              <a:ext uri="{28A0092B-C50C-407E-A947-70E740481C1C}">
                <a14:useLocalDpi xmlns:a14="http://schemas.microsoft.com/office/drawing/2010/main" val="0"/>
              </a:ext>
            </a:extLst>
          </a:blip>
          <a:srcRect t="-6309"/>
          <a:stretch/>
        </p:blipFill>
        <p:spPr>
          <a:xfrm>
            <a:off x="2142278" y="692698"/>
            <a:ext cx="641355" cy="1872207"/>
          </a:xfrm>
          <a:prstGeom prst="rect">
            <a:avLst/>
          </a:prstGeom>
        </p:spPr>
      </p:pic>
      <p:pic>
        <p:nvPicPr>
          <p:cNvPr id="19" name="Picture 18">
            <a:extLst>
              <a:ext uri="{FF2B5EF4-FFF2-40B4-BE49-F238E27FC236}">
                <a16:creationId xmlns:a16="http://schemas.microsoft.com/office/drawing/2014/main" id="{7128EE30-3205-4889-84C0-65B317FCD4B2}"/>
              </a:ext>
            </a:extLst>
          </p:cNvPr>
          <p:cNvPicPr>
            <a:picLocks noChangeAspect="1"/>
          </p:cNvPicPr>
          <p:nvPr/>
        </p:nvPicPr>
        <p:blipFill rotWithShape="1">
          <a:blip r:embed="rId5">
            <a:extLst>
              <a:ext uri="{28A0092B-C50C-407E-A947-70E740481C1C}">
                <a14:useLocalDpi xmlns:a14="http://schemas.microsoft.com/office/drawing/2010/main" val="0"/>
              </a:ext>
            </a:extLst>
          </a:blip>
          <a:srcRect t="-6309"/>
          <a:stretch/>
        </p:blipFill>
        <p:spPr>
          <a:xfrm>
            <a:off x="7392144" y="728381"/>
            <a:ext cx="720080" cy="1872207"/>
          </a:xfrm>
          <a:prstGeom prst="rect">
            <a:avLst/>
          </a:prstGeom>
        </p:spPr>
      </p:pic>
      <p:pic>
        <p:nvPicPr>
          <p:cNvPr id="10" name="Picture 9">
            <a:extLst>
              <a:ext uri="{FF2B5EF4-FFF2-40B4-BE49-F238E27FC236}">
                <a16:creationId xmlns:a16="http://schemas.microsoft.com/office/drawing/2014/main" id="{920140F8-B487-4FA4-BB37-03F3E316EE50}"/>
              </a:ext>
            </a:extLst>
          </p:cNvPr>
          <p:cNvPicPr>
            <a:picLocks noChangeAspect="1"/>
          </p:cNvPicPr>
          <p:nvPr/>
        </p:nvPicPr>
        <p:blipFill rotWithShape="1">
          <a:blip r:embed="rId6">
            <a:extLst>
              <a:ext uri="{28A0092B-C50C-407E-A947-70E740481C1C}">
                <a14:useLocalDpi xmlns:a14="http://schemas.microsoft.com/office/drawing/2010/main" val="0"/>
              </a:ext>
            </a:extLst>
          </a:blip>
          <a:srcRect t="-6309"/>
          <a:stretch/>
        </p:blipFill>
        <p:spPr>
          <a:xfrm>
            <a:off x="2783632" y="698092"/>
            <a:ext cx="648072" cy="1872207"/>
          </a:xfrm>
          <a:prstGeom prst="rect">
            <a:avLst/>
          </a:prstGeom>
        </p:spPr>
      </p:pic>
      <p:pic>
        <p:nvPicPr>
          <p:cNvPr id="11" name="Picture 10">
            <a:extLst>
              <a:ext uri="{FF2B5EF4-FFF2-40B4-BE49-F238E27FC236}">
                <a16:creationId xmlns:a16="http://schemas.microsoft.com/office/drawing/2014/main" id="{81BCD61D-B8F2-4331-8FD6-CE258F50984A}"/>
              </a:ext>
            </a:extLst>
          </p:cNvPr>
          <p:cNvPicPr>
            <a:picLocks noChangeAspect="1"/>
          </p:cNvPicPr>
          <p:nvPr/>
        </p:nvPicPr>
        <p:blipFill rotWithShape="1">
          <a:blip r:embed="rId7">
            <a:extLst>
              <a:ext uri="{28A0092B-C50C-407E-A947-70E740481C1C}">
                <a14:useLocalDpi xmlns:a14="http://schemas.microsoft.com/office/drawing/2010/main" val="0"/>
              </a:ext>
            </a:extLst>
          </a:blip>
          <a:srcRect t="-6309"/>
          <a:stretch/>
        </p:blipFill>
        <p:spPr>
          <a:xfrm>
            <a:off x="3431704" y="708189"/>
            <a:ext cx="648072" cy="1872207"/>
          </a:xfrm>
          <a:prstGeom prst="rect">
            <a:avLst/>
          </a:prstGeom>
        </p:spPr>
      </p:pic>
      <p:pic>
        <p:nvPicPr>
          <p:cNvPr id="14" name="Picture 13">
            <a:extLst>
              <a:ext uri="{FF2B5EF4-FFF2-40B4-BE49-F238E27FC236}">
                <a16:creationId xmlns:a16="http://schemas.microsoft.com/office/drawing/2014/main" id="{55648A6D-6C9B-44E4-8A31-F1372EC75C13}"/>
              </a:ext>
            </a:extLst>
          </p:cNvPr>
          <p:cNvPicPr>
            <a:picLocks noChangeAspect="1"/>
          </p:cNvPicPr>
          <p:nvPr/>
        </p:nvPicPr>
        <p:blipFill rotWithShape="1">
          <a:blip r:embed="rId8">
            <a:extLst>
              <a:ext uri="{28A0092B-C50C-407E-A947-70E740481C1C}">
                <a14:useLocalDpi xmlns:a14="http://schemas.microsoft.com/office/drawing/2010/main" val="0"/>
              </a:ext>
            </a:extLst>
          </a:blip>
          <a:srcRect t="-6309"/>
          <a:stretch/>
        </p:blipFill>
        <p:spPr>
          <a:xfrm>
            <a:off x="4079776" y="718286"/>
            <a:ext cx="720080" cy="1872207"/>
          </a:xfrm>
          <a:prstGeom prst="rect">
            <a:avLst/>
          </a:prstGeom>
        </p:spPr>
      </p:pic>
      <p:pic>
        <p:nvPicPr>
          <p:cNvPr id="20" name="Picture 19">
            <a:extLst>
              <a:ext uri="{FF2B5EF4-FFF2-40B4-BE49-F238E27FC236}">
                <a16:creationId xmlns:a16="http://schemas.microsoft.com/office/drawing/2014/main" id="{BBBDB7E4-73A4-4223-946E-EE781617F5A2}"/>
              </a:ext>
            </a:extLst>
          </p:cNvPr>
          <p:cNvPicPr>
            <a:picLocks noChangeAspect="1"/>
          </p:cNvPicPr>
          <p:nvPr/>
        </p:nvPicPr>
        <p:blipFill rotWithShape="1">
          <a:blip r:embed="rId9">
            <a:extLst>
              <a:ext uri="{28A0092B-C50C-407E-A947-70E740481C1C}">
                <a14:useLocalDpi xmlns:a14="http://schemas.microsoft.com/office/drawing/2010/main" val="0"/>
              </a:ext>
            </a:extLst>
          </a:blip>
          <a:srcRect t="-6309"/>
          <a:stretch/>
        </p:blipFill>
        <p:spPr>
          <a:xfrm>
            <a:off x="8112224" y="692698"/>
            <a:ext cx="648072" cy="1872207"/>
          </a:xfrm>
          <a:prstGeom prst="rect">
            <a:avLst/>
          </a:prstGeom>
        </p:spPr>
      </p:pic>
      <p:pic>
        <p:nvPicPr>
          <p:cNvPr id="15" name="Picture 14">
            <a:extLst>
              <a:ext uri="{FF2B5EF4-FFF2-40B4-BE49-F238E27FC236}">
                <a16:creationId xmlns:a16="http://schemas.microsoft.com/office/drawing/2014/main" id="{AABEFCEF-E5E1-4851-99D7-DA0820950306}"/>
              </a:ext>
            </a:extLst>
          </p:cNvPr>
          <p:cNvPicPr>
            <a:picLocks noChangeAspect="1"/>
          </p:cNvPicPr>
          <p:nvPr/>
        </p:nvPicPr>
        <p:blipFill rotWithShape="1">
          <a:blip r:embed="rId10">
            <a:extLst>
              <a:ext uri="{28A0092B-C50C-407E-A947-70E740481C1C}">
                <a14:useLocalDpi xmlns:a14="http://schemas.microsoft.com/office/drawing/2010/main" val="0"/>
              </a:ext>
            </a:extLst>
          </a:blip>
          <a:srcRect t="-6309"/>
          <a:stretch/>
        </p:blipFill>
        <p:spPr>
          <a:xfrm>
            <a:off x="4799856" y="728383"/>
            <a:ext cx="648072" cy="1872207"/>
          </a:xfrm>
          <a:prstGeom prst="rect">
            <a:avLst/>
          </a:prstGeom>
        </p:spPr>
      </p:pic>
      <p:pic>
        <p:nvPicPr>
          <p:cNvPr id="21" name="Picture 20">
            <a:extLst>
              <a:ext uri="{FF2B5EF4-FFF2-40B4-BE49-F238E27FC236}">
                <a16:creationId xmlns:a16="http://schemas.microsoft.com/office/drawing/2014/main" id="{67A74BE7-EC07-424A-AED4-82CDA6B4AE64}"/>
              </a:ext>
            </a:extLst>
          </p:cNvPr>
          <p:cNvPicPr>
            <a:picLocks noChangeAspect="1"/>
          </p:cNvPicPr>
          <p:nvPr/>
        </p:nvPicPr>
        <p:blipFill rotWithShape="1">
          <a:blip r:embed="rId11">
            <a:extLst>
              <a:ext uri="{28A0092B-C50C-407E-A947-70E740481C1C}">
                <a14:useLocalDpi xmlns:a14="http://schemas.microsoft.com/office/drawing/2010/main" val="0"/>
              </a:ext>
            </a:extLst>
          </a:blip>
          <a:srcRect t="-6309"/>
          <a:stretch/>
        </p:blipFill>
        <p:spPr>
          <a:xfrm>
            <a:off x="8760296" y="692697"/>
            <a:ext cx="648072" cy="1872207"/>
          </a:xfrm>
          <a:prstGeom prst="rect">
            <a:avLst/>
          </a:prstGeom>
        </p:spPr>
      </p:pic>
      <p:pic>
        <p:nvPicPr>
          <p:cNvPr id="16" name="Picture 15">
            <a:extLst>
              <a:ext uri="{FF2B5EF4-FFF2-40B4-BE49-F238E27FC236}">
                <a16:creationId xmlns:a16="http://schemas.microsoft.com/office/drawing/2014/main" id="{670B1294-F6A3-4423-863D-3BA7CF9AD14D}"/>
              </a:ext>
            </a:extLst>
          </p:cNvPr>
          <p:cNvPicPr>
            <a:picLocks noChangeAspect="1"/>
          </p:cNvPicPr>
          <p:nvPr/>
        </p:nvPicPr>
        <p:blipFill rotWithShape="1">
          <a:blip r:embed="rId12">
            <a:extLst>
              <a:ext uri="{28A0092B-C50C-407E-A947-70E740481C1C}">
                <a14:useLocalDpi xmlns:a14="http://schemas.microsoft.com/office/drawing/2010/main" val="0"/>
              </a:ext>
            </a:extLst>
          </a:blip>
          <a:srcRect t="-6309"/>
          <a:stretch/>
        </p:blipFill>
        <p:spPr>
          <a:xfrm>
            <a:off x="5447928" y="728382"/>
            <a:ext cx="648072" cy="1872207"/>
          </a:xfrm>
          <a:prstGeom prst="rect">
            <a:avLst/>
          </a:prstGeom>
        </p:spPr>
      </p:pic>
      <p:pic>
        <p:nvPicPr>
          <p:cNvPr id="18" name="Picture 17">
            <a:extLst>
              <a:ext uri="{FF2B5EF4-FFF2-40B4-BE49-F238E27FC236}">
                <a16:creationId xmlns:a16="http://schemas.microsoft.com/office/drawing/2014/main" id="{AD63070E-BCCC-40D3-BCBB-8A9C71A03316}"/>
              </a:ext>
            </a:extLst>
          </p:cNvPr>
          <p:cNvPicPr>
            <a:picLocks noChangeAspect="1"/>
          </p:cNvPicPr>
          <p:nvPr/>
        </p:nvPicPr>
        <p:blipFill rotWithShape="1">
          <a:blip r:embed="rId13">
            <a:extLst>
              <a:ext uri="{28A0092B-C50C-407E-A947-70E740481C1C}">
                <a14:useLocalDpi xmlns:a14="http://schemas.microsoft.com/office/drawing/2010/main" val="0"/>
              </a:ext>
            </a:extLst>
          </a:blip>
          <a:srcRect t="-6309"/>
          <a:stretch/>
        </p:blipFill>
        <p:spPr>
          <a:xfrm>
            <a:off x="6744072" y="738478"/>
            <a:ext cx="648072" cy="1872207"/>
          </a:xfrm>
          <a:prstGeom prst="rect">
            <a:avLst/>
          </a:prstGeom>
        </p:spPr>
      </p:pic>
      <p:pic>
        <p:nvPicPr>
          <p:cNvPr id="17" name="Picture 16">
            <a:extLst>
              <a:ext uri="{FF2B5EF4-FFF2-40B4-BE49-F238E27FC236}">
                <a16:creationId xmlns:a16="http://schemas.microsoft.com/office/drawing/2014/main" id="{2077F119-419C-433D-8A8F-2387D599E601}"/>
              </a:ext>
            </a:extLst>
          </p:cNvPr>
          <p:cNvPicPr>
            <a:picLocks noChangeAspect="1"/>
          </p:cNvPicPr>
          <p:nvPr/>
        </p:nvPicPr>
        <p:blipFill rotWithShape="1">
          <a:blip r:embed="rId14">
            <a:extLst>
              <a:ext uri="{28A0092B-C50C-407E-A947-70E740481C1C}">
                <a14:useLocalDpi xmlns:a14="http://schemas.microsoft.com/office/drawing/2010/main" val="0"/>
              </a:ext>
            </a:extLst>
          </a:blip>
          <a:srcRect t="-6309"/>
          <a:stretch/>
        </p:blipFill>
        <p:spPr>
          <a:xfrm>
            <a:off x="6096000" y="738479"/>
            <a:ext cx="648072" cy="1872207"/>
          </a:xfrm>
          <a:prstGeom prst="rect">
            <a:avLst/>
          </a:prstGeom>
        </p:spPr>
      </p:pic>
      <p:pic>
        <p:nvPicPr>
          <p:cNvPr id="22" name="Picture 21">
            <a:extLst>
              <a:ext uri="{FF2B5EF4-FFF2-40B4-BE49-F238E27FC236}">
                <a16:creationId xmlns:a16="http://schemas.microsoft.com/office/drawing/2014/main" id="{B1B5F810-369A-4DF7-8DD5-BA9251F3B5B4}"/>
              </a:ext>
            </a:extLst>
          </p:cNvPr>
          <p:cNvPicPr>
            <a:picLocks noChangeAspect="1"/>
          </p:cNvPicPr>
          <p:nvPr/>
        </p:nvPicPr>
        <p:blipFill rotWithShape="1">
          <a:blip r:embed="rId15">
            <a:extLst>
              <a:ext uri="{28A0092B-C50C-407E-A947-70E740481C1C}">
                <a14:useLocalDpi xmlns:a14="http://schemas.microsoft.com/office/drawing/2010/main" val="0"/>
              </a:ext>
            </a:extLst>
          </a:blip>
          <a:srcRect t="-6309" r="-2501"/>
          <a:stretch/>
        </p:blipFill>
        <p:spPr>
          <a:xfrm>
            <a:off x="9408368" y="738475"/>
            <a:ext cx="648072" cy="1872207"/>
          </a:xfrm>
          <a:prstGeom prst="rect">
            <a:avLst/>
          </a:prstGeom>
        </p:spPr>
      </p:pic>
    </p:spTree>
    <p:extLst>
      <p:ext uri="{BB962C8B-B14F-4D97-AF65-F5344CB8AC3E}">
        <p14:creationId xmlns:p14="http://schemas.microsoft.com/office/powerpoint/2010/main" val="29998047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0 L -0.01215 0.35694 " pathEditMode="relative" rAng="0" ptsTypes="AA">
                                      <p:cBhvr>
                                        <p:cTn id="6" dur="1000" fill="hold"/>
                                        <p:tgtEl>
                                          <p:spTgt spid="9"/>
                                        </p:tgtEl>
                                        <p:attrNameLst>
                                          <p:attrName>ppt_x</p:attrName>
                                          <p:attrName>ppt_y</p:attrName>
                                        </p:attrNameLst>
                                      </p:cBhvr>
                                      <p:rCtr x="-608" y="1784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100"/>
                                  </p:stCondLst>
                                  <p:childTnLst>
                                    <p:animMotion origin="layout" path="M -2.70833E-6 -4.44444E-6 L -0.37045 0.35185 " pathEditMode="relative" rAng="0" ptsTypes="AA">
                                      <p:cBhvr>
                                        <p:cTn id="10" dur="1000" fill="hold"/>
                                        <p:tgtEl>
                                          <p:spTgt spid="19"/>
                                        </p:tgtEl>
                                        <p:attrNameLst>
                                          <p:attrName>ppt_x</p:attrName>
                                          <p:attrName>ppt_y</p:attrName>
                                        </p:attrNameLst>
                                      </p:cBhvr>
                                      <p:rCtr x="-18385" y="1812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E-6 1.85185E-6 L 0.05143 0.35625 " pathEditMode="relative" rAng="0" ptsTypes="AA">
                                      <p:cBhvr>
                                        <p:cTn id="14" dur="1000" fill="hold"/>
                                        <p:tgtEl>
                                          <p:spTgt spid="10"/>
                                        </p:tgtEl>
                                        <p:attrNameLst>
                                          <p:attrName>ppt_x</p:attrName>
                                          <p:attrName>ppt_y</p:attrName>
                                        </p:attrNameLst>
                                      </p:cBhvr>
                                      <p:rCtr x="2656" y="18241"/>
                                    </p:animMotion>
                                  </p:childTnLst>
                                </p:cTn>
                              </p:par>
                              <p:par>
                                <p:cTn id="15" presetID="9" presetClass="emph" presetSubtype="0" nodeType="withEffect">
                                  <p:stCondLst>
                                    <p:cond delay="0"/>
                                  </p:stCondLst>
                                  <p:childTnLst>
                                    <p:set>
                                      <p:cBhvr rctx="PPT">
                                        <p:cTn id="16" dur="indefinite"/>
                                        <p:tgtEl>
                                          <p:spTgt spid="9"/>
                                        </p:tgtEl>
                                        <p:attrNameLst>
                                          <p:attrName>style.opacity</p:attrName>
                                        </p:attrNameLst>
                                      </p:cBhvr>
                                      <p:to>
                                        <p:strVal val="0.5"/>
                                      </p:to>
                                    </p:set>
                                    <p:animEffect filter="image" prLst="opacity: 0.5">
                                      <p:cBhvr rctx="IE">
                                        <p:cTn id="17" dur="indefinite"/>
                                        <p:tgtEl>
                                          <p:spTgt spid="9"/>
                                        </p:tgtEl>
                                      </p:cBhvr>
                                    </p:animEffect>
                                  </p:childTnLst>
                                </p:cTn>
                              </p:par>
                              <p:par>
                                <p:cTn id="18" presetID="9" presetClass="emph" presetSubtype="0" nodeType="withEffect">
                                  <p:stCondLst>
                                    <p:cond delay="0"/>
                                  </p:stCondLst>
                                  <p:childTnLst>
                                    <p:set>
                                      <p:cBhvr rctx="PPT">
                                        <p:cTn id="19" dur="indefinite"/>
                                        <p:tgtEl>
                                          <p:spTgt spid="19"/>
                                        </p:tgtEl>
                                        <p:attrNameLst>
                                          <p:attrName>style.opacity</p:attrName>
                                        </p:attrNameLst>
                                      </p:cBhvr>
                                      <p:to>
                                        <p:strVal val="0.5"/>
                                      </p:to>
                                    </p:set>
                                    <p:animEffect filter="image" prLst="opacity: 0.5">
                                      <p:cBhvr rctx="IE">
                                        <p:cTn id="20" dur="indefinite"/>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70833E-6 -2.22222E-6 L 0.07019 0.35486 " pathEditMode="relative" rAng="0" ptsTypes="AA">
                                      <p:cBhvr>
                                        <p:cTn id="24" dur="1000" fill="hold"/>
                                        <p:tgtEl>
                                          <p:spTgt spid="11"/>
                                        </p:tgtEl>
                                        <p:attrNameLst>
                                          <p:attrName>ppt_x</p:attrName>
                                          <p:attrName>ppt_y</p:attrName>
                                        </p:attrNameLst>
                                      </p:cBhvr>
                                      <p:rCtr x="3685" y="17986"/>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125E-6 3.7037E-6 L 0.12526 0.35324 " pathEditMode="relative" rAng="0" ptsTypes="AA">
                                      <p:cBhvr>
                                        <p:cTn id="28" dur="1000" fill="hold"/>
                                        <p:tgtEl>
                                          <p:spTgt spid="14"/>
                                        </p:tgtEl>
                                        <p:attrNameLst>
                                          <p:attrName>ppt_x</p:attrName>
                                          <p:attrName>ppt_y</p:attrName>
                                        </p:attrNameLst>
                                      </p:cBhvr>
                                      <p:rCtr x="6250" y="17708"/>
                                    </p:animMotion>
                                  </p:childTnLst>
                                </p:cTn>
                              </p:par>
                              <p:par>
                                <p:cTn id="29" presetID="9" presetClass="emph" presetSubtype="0" nodeType="withEffect">
                                  <p:stCondLst>
                                    <p:cond delay="0"/>
                                  </p:stCondLst>
                                  <p:childTnLst>
                                    <p:set>
                                      <p:cBhvr>
                                        <p:cTn id="30" dur="indefinite"/>
                                        <p:tgtEl>
                                          <p:spTgt spid="11"/>
                                        </p:tgtEl>
                                        <p:attrNameLst>
                                          <p:attrName>style.opacity</p:attrName>
                                        </p:attrNameLst>
                                      </p:cBhvr>
                                      <p:to>
                                        <p:strVal val="0.5"/>
                                      </p:to>
                                    </p:set>
                                    <p:animEffect filter="image" prLst="opacity: 0.5">
                                      <p:cBhvr rctx="IE">
                                        <p:cTn id="31" dur="indefinite"/>
                                        <p:tgtEl>
                                          <p:spTgt spid="11"/>
                                        </p:tgtEl>
                                      </p:cBhvr>
                                    </p:animEffect>
                                  </p:childTnLst>
                                </p:cTn>
                              </p:par>
                              <p:par>
                                <p:cTn id="32" presetID="9" presetClass="emph" presetSubtype="0" nodeType="withEffect">
                                  <p:stCondLst>
                                    <p:cond delay="0"/>
                                  </p:stCondLst>
                                  <p:childTnLst>
                                    <p:set>
                                      <p:cBhvr>
                                        <p:cTn id="33" dur="indefinite"/>
                                        <p:tgtEl>
                                          <p:spTgt spid="10"/>
                                        </p:tgtEl>
                                        <p:attrNameLst>
                                          <p:attrName>style.opacity</p:attrName>
                                        </p:attrNameLst>
                                      </p:cBhvr>
                                      <p:to>
                                        <p:strVal val="0.5"/>
                                      </p:to>
                                    </p:set>
                                    <p:animEffect filter="image" prLst="opacity: 0.5">
                                      <p:cBhvr rctx="IE">
                                        <p:cTn id="34" dur="indefinite"/>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100"/>
                                  </p:stCondLst>
                                  <p:childTnLst>
                                    <p:animMotion origin="layout" path="M -3.95833E-6 3.7037E-6 L -0.27956 0.35694 " pathEditMode="relative" rAng="0" ptsTypes="AA">
                                      <p:cBhvr>
                                        <p:cTn id="38" dur="1000" fill="hold"/>
                                        <p:tgtEl>
                                          <p:spTgt spid="20"/>
                                        </p:tgtEl>
                                        <p:attrNameLst>
                                          <p:attrName>ppt_x</p:attrName>
                                          <p:attrName>ppt_y</p:attrName>
                                        </p:attrNameLst>
                                      </p:cBhvr>
                                      <p:rCtr x="-13880" y="1770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2.08333E-6 -2.59259E-6 L 0.1806 0.35185 " pathEditMode="relative" rAng="0" ptsTypes="AA">
                                      <p:cBhvr>
                                        <p:cTn id="42" dur="1000" fill="hold"/>
                                        <p:tgtEl>
                                          <p:spTgt spid="15"/>
                                        </p:tgtEl>
                                        <p:attrNameLst>
                                          <p:attrName>ppt_x</p:attrName>
                                          <p:attrName>ppt_y</p:attrName>
                                        </p:attrNameLst>
                                      </p:cBhvr>
                                      <p:rCtr x="9036" y="17593"/>
                                    </p:animMotion>
                                  </p:childTnLst>
                                </p:cTn>
                              </p:par>
                              <p:par>
                                <p:cTn id="43" presetID="9" presetClass="emph" presetSubtype="0" nodeType="withEffect">
                                  <p:stCondLst>
                                    <p:cond delay="0"/>
                                  </p:stCondLst>
                                  <p:childTnLst>
                                    <p:set>
                                      <p:cBhvr>
                                        <p:cTn id="44" dur="indefinite"/>
                                        <p:tgtEl>
                                          <p:spTgt spid="14"/>
                                        </p:tgtEl>
                                        <p:attrNameLst>
                                          <p:attrName>style.opacity</p:attrName>
                                        </p:attrNameLst>
                                      </p:cBhvr>
                                      <p:to>
                                        <p:strVal val="0.5"/>
                                      </p:to>
                                    </p:set>
                                    <p:animEffect filter="image" prLst="opacity: 0.5">
                                      <p:cBhvr rctx="IE">
                                        <p:cTn id="45" dur="indefinite"/>
                                        <p:tgtEl>
                                          <p:spTgt spid="14"/>
                                        </p:tgtEl>
                                      </p:cBhvr>
                                    </p:animEffect>
                                  </p:childTnLst>
                                </p:cTn>
                              </p:par>
                              <p:par>
                                <p:cTn id="46" presetID="9" presetClass="emph" presetSubtype="0" nodeType="withEffect">
                                  <p:stCondLst>
                                    <p:cond delay="0"/>
                                  </p:stCondLst>
                                  <p:childTnLst>
                                    <p:set>
                                      <p:cBhvr>
                                        <p:cTn id="47" dur="indefinite"/>
                                        <p:tgtEl>
                                          <p:spTgt spid="20"/>
                                        </p:tgtEl>
                                        <p:attrNameLst>
                                          <p:attrName>style.opacity</p:attrName>
                                        </p:attrNameLst>
                                      </p:cBhvr>
                                      <p:to>
                                        <p:strVal val="0.5"/>
                                      </p:to>
                                    </p:set>
                                    <p:animEffect filter="image" prLst="opacity: 0.5">
                                      <p:cBhvr rctx="IE">
                                        <p:cTn id="48" dur="indefinite"/>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4.375E-6 1.48148E-6 L -0.21784 0.35023 " pathEditMode="relative" rAng="0" ptsTypes="AA">
                                      <p:cBhvr>
                                        <p:cTn id="52" dur="1000" fill="hold"/>
                                        <p:tgtEl>
                                          <p:spTgt spid="21"/>
                                        </p:tgtEl>
                                        <p:attrNameLst>
                                          <p:attrName>ppt_x</p:attrName>
                                          <p:attrName>ppt_y</p:attrName>
                                        </p:attrNameLst>
                                      </p:cBhvr>
                                      <p:rCtr x="-10690" y="17523"/>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8.33333E-7 -2.59259E-6 L 0.16823 0.3625 " pathEditMode="relative" rAng="0" ptsTypes="AA">
                                      <p:cBhvr>
                                        <p:cTn id="56" dur="1000" fill="hold"/>
                                        <p:tgtEl>
                                          <p:spTgt spid="16"/>
                                        </p:tgtEl>
                                        <p:attrNameLst>
                                          <p:attrName>ppt_x</p:attrName>
                                          <p:attrName>ppt_y</p:attrName>
                                        </p:attrNameLst>
                                      </p:cBhvr>
                                      <p:rCtr x="8307" y="18125"/>
                                    </p:animMotion>
                                  </p:childTnLst>
                                </p:cTn>
                              </p:par>
                              <p:par>
                                <p:cTn id="57" presetID="9" presetClass="emph" presetSubtype="0" nodeType="withEffect">
                                  <p:stCondLst>
                                    <p:cond delay="0"/>
                                  </p:stCondLst>
                                  <p:childTnLst>
                                    <p:set>
                                      <p:cBhvr>
                                        <p:cTn id="58" dur="indefinite"/>
                                        <p:tgtEl>
                                          <p:spTgt spid="15"/>
                                        </p:tgtEl>
                                        <p:attrNameLst>
                                          <p:attrName>style.opacity</p:attrName>
                                        </p:attrNameLst>
                                      </p:cBhvr>
                                      <p:to>
                                        <p:strVal val="0.5"/>
                                      </p:to>
                                    </p:set>
                                    <p:animEffect filter="image" prLst="opacity: 0.5">
                                      <p:cBhvr rctx="IE">
                                        <p:cTn id="59" dur="indefinite"/>
                                        <p:tgtEl>
                                          <p:spTgt spid="15"/>
                                        </p:tgtEl>
                                      </p:cBhvr>
                                    </p:animEffect>
                                  </p:childTnLst>
                                </p:cTn>
                              </p:par>
                              <p:par>
                                <p:cTn id="60" presetID="9" presetClass="emph" presetSubtype="0" nodeType="withEffect">
                                  <p:stCondLst>
                                    <p:cond delay="0"/>
                                  </p:stCondLst>
                                  <p:childTnLst>
                                    <p:set>
                                      <p:cBhvr>
                                        <p:cTn id="61" dur="indefinite"/>
                                        <p:tgtEl>
                                          <p:spTgt spid="21"/>
                                        </p:tgtEl>
                                        <p:attrNameLst>
                                          <p:attrName>style.opacity</p:attrName>
                                        </p:attrNameLst>
                                      </p:cBhvr>
                                      <p:to>
                                        <p:strVal val="0.5"/>
                                      </p:to>
                                    </p:set>
                                    <p:animEffect filter="image" prLst="opacity: 0.5">
                                      <p:cBhvr rctx="IE">
                                        <p:cTn id="62" dur="indefinite"/>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8.33333E-7 1.48148E-6 L 0.1306 0.36088 " pathEditMode="relative" rAng="0" ptsTypes="AA">
                                      <p:cBhvr>
                                        <p:cTn id="66" dur="1000" fill="hold"/>
                                        <p:tgtEl>
                                          <p:spTgt spid="18"/>
                                        </p:tgtEl>
                                        <p:attrNameLst>
                                          <p:attrName>ppt_x</p:attrName>
                                          <p:attrName>ppt_y</p:attrName>
                                        </p:attrNameLst>
                                      </p:cBhvr>
                                      <p:rCtr x="6784" y="18380"/>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2.21177E-17 1.48148E-6 L 0.23021 0.38172 " pathEditMode="relative" rAng="0" ptsTypes="AA">
                                      <p:cBhvr>
                                        <p:cTn id="70" dur="1000" fill="hold"/>
                                        <p:tgtEl>
                                          <p:spTgt spid="17"/>
                                        </p:tgtEl>
                                        <p:attrNameLst>
                                          <p:attrName>ppt_x</p:attrName>
                                          <p:attrName>ppt_y</p:attrName>
                                        </p:attrNameLst>
                                      </p:cBhvr>
                                      <p:rCtr x="11589" y="19421"/>
                                    </p:animMotion>
                                  </p:childTnLst>
                                </p:cTn>
                              </p:par>
                              <p:par>
                                <p:cTn id="71" presetID="9" presetClass="emph" presetSubtype="0" nodeType="withEffect">
                                  <p:stCondLst>
                                    <p:cond delay="0"/>
                                  </p:stCondLst>
                                  <p:childTnLst>
                                    <p:set>
                                      <p:cBhvr>
                                        <p:cTn id="72" dur="indefinite"/>
                                        <p:tgtEl>
                                          <p:spTgt spid="16"/>
                                        </p:tgtEl>
                                        <p:attrNameLst>
                                          <p:attrName>style.opacity</p:attrName>
                                        </p:attrNameLst>
                                      </p:cBhvr>
                                      <p:to>
                                        <p:strVal val="0.5"/>
                                      </p:to>
                                    </p:set>
                                    <p:animEffect filter="image" prLst="opacity: 0.5">
                                      <p:cBhvr rctx="IE">
                                        <p:cTn id="73" dur="indefinite"/>
                                        <p:tgtEl>
                                          <p:spTgt spid="16"/>
                                        </p:tgtEl>
                                      </p:cBhvr>
                                    </p:animEffect>
                                  </p:childTnLst>
                                </p:cTn>
                              </p:par>
                              <p:par>
                                <p:cTn id="74" presetID="9" presetClass="emph" presetSubtype="0" nodeType="withEffect">
                                  <p:stCondLst>
                                    <p:cond delay="0"/>
                                  </p:stCondLst>
                                  <p:childTnLst>
                                    <p:set>
                                      <p:cBhvr>
                                        <p:cTn id="75" dur="indefinite"/>
                                        <p:tgtEl>
                                          <p:spTgt spid="18"/>
                                        </p:tgtEl>
                                        <p:attrNameLst>
                                          <p:attrName>style.opacity</p:attrName>
                                        </p:attrNameLst>
                                      </p:cBhvr>
                                      <p:to>
                                        <p:strVal val="0.5"/>
                                      </p:to>
                                    </p:set>
                                    <p:animEffect filter="image" prLst="opacity: 0.5">
                                      <p:cBhvr rctx="IE">
                                        <p:cTn id="76" dur="indefinite"/>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0.00313 -2.96296E-6 L 0.02435 0.38172 " pathEditMode="relative" rAng="0" ptsTypes="AA">
                                      <p:cBhvr>
                                        <p:cTn id="80" dur="1000" fill="hold"/>
                                        <p:tgtEl>
                                          <p:spTgt spid="22"/>
                                        </p:tgtEl>
                                        <p:attrNameLst>
                                          <p:attrName>ppt_x</p:attrName>
                                          <p:attrName>ppt_y</p:attrName>
                                        </p:attrNameLst>
                                      </p:cBhvr>
                                      <p:rCtr x="1367" y="19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5894117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9:1-9:4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12433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9:1</a:t>
            </a:r>
          </a:p>
        </p:txBody>
      </p:sp>
      <p:pic>
        <p:nvPicPr>
          <p:cNvPr id="4" name="Picture 3">
            <a:extLst>
              <a:ext uri="{FF2B5EF4-FFF2-40B4-BE49-F238E27FC236}">
                <a16:creationId xmlns:a16="http://schemas.microsoft.com/office/drawing/2014/main" id="{8D8FCA48-4715-4D44-89E2-7141A4AA53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2540456"/>
            <a:ext cx="6135088" cy="240473"/>
          </a:xfrm>
          <a:prstGeom prst="rect">
            <a:avLst/>
          </a:prstGeom>
        </p:spPr>
      </p:pic>
      <p:pic>
        <p:nvPicPr>
          <p:cNvPr id="5" name="Picture 4">
            <a:extLst>
              <a:ext uri="{FF2B5EF4-FFF2-40B4-BE49-F238E27FC236}">
                <a16:creationId xmlns:a16="http://schemas.microsoft.com/office/drawing/2014/main" id="{14EFF4D5-30E4-4CDC-945C-CC9D09C9DBC1}"/>
              </a:ext>
            </a:extLst>
          </p:cNvPr>
          <p:cNvPicPr>
            <a:picLocks noChangeAspect="1"/>
          </p:cNvPicPr>
          <p:nvPr/>
        </p:nvPicPr>
        <p:blipFill rotWithShape="1">
          <a:blip r:embed="rId4">
            <a:extLst>
              <a:ext uri="{28A0092B-C50C-407E-A947-70E740481C1C}">
                <a14:useLocalDpi xmlns:a14="http://schemas.microsoft.com/office/drawing/2010/main" val="0"/>
              </a:ext>
            </a:extLst>
          </a:blip>
          <a:srcRect l="-2999"/>
          <a:stretch/>
        </p:blipFill>
        <p:spPr>
          <a:xfrm>
            <a:off x="3028456" y="2780928"/>
            <a:ext cx="259232" cy="288032"/>
          </a:xfrm>
          <a:prstGeom prst="rect">
            <a:avLst/>
          </a:prstGeom>
        </p:spPr>
      </p:pic>
      <p:pic>
        <p:nvPicPr>
          <p:cNvPr id="6" name="Picture 5">
            <a:extLst>
              <a:ext uri="{FF2B5EF4-FFF2-40B4-BE49-F238E27FC236}">
                <a16:creationId xmlns:a16="http://schemas.microsoft.com/office/drawing/2014/main" id="{86086FA9-2993-41E1-9F31-8D00A30D9E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35760" y="2780928"/>
            <a:ext cx="720080" cy="720080"/>
          </a:xfrm>
          <a:prstGeom prst="rect">
            <a:avLst/>
          </a:prstGeom>
        </p:spPr>
      </p:pic>
      <p:pic>
        <p:nvPicPr>
          <p:cNvPr id="7" name="Picture 6">
            <a:extLst>
              <a:ext uri="{FF2B5EF4-FFF2-40B4-BE49-F238E27FC236}">
                <a16:creationId xmlns:a16="http://schemas.microsoft.com/office/drawing/2014/main" id="{E6E7C48B-719D-445E-B0A9-011AAD839D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87888" y="2780928"/>
            <a:ext cx="720080" cy="1008112"/>
          </a:xfrm>
          <a:prstGeom prst="rect">
            <a:avLst/>
          </a:prstGeom>
        </p:spPr>
      </p:pic>
      <p:pic>
        <p:nvPicPr>
          <p:cNvPr id="8" name="Picture 7">
            <a:extLst>
              <a:ext uri="{FF2B5EF4-FFF2-40B4-BE49-F238E27FC236}">
                <a16:creationId xmlns:a16="http://schemas.microsoft.com/office/drawing/2014/main" id="{CBCFF33D-7472-4C2A-ACA5-1B81BD209F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40016" y="2780928"/>
            <a:ext cx="720080" cy="1368152"/>
          </a:xfrm>
          <a:prstGeom prst="rect">
            <a:avLst/>
          </a:prstGeom>
        </p:spPr>
      </p:pic>
      <p:pic>
        <p:nvPicPr>
          <p:cNvPr id="9" name="Picture 8">
            <a:extLst>
              <a:ext uri="{FF2B5EF4-FFF2-40B4-BE49-F238E27FC236}">
                <a16:creationId xmlns:a16="http://schemas.microsoft.com/office/drawing/2014/main" id="{4953B7DD-AF69-457B-9CE6-A7284853D6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392144" y="2780928"/>
            <a:ext cx="792088" cy="1584176"/>
          </a:xfrm>
          <a:prstGeom prst="rect">
            <a:avLst/>
          </a:prstGeom>
        </p:spPr>
      </p:pic>
      <p:pic>
        <p:nvPicPr>
          <p:cNvPr id="10" name="Picture 9">
            <a:extLst>
              <a:ext uri="{FF2B5EF4-FFF2-40B4-BE49-F238E27FC236}">
                <a16:creationId xmlns:a16="http://schemas.microsoft.com/office/drawing/2014/main" id="{2899A1C7-C8B1-4895-AECF-A38B2BD955B8}"/>
              </a:ext>
            </a:extLst>
          </p:cNvPr>
          <p:cNvPicPr>
            <a:picLocks noChangeAspect="1"/>
          </p:cNvPicPr>
          <p:nvPr/>
        </p:nvPicPr>
        <p:blipFill rotWithShape="1">
          <a:blip r:embed="rId9">
            <a:extLst>
              <a:ext uri="{28A0092B-C50C-407E-A947-70E740481C1C}">
                <a14:useLocalDpi xmlns:a14="http://schemas.microsoft.com/office/drawing/2010/main" val="0"/>
              </a:ext>
            </a:extLst>
          </a:blip>
          <a:srcRect r="-14801"/>
          <a:stretch/>
        </p:blipFill>
        <p:spPr>
          <a:xfrm>
            <a:off x="8544272" y="2780928"/>
            <a:ext cx="720080" cy="1800200"/>
          </a:xfrm>
          <a:prstGeom prst="rect">
            <a:avLst/>
          </a:prstGeom>
        </p:spPr>
      </p:pic>
    </p:spTree>
    <p:extLst>
      <p:ext uri="{BB962C8B-B14F-4D97-AF65-F5344CB8AC3E}">
        <p14:creationId xmlns:p14="http://schemas.microsoft.com/office/powerpoint/2010/main" val="42820915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9E195D-893D-4119-89C2-92F8A75C56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8959" y="1988840"/>
            <a:ext cx="7934082" cy="2520280"/>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9:2</a:t>
            </a:r>
          </a:p>
        </p:txBody>
      </p:sp>
      <p:pic>
        <p:nvPicPr>
          <p:cNvPr id="8" name="Picture 7">
            <a:extLst>
              <a:ext uri="{FF2B5EF4-FFF2-40B4-BE49-F238E27FC236}">
                <a16:creationId xmlns:a16="http://schemas.microsoft.com/office/drawing/2014/main" id="{256C3344-EEF6-4135-924A-CEAB323542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8959" y="4509120"/>
            <a:ext cx="7934082" cy="432048"/>
          </a:xfrm>
          <a:prstGeom prst="rect">
            <a:avLst/>
          </a:prstGeom>
        </p:spPr>
      </p:pic>
    </p:spTree>
    <p:extLst>
      <p:ext uri="{BB962C8B-B14F-4D97-AF65-F5344CB8AC3E}">
        <p14:creationId xmlns:p14="http://schemas.microsoft.com/office/powerpoint/2010/main" val="24495984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9:2</a:t>
            </a:r>
          </a:p>
        </p:txBody>
      </p:sp>
      <p:pic>
        <p:nvPicPr>
          <p:cNvPr id="4" name="Picture 3">
            <a:extLst>
              <a:ext uri="{FF2B5EF4-FFF2-40B4-BE49-F238E27FC236}">
                <a16:creationId xmlns:a16="http://schemas.microsoft.com/office/drawing/2014/main" id="{FB00372E-5628-45B4-835E-9AFEAE6F45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7" y="1946850"/>
            <a:ext cx="7907446" cy="2562271"/>
          </a:xfrm>
          <a:prstGeom prst="rect">
            <a:avLst/>
          </a:prstGeom>
        </p:spPr>
      </p:pic>
      <p:pic>
        <p:nvPicPr>
          <p:cNvPr id="5" name="Picture 4">
            <a:extLst>
              <a:ext uri="{FF2B5EF4-FFF2-40B4-BE49-F238E27FC236}">
                <a16:creationId xmlns:a16="http://schemas.microsoft.com/office/drawing/2014/main" id="{19F6FAE0-B8CF-4882-9BC0-2A0042F2BC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31904" y="4509120"/>
            <a:ext cx="1728192" cy="576064"/>
          </a:xfrm>
          <a:prstGeom prst="rect">
            <a:avLst/>
          </a:prstGeom>
        </p:spPr>
      </p:pic>
    </p:spTree>
    <p:extLst>
      <p:ext uri="{BB962C8B-B14F-4D97-AF65-F5344CB8AC3E}">
        <p14:creationId xmlns:p14="http://schemas.microsoft.com/office/powerpoint/2010/main" val="348816447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9:2</a:t>
            </a:r>
          </a:p>
        </p:txBody>
      </p:sp>
      <p:pic>
        <p:nvPicPr>
          <p:cNvPr id="4" name="Picture 3">
            <a:extLst>
              <a:ext uri="{FF2B5EF4-FFF2-40B4-BE49-F238E27FC236}">
                <a16:creationId xmlns:a16="http://schemas.microsoft.com/office/drawing/2014/main" id="{ECEB1C0D-865A-4A3D-9B1F-3467978396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8959" y="1988841"/>
            <a:ext cx="7934082" cy="2582787"/>
          </a:xfrm>
          <a:prstGeom prst="rect">
            <a:avLst/>
          </a:prstGeom>
        </p:spPr>
      </p:pic>
      <p:pic>
        <p:nvPicPr>
          <p:cNvPr id="7" name="Picture 6">
            <a:extLst>
              <a:ext uri="{FF2B5EF4-FFF2-40B4-BE49-F238E27FC236}">
                <a16:creationId xmlns:a16="http://schemas.microsoft.com/office/drawing/2014/main" id="{79BD6990-916B-4A7C-BD5E-560B74341292}"/>
              </a:ext>
            </a:extLst>
          </p:cNvPr>
          <p:cNvPicPr>
            <a:picLocks noChangeAspect="1"/>
          </p:cNvPicPr>
          <p:nvPr/>
        </p:nvPicPr>
        <p:blipFill rotWithShape="1">
          <a:blip r:embed="rId4">
            <a:extLst>
              <a:ext uri="{28A0092B-C50C-407E-A947-70E740481C1C}">
                <a14:useLocalDpi xmlns:a14="http://schemas.microsoft.com/office/drawing/2010/main" val="0"/>
              </a:ext>
            </a:extLst>
          </a:blip>
          <a:srcRect b="-2240"/>
          <a:stretch/>
        </p:blipFill>
        <p:spPr>
          <a:xfrm>
            <a:off x="2128959" y="4550360"/>
            <a:ext cx="7934082" cy="432048"/>
          </a:xfrm>
          <a:prstGeom prst="rect">
            <a:avLst/>
          </a:prstGeom>
        </p:spPr>
      </p:pic>
    </p:spTree>
    <p:extLst>
      <p:ext uri="{BB962C8B-B14F-4D97-AF65-F5344CB8AC3E}">
        <p14:creationId xmlns:p14="http://schemas.microsoft.com/office/powerpoint/2010/main" val="217761918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DFD841-CFA4-4FD5-9F39-3FA172926726}"/>
              </a:ext>
            </a:extLst>
          </p:cNvPr>
          <p:cNvPicPr>
            <a:picLocks noChangeAspect="1"/>
          </p:cNvPicPr>
          <p:nvPr/>
        </p:nvPicPr>
        <p:blipFill rotWithShape="1">
          <a:blip r:embed="rId3">
            <a:extLst>
              <a:ext uri="{28A0092B-C50C-407E-A947-70E740481C1C}">
                <a14:useLocalDpi xmlns:a14="http://schemas.microsoft.com/office/drawing/2010/main" val="0"/>
              </a:ext>
            </a:extLst>
          </a:blip>
          <a:srcRect b="-4083"/>
          <a:stretch/>
        </p:blipFill>
        <p:spPr>
          <a:xfrm>
            <a:off x="2128959" y="4482000"/>
            <a:ext cx="7934082" cy="504056"/>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9:2</a:t>
            </a:r>
          </a:p>
        </p:txBody>
      </p:sp>
      <p:pic>
        <p:nvPicPr>
          <p:cNvPr id="7" name="Picture 6">
            <a:extLst>
              <a:ext uri="{FF2B5EF4-FFF2-40B4-BE49-F238E27FC236}">
                <a16:creationId xmlns:a16="http://schemas.microsoft.com/office/drawing/2014/main" id="{58AEC4B0-FACA-4C5B-A388-6049817384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8959" y="1988840"/>
            <a:ext cx="7934082" cy="2520280"/>
          </a:xfrm>
          <a:prstGeom prst="rect">
            <a:avLst/>
          </a:prstGeom>
        </p:spPr>
      </p:pic>
    </p:spTree>
    <p:extLst>
      <p:ext uri="{BB962C8B-B14F-4D97-AF65-F5344CB8AC3E}">
        <p14:creationId xmlns:p14="http://schemas.microsoft.com/office/powerpoint/2010/main" val="239981244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69323B-3A39-4A82-82F1-D04194CE22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03913" y="4620172"/>
            <a:ext cx="288032" cy="288032"/>
          </a:xfrm>
          <a:prstGeom prst="rect">
            <a:avLst/>
          </a:prstGeom>
        </p:spPr>
      </p:pic>
      <p:pic>
        <p:nvPicPr>
          <p:cNvPr id="7" name="Picture 6">
            <a:extLst>
              <a:ext uri="{FF2B5EF4-FFF2-40B4-BE49-F238E27FC236}">
                <a16:creationId xmlns:a16="http://schemas.microsoft.com/office/drawing/2014/main" id="{884F16A1-29FA-49C8-9CA5-6B537393E9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51984" y="4620172"/>
            <a:ext cx="288032" cy="28803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9:2</a:t>
            </a:r>
          </a:p>
        </p:txBody>
      </p:sp>
      <p:pic>
        <p:nvPicPr>
          <p:cNvPr id="4" name="Picture 3">
            <a:extLst>
              <a:ext uri="{FF2B5EF4-FFF2-40B4-BE49-F238E27FC236}">
                <a16:creationId xmlns:a16="http://schemas.microsoft.com/office/drawing/2014/main" id="{FB00372E-5628-45B4-835E-9AFEAE6F45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1976866"/>
            <a:ext cx="7907446" cy="2562271"/>
          </a:xfrm>
          <a:prstGeom prst="rect">
            <a:avLst/>
          </a:prstGeom>
        </p:spPr>
      </p:pic>
      <p:pic>
        <p:nvPicPr>
          <p:cNvPr id="9" name="Picture 8">
            <a:extLst>
              <a:ext uri="{FF2B5EF4-FFF2-40B4-BE49-F238E27FC236}">
                <a16:creationId xmlns:a16="http://schemas.microsoft.com/office/drawing/2014/main" id="{9E3675E4-4BEC-4B36-8500-9D1FFE9B8B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72064" y="4543970"/>
            <a:ext cx="362968" cy="450624"/>
          </a:xfrm>
          <a:prstGeom prst="rect">
            <a:avLst/>
          </a:prstGeom>
        </p:spPr>
      </p:pic>
      <p:pic>
        <p:nvPicPr>
          <p:cNvPr id="11" name="Picture 10">
            <a:extLst>
              <a:ext uri="{FF2B5EF4-FFF2-40B4-BE49-F238E27FC236}">
                <a16:creationId xmlns:a16="http://schemas.microsoft.com/office/drawing/2014/main" id="{D9F88D3A-350A-482B-B4C5-4E3660CC16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316"/>
          <a:stretch/>
        </p:blipFill>
        <p:spPr>
          <a:xfrm>
            <a:off x="5593784" y="4645898"/>
            <a:ext cx="288032" cy="332920"/>
          </a:xfrm>
          <a:prstGeom prst="rect">
            <a:avLst/>
          </a:prstGeom>
        </p:spPr>
      </p:pic>
      <p:pic>
        <p:nvPicPr>
          <p:cNvPr id="12" name="Picture 11">
            <a:extLst>
              <a:ext uri="{FF2B5EF4-FFF2-40B4-BE49-F238E27FC236}">
                <a16:creationId xmlns:a16="http://schemas.microsoft.com/office/drawing/2014/main" id="{C2D5955F-18BC-4895-B387-F16B350CD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13864" y="4645898"/>
            <a:ext cx="288031" cy="216024"/>
          </a:xfrm>
          <a:prstGeom prst="rect">
            <a:avLst/>
          </a:prstGeom>
        </p:spPr>
      </p:pic>
    </p:spTree>
    <p:extLst>
      <p:ext uri="{BB962C8B-B14F-4D97-AF65-F5344CB8AC3E}">
        <p14:creationId xmlns:p14="http://schemas.microsoft.com/office/powerpoint/2010/main" val="421489906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9:3</a:t>
            </a:r>
          </a:p>
        </p:txBody>
      </p:sp>
      <p:pic>
        <p:nvPicPr>
          <p:cNvPr id="5" name="Picture 4">
            <a:extLst>
              <a:ext uri="{FF2B5EF4-FFF2-40B4-BE49-F238E27FC236}">
                <a16:creationId xmlns:a16="http://schemas.microsoft.com/office/drawing/2014/main" id="{956C5D1A-9B52-497F-94A1-5115C6F18D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456961"/>
            <a:ext cx="1433443" cy="3412200"/>
          </a:xfrm>
          <a:prstGeom prst="rect">
            <a:avLst/>
          </a:prstGeom>
        </p:spPr>
      </p:pic>
      <p:sp>
        <p:nvSpPr>
          <p:cNvPr id="7" name="Rectangle 6">
            <a:extLst>
              <a:ext uri="{FF2B5EF4-FFF2-40B4-BE49-F238E27FC236}">
                <a16:creationId xmlns:a16="http://schemas.microsoft.com/office/drawing/2014/main" id="{F1E02F28-DA48-43DB-A56B-EBF5AE3141E3}"/>
              </a:ext>
            </a:extLst>
          </p:cNvPr>
          <p:cNvSpPr/>
          <p:nvPr/>
        </p:nvSpPr>
        <p:spPr bwMode="auto">
          <a:xfrm>
            <a:off x="2855640" y="414908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 name="Picture 7">
            <a:extLst>
              <a:ext uri="{FF2B5EF4-FFF2-40B4-BE49-F238E27FC236}">
                <a16:creationId xmlns:a16="http://schemas.microsoft.com/office/drawing/2014/main" id="{053D98E6-AF1C-479E-B9C7-80CF97B86F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5013177"/>
            <a:ext cx="281316" cy="360039"/>
          </a:xfrm>
          <a:prstGeom prst="rect">
            <a:avLst/>
          </a:prstGeom>
        </p:spPr>
      </p:pic>
      <p:pic>
        <p:nvPicPr>
          <p:cNvPr id="9" name="Picture 8">
            <a:extLst>
              <a:ext uri="{FF2B5EF4-FFF2-40B4-BE49-F238E27FC236}">
                <a16:creationId xmlns:a16="http://schemas.microsoft.com/office/drawing/2014/main" id="{83E48B80-FB0D-4DC8-8EF1-0E65F604EAD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423593" y="5013176"/>
            <a:ext cx="432046" cy="360039"/>
          </a:xfrm>
          <a:prstGeom prst="rect">
            <a:avLst/>
          </a:prstGeom>
        </p:spPr>
      </p:pic>
      <p:pic>
        <p:nvPicPr>
          <p:cNvPr id="10" name="Picture 9">
            <a:extLst>
              <a:ext uri="{FF2B5EF4-FFF2-40B4-BE49-F238E27FC236}">
                <a16:creationId xmlns:a16="http://schemas.microsoft.com/office/drawing/2014/main" id="{1FE770FD-F7B1-46E6-9227-CA93DCD3AC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55639" y="5013174"/>
            <a:ext cx="576064" cy="360040"/>
          </a:xfrm>
          <a:prstGeom prst="rect">
            <a:avLst/>
          </a:prstGeom>
        </p:spPr>
      </p:pic>
      <p:pic>
        <p:nvPicPr>
          <p:cNvPr id="11" name="Picture 10">
            <a:extLst>
              <a:ext uri="{FF2B5EF4-FFF2-40B4-BE49-F238E27FC236}">
                <a16:creationId xmlns:a16="http://schemas.microsoft.com/office/drawing/2014/main" id="{A4B3D456-070E-4A52-A43D-C54DD00A52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719736" y="1456960"/>
            <a:ext cx="1440160" cy="3412200"/>
          </a:xfrm>
          <a:prstGeom prst="rect">
            <a:avLst/>
          </a:prstGeom>
        </p:spPr>
      </p:pic>
      <p:pic>
        <p:nvPicPr>
          <p:cNvPr id="12" name="Picture 11">
            <a:extLst>
              <a:ext uri="{FF2B5EF4-FFF2-40B4-BE49-F238E27FC236}">
                <a16:creationId xmlns:a16="http://schemas.microsoft.com/office/drawing/2014/main" id="{7543E41B-A476-42B9-96A4-E0D927B46E5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863749" y="5013175"/>
            <a:ext cx="216027" cy="360039"/>
          </a:xfrm>
          <a:prstGeom prst="rect">
            <a:avLst/>
          </a:prstGeom>
        </p:spPr>
      </p:pic>
      <p:sp>
        <p:nvSpPr>
          <p:cNvPr id="13" name="Rectangle 12">
            <a:extLst>
              <a:ext uri="{FF2B5EF4-FFF2-40B4-BE49-F238E27FC236}">
                <a16:creationId xmlns:a16="http://schemas.microsoft.com/office/drawing/2014/main" id="{CC157BDC-9969-4AEE-BC9B-AFFC8C3F7297}"/>
              </a:ext>
            </a:extLst>
          </p:cNvPr>
          <p:cNvSpPr/>
          <p:nvPr/>
        </p:nvSpPr>
        <p:spPr bwMode="auto">
          <a:xfrm>
            <a:off x="4471372" y="3501008"/>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Rectangle 13">
            <a:extLst>
              <a:ext uri="{FF2B5EF4-FFF2-40B4-BE49-F238E27FC236}">
                <a16:creationId xmlns:a16="http://schemas.microsoft.com/office/drawing/2014/main" id="{6EB691C0-5D31-4DEC-8056-9C2EB521C1B3}"/>
              </a:ext>
            </a:extLst>
          </p:cNvPr>
          <p:cNvSpPr/>
          <p:nvPr/>
        </p:nvSpPr>
        <p:spPr bwMode="auto">
          <a:xfrm>
            <a:off x="4471372" y="414908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a:extLst>
              <a:ext uri="{FF2B5EF4-FFF2-40B4-BE49-F238E27FC236}">
                <a16:creationId xmlns:a16="http://schemas.microsoft.com/office/drawing/2014/main" id="{7D9ACA73-986C-428A-85CA-CE902436802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79775" y="5013175"/>
            <a:ext cx="504057" cy="360039"/>
          </a:xfrm>
          <a:prstGeom prst="rect">
            <a:avLst/>
          </a:prstGeom>
        </p:spPr>
      </p:pic>
      <p:pic>
        <p:nvPicPr>
          <p:cNvPr id="16" name="Picture 15">
            <a:extLst>
              <a:ext uri="{FF2B5EF4-FFF2-40B4-BE49-F238E27FC236}">
                <a16:creationId xmlns:a16="http://schemas.microsoft.com/office/drawing/2014/main" id="{48489889-5FE4-406D-98AF-9D19DD0DDAA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83831" y="5013175"/>
            <a:ext cx="463605" cy="360039"/>
          </a:xfrm>
          <a:prstGeom prst="rect">
            <a:avLst/>
          </a:prstGeom>
        </p:spPr>
      </p:pic>
      <p:pic>
        <p:nvPicPr>
          <p:cNvPr id="17" name="Picture 16">
            <a:extLst>
              <a:ext uri="{FF2B5EF4-FFF2-40B4-BE49-F238E27FC236}">
                <a16:creationId xmlns:a16="http://schemas.microsoft.com/office/drawing/2014/main" id="{771F3BA1-E102-4C8F-A7CC-3336F2E1C9F0}"/>
              </a:ext>
            </a:extLst>
          </p:cNvPr>
          <p:cNvPicPr>
            <a:picLocks noChangeAspect="1"/>
          </p:cNvPicPr>
          <p:nvPr/>
        </p:nvPicPr>
        <p:blipFill rotWithShape="1">
          <a:blip r:embed="rId11">
            <a:extLst>
              <a:ext uri="{28A0092B-C50C-407E-A947-70E740481C1C}">
                <a14:useLocalDpi xmlns:a14="http://schemas.microsoft.com/office/drawing/2010/main" val="0"/>
              </a:ext>
            </a:extLst>
          </a:blip>
          <a:srcRect t="-3405"/>
          <a:stretch/>
        </p:blipFill>
        <p:spPr>
          <a:xfrm>
            <a:off x="5375920" y="1340768"/>
            <a:ext cx="1440160" cy="3528392"/>
          </a:xfrm>
          <a:prstGeom prst="rect">
            <a:avLst/>
          </a:prstGeom>
        </p:spPr>
      </p:pic>
      <p:pic>
        <p:nvPicPr>
          <p:cNvPr id="18" name="Picture 17">
            <a:extLst>
              <a:ext uri="{FF2B5EF4-FFF2-40B4-BE49-F238E27FC236}">
                <a16:creationId xmlns:a16="http://schemas.microsoft.com/office/drawing/2014/main" id="{59D8926B-0FE6-4E31-A30F-90F84786C5AB}"/>
              </a:ext>
            </a:extLst>
          </p:cNvPr>
          <p:cNvPicPr>
            <a:picLocks noChangeAspect="1"/>
          </p:cNvPicPr>
          <p:nvPr/>
        </p:nvPicPr>
        <p:blipFill rotWithShape="1">
          <a:blip r:embed="rId12">
            <a:extLst>
              <a:ext uri="{28A0092B-C50C-407E-A947-70E740481C1C}">
                <a14:useLocalDpi xmlns:a14="http://schemas.microsoft.com/office/drawing/2010/main" val="0"/>
              </a:ext>
            </a:extLst>
          </a:blip>
          <a:srcRect b="-11389"/>
          <a:stretch/>
        </p:blipFill>
        <p:spPr>
          <a:xfrm>
            <a:off x="5447928" y="5013174"/>
            <a:ext cx="288032" cy="432050"/>
          </a:xfrm>
          <a:prstGeom prst="rect">
            <a:avLst/>
          </a:prstGeom>
        </p:spPr>
      </p:pic>
      <p:sp>
        <p:nvSpPr>
          <p:cNvPr id="19" name="Rectangle 18">
            <a:extLst>
              <a:ext uri="{FF2B5EF4-FFF2-40B4-BE49-F238E27FC236}">
                <a16:creationId xmlns:a16="http://schemas.microsoft.com/office/drawing/2014/main" id="{E96DF759-00F9-4E5B-BC9E-591F607C47F1}"/>
              </a:ext>
            </a:extLst>
          </p:cNvPr>
          <p:cNvSpPr/>
          <p:nvPr/>
        </p:nvSpPr>
        <p:spPr bwMode="auto">
          <a:xfrm>
            <a:off x="6123615" y="2816932"/>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19">
            <a:extLst>
              <a:ext uri="{FF2B5EF4-FFF2-40B4-BE49-F238E27FC236}">
                <a16:creationId xmlns:a16="http://schemas.microsoft.com/office/drawing/2014/main" id="{20D2770C-A161-44C2-A407-668C9C55B19F}"/>
              </a:ext>
            </a:extLst>
          </p:cNvPr>
          <p:cNvSpPr/>
          <p:nvPr/>
        </p:nvSpPr>
        <p:spPr bwMode="auto">
          <a:xfrm>
            <a:off x="6123615" y="3473634"/>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1" name="Rectangle 20">
            <a:extLst>
              <a:ext uri="{FF2B5EF4-FFF2-40B4-BE49-F238E27FC236}">
                <a16:creationId xmlns:a16="http://schemas.microsoft.com/office/drawing/2014/main" id="{E087DEBD-A86A-4CE3-BC6D-2F94BEC16F37}"/>
              </a:ext>
            </a:extLst>
          </p:cNvPr>
          <p:cNvSpPr/>
          <p:nvPr/>
        </p:nvSpPr>
        <p:spPr bwMode="auto">
          <a:xfrm>
            <a:off x="6125592" y="4119733"/>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2" name="Picture 21">
            <a:extLst>
              <a:ext uri="{FF2B5EF4-FFF2-40B4-BE49-F238E27FC236}">
                <a16:creationId xmlns:a16="http://schemas.microsoft.com/office/drawing/2014/main" id="{B2758B68-E5BF-45AA-8839-D9D0BB026BEC}"/>
              </a:ext>
            </a:extLst>
          </p:cNvPr>
          <p:cNvPicPr>
            <a:picLocks noChangeAspect="1"/>
          </p:cNvPicPr>
          <p:nvPr/>
        </p:nvPicPr>
        <p:blipFill rotWithShape="1">
          <a:blip r:embed="rId13">
            <a:extLst>
              <a:ext uri="{28A0092B-C50C-407E-A947-70E740481C1C}">
                <a14:useLocalDpi xmlns:a14="http://schemas.microsoft.com/office/drawing/2010/main" val="0"/>
              </a:ext>
            </a:extLst>
          </a:blip>
          <a:srcRect b="-5532"/>
          <a:stretch/>
        </p:blipFill>
        <p:spPr>
          <a:xfrm>
            <a:off x="5735960" y="5013174"/>
            <a:ext cx="504056" cy="409360"/>
          </a:xfrm>
          <a:prstGeom prst="rect">
            <a:avLst/>
          </a:prstGeom>
        </p:spPr>
      </p:pic>
      <p:pic>
        <p:nvPicPr>
          <p:cNvPr id="23" name="Picture 22">
            <a:extLst>
              <a:ext uri="{FF2B5EF4-FFF2-40B4-BE49-F238E27FC236}">
                <a16:creationId xmlns:a16="http://schemas.microsoft.com/office/drawing/2014/main" id="{A7AB22AA-CF90-4BDB-95AC-7076FFBD61C8}"/>
              </a:ext>
            </a:extLst>
          </p:cNvPr>
          <p:cNvPicPr>
            <a:picLocks noChangeAspect="1"/>
          </p:cNvPicPr>
          <p:nvPr/>
        </p:nvPicPr>
        <p:blipFill rotWithShape="1">
          <a:blip r:embed="rId14">
            <a:extLst>
              <a:ext uri="{28A0092B-C50C-407E-A947-70E740481C1C}">
                <a14:useLocalDpi xmlns:a14="http://schemas.microsoft.com/office/drawing/2010/main" val="0"/>
              </a:ext>
            </a:extLst>
          </a:blip>
          <a:srcRect b="-5532"/>
          <a:stretch/>
        </p:blipFill>
        <p:spPr>
          <a:xfrm>
            <a:off x="6240016" y="5013174"/>
            <a:ext cx="432048" cy="409360"/>
          </a:xfrm>
          <a:prstGeom prst="rect">
            <a:avLst/>
          </a:prstGeom>
        </p:spPr>
      </p:pic>
      <p:pic>
        <p:nvPicPr>
          <p:cNvPr id="24" name="Picture 23">
            <a:extLst>
              <a:ext uri="{FF2B5EF4-FFF2-40B4-BE49-F238E27FC236}">
                <a16:creationId xmlns:a16="http://schemas.microsoft.com/office/drawing/2014/main" id="{E6E6C2EE-4DA4-4482-BA92-E4EF5E1ABC17}"/>
              </a:ext>
            </a:extLst>
          </p:cNvPr>
          <p:cNvPicPr>
            <a:picLocks noChangeAspect="1"/>
          </p:cNvPicPr>
          <p:nvPr/>
        </p:nvPicPr>
        <p:blipFill rotWithShape="1">
          <a:blip r:embed="rId15">
            <a:extLst>
              <a:ext uri="{28A0092B-C50C-407E-A947-70E740481C1C}">
                <a14:useLocalDpi xmlns:a14="http://schemas.microsoft.com/office/drawing/2010/main" val="0"/>
              </a:ext>
            </a:extLst>
          </a:blip>
          <a:srcRect t="-333"/>
          <a:stretch/>
        </p:blipFill>
        <p:spPr>
          <a:xfrm>
            <a:off x="7032104" y="1456960"/>
            <a:ext cx="1440160" cy="3423545"/>
          </a:xfrm>
          <a:prstGeom prst="rect">
            <a:avLst/>
          </a:prstGeom>
        </p:spPr>
      </p:pic>
      <p:pic>
        <p:nvPicPr>
          <p:cNvPr id="25" name="Picture 24">
            <a:extLst>
              <a:ext uri="{FF2B5EF4-FFF2-40B4-BE49-F238E27FC236}">
                <a16:creationId xmlns:a16="http://schemas.microsoft.com/office/drawing/2014/main" id="{D82D38DE-B971-42E0-97E9-78C92E8DD7C1}"/>
              </a:ext>
            </a:extLst>
          </p:cNvPr>
          <p:cNvPicPr>
            <a:picLocks noChangeAspect="1"/>
          </p:cNvPicPr>
          <p:nvPr/>
        </p:nvPicPr>
        <p:blipFill rotWithShape="1">
          <a:blip r:embed="rId16">
            <a:extLst>
              <a:ext uri="{28A0092B-C50C-407E-A947-70E740481C1C}">
                <a14:useLocalDpi xmlns:a14="http://schemas.microsoft.com/office/drawing/2010/main" val="0"/>
              </a:ext>
            </a:extLst>
          </a:blip>
          <a:srcRect b="-8220"/>
          <a:stretch/>
        </p:blipFill>
        <p:spPr>
          <a:xfrm>
            <a:off x="7063660" y="5013174"/>
            <a:ext cx="328484" cy="432050"/>
          </a:xfrm>
          <a:prstGeom prst="rect">
            <a:avLst/>
          </a:prstGeom>
        </p:spPr>
      </p:pic>
      <p:sp>
        <p:nvSpPr>
          <p:cNvPr id="26" name="Rectangle 25">
            <a:extLst>
              <a:ext uri="{FF2B5EF4-FFF2-40B4-BE49-F238E27FC236}">
                <a16:creationId xmlns:a16="http://schemas.microsoft.com/office/drawing/2014/main" id="{E5E93660-DF77-4DAA-BB4E-35A51E88A58E}"/>
              </a:ext>
            </a:extLst>
          </p:cNvPr>
          <p:cNvSpPr/>
          <p:nvPr/>
        </p:nvSpPr>
        <p:spPr bwMode="auto">
          <a:xfrm>
            <a:off x="7785723" y="2204864"/>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Rectangle 26">
            <a:extLst>
              <a:ext uri="{FF2B5EF4-FFF2-40B4-BE49-F238E27FC236}">
                <a16:creationId xmlns:a16="http://schemas.microsoft.com/office/drawing/2014/main" id="{0FA0DC9A-652B-4885-865C-0CFB90EC09D4}"/>
              </a:ext>
            </a:extLst>
          </p:cNvPr>
          <p:cNvSpPr/>
          <p:nvPr/>
        </p:nvSpPr>
        <p:spPr bwMode="auto">
          <a:xfrm>
            <a:off x="7785723" y="2816932"/>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Rectangle 27">
            <a:extLst>
              <a:ext uri="{FF2B5EF4-FFF2-40B4-BE49-F238E27FC236}">
                <a16:creationId xmlns:a16="http://schemas.microsoft.com/office/drawing/2014/main" id="{5F6DA26F-DE80-4AF2-8542-E968B08B0591}"/>
              </a:ext>
            </a:extLst>
          </p:cNvPr>
          <p:cNvSpPr/>
          <p:nvPr/>
        </p:nvSpPr>
        <p:spPr bwMode="auto">
          <a:xfrm>
            <a:off x="7765014" y="3501008"/>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Rectangle 28">
            <a:extLst>
              <a:ext uri="{FF2B5EF4-FFF2-40B4-BE49-F238E27FC236}">
                <a16:creationId xmlns:a16="http://schemas.microsoft.com/office/drawing/2014/main" id="{1BB33E38-76BE-4FDB-A96E-20E5AE059EB2}"/>
              </a:ext>
            </a:extLst>
          </p:cNvPr>
          <p:cNvSpPr/>
          <p:nvPr/>
        </p:nvSpPr>
        <p:spPr bwMode="auto">
          <a:xfrm>
            <a:off x="7805954" y="4178033"/>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0" name="Picture 29">
            <a:extLst>
              <a:ext uri="{FF2B5EF4-FFF2-40B4-BE49-F238E27FC236}">
                <a16:creationId xmlns:a16="http://schemas.microsoft.com/office/drawing/2014/main" id="{D46171D3-7564-4D40-BC9F-4A6ECAD9AD2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7392144" y="5013175"/>
            <a:ext cx="504056" cy="360039"/>
          </a:xfrm>
          <a:prstGeom prst="rect">
            <a:avLst/>
          </a:prstGeom>
        </p:spPr>
      </p:pic>
      <p:pic>
        <p:nvPicPr>
          <p:cNvPr id="31" name="Picture 30">
            <a:extLst>
              <a:ext uri="{FF2B5EF4-FFF2-40B4-BE49-F238E27FC236}">
                <a16:creationId xmlns:a16="http://schemas.microsoft.com/office/drawing/2014/main" id="{552E1B2B-33F1-4163-B09C-82AA852F65EF}"/>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7896200" y="4988516"/>
            <a:ext cx="465586" cy="384698"/>
          </a:xfrm>
          <a:prstGeom prst="rect">
            <a:avLst/>
          </a:prstGeom>
        </p:spPr>
      </p:pic>
      <p:pic>
        <p:nvPicPr>
          <p:cNvPr id="32" name="Picture 31">
            <a:extLst>
              <a:ext uri="{FF2B5EF4-FFF2-40B4-BE49-F238E27FC236}">
                <a16:creationId xmlns:a16="http://schemas.microsoft.com/office/drawing/2014/main" id="{70AF61EE-47B0-4DC6-9AA7-B9ED9A500E53}"/>
              </a:ext>
            </a:extLst>
          </p:cNvPr>
          <p:cNvPicPr>
            <a:picLocks noChangeAspect="1"/>
          </p:cNvPicPr>
          <p:nvPr/>
        </p:nvPicPr>
        <p:blipFill rotWithShape="1">
          <a:blip r:embed="rId19">
            <a:extLst>
              <a:ext uri="{28A0092B-C50C-407E-A947-70E740481C1C}">
                <a14:useLocalDpi xmlns:a14="http://schemas.microsoft.com/office/drawing/2010/main" val="0"/>
              </a:ext>
            </a:extLst>
          </a:blip>
          <a:srcRect t="-3751" r="-5691"/>
          <a:stretch/>
        </p:blipFill>
        <p:spPr>
          <a:xfrm>
            <a:off x="8571887" y="1340769"/>
            <a:ext cx="1556560" cy="3528392"/>
          </a:xfrm>
          <a:prstGeom prst="rect">
            <a:avLst/>
          </a:prstGeom>
        </p:spPr>
      </p:pic>
      <p:pic>
        <p:nvPicPr>
          <p:cNvPr id="33" name="Picture 32">
            <a:extLst>
              <a:ext uri="{FF2B5EF4-FFF2-40B4-BE49-F238E27FC236}">
                <a16:creationId xmlns:a16="http://schemas.microsoft.com/office/drawing/2014/main" id="{B0E8AC51-4D1E-463D-BF53-D44D8C53D63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8649820" y="5013174"/>
            <a:ext cx="254491" cy="360038"/>
          </a:xfrm>
          <a:prstGeom prst="rect">
            <a:avLst/>
          </a:prstGeom>
        </p:spPr>
      </p:pic>
      <p:sp>
        <p:nvSpPr>
          <p:cNvPr id="34" name="Rectangle 33">
            <a:extLst>
              <a:ext uri="{FF2B5EF4-FFF2-40B4-BE49-F238E27FC236}">
                <a16:creationId xmlns:a16="http://schemas.microsoft.com/office/drawing/2014/main" id="{61ACE6FE-731E-4FDB-AD18-14206F7DA490}"/>
              </a:ext>
            </a:extLst>
          </p:cNvPr>
          <p:cNvSpPr/>
          <p:nvPr/>
        </p:nvSpPr>
        <p:spPr bwMode="auto">
          <a:xfrm>
            <a:off x="9408368" y="151200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Rectangle 34">
            <a:extLst>
              <a:ext uri="{FF2B5EF4-FFF2-40B4-BE49-F238E27FC236}">
                <a16:creationId xmlns:a16="http://schemas.microsoft.com/office/drawing/2014/main" id="{70479FBC-68E1-4798-8544-FAB5F45E95F2}"/>
              </a:ext>
            </a:extLst>
          </p:cNvPr>
          <p:cNvSpPr/>
          <p:nvPr/>
        </p:nvSpPr>
        <p:spPr bwMode="auto">
          <a:xfrm>
            <a:off x="9408368" y="2204864"/>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C6E75069-69D6-40A8-BCA9-4212B0D261CE}"/>
              </a:ext>
            </a:extLst>
          </p:cNvPr>
          <p:cNvSpPr/>
          <p:nvPr/>
        </p:nvSpPr>
        <p:spPr bwMode="auto">
          <a:xfrm>
            <a:off x="9408368" y="2852936"/>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ectangle 36">
            <a:extLst>
              <a:ext uri="{FF2B5EF4-FFF2-40B4-BE49-F238E27FC236}">
                <a16:creationId xmlns:a16="http://schemas.microsoft.com/office/drawing/2014/main" id="{B4BCC7FA-414B-431D-BD03-1D065308B881}"/>
              </a:ext>
            </a:extLst>
          </p:cNvPr>
          <p:cNvSpPr/>
          <p:nvPr/>
        </p:nvSpPr>
        <p:spPr bwMode="auto">
          <a:xfrm>
            <a:off x="9408368" y="350150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Rectangle 37">
            <a:extLst>
              <a:ext uri="{FF2B5EF4-FFF2-40B4-BE49-F238E27FC236}">
                <a16:creationId xmlns:a16="http://schemas.microsoft.com/office/drawing/2014/main" id="{237AFE0F-5C03-4012-9378-0F0F617593A7}"/>
              </a:ext>
            </a:extLst>
          </p:cNvPr>
          <p:cNvSpPr/>
          <p:nvPr/>
        </p:nvSpPr>
        <p:spPr bwMode="auto">
          <a:xfrm>
            <a:off x="9411336" y="4178033"/>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9" name="Picture 38">
            <a:extLst>
              <a:ext uri="{FF2B5EF4-FFF2-40B4-BE49-F238E27FC236}">
                <a16:creationId xmlns:a16="http://schemas.microsoft.com/office/drawing/2014/main" id="{D493DCAD-3782-46FB-B75C-FDB32394227D}"/>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8904310" y="5040392"/>
            <a:ext cx="504058" cy="332820"/>
          </a:xfrm>
          <a:prstGeom prst="rect">
            <a:avLst/>
          </a:prstGeom>
        </p:spPr>
      </p:pic>
      <p:pic>
        <p:nvPicPr>
          <p:cNvPr id="40" name="Picture 39">
            <a:extLst>
              <a:ext uri="{FF2B5EF4-FFF2-40B4-BE49-F238E27FC236}">
                <a16:creationId xmlns:a16="http://schemas.microsoft.com/office/drawing/2014/main" id="{9783B8D9-6C55-4B94-AECF-3DFB93D78623}"/>
              </a:ext>
            </a:extLst>
          </p:cNvPr>
          <p:cNvPicPr>
            <a:picLocks noChangeAspect="1"/>
          </p:cNvPicPr>
          <p:nvPr/>
        </p:nvPicPr>
        <p:blipFill rotWithShape="1">
          <a:blip r:embed="rId22">
            <a:extLst>
              <a:ext uri="{28A0092B-C50C-407E-A947-70E740481C1C}">
                <a14:useLocalDpi xmlns:a14="http://schemas.microsoft.com/office/drawing/2010/main" val="0"/>
              </a:ext>
            </a:extLst>
          </a:blip>
          <a:srcRect r="-6798"/>
          <a:stretch/>
        </p:blipFill>
        <p:spPr>
          <a:xfrm>
            <a:off x="9408368" y="5040392"/>
            <a:ext cx="679628" cy="332820"/>
          </a:xfrm>
          <a:prstGeom prst="rect">
            <a:avLst/>
          </a:prstGeom>
        </p:spPr>
      </p:pic>
    </p:spTree>
    <p:extLst>
      <p:ext uri="{BB962C8B-B14F-4D97-AF65-F5344CB8AC3E}">
        <p14:creationId xmlns:p14="http://schemas.microsoft.com/office/powerpoint/2010/main" val="162841490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grpId="0" nodeType="withEffect">
                                  <p:stCondLst>
                                    <p:cond delay="25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xit" presetSubtype="0" fill="hold" grpId="0" nodeType="withEffect">
                                  <p:stCondLst>
                                    <p:cond delay="25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0" nodeType="withEffect">
                                  <p:stCondLst>
                                    <p:cond delay="25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xit" presetSubtype="0" fill="hold" grpId="0" nodeType="withEffect">
                                  <p:stCondLst>
                                    <p:cond delay="25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xit" presetSubtype="0" fill="hold" grpId="0" nodeType="withEffect">
                                  <p:stCondLst>
                                    <p:cond delay="25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par>
                                <p:cTn id="59" presetID="10" presetClass="exit" presetSubtype="0" fill="hold" grpId="0" nodeType="withEffect">
                                  <p:stCondLst>
                                    <p:cond delay="25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xit" presetSubtype="0" fill="hold" grpId="0" nodeType="withEffect">
                                  <p:stCondLst>
                                    <p:cond delay="250"/>
                                  </p:stCondLst>
                                  <p:childTnLst>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par>
                                <p:cTn id="83" presetID="10" presetClass="exit" presetSubtype="0" fill="hold" grpId="0" nodeType="withEffect">
                                  <p:stCondLst>
                                    <p:cond delay="25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par>
                                <p:cTn id="86" presetID="10" presetClass="exit" presetSubtype="0" fill="hold" grpId="0" nodeType="withEffect">
                                  <p:stCondLst>
                                    <p:cond delay="250"/>
                                  </p:stCondLst>
                                  <p:childTnLst>
                                    <p:animEffect transition="out" filter="fade">
                                      <p:cBhvr>
                                        <p:cTn id="87" dur="500"/>
                                        <p:tgtEl>
                                          <p:spTgt spid="28"/>
                                        </p:tgtEl>
                                      </p:cBhvr>
                                    </p:animEffect>
                                    <p:set>
                                      <p:cBhvr>
                                        <p:cTn id="88" dur="1" fill="hold">
                                          <p:stCondLst>
                                            <p:cond delay="499"/>
                                          </p:stCondLst>
                                        </p:cTn>
                                        <p:tgtEl>
                                          <p:spTgt spid="28"/>
                                        </p:tgtEl>
                                        <p:attrNameLst>
                                          <p:attrName>style.visibility</p:attrName>
                                        </p:attrNameLst>
                                      </p:cBhvr>
                                      <p:to>
                                        <p:strVal val="hidden"/>
                                      </p:to>
                                    </p:set>
                                  </p:childTnLst>
                                </p:cTn>
                              </p:par>
                              <p:par>
                                <p:cTn id="89" presetID="10" presetClass="exit" presetSubtype="0" fill="hold" grpId="0" nodeType="withEffect">
                                  <p:stCondLst>
                                    <p:cond delay="250"/>
                                  </p:stCondLst>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par>
                                <p:cTn id="102" presetID="10"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xit" presetSubtype="0" fill="hold" grpId="0" nodeType="withEffect">
                                  <p:stCondLst>
                                    <p:cond delay="250"/>
                                  </p:stCondLst>
                                  <p:childTnLst>
                                    <p:animEffect transition="out" filter="fade">
                                      <p:cBhvr>
                                        <p:cTn id="111" dur="500"/>
                                        <p:tgtEl>
                                          <p:spTgt spid="34"/>
                                        </p:tgtEl>
                                      </p:cBhvr>
                                    </p:animEffect>
                                    <p:set>
                                      <p:cBhvr>
                                        <p:cTn id="112" dur="1" fill="hold">
                                          <p:stCondLst>
                                            <p:cond delay="499"/>
                                          </p:stCondLst>
                                        </p:cTn>
                                        <p:tgtEl>
                                          <p:spTgt spid="34"/>
                                        </p:tgtEl>
                                        <p:attrNameLst>
                                          <p:attrName>style.visibility</p:attrName>
                                        </p:attrNameLst>
                                      </p:cBhvr>
                                      <p:to>
                                        <p:strVal val="hidden"/>
                                      </p:to>
                                    </p:set>
                                  </p:childTnLst>
                                </p:cTn>
                              </p:par>
                              <p:par>
                                <p:cTn id="113" presetID="10" presetClass="exit" presetSubtype="0" fill="hold" grpId="0" nodeType="withEffect">
                                  <p:stCondLst>
                                    <p:cond delay="250"/>
                                  </p:stCondLst>
                                  <p:childTnLst>
                                    <p:animEffect transition="out" filter="fade">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cTn>
                              </p:par>
                              <p:par>
                                <p:cTn id="116" presetID="10" presetClass="exit" presetSubtype="0" fill="hold" grpId="0" nodeType="withEffect">
                                  <p:stCondLst>
                                    <p:cond delay="250"/>
                                  </p:stCondLst>
                                  <p:childTnLst>
                                    <p:animEffect transition="out" filter="fad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10" presetClass="exit" presetSubtype="0" fill="hold" grpId="0" nodeType="withEffect">
                                  <p:stCondLst>
                                    <p:cond delay="250"/>
                                  </p:stCondLst>
                                  <p:childTnLst>
                                    <p:animEffect transition="out" filter="fade">
                                      <p:cBhvr>
                                        <p:cTn id="120" dur="500"/>
                                        <p:tgtEl>
                                          <p:spTgt spid="37"/>
                                        </p:tgtEl>
                                      </p:cBhvr>
                                    </p:animEffect>
                                    <p:set>
                                      <p:cBhvr>
                                        <p:cTn id="121" dur="1" fill="hold">
                                          <p:stCondLst>
                                            <p:cond delay="499"/>
                                          </p:stCondLst>
                                        </p:cTn>
                                        <p:tgtEl>
                                          <p:spTgt spid="37"/>
                                        </p:tgtEl>
                                        <p:attrNameLst>
                                          <p:attrName>style.visibility</p:attrName>
                                        </p:attrNameLst>
                                      </p:cBhvr>
                                      <p:to>
                                        <p:strVal val="hidden"/>
                                      </p:to>
                                    </p:set>
                                  </p:childTnLst>
                                </p:cTn>
                              </p:par>
                              <p:par>
                                <p:cTn id="122" presetID="10" presetClass="exit" presetSubtype="0" fill="hold" grpId="0" nodeType="withEffect">
                                  <p:stCondLst>
                                    <p:cond delay="250"/>
                                  </p:stCondLst>
                                  <p:childTnLst>
                                    <p:animEffect transition="out" filter="fade">
                                      <p:cBhvr>
                                        <p:cTn id="123" dur="500"/>
                                        <p:tgtEl>
                                          <p:spTgt spid="38"/>
                                        </p:tgtEl>
                                      </p:cBhvr>
                                    </p:animEffect>
                                    <p:set>
                                      <p:cBhvr>
                                        <p:cTn id="124" dur="1" fill="hold">
                                          <p:stCondLst>
                                            <p:cond delay="499"/>
                                          </p:stCondLst>
                                        </p:cTn>
                                        <p:tgtEl>
                                          <p:spTgt spid="3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9" grpId="0" animBg="1"/>
      <p:bldP spid="20" grpId="0" animBg="1"/>
      <p:bldP spid="21" grpId="0" animBg="1"/>
      <p:bldP spid="26" grpId="0" animBg="1"/>
      <p:bldP spid="27" grpId="0" animBg="1"/>
      <p:bldP spid="28" grpId="0" animBg="1"/>
      <p:bldP spid="29" grpId="0" animBg="1"/>
      <p:bldP spid="34" grpId="0" animBg="1"/>
      <p:bldP spid="35" grpId="0" animBg="1"/>
      <p:bldP spid="36" grpId="0" animBg="1"/>
      <p:bldP spid="37" grpId="0" animBg="1"/>
      <p:bldP spid="38"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9:3</a:t>
            </a:r>
          </a:p>
        </p:txBody>
      </p:sp>
      <p:pic>
        <p:nvPicPr>
          <p:cNvPr id="4" name="Picture 3">
            <a:extLst>
              <a:ext uri="{FF2B5EF4-FFF2-40B4-BE49-F238E27FC236}">
                <a16:creationId xmlns:a16="http://schemas.microsoft.com/office/drawing/2014/main" id="{5B17EE47-E7F8-44C9-A05D-53AE36E56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1095340"/>
            <a:ext cx="2470485" cy="2117637"/>
          </a:xfrm>
          <a:prstGeom prst="rect">
            <a:avLst/>
          </a:prstGeom>
        </p:spPr>
      </p:pic>
      <p:sp>
        <p:nvSpPr>
          <p:cNvPr id="6" name="Rectangle 5">
            <a:extLst>
              <a:ext uri="{FF2B5EF4-FFF2-40B4-BE49-F238E27FC236}">
                <a16:creationId xmlns:a16="http://schemas.microsoft.com/office/drawing/2014/main" id="{EFC231E9-5F29-47F5-89B8-D2B4D47BCEE9}"/>
              </a:ext>
            </a:extLst>
          </p:cNvPr>
          <p:cNvSpPr/>
          <p:nvPr/>
        </p:nvSpPr>
        <p:spPr bwMode="auto">
          <a:xfrm>
            <a:off x="3287688" y="1412776"/>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1" name="Picture 40">
            <a:extLst>
              <a:ext uri="{FF2B5EF4-FFF2-40B4-BE49-F238E27FC236}">
                <a16:creationId xmlns:a16="http://schemas.microsoft.com/office/drawing/2014/main" id="{FFD1FE59-AA7D-46C5-ABE4-900FBD7224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43872" y="1095339"/>
            <a:ext cx="2376264" cy="2117637"/>
          </a:xfrm>
          <a:prstGeom prst="rect">
            <a:avLst/>
          </a:prstGeom>
        </p:spPr>
      </p:pic>
      <p:sp>
        <p:nvSpPr>
          <p:cNvPr id="42" name="Rectangle 41">
            <a:extLst>
              <a:ext uri="{FF2B5EF4-FFF2-40B4-BE49-F238E27FC236}">
                <a16:creationId xmlns:a16="http://schemas.microsoft.com/office/drawing/2014/main" id="{D2A24145-E294-4BDD-AAC3-91CF0922FEDA}"/>
              </a:ext>
            </a:extLst>
          </p:cNvPr>
          <p:cNvSpPr/>
          <p:nvPr/>
        </p:nvSpPr>
        <p:spPr bwMode="auto">
          <a:xfrm>
            <a:off x="5879976" y="1412776"/>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3" name="Picture 42">
            <a:extLst>
              <a:ext uri="{FF2B5EF4-FFF2-40B4-BE49-F238E27FC236}">
                <a16:creationId xmlns:a16="http://schemas.microsoft.com/office/drawing/2014/main" id="{46C0584B-2AA4-4758-9F62-028E4DB6ED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08168" y="1095338"/>
            <a:ext cx="2304256" cy="2117637"/>
          </a:xfrm>
          <a:prstGeom prst="rect">
            <a:avLst/>
          </a:prstGeom>
        </p:spPr>
      </p:pic>
      <p:sp>
        <p:nvSpPr>
          <p:cNvPr id="44" name="Rectangle 43">
            <a:extLst>
              <a:ext uri="{FF2B5EF4-FFF2-40B4-BE49-F238E27FC236}">
                <a16:creationId xmlns:a16="http://schemas.microsoft.com/office/drawing/2014/main" id="{6EB1A82B-5EE7-4D93-A42C-2431A33250E4}"/>
              </a:ext>
            </a:extLst>
          </p:cNvPr>
          <p:cNvSpPr/>
          <p:nvPr/>
        </p:nvSpPr>
        <p:spPr bwMode="auto">
          <a:xfrm>
            <a:off x="8580276" y="1408922"/>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5" name="Picture 44">
            <a:extLst>
              <a:ext uri="{FF2B5EF4-FFF2-40B4-BE49-F238E27FC236}">
                <a16:creationId xmlns:a16="http://schemas.microsoft.com/office/drawing/2014/main" id="{54F0320B-6A36-4E83-B969-44CCBA72C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13348" y="3530414"/>
            <a:ext cx="2542493" cy="2202843"/>
          </a:xfrm>
          <a:prstGeom prst="rect">
            <a:avLst/>
          </a:prstGeom>
        </p:spPr>
      </p:pic>
      <p:sp>
        <p:nvSpPr>
          <p:cNvPr id="46" name="Rectangle 45">
            <a:extLst>
              <a:ext uri="{FF2B5EF4-FFF2-40B4-BE49-F238E27FC236}">
                <a16:creationId xmlns:a16="http://schemas.microsoft.com/office/drawing/2014/main" id="{294B438B-F62A-4027-A94C-1AEC2C1969DF}"/>
              </a:ext>
            </a:extLst>
          </p:cNvPr>
          <p:cNvSpPr/>
          <p:nvPr/>
        </p:nvSpPr>
        <p:spPr bwMode="auto">
          <a:xfrm>
            <a:off x="3287688" y="3861048"/>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7" name="Picture 46">
            <a:extLst>
              <a:ext uri="{FF2B5EF4-FFF2-40B4-BE49-F238E27FC236}">
                <a16:creationId xmlns:a16="http://schemas.microsoft.com/office/drawing/2014/main" id="{53BFE252-E159-4FB8-BA9F-B1A92CBABE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22069" y="3530414"/>
            <a:ext cx="2498067" cy="2202843"/>
          </a:xfrm>
          <a:prstGeom prst="rect">
            <a:avLst/>
          </a:prstGeom>
        </p:spPr>
      </p:pic>
      <p:sp>
        <p:nvSpPr>
          <p:cNvPr id="48" name="Rectangle 47">
            <a:extLst>
              <a:ext uri="{FF2B5EF4-FFF2-40B4-BE49-F238E27FC236}">
                <a16:creationId xmlns:a16="http://schemas.microsoft.com/office/drawing/2014/main" id="{8C6E7B1D-921E-4CEF-AB96-DE2F51A55AA3}"/>
              </a:ext>
            </a:extLst>
          </p:cNvPr>
          <p:cNvSpPr/>
          <p:nvPr/>
        </p:nvSpPr>
        <p:spPr bwMode="auto">
          <a:xfrm>
            <a:off x="5946304" y="3845632"/>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9" name="Picture 48">
            <a:extLst>
              <a:ext uri="{FF2B5EF4-FFF2-40B4-BE49-F238E27FC236}">
                <a16:creationId xmlns:a16="http://schemas.microsoft.com/office/drawing/2014/main" id="{2C7A494F-2B61-4501-8474-D7186BEBDD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486364" y="3530414"/>
            <a:ext cx="2426061" cy="2202843"/>
          </a:xfrm>
          <a:prstGeom prst="rect">
            <a:avLst/>
          </a:prstGeom>
        </p:spPr>
      </p:pic>
      <p:sp>
        <p:nvSpPr>
          <p:cNvPr id="50" name="Rectangle 49">
            <a:extLst>
              <a:ext uri="{FF2B5EF4-FFF2-40B4-BE49-F238E27FC236}">
                <a16:creationId xmlns:a16="http://schemas.microsoft.com/office/drawing/2014/main" id="{D657FE67-0CF3-4429-BA06-AB4D02E128F6}"/>
              </a:ext>
            </a:extLst>
          </p:cNvPr>
          <p:cNvSpPr/>
          <p:nvPr/>
        </p:nvSpPr>
        <p:spPr bwMode="auto">
          <a:xfrm>
            <a:off x="8565266" y="3861048"/>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34052393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4" grpId="0" animBg="1"/>
      <p:bldP spid="46" grpId="0" animBg="1"/>
      <p:bldP spid="48" grpId="0" animBg="1"/>
      <p:bldP spid="50"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9:3</a:t>
            </a:r>
          </a:p>
        </p:txBody>
      </p:sp>
      <p:pic>
        <p:nvPicPr>
          <p:cNvPr id="5" name="Picture 4">
            <a:extLst>
              <a:ext uri="{FF2B5EF4-FFF2-40B4-BE49-F238E27FC236}">
                <a16:creationId xmlns:a16="http://schemas.microsoft.com/office/drawing/2014/main" id="{590EBB6A-35F6-402F-ACCC-D3C110CA23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2527360"/>
            <a:ext cx="3694621" cy="1803283"/>
          </a:xfrm>
          <a:prstGeom prst="rect">
            <a:avLst/>
          </a:prstGeom>
        </p:spPr>
      </p:pic>
      <p:sp>
        <p:nvSpPr>
          <p:cNvPr id="7" name="Rectangle 6">
            <a:extLst>
              <a:ext uri="{FF2B5EF4-FFF2-40B4-BE49-F238E27FC236}">
                <a16:creationId xmlns:a16="http://schemas.microsoft.com/office/drawing/2014/main" id="{D80E8779-1F67-4DCC-8284-05258E156595}"/>
              </a:ext>
            </a:extLst>
          </p:cNvPr>
          <p:cNvSpPr/>
          <p:nvPr/>
        </p:nvSpPr>
        <p:spPr bwMode="auto">
          <a:xfrm>
            <a:off x="3719736" y="2924944"/>
            <a:ext cx="432048"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8" name="Picture 17">
            <a:extLst>
              <a:ext uri="{FF2B5EF4-FFF2-40B4-BE49-F238E27FC236}">
                <a16:creationId xmlns:a16="http://schemas.microsoft.com/office/drawing/2014/main" id="{BC99BEAB-BB91-42A3-8031-0C97E275BC33}"/>
              </a:ext>
            </a:extLst>
          </p:cNvPr>
          <p:cNvPicPr>
            <a:picLocks noChangeAspect="1"/>
          </p:cNvPicPr>
          <p:nvPr/>
        </p:nvPicPr>
        <p:blipFill rotWithShape="1">
          <a:blip r:embed="rId4">
            <a:extLst>
              <a:ext uri="{28A0092B-C50C-407E-A947-70E740481C1C}">
                <a14:useLocalDpi xmlns:a14="http://schemas.microsoft.com/office/drawing/2010/main" val="0"/>
              </a:ext>
            </a:extLst>
          </a:blip>
          <a:srcRect r="-3231"/>
          <a:stretch/>
        </p:blipFill>
        <p:spPr>
          <a:xfrm>
            <a:off x="6312024" y="2527360"/>
            <a:ext cx="3888432" cy="1803283"/>
          </a:xfrm>
          <a:prstGeom prst="rect">
            <a:avLst/>
          </a:prstGeom>
        </p:spPr>
      </p:pic>
      <p:sp>
        <p:nvSpPr>
          <p:cNvPr id="19" name="Rectangle 18">
            <a:extLst>
              <a:ext uri="{FF2B5EF4-FFF2-40B4-BE49-F238E27FC236}">
                <a16:creationId xmlns:a16="http://schemas.microsoft.com/office/drawing/2014/main" id="{AB974661-7932-410A-9603-EEEA6EBB3C62}"/>
              </a:ext>
            </a:extLst>
          </p:cNvPr>
          <p:cNvSpPr/>
          <p:nvPr/>
        </p:nvSpPr>
        <p:spPr bwMode="auto">
          <a:xfrm>
            <a:off x="8040216" y="2947459"/>
            <a:ext cx="432048"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380260939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2:1</a:t>
            </a:r>
          </a:p>
        </p:txBody>
      </p:sp>
      <p:pic>
        <p:nvPicPr>
          <p:cNvPr id="4" name="Picture 3">
            <a:extLst>
              <a:ext uri="{FF2B5EF4-FFF2-40B4-BE49-F238E27FC236}">
                <a16:creationId xmlns:a16="http://schemas.microsoft.com/office/drawing/2014/main" id="{5D9795A6-9302-4DFF-96D5-E5A3C8DE7E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71864" y="2286277"/>
            <a:ext cx="2448272" cy="2285446"/>
          </a:xfrm>
          <a:prstGeom prst="rect">
            <a:avLst/>
          </a:prstGeom>
        </p:spPr>
      </p:pic>
      <p:pic>
        <p:nvPicPr>
          <p:cNvPr id="5" name="Picture 4">
            <a:extLst>
              <a:ext uri="{FF2B5EF4-FFF2-40B4-BE49-F238E27FC236}">
                <a16:creationId xmlns:a16="http://schemas.microsoft.com/office/drawing/2014/main" id="{31085861-EF71-4163-B92C-6B318E71AA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636000" y="3789040"/>
            <a:ext cx="252028" cy="360040"/>
          </a:xfrm>
          <a:prstGeom prst="rect">
            <a:avLst/>
          </a:prstGeom>
        </p:spPr>
      </p:pic>
    </p:spTree>
    <p:extLst>
      <p:ext uri="{BB962C8B-B14F-4D97-AF65-F5344CB8AC3E}">
        <p14:creationId xmlns:p14="http://schemas.microsoft.com/office/powerpoint/2010/main" val="64972180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D3FE0D-86DE-407D-8E10-E2309D34A5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35760" y="3933056"/>
            <a:ext cx="4464495" cy="1041040"/>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9:4</a:t>
            </a:r>
          </a:p>
        </p:txBody>
      </p:sp>
      <p:pic>
        <p:nvPicPr>
          <p:cNvPr id="5" name="Picture 4">
            <a:extLst>
              <a:ext uri="{FF2B5EF4-FFF2-40B4-BE49-F238E27FC236}">
                <a16:creationId xmlns:a16="http://schemas.microsoft.com/office/drawing/2014/main" id="{E9989C10-049B-43B0-9EBF-DC0A345DB4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6639" y="3429000"/>
            <a:ext cx="7898725" cy="1545096"/>
          </a:xfrm>
          <a:prstGeom prst="rect">
            <a:avLst/>
          </a:prstGeom>
        </p:spPr>
      </p:pic>
      <p:sp>
        <p:nvSpPr>
          <p:cNvPr id="6" name="Rectangle 5">
            <a:extLst>
              <a:ext uri="{FF2B5EF4-FFF2-40B4-BE49-F238E27FC236}">
                <a16:creationId xmlns:a16="http://schemas.microsoft.com/office/drawing/2014/main" id="{90F614EF-D7A7-478B-8CEF-AF7A17C03C00}"/>
              </a:ext>
            </a:extLst>
          </p:cNvPr>
          <p:cNvSpPr/>
          <p:nvPr/>
        </p:nvSpPr>
        <p:spPr bwMode="auto">
          <a:xfrm>
            <a:off x="4079776" y="4221088"/>
            <a:ext cx="1008112"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a:extLst>
              <a:ext uri="{FF2B5EF4-FFF2-40B4-BE49-F238E27FC236}">
                <a16:creationId xmlns:a16="http://schemas.microsoft.com/office/drawing/2014/main" id="{DA8D536D-12EB-4203-AE86-FBD1A56B01B4}"/>
              </a:ext>
            </a:extLst>
          </p:cNvPr>
          <p:cNvSpPr/>
          <p:nvPr/>
        </p:nvSpPr>
        <p:spPr bwMode="auto">
          <a:xfrm>
            <a:off x="7138877" y="4221088"/>
            <a:ext cx="1008112"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 name="Picture 9">
            <a:extLst>
              <a:ext uri="{FF2B5EF4-FFF2-40B4-BE49-F238E27FC236}">
                <a16:creationId xmlns:a16="http://schemas.microsoft.com/office/drawing/2014/main" id="{613C965F-1161-49A2-811A-6769389075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79776" y="4149080"/>
            <a:ext cx="1080121" cy="648072"/>
          </a:xfrm>
          <a:prstGeom prst="rect">
            <a:avLst/>
          </a:prstGeom>
        </p:spPr>
      </p:pic>
      <p:pic>
        <p:nvPicPr>
          <p:cNvPr id="12" name="Picture 11">
            <a:extLst>
              <a:ext uri="{FF2B5EF4-FFF2-40B4-BE49-F238E27FC236}">
                <a16:creationId xmlns:a16="http://schemas.microsoft.com/office/drawing/2014/main" id="{F4B2E10A-B939-44BB-AE4F-9EE6EB3F25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52001" y="4147200"/>
            <a:ext cx="1008113" cy="648072"/>
          </a:xfrm>
          <a:prstGeom prst="rect">
            <a:avLst/>
          </a:prstGeom>
        </p:spPr>
      </p:pic>
      <p:pic>
        <p:nvPicPr>
          <p:cNvPr id="13" name="Picture 12">
            <a:extLst>
              <a:ext uri="{FF2B5EF4-FFF2-40B4-BE49-F238E27FC236}">
                <a16:creationId xmlns:a16="http://schemas.microsoft.com/office/drawing/2014/main" id="{C66386AE-7FB0-4939-A517-F0D52C2EA1BD}"/>
              </a:ext>
            </a:extLst>
          </p:cNvPr>
          <p:cNvPicPr>
            <a:picLocks noChangeAspect="1"/>
          </p:cNvPicPr>
          <p:nvPr/>
        </p:nvPicPr>
        <p:blipFill rotWithShape="1">
          <a:blip r:embed="rId7">
            <a:extLst>
              <a:ext uri="{28A0092B-C50C-407E-A947-70E740481C1C}">
                <a14:useLocalDpi xmlns:a14="http://schemas.microsoft.com/office/drawing/2010/main" val="0"/>
              </a:ext>
            </a:extLst>
          </a:blip>
          <a:srcRect t="-11873"/>
          <a:stretch/>
        </p:blipFill>
        <p:spPr>
          <a:xfrm>
            <a:off x="3935760" y="1700808"/>
            <a:ext cx="2448272" cy="1725550"/>
          </a:xfrm>
          <a:prstGeom prst="rect">
            <a:avLst/>
          </a:prstGeom>
        </p:spPr>
      </p:pic>
      <p:pic>
        <p:nvPicPr>
          <p:cNvPr id="15" name="Picture 14">
            <a:extLst>
              <a:ext uri="{FF2B5EF4-FFF2-40B4-BE49-F238E27FC236}">
                <a16:creationId xmlns:a16="http://schemas.microsoft.com/office/drawing/2014/main" id="{3939D353-A5EF-4FD9-8C96-B75C56A396C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392144" y="4260168"/>
            <a:ext cx="360040" cy="392968"/>
          </a:xfrm>
          <a:prstGeom prst="rect">
            <a:avLst/>
          </a:prstGeom>
        </p:spPr>
      </p:pic>
      <p:sp>
        <p:nvSpPr>
          <p:cNvPr id="16" name="Rectangle 15">
            <a:extLst>
              <a:ext uri="{FF2B5EF4-FFF2-40B4-BE49-F238E27FC236}">
                <a16:creationId xmlns:a16="http://schemas.microsoft.com/office/drawing/2014/main" id="{F2E232E0-4AD9-4218-A8BE-E5A1904B53E9}"/>
              </a:ext>
            </a:extLst>
          </p:cNvPr>
          <p:cNvSpPr/>
          <p:nvPr/>
        </p:nvSpPr>
        <p:spPr bwMode="auto">
          <a:xfrm>
            <a:off x="7059396" y="4286229"/>
            <a:ext cx="1008112"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1" name="Picture 10">
            <a:extLst>
              <a:ext uri="{FF2B5EF4-FFF2-40B4-BE49-F238E27FC236}">
                <a16:creationId xmlns:a16="http://schemas.microsoft.com/office/drawing/2014/main" id="{5FC007DF-611A-4ACC-9C63-ABB5EEA625D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248128" y="4149080"/>
            <a:ext cx="648072" cy="648072"/>
          </a:xfrm>
          <a:prstGeom prst="rect">
            <a:avLst/>
          </a:prstGeom>
        </p:spPr>
      </p:pic>
      <p:pic>
        <p:nvPicPr>
          <p:cNvPr id="14" name="Picture 13">
            <a:extLst>
              <a:ext uri="{FF2B5EF4-FFF2-40B4-BE49-F238E27FC236}">
                <a16:creationId xmlns:a16="http://schemas.microsoft.com/office/drawing/2014/main" id="{2D304655-9FA4-4624-8B7A-F9FA43004DA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320136" y="4221088"/>
            <a:ext cx="504056" cy="576064"/>
          </a:xfrm>
          <a:prstGeom prst="rect">
            <a:avLst/>
          </a:prstGeom>
        </p:spPr>
      </p:pic>
    </p:spTree>
    <p:extLst>
      <p:ext uri="{BB962C8B-B14F-4D97-AF65-F5344CB8AC3E}">
        <p14:creationId xmlns:p14="http://schemas.microsoft.com/office/powerpoint/2010/main" val="18108460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6" presetClass="emph" presetSubtype="0" fill="hold" nodeType="withEffect">
                                  <p:stCondLst>
                                    <p:cond delay="0"/>
                                  </p:stCondLst>
                                  <p:childTnLst>
                                    <p:animScale>
                                      <p:cBhvr>
                                        <p:cTn id="33" dur="5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42705463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9703873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a:t>
            </a:r>
            <a:r>
              <a:rPr lang="en-GB" sz="2400" b="1" dirty="0"/>
              <a:t>11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8188850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halve numbers and explain what halving means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77071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99001937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9:1-9:5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72032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56C44C-C68F-4278-811E-A0A18AAEBC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6708096" y="932400"/>
            <a:ext cx="2804560" cy="2577070"/>
          </a:xfrm>
          <a:prstGeom prst="rect">
            <a:avLst/>
          </a:prstGeom>
        </p:spPr>
      </p:pic>
      <p:sp>
        <p:nvSpPr>
          <p:cNvPr id="12" name="TextBox 11">
            <a:extLst>
              <a:ext uri="{FF2B5EF4-FFF2-40B4-BE49-F238E27FC236}">
                <a16:creationId xmlns:a16="http://schemas.microsoft.com/office/drawing/2014/main" id="{D0C635D7-CE11-4428-9312-A41BB943A88A}"/>
              </a:ext>
            </a:extLst>
          </p:cNvPr>
          <p:cNvSpPr txBox="1"/>
          <p:nvPr/>
        </p:nvSpPr>
        <p:spPr bwMode="auto">
          <a:xfrm>
            <a:off x="4907896" y="5808839"/>
            <a:ext cx="180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a:t>
            </a:r>
            <a:r>
              <a:rPr lang="en-GB" sz="2400" dirty="0">
                <a:solidFill>
                  <a:srgbClr val="000000"/>
                </a:solidFill>
                <a:latin typeface="Myriad Pro" panose="020B0503030403020204"/>
              </a:rPr>
              <a:t>−</a:t>
            </a:r>
            <a:r>
              <a:rPr lang="en-GB" sz="2400" dirty="0">
                <a:solidFill>
                  <a:srgbClr val="000000"/>
                </a:solidFill>
                <a:latin typeface="Myriad Pro Semibold" charset="0"/>
                <a:ea typeface="Myriad Pro Semibold" charset="0"/>
                <a:cs typeface="Myriad Pro Semibold" charset="0"/>
              </a:rPr>
              <a:t> 2 =</a:t>
            </a:r>
          </a:p>
        </p:txBody>
      </p:sp>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9:5</a:t>
            </a:r>
          </a:p>
        </p:txBody>
      </p:sp>
      <p:pic>
        <p:nvPicPr>
          <p:cNvPr id="5" name="Picture 4">
            <a:extLst>
              <a:ext uri="{FF2B5EF4-FFF2-40B4-BE49-F238E27FC236}">
                <a16:creationId xmlns:a16="http://schemas.microsoft.com/office/drawing/2014/main" id="{4B640389-DD72-45E2-B4E4-7F3DE8681B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87618" y="936147"/>
            <a:ext cx="4056448" cy="2568756"/>
          </a:xfrm>
          <a:prstGeom prst="rect">
            <a:avLst/>
          </a:prstGeom>
        </p:spPr>
      </p:pic>
      <p:sp>
        <p:nvSpPr>
          <p:cNvPr id="6" name="Left Brace 5">
            <a:extLst>
              <a:ext uri="{FF2B5EF4-FFF2-40B4-BE49-F238E27FC236}">
                <a16:creationId xmlns:a16="http://schemas.microsoft.com/office/drawing/2014/main" id="{6144A53B-90CA-474C-BD64-E184478569AC}"/>
              </a:ext>
            </a:extLst>
          </p:cNvPr>
          <p:cNvSpPr/>
          <p:nvPr/>
        </p:nvSpPr>
        <p:spPr bwMode="auto">
          <a:xfrm rot="16200000">
            <a:off x="5544798" y="527241"/>
            <a:ext cx="1102408" cy="6816766"/>
          </a:xfrm>
          <a:prstGeom prst="leftBrace">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TextBox 6">
            <a:extLst>
              <a:ext uri="{FF2B5EF4-FFF2-40B4-BE49-F238E27FC236}">
                <a16:creationId xmlns:a16="http://schemas.microsoft.com/office/drawing/2014/main" id="{BF18E347-AED2-4FDE-ACE1-5B68E456C8F3}"/>
              </a:ext>
            </a:extLst>
          </p:cNvPr>
          <p:cNvSpPr txBox="1"/>
          <p:nvPr/>
        </p:nvSpPr>
        <p:spPr bwMode="auto">
          <a:xfrm>
            <a:off x="5663952" y="4558837"/>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10" name="TextBox 9">
            <a:extLst>
              <a:ext uri="{FF2B5EF4-FFF2-40B4-BE49-F238E27FC236}">
                <a16:creationId xmlns:a16="http://schemas.microsoft.com/office/drawing/2014/main" id="{8448D395-8F36-4074-9475-3657A073C4F1}"/>
              </a:ext>
            </a:extLst>
          </p:cNvPr>
          <p:cNvSpPr txBox="1"/>
          <p:nvPr/>
        </p:nvSpPr>
        <p:spPr bwMode="auto">
          <a:xfrm>
            <a:off x="5015880" y="5122663"/>
            <a:ext cx="2160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        = 4</a:t>
            </a:r>
          </a:p>
        </p:txBody>
      </p:sp>
      <p:sp>
        <p:nvSpPr>
          <p:cNvPr id="11" name="Rectangle 10">
            <a:extLst>
              <a:ext uri="{FF2B5EF4-FFF2-40B4-BE49-F238E27FC236}">
                <a16:creationId xmlns:a16="http://schemas.microsoft.com/office/drawing/2014/main" id="{FE2F9AC1-0273-4449-A6B5-9A872DB8BA70}"/>
              </a:ext>
            </a:extLst>
          </p:cNvPr>
          <p:cNvSpPr/>
          <p:nvPr/>
        </p:nvSpPr>
        <p:spPr bwMode="auto">
          <a:xfrm>
            <a:off x="5807968" y="5111944"/>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Rectangle 12">
            <a:extLst>
              <a:ext uri="{FF2B5EF4-FFF2-40B4-BE49-F238E27FC236}">
                <a16:creationId xmlns:a16="http://schemas.microsoft.com/office/drawing/2014/main" id="{256ECA8B-61B0-4065-9D2C-99768741ECBD}"/>
              </a:ext>
            </a:extLst>
          </p:cNvPr>
          <p:cNvSpPr/>
          <p:nvPr/>
        </p:nvSpPr>
        <p:spPr bwMode="auto">
          <a:xfrm>
            <a:off x="6412920" y="5798120"/>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Freeform: Shape 17">
            <a:extLst>
              <a:ext uri="{FF2B5EF4-FFF2-40B4-BE49-F238E27FC236}">
                <a16:creationId xmlns:a16="http://schemas.microsoft.com/office/drawing/2014/main" id="{23C099E2-6591-4F4F-8E25-5D1B25A1800F}"/>
              </a:ext>
            </a:extLst>
          </p:cNvPr>
          <p:cNvSpPr/>
          <p:nvPr/>
        </p:nvSpPr>
        <p:spPr bwMode="auto">
          <a:xfrm>
            <a:off x="8613136" y="1027136"/>
            <a:ext cx="403653" cy="331591"/>
          </a:xfrm>
          <a:custGeom>
            <a:avLst/>
            <a:gdLst>
              <a:gd name="connsiteX0" fmla="*/ 253 w 403653"/>
              <a:gd name="connsiteY0" fmla="*/ 51745 h 331591"/>
              <a:gd name="connsiteX1" fmla="*/ 33706 w 403653"/>
              <a:gd name="connsiteY1" fmla="*/ 62897 h 331591"/>
              <a:gd name="connsiteX2" fmla="*/ 42070 w 403653"/>
              <a:gd name="connsiteY2" fmla="*/ 71260 h 331591"/>
              <a:gd name="connsiteX3" fmla="*/ 47645 w 403653"/>
              <a:gd name="connsiteY3" fmla="*/ 79624 h 331591"/>
              <a:gd name="connsiteX4" fmla="*/ 56009 w 403653"/>
              <a:gd name="connsiteY4" fmla="*/ 90775 h 331591"/>
              <a:gd name="connsiteX5" fmla="*/ 64372 w 403653"/>
              <a:gd name="connsiteY5" fmla="*/ 99138 h 331591"/>
              <a:gd name="connsiteX6" fmla="*/ 81099 w 403653"/>
              <a:gd name="connsiteY6" fmla="*/ 101926 h 331591"/>
              <a:gd name="connsiteX7" fmla="*/ 86675 w 403653"/>
              <a:gd name="connsiteY7" fmla="*/ 110289 h 331591"/>
              <a:gd name="connsiteX8" fmla="*/ 95038 w 403653"/>
              <a:gd name="connsiteY8" fmla="*/ 113077 h 331591"/>
              <a:gd name="connsiteX9" fmla="*/ 122916 w 403653"/>
              <a:gd name="connsiteY9" fmla="*/ 129804 h 331591"/>
              <a:gd name="connsiteX10" fmla="*/ 136855 w 403653"/>
              <a:gd name="connsiteY10" fmla="*/ 143743 h 331591"/>
              <a:gd name="connsiteX11" fmla="*/ 145219 w 403653"/>
              <a:gd name="connsiteY11" fmla="*/ 149319 h 331591"/>
              <a:gd name="connsiteX12" fmla="*/ 187036 w 403653"/>
              <a:gd name="connsiteY12" fmla="*/ 182772 h 331591"/>
              <a:gd name="connsiteX13" fmla="*/ 209338 w 403653"/>
              <a:gd name="connsiteY13" fmla="*/ 196711 h 331591"/>
              <a:gd name="connsiteX14" fmla="*/ 217702 w 403653"/>
              <a:gd name="connsiteY14" fmla="*/ 207863 h 331591"/>
              <a:gd name="connsiteX15" fmla="*/ 228853 w 403653"/>
              <a:gd name="connsiteY15" fmla="*/ 213438 h 331591"/>
              <a:gd name="connsiteX16" fmla="*/ 267882 w 403653"/>
              <a:gd name="connsiteY16" fmla="*/ 230165 h 331591"/>
              <a:gd name="connsiteX17" fmla="*/ 292972 w 403653"/>
              <a:gd name="connsiteY17" fmla="*/ 249680 h 331591"/>
              <a:gd name="connsiteX18" fmla="*/ 301336 w 403653"/>
              <a:gd name="connsiteY18" fmla="*/ 252467 h 331591"/>
              <a:gd name="connsiteX19" fmla="*/ 318063 w 403653"/>
              <a:gd name="connsiteY19" fmla="*/ 277558 h 331591"/>
              <a:gd name="connsiteX20" fmla="*/ 329214 w 403653"/>
              <a:gd name="connsiteY20" fmla="*/ 283133 h 331591"/>
              <a:gd name="connsiteX21" fmla="*/ 337577 w 403653"/>
              <a:gd name="connsiteY21" fmla="*/ 291497 h 331591"/>
              <a:gd name="connsiteX22" fmla="*/ 345941 w 403653"/>
              <a:gd name="connsiteY22" fmla="*/ 308224 h 331591"/>
              <a:gd name="connsiteX23" fmla="*/ 371031 w 403653"/>
              <a:gd name="connsiteY23" fmla="*/ 330526 h 331591"/>
              <a:gd name="connsiteX24" fmla="*/ 401697 w 403653"/>
              <a:gd name="connsiteY24" fmla="*/ 327738 h 331591"/>
              <a:gd name="connsiteX25" fmla="*/ 390545 w 403653"/>
              <a:gd name="connsiteY25" fmla="*/ 283133 h 331591"/>
              <a:gd name="connsiteX26" fmla="*/ 387758 w 403653"/>
              <a:gd name="connsiteY26" fmla="*/ 271982 h 331591"/>
              <a:gd name="connsiteX27" fmla="*/ 376606 w 403653"/>
              <a:gd name="connsiteY27" fmla="*/ 249680 h 331591"/>
              <a:gd name="connsiteX28" fmla="*/ 368243 w 403653"/>
              <a:gd name="connsiteY28" fmla="*/ 227377 h 331591"/>
              <a:gd name="connsiteX29" fmla="*/ 362667 w 403653"/>
              <a:gd name="connsiteY29" fmla="*/ 196711 h 331591"/>
              <a:gd name="connsiteX30" fmla="*/ 351516 w 403653"/>
              <a:gd name="connsiteY30" fmla="*/ 171621 h 331591"/>
              <a:gd name="connsiteX31" fmla="*/ 345941 w 403653"/>
              <a:gd name="connsiteY31" fmla="*/ 152106 h 331591"/>
              <a:gd name="connsiteX32" fmla="*/ 337577 w 403653"/>
              <a:gd name="connsiteY32" fmla="*/ 140955 h 331591"/>
              <a:gd name="connsiteX33" fmla="*/ 320850 w 403653"/>
              <a:gd name="connsiteY33" fmla="*/ 121441 h 331591"/>
              <a:gd name="connsiteX34" fmla="*/ 312487 w 403653"/>
              <a:gd name="connsiteY34" fmla="*/ 113077 h 331591"/>
              <a:gd name="connsiteX35" fmla="*/ 306911 w 403653"/>
              <a:gd name="connsiteY35" fmla="*/ 104714 h 331591"/>
              <a:gd name="connsiteX36" fmla="*/ 290185 w 403653"/>
              <a:gd name="connsiteY36" fmla="*/ 76836 h 331591"/>
              <a:gd name="connsiteX37" fmla="*/ 281821 w 403653"/>
              <a:gd name="connsiteY37" fmla="*/ 65685 h 331591"/>
              <a:gd name="connsiteX38" fmla="*/ 273458 w 403653"/>
              <a:gd name="connsiteY38" fmla="*/ 60109 h 331591"/>
              <a:gd name="connsiteX39" fmla="*/ 226065 w 403653"/>
              <a:gd name="connsiteY39" fmla="*/ 21080 h 331591"/>
              <a:gd name="connsiteX40" fmla="*/ 223277 w 403653"/>
              <a:gd name="connsiteY40" fmla="*/ 12716 h 331591"/>
              <a:gd name="connsiteX41" fmla="*/ 206550 w 403653"/>
              <a:gd name="connsiteY41" fmla="*/ 9928 h 331591"/>
              <a:gd name="connsiteX42" fmla="*/ 167521 w 403653"/>
              <a:gd name="connsiteY42" fmla="*/ 7141 h 331591"/>
              <a:gd name="connsiteX43" fmla="*/ 92250 w 403653"/>
              <a:gd name="connsiteY43" fmla="*/ 1565 h 331591"/>
              <a:gd name="connsiteX44" fmla="*/ 83887 w 403653"/>
              <a:gd name="connsiteY44" fmla="*/ 7141 h 331591"/>
              <a:gd name="connsiteX45" fmla="*/ 53221 w 403653"/>
              <a:gd name="connsiteY45" fmla="*/ 9928 h 331591"/>
              <a:gd name="connsiteX46" fmla="*/ 42070 w 403653"/>
              <a:gd name="connsiteY46" fmla="*/ 15504 h 331591"/>
              <a:gd name="connsiteX47" fmla="*/ 22555 w 403653"/>
              <a:gd name="connsiteY47" fmla="*/ 23867 h 331591"/>
              <a:gd name="connsiteX48" fmla="*/ 19767 w 403653"/>
              <a:gd name="connsiteY48" fmla="*/ 32231 h 331591"/>
              <a:gd name="connsiteX49" fmla="*/ 253 w 403653"/>
              <a:gd name="connsiteY49" fmla="*/ 51745 h 3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3653" h="331591">
                <a:moveTo>
                  <a:pt x="253" y="51745"/>
                </a:moveTo>
                <a:cubicBezTo>
                  <a:pt x="2576" y="56856"/>
                  <a:pt x="25394" y="54586"/>
                  <a:pt x="33706" y="62897"/>
                </a:cubicBezTo>
                <a:cubicBezTo>
                  <a:pt x="36494" y="65685"/>
                  <a:pt x="39546" y="68231"/>
                  <a:pt x="42070" y="71260"/>
                </a:cubicBezTo>
                <a:cubicBezTo>
                  <a:pt x="44215" y="73834"/>
                  <a:pt x="45698" y="76898"/>
                  <a:pt x="47645" y="79624"/>
                </a:cubicBezTo>
                <a:cubicBezTo>
                  <a:pt x="50346" y="83405"/>
                  <a:pt x="52985" y="87247"/>
                  <a:pt x="56009" y="90775"/>
                </a:cubicBezTo>
                <a:cubicBezTo>
                  <a:pt x="58575" y="93768"/>
                  <a:pt x="60769" y="97537"/>
                  <a:pt x="64372" y="99138"/>
                </a:cubicBezTo>
                <a:cubicBezTo>
                  <a:pt x="69537" y="101434"/>
                  <a:pt x="75523" y="100997"/>
                  <a:pt x="81099" y="101926"/>
                </a:cubicBezTo>
                <a:cubicBezTo>
                  <a:pt x="82958" y="104714"/>
                  <a:pt x="84059" y="108196"/>
                  <a:pt x="86675" y="110289"/>
                </a:cubicBezTo>
                <a:cubicBezTo>
                  <a:pt x="88970" y="112125"/>
                  <a:pt x="92353" y="111883"/>
                  <a:pt x="95038" y="113077"/>
                </a:cubicBezTo>
                <a:cubicBezTo>
                  <a:pt x="106542" y="118191"/>
                  <a:pt x="113768" y="121672"/>
                  <a:pt x="122916" y="129804"/>
                </a:cubicBezTo>
                <a:cubicBezTo>
                  <a:pt x="127827" y="134169"/>
                  <a:pt x="131910" y="139416"/>
                  <a:pt x="136855" y="143743"/>
                </a:cubicBezTo>
                <a:cubicBezTo>
                  <a:pt x="139377" y="145949"/>
                  <a:pt x="142645" y="147174"/>
                  <a:pt x="145219" y="149319"/>
                </a:cubicBezTo>
                <a:cubicBezTo>
                  <a:pt x="215952" y="208263"/>
                  <a:pt x="136664" y="146137"/>
                  <a:pt x="187036" y="182772"/>
                </a:cubicBezTo>
                <a:cubicBezTo>
                  <a:pt x="206267" y="196759"/>
                  <a:pt x="193849" y="191549"/>
                  <a:pt x="209338" y="196711"/>
                </a:cubicBezTo>
                <a:cubicBezTo>
                  <a:pt x="212126" y="200428"/>
                  <a:pt x="214174" y="204839"/>
                  <a:pt x="217702" y="207863"/>
                </a:cubicBezTo>
                <a:cubicBezTo>
                  <a:pt x="220857" y="210567"/>
                  <a:pt x="225056" y="211750"/>
                  <a:pt x="228853" y="213438"/>
                </a:cubicBezTo>
                <a:cubicBezTo>
                  <a:pt x="241787" y="219186"/>
                  <a:pt x="255075" y="224138"/>
                  <a:pt x="267882" y="230165"/>
                </a:cubicBezTo>
                <a:cubicBezTo>
                  <a:pt x="275450" y="233727"/>
                  <a:pt x="288473" y="246681"/>
                  <a:pt x="292972" y="249680"/>
                </a:cubicBezTo>
                <a:cubicBezTo>
                  <a:pt x="295417" y="251310"/>
                  <a:pt x="298548" y="251538"/>
                  <a:pt x="301336" y="252467"/>
                </a:cubicBezTo>
                <a:cubicBezTo>
                  <a:pt x="306975" y="263746"/>
                  <a:pt x="308129" y="270463"/>
                  <a:pt x="318063" y="277558"/>
                </a:cubicBezTo>
                <a:cubicBezTo>
                  <a:pt x="321445" y="279973"/>
                  <a:pt x="325497" y="281275"/>
                  <a:pt x="329214" y="283133"/>
                </a:cubicBezTo>
                <a:cubicBezTo>
                  <a:pt x="332002" y="285921"/>
                  <a:pt x="335390" y="288217"/>
                  <a:pt x="337577" y="291497"/>
                </a:cubicBezTo>
                <a:cubicBezTo>
                  <a:pt x="350491" y="310869"/>
                  <a:pt x="328396" y="288486"/>
                  <a:pt x="345941" y="308224"/>
                </a:cubicBezTo>
                <a:cubicBezTo>
                  <a:pt x="359828" y="323847"/>
                  <a:pt x="358320" y="322052"/>
                  <a:pt x="371031" y="330526"/>
                </a:cubicBezTo>
                <a:cubicBezTo>
                  <a:pt x="381253" y="329597"/>
                  <a:pt x="394439" y="334996"/>
                  <a:pt x="401697" y="327738"/>
                </a:cubicBezTo>
                <a:cubicBezTo>
                  <a:pt x="409189" y="320246"/>
                  <a:pt x="392920" y="289666"/>
                  <a:pt x="390545" y="283133"/>
                </a:cubicBezTo>
                <a:cubicBezTo>
                  <a:pt x="389236" y="279532"/>
                  <a:pt x="389232" y="275519"/>
                  <a:pt x="387758" y="271982"/>
                </a:cubicBezTo>
                <a:cubicBezTo>
                  <a:pt x="384561" y="264310"/>
                  <a:pt x="376606" y="249680"/>
                  <a:pt x="376606" y="249680"/>
                </a:cubicBezTo>
                <a:cubicBezTo>
                  <a:pt x="369455" y="221067"/>
                  <a:pt x="379173" y="256520"/>
                  <a:pt x="368243" y="227377"/>
                </a:cubicBezTo>
                <a:cubicBezTo>
                  <a:pt x="363875" y="215730"/>
                  <a:pt x="365973" y="209937"/>
                  <a:pt x="362667" y="196711"/>
                </a:cubicBezTo>
                <a:cubicBezTo>
                  <a:pt x="358851" y="181447"/>
                  <a:pt x="356587" y="185144"/>
                  <a:pt x="351516" y="171621"/>
                </a:cubicBezTo>
                <a:cubicBezTo>
                  <a:pt x="350038" y="167681"/>
                  <a:pt x="348387" y="156387"/>
                  <a:pt x="345941" y="152106"/>
                </a:cubicBezTo>
                <a:cubicBezTo>
                  <a:pt x="343636" y="148072"/>
                  <a:pt x="339968" y="144939"/>
                  <a:pt x="337577" y="140955"/>
                </a:cubicBezTo>
                <a:cubicBezTo>
                  <a:pt x="325480" y="120793"/>
                  <a:pt x="336269" y="126579"/>
                  <a:pt x="320850" y="121441"/>
                </a:cubicBezTo>
                <a:cubicBezTo>
                  <a:pt x="318062" y="118653"/>
                  <a:pt x="315011" y="116106"/>
                  <a:pt x="312487" y="113077"/>
                </a:cubicBezTo>
                <a:cubicBezTo>
                  <a:pt x="310342" y="110503"/>
                  <a:pt x="308667" y="107567"/>
                  <a:pt x="306911" y="104714"/>
                </a:cubicBezTo>
                <a:cubicBezTo>
                  <a:pt x="301231" y="95485"/>
                  <a:pt x="296045" y="85952"/>
                  <a:pt x="290185" y="76836"/>
                </a:cubicBezTo>
                <a:cubicBezTo>
                  <a:pt x="287672" y="72928"/>
                  <a:pt x="285107" y="68971"/>
                  <a:pt x="281821" y="65685"/>
                </a:cubicBezTo>
                <a:cubicBezTo>
                  <a:pt x="279452" y="63316"/>
                  <a:pt x="275920" y="62382"/>
                  <a:pt x="273458" y="60109"/>
                </a:cubicBezTo>
                <a:cubicBezTo>
                  <a:pt x="233028" y="22788"/>
                  <a:pt x="261126" y="41114"/>
                  <a:pt x="226065" y="21080"/>
                </a:cubicBezTo>
                <a:cubicBezTo>
                  <a:pt x="225136" y="18292"/>
                  <a:pt x="225829" y="14174"/>
                  <a:pt x="223277" y="12716"/>
                </a:cubicBezTo>
                <a:cubicBezTo>
                  <a:pt x="218369" y="9911"/>
                  <a:pt x="212175" y="10490"/>
                  <a:pt x="206550" y="9928"/>
                </a:cubicBezTo>
                <a:cubicBezTo>
                  <a:pt x="193572" y="8630"/>
                  <a:pt x="180531" y="8070"/>
                  <a:pt x="167521" y="7141"/>
                </a:cubicBezTo>
                <a:cubicBezTo>
                  <a:pt x="139935" y="-2055"/>
                  <a:pt x="147253" y="-472"/>
                  <a:pt x="92250" y="1565"/>
                </a:cubicBezTo>
                <a:cubicBezTo>
                  <a:pt x="88902" y="1689"/>
                  <a:pt x="87163" y="6439"/>
                  <a:pt x="83887" y="7141"/>
                </a:cubicBezTo>
                <a:cubicBezTo>
                  <a:pt x="73851" y="9292"/>
                  <a:pt x="63443" y="8999"/>
                  <a:pt x="53221" y="9928"/>
                </a:cubicBezTo>
                <a:cubicBezTo>
                  <a:pt x="49504" y="11787"/>
                  <a:pt x="45853" y="13784"/>
                  <a:pt x="42070" y="15504"/>
                </a:cubicBezTo>
                <a:cubicBezTo>
                  <a:pt x="35627" y="18433"/>
                  <a:pt x="28217" y="19621"/>
                  <a:pt x="22555" y="23867"/>
                </a:cubicBezTo>
                <a:cubicBezTo>
                  <a:pt x="20204" y="25630"/>
                  <a:pt x="21081" y="29602"/>
                  <a:pt x="19767" y="32231"/>
                </a:cubicBezTo>
                <a:cubicBezTo>
                  <a:pt x="12130" y="47505"/>
                  <a:pt x="-2070" y="46634"/>
                  <a:pt x="253" y="51745"/>
                </a:cubicBez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TextBox 18">
            <a:extLst>
              <a:ext uri="{FF2B5EF4-FFF2-40B4-BE49-F238E27FC236}">
                <a16:creationId xmlns:a16="http://schemas.microsoft.com/office/drawing/2014/main" id="{CEF5A205-5D8B-4708-9183-9AEC225ECAFC}"/>
              </a:ext>
            </a:extLst>
          </p:cNvPr>
          <p:cNvSpPr txBox="1"/>
          <p:nvPr/>
        </p:nvSpPr>
        <p:spPr bwMode="auto">
          <a:xfrm>
            <a:off x="5631520" y="5139034"/>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E8BF476A-BD6C-4091-AFC2-BC8D7335CA1E}"/>
              </a:ext>
            </a:extLst>
          </p:cNvPr>
          <p:cNvSpPr txBox="1"/>
          <p:nvPr/>
        </p:nvSpPr>
        <p:spPr bwMode="auto">
          <a:xfrm>
            <a:off x="6240016" y="5825210"/>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pic>
        <p:nvPicPr>
          <p:cNvPr id="17" name="Picture 16">
            <a:extLst>
              <a:ext uri="{FF2B5EF4-FFF2-40B4-BE49-F238E27FC236}">
                <a16:creationId xmlns:a16="http://schemas.microsoft.com/office/drawing/2014/main" id="{33DBF092-12BB-4E9C-AC00-37219B07DB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12920" y="2923201"/>
            <a:ext cx="506078" cy="582261"/>
          </a:xfrm>
          <a:prstGeom prst="rect">
            <a:avLst/>
          </a:prstGeom>
        </p:spPr>
      </p:pic>
      <p:pic>
        <p:nvPicPr>
          <p:cNvPr id="16" name="Picture 15">
            <a:extLst>
              <a:ext uri="{FF2B5EF4-FFF2-40B4-BE49-F238E27FC236}">
                <a16:creationId xmlns:a16="http://schemas.microsoft.com/office/drawing/2014/main" id="{C4959C90-89A9-486E-A2D4-F402F226031E}"/>
              </a:ext>
            </a:extLst>
          </p:cNvPr>
          <p:cNvPicPr>
            <a:picLocks noChangeAspect="1"/>
          </p:cNvPicPr>
          <p:nvPr/>
        </p:nvPicPr>
        <p:blipFill rotWithShape="1">
          <a:blip r:embed="rId6">
            <a:extLst>
              <a:ext uri="{28A0092B-C50C-407E-A947-70E740481C1C}">
                <a14:useLocalDpi xmlns:a14="http://schemas.microsoft.com/office/drawing/2010/main" val="0"/>
              </a:ext>
            </a:extLst>
          </a:blip>
          <a:srcRect r="-4344"/>
          <a:stretch/>
        </p:blipFill>
        <p:spPr>
          <a:xfrm>
            <a:off x="6744066" y="936147"/>
            <a:ext cx="2880326" cy="2568756"/>
          </a:xfrm>
          <a:prstGeom prst="rect">
            <a:avLst/>
          </a:prstGeom>
        </p:spPr>
      </p:pic>
    </p:spTree>
    <p:extLst>
      <p:ext uri="{BB962C8B-B14F-4D97-AF65-F5344CB8AC3E}">
        <p14:creationId xmlns:p14="http://schemas.microsoft.com/office/powerpoint/2010/main" val="5271606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xit" presetSubtype="0" fill="hold"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animBg="1"/>
      <p:bldP spid="13" grpId="0" animBg="1"/>
      <p:bldP spid="18" grpId="0" animBg="1"/>
      <p:bldP spid="19" grpId="0"/>
      <p:bldP spid="20"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9:5</a:t>
            </a:r>
          </a:p>
        </p:txBody>
      </p:sp>
      <p:pic>
        <p:nvPicPr>
          <p:cNvPr id="4" name="Picture 3">
            <a:extLst>
              <a:ext uri="{FF2B5EF4-FFF2-40B4-BE49-F238E27FC236}">
                <a16:creationId xmlns:a16="http://schemas.microsoft.com/office/drawing/2014/main" id="{81341FB4-C431-4B94-ABC8-4AEDED35D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4005064"/>
            <a:ext cx="7965307" cy="2285446"/>
          </a:xfrm>
          <a:prstGeom prst="rect">
            <a:avLst/>
          </a:prstGeom>
        </p:spPr>
      </p:pic>
      <p:pic>
        <p:nvPicPr>
          <p:cNvPr id="9" name="Picture 8">
            <a:extLst>
              <a:ext uri="{FF2B5EF4-FFF2-40B4-BE49-F238E27FC236}">
                <a16:creationId xmlns:a16="http://schemas.microsoft.com/office/drawing/2014/main" id="{EBA53409-8AF8-45AC-AF17-6DD287CCBD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28001" y="5562001"/>
            <a:ext cx="491983" cy="296371"/>
          </a:xfrm>
          <a:prstGeom prst="rect">
            <a:avLst/>
          </a:prstGeom>
        </p:spPr>
      </p:pic>
      <p:pic>
        <p:nvPicPr>
          <p:cNvPr id="13" name="Picture 12">
            <a:extLst>
              <a:ext uri="{FF2B5EF4-FFF2-40B4-BE49-F238E27FC236}">
                <a16:creationId xmlns:a16="http://schemas.microsoft.com/office/drawing/2014/main" id="{76F6457C-0336-43B6-BBED-C13175016C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08096" y="932400"/>
            <a:ext cx="2804560" cy="2577070"/>
          </a:xfrm>
          <a:prstGeom prst="rect">
            <a:avLst/>
          </a:prstGeom>
        </p:spPr>
      </p:pic>
      <p:pic>
        <p:nvPicPr>
          <p:cNvPr id="14" name="Picture 13">
            <a:extLst>
              <a:ext uri="{FF2B5EF4-FFF2-40B4-BE49-F238E27FC236}">
                <a16:creationId xmlns:a16="http://schemas.microsoft.com/office/drawing/2014/main" id="{C9502AAE-AB71-493E-ABFC-642E95360B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87618" y="936147"/>
            <a:ext cx="4056448" cy="2568756"/>
          </a:xfrm>
          <a:prstGeom prst="rect">
            <a:avLst/>
          </a:prstGeom>
        </p:spPr>
      </p:pic>
      <p:sp>
        <p:nvSpPr>
          <p:cNvPr id="17" name="Freeform: Shape 16">
            <a:extLst>
              <a:ext uri="{FF2B5EF4-FFF2-40B4-BE49-F238E27FC236}">
                <a16:creationId xmlns:a16="http://schemas.microsoft.com/office/drawing/2014/main" id="{4BA472AF-1AC5-4433-B519-7D85F98E8401}"/>
              </a:ext>
            </a:extLst>
          </p:cNvPr>
          <p:cNvSpPr/>
          <p:nvPr/>
        </p:nvSpPr>
        <p:spPr bwMode="auto">
          <a:xfrm>
            <a:off x="8613136" y="1027136"/>
            <a:ext cx="403653" cy="331591"/>
          </a:xfrm>
          <a:custGeom>
            <a:avLst/>
            <a:gdLst>
              <a:gd name="connsiteX0" fmla="*/ 253 w 403653"/>
              <a:gd name="connsiteY0" fmla="*/ 51745 h 331591"/>
              <a:gd name="connsiteX1" fmla="*/ 33706 w 403653"/>
              <a:gd name="connsiteY1" fmla="*/ 62897 h 331591"/>
              <a:gd name="connsiteX2" fmla="*/ 42070 w 403653"/>
              <a:gd name="connsiteY2" fmla="*/ 71260 h 331591"/>
              <a:gd name="connsiteX3" fmla="*/ 47645 w 403653"/>
              <a:gd name="connsiteY3" fmla="*/ 79624 h 331591"/>
              <a:gd name="connsiteX4" fmla="*/ 56009 w 403653"/>
              <a:gd name="connsiteY4" fmla="*/ 90775 h 331591"/>
              <a:gd name="connsiteX5" fmla="*/ 64372 w 403653"/>
              <a:gd name="connsiteY5" fmla="*/ 99138 h 331591"/>
              <a:gd name="connsiteX6" fmla="*/ 81099 w 403653"/>
              <a:gd name="connsiteY6" fmla="*/ 101926 h 331591"/>
              <a:gd name="connsiteX7" fmla="*/ 86675 w 403653"/>
              <a:gd name="connsiteY7" fmla="*/ 110289 h 331591"/>
              <a:gd name="connsiteX8" fmla="*/ 95038 w 403653"/>
              <a:gd name="connsiteY8" fmla="*/ 113077 h 331591"/>
              <a:gd name="connsiteX9" fmla="*/ 122916 w 403653"/>
              <a:gd name="connsiteY9" fmla="*/ 129804 h 331591"/>
              <a:gd name="connsiteX10" fmla="*/ 136855 w 403653"/>
              <a:gd name="connsiteY10" fmla="*/ 143743 h 331591"/>
              <a:gd name="connsiteX11" fmla="*/ 145219 w 403653"/>
              <a:gd name="connsiteY11" fmla="*/ 149319 h 331591"/>
              <a:gd name="connsiteX12" fmla="*/ 187036 w 403653"/>
              <a:gd name="connsiteY12" fmla="*/ 182772 h 331591"/>
              <a:gd name="connsiteX13" fmla="*/ 209338 w 403653"/>
              <a:gd name="connsiteY13" fmla="*/ 196711 h 331591"/>
              <a:gd name="connsiteX14" fmla="*/ 217702 w 403653"/>
              <a:gd name="connsiteY14" fmla="*/ 207863 h 331591"/>
              <a:gd name="connsiteX15" fmla="*/ 228853 w 403653"/>
              <a:gd name="connsiteY15" fmla="*/ 213438 h 331591"/>
              <a:gd name="connsiteX16" fmla="*/ 267882 w 403653"/>
              <a:gd name="connsiteY16" fmla="*/ 230165 h 331591"/>
              <a:gd name="connsiteX17" fmla="*/ 292972 w 403653"/>
              <a:gd name="connsiteY17" fmla="*/ 249680 h 331591"/>
              <a:gd name="connsiteX18" fmla="*/ 301336 w 403653"/>
              <a:gd name="connsiteY18" fmla="*/ 252467 h 331591"/>
              <a:gd name="connsiteX19" fmla="*/ 318063 w 403653"/>
              <a:gd name="connsiteY19" fmla="*/ 277558 h 331591"/>
              <a:gd name="connsiteX20" fmla="*/ 329214 w 403653"/>
              <a:gd name="connsiteY20" fmla="*/ 283133 h 331591"/>
              <a:gd name="connsiteX21" fmla="*/ 337577 w 403653"/>
              <a:gd name="connsiteY21" fmla="*/ 291497 h 331591"/>
              <a:gd name="connsiteX22" fmla="*/ 345941 w 403653"/>
              <a:gd name="connsiteY22" fmla="*/ 308224 h 331591"/>
              <a:gd name="connsiteX23" fmla="*/ 371031 w 403653"/>
              <a:gd name="connsiteY23" fmla="*/ 330526 h 331591"/>
              <a:gd name="connsiteX24" fmla="*/ 401697 w 403653"/>
              <a:gd name="connsiteY24" fmla="*/ 327738 h 331591"/>
              <a:gd name="connsiteX25" fmla="*/ 390545 w 403653"/>
              <a:gd name="connsiteY25" fmla="*/ 283133 h 331591"/>
              <a:gd name="connsiteX26" fmla="*/ 387758 w 403653"/>
              <a:gd name="connsiteY26" fmla="*/ 271982 h 331591"/>
              <a:gd name="connsiteX27" fmla="*/ 376606 w 403653"/>
              <a:gd name="connsiteY27" fmla="*/ 249680 h 331591"/>
              <a:gd name="connsiteX28" fmla="*/ 368243 w 403653"/>
              <a:gd name="connsiteY28" fmla="*/ 227377 h 331591"/>
              <a:gd name="connsiteX29" fmla="*/ 362667 w 403653"/>
              <a:gd name="connsiteY29" fmla="*/ 196711 h 331591"/>
              <a:gd name="connsiteX30" fmla="*/ 351516 w 403653"/>
              <a:gd name="connsiteY30" fmla="*/ 171621 h 331591"/>
              <a:gd name="connsiteX31" fmla="*/ 345941 w 403653"/>
              <a:gd name="connsiteY31" fmla="*/ 152106 h 331591"/>
              <a:gd name="connsiteX32" fmla="*/ 337577 w 403653"/>
              <a:gd name="connsiteY32" fmla="*/ 140955 h 331591"/>
              <a:gd name="connsiteX33" fmla="*/ 320850 w 403653"/>
              <a:gd name="connsiteY33" fmla="*/ 121441 h 331591"/>
              <a:gd name="connsiteX34" fmla="*/ 312487 w 403653"/>
              <a:gd name="connsiteY34" fmla="*/ 113077 h 331591"/>
              <a:gd name="connsiteX35" fmla="*/ 306911 w 403653"/>
              <a:gd name="connsiteY35" fmla="*/ 104714 h 331591"/>
              <a:gd name="connsiteX36" fmla="*/ 290185 w 403653"/>
              <a:gd name="connsiteY36" fmla="*/ 76836 h 331591"/>
              <a:gd name="connsiteX37" fmla="*/ 281821 w 403653"/>
              <a:gd name="connsiteY37" fmla="*/ 65685 h 331591"/>
              <a:gd name="connsiteX38" fmla="*/ 273458 w 403653"/>
              <a:gd name="connsiteY38" fmla="*/ 60109 h 331591"/>
              <a:gd name="connsiteX39" fmla="*/ 226065 w 403653"/>
              <a:gd name="connsiteY39" fmla="*/ 21080 h 331591"/>
              <a:gd name="connsiteX40" fmla="*/ 223277 w 403653"/>
              <a:gd name="connsiteY40" fmla="*/ 12716 h 331591"/>
              <a:gd name="connsiteX41" fmla="*/ 206550 w 403653"/>
              <a:gd name="connsiteY41" fmla="*/ 9928 h 331591"/>
              <a:gd name="connsiteX42" fmla="*/ 167521 w 403653"/>
              <a:gd name="connsiteY42" fmla="*/ 7141 h 331591"/>
              <a:gd name="connsiteX43" fmla="*/ 92250 w 403653"/>
              <a:gd name="connsiteY43" fmla="*/ 1565 h 331591"/>
              <a:gd name="connsiteX44" fmla="*/ 83887 w 403653"/>
              <a:gd name="connsiteY44" fmla="*/ 7141 h 331591"/>
              <a:gd name="connsiteX45" fmla="*/ 53221 w 403653"/>
              <a:gd name="connsiteY45" fmla="*/ 9928 h 331591"/>
              <a:gd name="connsiteX46" fmla="*/ 42070 w 403653"/>
              <a:gd name="connsiteY46" fmla="*/ 15504 h 331591"/>
              <a:gd name="connsiteX47" fmla="*/ 22555 w 403653"/>
              <a:gd name="connsiteY47" fmla="*/ 23867 h 331591"/>
              <a:gd name="connsiteX48" fmla="*/ 19767 w 403653"/>
              <a:gd name="connsiteY48" fmla="*/ 32231 h 331591"/>
              <a:gd name="connsiteX49" fmla="*/ 253 w 403653"/>
              <a:gd name="connsiteY49" fmla="*/ 51745 h 3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3653" h="331591">
                <a:moveTo>
                  <a:pt x="253" y="51745"/>
                </a:moveTo>
                <a:cubicBezTo>
                  <a:pt x="2576" y="56856"/>
                  <a:pt x="25394" y="54586"/>
                  <a:pt x="33706" y="62897"/>
                </a:cubicBezTo>
                <a:cubicBezTo>
                  <a:pt x="36494" y="65685"/>
                  <a:pt x="39546" y="68231"/>
                  <a:pt x="42070" y="71260"/>
                </a:cubicBezTo>
                <a:cubicBezTo>
                  <a:pt x="44215" y="73834"/>
                  <a:pt x="45698" y="76898"/>
                  <a:pt x="47645" y="79624"/>
                </a:cubicBezTo>
                <a:cubicBezTo>
                  <a:pt x="50346" y="83405"/>
                  <a:pt x="52985" y="87247"/>
                  <a:pt x="56009" y="90775"/>
                </a:cubicBezTo>
                <a:cubicBezTo>
                  <a:pt x="58575" y="93768"/>
                  <a:pt x="60769" y="97537"/>
                  <a:pt x="64372" y="99138"/>
                </a:cubicBezTo>
                <a:cubicBezTo>
                  <a:pt x="69537" y="101434"/>
                  <a:pt x="75523" y="100997"/>
                  <a:pt x="81099" y="101926"/>
                </a:cubicBezTo>
                <a:cubicBezTo>
                  <a:pt x="82958" y="104714"/>
                  <a:pt x="84059" y="108196"/>
                  <a:pt x="86675" y="110289"/>
                </a:cubicBezTo>
                <a:cubicBezTo>
                  <a:pt x="88970" y="112125"/>
                  <a:pt x="92353" y="111883"/>
                  <a:pt x="95038" y="113077"/>
                </a:cubicBezTo>
                <a:cubicBezTo>
                  <a:pt x="106542" y="118191"/>
                  <a:pt x="113768" y="121672"/>
                  <a:pt x="122916" y="129804"/>
                </a:cubicBezTo>
                <a:cubicBezTo>
                  <a:pt x="127827" y="134169"/>
                  <a:pt x="131910" y="139416"/>
                  <a:pt x="136855" y="143743"/>
                </a:cubicBezTo>
                <a:cubicBezTo>
                  <a:pt x="139377" y="145949"/>
                  <a:pt x="142645" y="147174"/>
                  <a:pt x="145219" y="149319"/>
                </a:cubicBezTo>
                <a:cubicBezTo>
                  <a:pt x="215952" y="208263"/>
                  <a:pt x="136664" y="146137"/>
                  <a:pt x="187036" y="182772"/>
                </a:cubicBezTo>
                <a:cubicBezTo>
                  <a:pt x="206267" y="196759"/>
                  <a:pt x="193849" y="191549"/>
                  <a:pt x="209338" y="196711"/>
                </a:cubicBezTo>
                <a:cubicBezTo>
                  <a:pt x="212126" y="200428"/>
                  <a:pt x="214174" y="204839"/>
                  <a:pt x="217702" y="207863"/>
                </a:cubicBezTo>
                <a:cubicBezTo>
                  <a:pt x="220857" y="210567"/>
                  <a:pt x="225056" y="211750"/>
                  <a:pt x="228853" y="213438"/>
                </a:cubicBezTo>
                <a:cubicBezTo>
                  <a:pt x="241787" y="219186"/>
                  <a:pt x="255075" y="224138"/>
                  <a:pt x="267882" y="230165"/>
                </a:cubicBezTo>
                <a:cubicBezTo>
                  <a:pt x="275450" y="233727"/>
                  <a:pt x="288473" y="246681"/>
                  <a:pt x="292972" y="249680"/>
                </a:cubicBezTo>
                <a:cubicBezTo>
                  <a:pt x="295417" y="251310"/>
                  <a:pt x="298548" y="251538"/>
                  <a:pt x="301336" y="252467"/>
                </a:cubicBezTo>
                <a:cubicBezTo>
                  <a:pt x="306975" y="263746"/>
                  <a:pt x="308129" y="270463"/>
                  <a:pt x="318063" y="277558"/>
                </a:cubicBezTo>
                <a:cubicBezTo>
                  <a:pt x="321445" y="279973"/>
                  <a:pt x="325497" y="281275"/>
                  <a:pt x="329214" y="283133"/>
                </a:cubicBezTo>
                <a:cubicBezTo>
                  <a:pt x="332002" y="285921"/>
                  <a:pt x="335390" y="288217"/>
                  <a:pt x="337577" y="291497"/>
                </a:cubicBezTo>
                <a:cubicBezTo>
                  <a:pt x="350491" y="310869"/>
                  <a:pt x="328396" y="288486"/>
                  <a:pt x="345941" y="308224"/>
                </a:cubicBezTo>
                <a:cubicBezTo>
                  <a:pt x="359828" y="323847"/>
                  <a:pt x="358320" y="322052"/>
                  <a:pt x="371031" y="330526"/>
                </a:cubicBezTo>
                <a:cubicBezTo>
                  <a:pt x="381253" y="329597"/>
                  <a:pt x="394439" y="334996"/>
                  <a:pt x="401697" y="327738"/>
                </a:cubicBezTo>
                <a:cubicBezTo>
                  <a:pt x="409189" y="320246"/>
                  <a:pt x="392920" y="289666"/>
                  <a:pt x="390545" y="283133"/>
                </a:cubicBezTo>
                <a:cubicBezTo>
                  <a:pt x="389236" y="279532"/>
                  <a:pt x="389232" y="275519"/>
                  <a:pt x="387758" y="271982"/>
                </a:cubicBezTo>
                <a:cubicBezTo>
                  <a:pt x="384561" y="264310"/>
                  <a:pt x="376606" y="249680"/>
                  <a:pt x="376606" y="249680"/>
                </a:cubicBezTo>
                <a:cubicBezTo>
                  <a:pt x="369455" y="221067"/>
                  <a:pt x="379173" y="256520"/>
                  <a:pt x="368243" y="227377"/>
                </a:cubicBezTo>
                <a:cubicBezTo>
                  <a:pt x="363875" y="215730"/>
                  <a:pt x="365973" y="209937"/>
                  <a:pt x="362667" y="196711"/>
                </a:cubicBezTo>
                <a:cubicBezTo>
                  <a:pt x="358851" y="181447"/>
                  <a:pt x="356587" y="185144"/>
                  <a:pt x="351516" y="171621"/>
                </a:cubicBezTo>
                <a:cubicBezTo>
                  <a:pt x="350038" y="167681"/>
                  <a:pt x="348387" y="156387"/>
                  <a:pt x="345941" y="152106"/>
                </a:cubicBezTo>
                <a:cubicBezTo>
                  <a:pt x="343636" y="148072"/>
                  <a:pt x="339968" y="144939"/>
                  <a:pt x="337577" y="140955"/>
                </a:cubicBezTo>
                <a:cubicBezTo>
                  <a:pt x="325480" y="120793"/>
                  <a:pt x="336269" y="126579"/>
                  <a:pt x="320850" y="121441"/>
                </a:cubicBezTo>
                <a:cubicBezTo>
                  <a:pt x="318062" y="118653"/>
                  <a:pt x="315011" y="116106"/>
                  <a:pt x="312487" y="113077"/>
                </a:cubicBezTo>
                <a:cubicBezTo>
                  <a:pt x="310342" y="110503"/>
                  <a:pt x="308667" y="107567"/>
                  <a:pt x="306911" y="104714"/>
                </a:cubicBezTo>
                <a:cubicBezTo>
                  <a:pt x="301231" y="95485"/>
                  <a:pt x="296045" y="85952"/>
                  <a:pt x="290185" y="76836"/>
                </a:cubicBezTo>
                <a:cubicBezTo>
                  <a:pt x="287672" y="72928"/>
                  <a:pt x="285107" y="68971"/>
                  <a:pt x="281821" y="65685"/>
                </a:cubicBezTo>
                <a:cubicBezTo>
                  <a:pt x="279452" y="63316"/>
                  <a:pt x="275920" y="62382"/>
                  <a:pt x="273458" y="60109"/>
                </a:cubicBezTo>
                <a:cubicBezTo>
                  <a:pt x="233028" y="22788"/>
                  <a:pt x="261126" y="41114"/>
                  <a:pt x="226065" y="21080"/>
                </a:cubicBezTo>
                <a:cubicBezTo>
                  <a:pt x="225136" y="18292"/>
                  <a:pt x="225829" y="14174"/>
                  <a:pt x="223277" y="12716"/>
                </a:cubicBezTo>
                <a:cubicBezTo>
                  <a:pt x="218369" y="9911"/>
                  <a:pt x="212175" y="10490"/>
                  <a:pt x="206550" y="9928"/>
                </a:cubicBezTo>
                <a:cubicBezTo>
                  <a:pt x="193572" y="8630"/>
                  <a:pt x="180531" y="8070"/>
                  <a:pt x="167521" y="7141"/>
                </a:cubicBezTo>
                <a:cubicBezTo>
                  <a:pt x="139935" y="-2055"/>
                  <a:pt x="147253" y="-472"/>
                  <a:pt x="92250" y="1565"/>
                </a:cubicBezTo>
                <a:cubicBezTo>
                  <a:pt x="88902" y="1689"/>
                  <a:pt x="87163" y="6439"/>
                  <a:pt x="83887" y="7141"/>
                </a:cubicBezTo>
                <a:cubicBezTo>
                  <a:pt x="73851" y="9292"/>
                  <a:pt x="63443" y="8999"/>
                  <a:pt x="53221" y="9928"/>
                </a:cubicBezTo>
                <a:cubicBezTo>
                  <a:pt x="49504" y="11787"/>
                  <a:pt x="45853" y="13784"/>
                  <a:pt x="42070" y="15504"/>
                </a:cubicBezTo>
                <a:cubicBezTo>
                  <a:pt x="35627" y="18433"/>
                  <a:pt x="28217" y="19621"/>
                  <a:pt x="22555" y="23867"/>
                </a:cubicBezTo>
                <a:cubicBezTo>
                  <a:pt x="20204" y="25630"/>
                  <a:pt x="21081" y="29602"/>
                  <a:pt x="19767" y="32231"/>
                </a:cubicBezTo>
                <a:cubicBezTo>
                  <a:pt x="12130" y="47505"/>
                  <a:pt x="-2070" y="46634"/>
                  <a:pt x="253" y="51745"/>
                </a:cubicBez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9" name="Picture 18">
            <a:extLst>
              <a:ext uri="{FF2B5EF4-FFF2-40B4-BE49-F238E27FC236}">
                <a16:creationId xmlns:a16="http://schemas.microsoft.com/office/drawing/2014/main" id="{CE0D3843-137C-4AC8-A4CB-DA576BE8086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412920" y="2923201"/>
            <a:ext cx="506078" cy="582261"/>
          </a:xfrm>
          <a:prstGeom prst="rect">
            <a:avLst/>
          </a:prstGeom>
        </p:spPr>
      </p:pic>
      <p:pic>
        <p:nvPicPr>
          <p:cNvPr id="20" name="Picture 19">
            <a:extLst>
              <a:ext uri="{FF2B5EF4-FFF2-40B4-BE49-F238E27FC236}">
                <a16:creationId xmlns:a16="http://schemas.microsoft.com/office/drawing/2014/main" id="{4E8A4208-D0E4-4CF0-9AFD-83A1BA859BD1}"/>
              </a:ext>
            </a:extLst>
          </p:cNvPr>
          <p:cNvPicPr>
            <a:picLocks noChangeAspect="1"/>
          </p:cNvPicPr>
          <p:nvPr/>
        </p:nvPicPr>
        <p:blipFill rotWithShape="1">
          <a:blip r:embed="rId8">
            <a:extLst>
              <a:ext uri="{28A0092B-C50C-407E-A947-70E740481C1C}">
                <a14:useLocalDpi xmlns:a14="http://schemas.microsoft.com/office/drawing/2010/main" val="0"/>
              </a:ext>
            </a:extLst>
          </a:blip>
          <a:srcRect r="-4344"/>
          <a:stretch/>
        </p:blipFill>
        <p:spPr>
          <a:xfrm>
            <a:off x="6744066" y="936147"/>
            <a:ext cx="2880326" cy="2568756"/>
          </a:xfrm>
          <a:prstGeom prst="rect">
            <a:avLst/>
          </a:prstGeom>
        </p:spPr>
      </p:pic>
    </p:spTree>
    <p:extLst>
      <p:ext uri="{BB962C8B-B14F-4D97-AF65-F5344CB8AC3E}">
        <p14:creationId xmlns:p14="http://schemas.microsoft.com/office/powerpoint/2010/main" val="183338765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xit" presetSubtype="0" fill="hold" nodeType="with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9:5</a:t>
            </a:r>
          </a:p>
        </p:txBody>
      </p:sp>
      <p:pic>
        <p:nvPicPr>
          <p:cNvPr id="6" name="Picture 5">
            <a:extLst>
              <a:ext uri="{FF2B5EF4-FFF2-40B4-BE49-F238E27FC236}">
                <a16:creationId xmlns:a16="http://schemas.microsoft.com/office/drawing/2014/main" id="{98428AA5-F911-4636-AF81-D0424ADC7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447" y="873872"/>
            <a:ext cx="1601109" cy="3995289"/>
          </a:xfrm>
          <a:prstGeom prst="rect">
            <a:avLst/>
          </a:prstGeom>
        </p:spPr>
      </p:pic>
      <p:sp>
        <p:nvSpPr>
          <p:cNvPr id="11" name="TextBox 10">
            <a:extLst>
              <a:ext uri="{FF2B5EF4-FFF2-40B4-BE49-F238E27FC236}">
                <a16:creationId xmlns:a16="http://schemas.microsoft.com/office/drawing/2014/main" id="{794F7A9C-0C97-4596-ACED-49C07622E3AA}"/>
              </a:ext>
            </a:extLst>
          </p:cNvPr>
          <p:cNvSpPr txBox="1"/>
          <p:nvPr/>
        </p:nvSpPr>
        <p:spPr bwMode="auto">
          <a:xfrm>
            <a:off x="5015880" y="5055126"/>
            <a:ext cx="2160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         = 8</a:t>
            </a:r>
          </a:p>
        </p:txBody>
      </p:sp>
      <p:sp>
        <p:nvSpPr>
          <p:cNvPr id="12" name="Rectangle 11">
            <a:extLst>
              <a:ext uri="{FF2B5EF4-FFF2-40B4-BE49-F238E27FC236}">
                <a16:creationId xmlns:a16="http://schemas.microsoft.com/office/drawing/2014/main" id="{EE7D3D78-896D-4A8F-A0DC-82BABA51B37A}"/>
              </a:ext>
            </a:extLst>
          </p:cNvPr>
          <p:cNvSpPr/>
          <p:nvPr/>
        </p:nvSpPr>
        <p:spPr bwMode="auto">
          <a:xfrm>
            <a:off x="5840400" y="5044407"/>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F5E9A4CE-800D-4EDB-A81C-FCE816D3C5F5}"/>
              </a:ext>
            </a:extLst>
          </p:cNvPr>
          <p:cNvSpPr/>
          <p:nvPr/>
        </p:nvSpPr>
        <p:spPr bwMode="auto">
          <a:xfrm>
            <a:off x="6168008" y="1737966"/>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Rectangle 18">
            <a:extLst>
              <a:ext uri="{FF2B5EF4-FFF2-40B4-BE49-F238E27FC236}">
                <a16:creationId xmlns:a16="http://schemas.microsoft.com/office/drawing/2014/main" id="{AEFD295C-5712-4D38-8811-9B1CA350A87E}"/>
              </a:ext>
            </a:extLst>
          </p:cNvPr>
          <p:cNvSpPr/>
          <p:nvPr/>
        </p:nvSpPr>
        <p:spPr bwMode="auto">
          <a:xfrm>
            <a:off x="6168008" y="2530054"/>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19">
            <a:extLst>
              <a:ext uri="{FF2B5EF4-FFF2-40B4-BE49-F238E27FC236}">
                <a16:creationId xmlns:a16="http://schemas.microsoft.com/office/drawing/2014/main" id="{41107A12-3C98-440D-B039-521A7766B796}"/>
              </a:ext>
            </a:extLst>
          </p:cNvPr>
          <p:cNvSpPr/>
          <p:nvPr/>
        </p:nvSpPr>
        <p:spPr bwMode="auto">
          <a:xfrm>
            <a:off x="6181405" y="3344989"/>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1" name="Rectangle 20">
            <a:extLst>
              <a:ext uri="{FF2B5EF4-FFF2-40B4-BE49-F238E27FC236}">
                <a16:creationId xmlns:a16="http://schemas.microsoft.com/office/drawing/2014/main" id="{2E55487D-DB15-4631-A229-9133C536BE5B}"/>
              </a:ext>
            </a:extLst>
          </p:cNvPr>
          <p:cNvSpPr/>
          <p:nvPr/>
        </p:nvSpPr>
        <p:spPr bwMode="auto">
          <a:xfrm>
            <a:off x="6168008" y="4137077"/>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TextBox 21">
            <a:extLst>
              <a:ext uri="{FF2B5EF4-FFF2-40B4-BE49-F238E27FC236}">
                <a16:creationId xmlns:a16="http://schemas.microsoft.com/office/drawing/2014/main" id="{6B609727-9098-4996-BB62-E022359FE1E5}"/>
              </a:ext>
            </a:extLst>
          </p:cNvPr>
          <p:cNvSpPr txBox="1"/>
          <p:nvPr/>
        </p:nvSpPr>
        <p:spPr bwMode="auto">
          <a:xfrm>
            <a:off x="5664000" y="5071688"/>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23" name="TextBox 22">
            <a:extLst>
              <a:ext uri="{FF2B5EF4-FFF2-40B4-BE49-F238E27FC236}">
                <a16:creationId xmlns:a16="http://schemas.microsoft.com/office/drawing/2014/main" id="{90D0BA18-D4AA-4D29-9244-C17701E71A69}"/>
              </a:ext>
            </a:extLst>
          </p:cNvPr>
          <p:cNvSpPr txBox="1"/>
          <p:nvPr/>
        </p:nvSpPr>
        <p:spPr bwMode="auto">
          <a:xfrm>
            <a:off x="5015880" y="5815983"/>
            <a:ext cx="21602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 </a:t>
            </a:r>
            <a:r>
              <a:rPr lang="en-GB" sz="2400" dirty="0">
                <a:solidFill>
                  <a:srgbClr val="000000"/>
                </a:solidFill>
                <a:latin typeface="Myriad Pro" panose="020B0503030403020204"/>
              </a:rPr>
              <a:t>−</a:t>
            </a:r>
            <a:r>
              <a:rPr lang="en-GB" sz="2400" dirty="0">
                <a:solidFill>
                  <a:srgbClr val="000000"/>
                </a:solidFill>
                <a:latin typeface="Myriad Pro Semibold" charset="0"/>
                <a:ea typeface="Myriad Pro Semibold" charset="0"/>
                <a:cs typeface="Myriad Pro Semibold" charset="0"/>
              </a:rPr>
              <a:t>         = 4</a:t>
            </a:r>
          </a:p>
        </p:txBody>
      </p:sp>
      <p:sp>
        <p:nvSpPr>
          <p:cNvPr id="24" name="Rectangle 23">
            <a:extLst>
              <a:ext uri="{FF2B5EF4-FFF2-40B4-BE49-F238E27FC236}">
                <a16:creationId xmlns:a16="http://schemas.microsoft.com/office/drawing/2014/main" id="{0FEF2DBE-D8D6-45FD-A687-D1E1510AA0C9}"/>
              </a:ext>
            </a:extLst>
          </p:cNvPr>
          <p:cNvSpPr/>
          <p:nvPr/>
        </p:nvSpPr>
        <p:spPr bwMode="auto">
          <a:xfrm>
            <a:off x="5840400" y="5805264"/>
            <a:ext cx="511200" cy="511200"/>
          </a:xfrm>
          <a:prstGeom prst="rect">
            <a:avLst/>
          </a:prstGeom>
          <a:noFill/>
          <a:ln>
            <a:solidFill>
              <a:schemeClr val="tx1"/>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TextBox 24">
            <a:extLst>
              <a:ext uri="{FF2B5EF4-FFF2-40B4-BE49-F238E27FC236}">
                <a16:creationId xmlns:a16="http://schemas.microsoft.com/office/drawing/2014/main" id="{9F905E99-40EE-4313-BA8B-BFA747F5A1FF}"/>
              </a:ext>
            </a:extLst>
          </p:cNvPr>
          <p:cNvSpPr txBox="1"/>
          <p:nvPr/>
        </p:nvSpPr>
        <p:spPr bwMode="auto">
          <a:xfrm>
            <a:off x="5664000" y="5832545"/>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357573233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9" grpId="0" animBg="1"/>
      <p:bldP spid="19" grpId="1" animBg="1"/>
      <p:bldP spid="20" grpId="0" animBg="1"/>
      <p:bldP spid="20" grpId="1" animBg="1"/>
      <p:bldP spid="21" grpId="0" animBg="1"/>
      <p:bldP spid="21" grpId="1" animBg="1"/>
      <p:bldP spid="22" grpId="0"/>
      <p:bldP spid="23" grpId="0"/>
      <p:bldP spid="24" grpId="0" animBg="1"/>
      <p:bldP spid="25"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9:5</a:t>
            </a:r>
          </a:p>
        </p:txBody>
      </p:sp>
      <p:pic>
        <p:nvPicPr>
          <p:cNvPr id="4" name="Picture 3">
            <a:extLst>
              <a:ext uri="{FF2B5EF4-FFF2-40B4-BE49-F238E27FC236}">
                <a16:creationId xmlns:a16="http://schemas.microsoft.com/office/drawing/2014/main" id="{D1CC3610-D798-4200-82F3-1DC622427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2527360"/>
            <a:ext cx="7965307" cy="1803283"/>
          </a:xfrm>
          <a:prstGeom prst="rect">
            <a:avLst/>
          </a:prstGeom>
        </p:spPr>
      </p:pic>
      <p:pic>
        <p:nvPicPr>
          <p:cNvPr id="5" name="Picture 4">
            <a:extLst>
              <a:ext uri="{FF2B5EF4-FFF2-40B4-BE49-F238E27FC236}">
                <a16:creationId xmlns:a16="http://schemas.microsoft.com/office/drawing/2014/main" id="{4F8E0622-AE5A-45B8-88C1-22A5FD2314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896200" y="3636000"/>
            <a:ext cx="360040" cy="360040"/>
          </a:xfrm>
          <a:prstGeom prst="rect">
            <a:avLst/>
          </a:prstGeom>
        </p:spPr>
      </p:pic>
    </p:spTree>
    <p:extLst>
      <p:ext uri="{BB962C8B-B14F-4D97-AF65-F5344CB8AC3E}">
        <p14:creationId xmlns:p14="http://schemas.microsoft.com/office/powerpoint/2010/main" val="1673224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56115"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323820565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74D02C-7C06-42CD-93EC-C83658495D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36000" y="2286277"/>
            <a:ext cx="2448272" cy="2285446"/>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2:1</a:t>
            </a:r>
          </a:p>
        </p:txBody>
      </p:sp>
      <p:pic>
        <p:nvPicPr>
          <p:cNvPr id="8" name="Picture 7">
            <a:extLst>
              <a:ext uri="{FF2B5EF4-FFF2-40B4-BE49-F238E27FC236}">
                <a16:creationId xmlns:a16="http://schemas.microsoft.com/office/drawing/2014/main" id="{2A34E30B-466B-4D48-8557-09A4A58A24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68000" y="3861048"/>
            <a:ext cx="288032" cy="288032"/>
          </a:xfrm>
          <a:prstGeom prst="rect">
            <a:avLst/>
          </a:prstGeom>
        </p:spPr>
      </p:pic>
    </p:spTree>
    <p:extLst>
      <p:ext uri="{BB962C8B-B14F-4D97-AF65-F5344CB8AC3E}">
        <p14:creationId xmlns:p14="http://schemas.microsoft.com/office/powerpoint/2010/main" val="30514224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393272486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23365794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411807319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10520172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a:t>
            </a:r>
            <a:r>
              <a:rPr lang="en-GB" sz="2400" b="1" dirty="0"/>
              <a:t>12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3410330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doubles and halves to calculate near doubles and halves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6798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579988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9:6-9:7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34-35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90638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9:6</a:t>
            </a:r>
          </a:p>
        </p:txBody>
      </p:sp>
      <p:pic>
        <p:nvPicPr>
          <p:cNvPr id="14" name="Picture 13">
            <a:extLst>
              <a:ext uri="{FF2B5EF4-FFF2-40B4-BE49-F238E27FC236}">
                <a16:creationId xmlns:a16="http://schemas.microsoft.com/office/drawing/2014/main" id="{0E79D94F-48F9-4D2F-9483-AFE20A886D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9736" y="1346062"/>
            <a:ext cx="1512168" cy="4165876"/>
          </a:xfrm>
          <a:prstGeom prst="rect">
            <a:avLst/>
          </a:prstGeom>
        </p:spPr>
      </p:pic>
      <p:pic>
        <p:nvPicPr>
          <p:cNvPr id="15" name="Picture 14">
            <a:extLst>
              <a:ext uri="{FF2B5EF4-FFF2-40B4-BE49-F238E27FC236}">
                <a16:creationId xmlns:a16="http://schemas.microsoft.com/office/drawing/2014/main" id="{5871510F-2B1B-40F7-9FFF-22E2C84C7D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82001" y="1494001"/>
            <a:ext cx="1405321" cy="3959969"/>
          </a:xfrm>
          <a:prstGeom prst="rect">
            <a:avLst/>
          </a:prstGeom>
        </p:spPr>
      </p:pic>
      <p:sp>
        <p:nvSpPr>
          <p:cNvPr id="16" name="Rectangle 15">
            <a:extLst>
              <a:ext uri="{FF2B5EF4-FFF2-40B4-BE49-F238E27FC236}">
                <a16:creationId xmlns:a16="http://schemas.microsoft.com/office/drawing/2014/main" id="{19F10C98-08A5-4013-889A-923922C81EDF}"/>
              </a:ext>
            </a:extLst>
          </p:cNvPr>
          <p:cNvSpPr/>
          <p:nvPr/>
        </p:nvSpPr>
        <p:spPr bwMode="auto">
          <a:xfrm>
            <a:off x="6816080" y="4941168"/>
            <a:ext cx="432048" cy="57077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9" name="Picture 18">
            <a:extLst>
              <a:ext uri="{FF2B5EF4-FFF2-40B4-BE49-F238E27FC236}">
                <a16:creationId xmlns:a16="http://schemas.microsoft.com/office/drawing/2014/main" id="{1323C87B-F09B-447A-9D2D-8C98333963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21200" y="5072401"/>
            <a:ext cx="216024" cy="356693"/>
          </a:xfrm>
          <a:prstGeom prst="rect">
            <a:avLst/>
          </a:prstGeom>
        </p:spPr>
      </p:pic>
      <p:sp>
        <p:nvSpPr>
          <p:cNvPr id="17" name="Rectangle 16">
            <a:extLst>
              <a:ext uri="{FF2B5EF4-FFF2-40B4-BE49-F238E27FC236}">
                <a16:creationId xmlns:a16="http://schemas.microsoft.com/office/drawing/2014/main" id="{8A5ABFAB-A320-4138-AE46-EBFA52F61E52}"/>
              </a:ext>
            </a:extLst>
          </p:cNvPr>
          <p:cNvSpPr/>
          <p:nvPr/>
        </p:nvSpPr>
        <p:spPr bwMode="auto">
          <a:xfrm>
            <a:off x="7984030" y="4983406"/>
            <a:ext cx="432048" cy="57077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8" name="Picture 17">
            <a:extLst>
              <a:ext uri="{FF2B5EF4-FFF2-40B4-BE49-F238E27FC236}">
                <a16:creationId xmlns:a16="http://schemas.microsoft.com/office/drawing/2014/main" id="{D72517B2-2903-403C-A809-EAC7662417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003200" y="2834687"/>
            <a:ext cx="576064" cy="576064"/>
          </a:xfrm>
          <a:prstGeom prst="rect">
            <a:avLst/>
          </a:prstGeom>
        </p:spPr>
      </p:pic>
      <p:pic>
        <p:nvPicPr>
          <p:cNvPr id="20" name="Picture 19">
            <a:extLst>
              <a:ext uri="{FF2B5EF4-FFF2-40B4-BE49-F238E27FC236}">
                <a16:creationId xmlns:a16="http://schemas.microsoft.com/office/drawing/2014/main" id="{A63AA0AD-C5DD-4606-9874-A50114323D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004000" y="5108401"/>
            <a:ext cx="288032" cy="356693"/>
          </a:xfrm>
          <a:prstGeom prst="rect">
            <a:avLst/>
          </a:prstGeom>
        </p:spPr>
      </p:pic>
    </p:spTree>
    <p:extLst>
      <p:ext uri="{BB962C8B-B14F-4D97-AF65-F5344CB8AC3E}">
        <p14:creationId xmlns:p14="http://schemas.microsoft.com/office/powerpoint/2010/main" val="42873805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63" presetClass="path" presetSubtype="0" accel="50000" decel="50000" fill="hold" nodeType="withEffect">
                                  <p:stCondLst>
                                    <p:cond delay="0"/>
                                  </p:stCondLst>
                                  <p:childTnLst>
                                    <p:animMotion origin="layout" path="M -2.70833E-6 -5.0307E-17 L 0.24987 -0.00023 " pathEditMode="relative" rAng="0" ptsTypes="AA">
                                      <p:cBhvr>
                                        <p:cTn id="9" dur="2000" fill="hold"/>
                                        <p:tgtEl>
                                          <p:spTgt spid="15"/>
                                        </p:tgtEl>
                                        <p:attrNameLst>
                                          <p:attrName>ppt_x</p:attrName>
                                          <p:attrName>ppt_y</p:attrName>
                                        </p:attrNameLst>
                                      </p:cBhvr>
                                      <p:rCtr x="12773" y="301"/>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695FB-3D7E-4463-A945-33EB1AC302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9736" y="1346062"/>
            <a:ext cx="1512168" cy="4165876"/>
          </a:xfrm>
          <a:prstGeom prst="rect">
            <a:avLst/>
          </a:prstGeom>
        </p:spPr>
      </p:pic>
      <p:pic>
        <p:nvPicPr>
          <p:cNvPr id="13" name="Picture 12">
            <a:extLst>
              <a:ext uri="{FF2B5EF4-FFF2-40B4-BE49-F238E27FC236}">
                <a16:creationId xmlns:a16="http://schemas.microsoft.com/office/drawing/2014/main" id="{C7A7C1C3-541C-496E-B447-5017E2BE9B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06401" y="1494001"/>
            <a:ext cx="1477903" cy="3959969"/>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9:6</a:t>
            </a:r>
          </a:p>
        </p:txBody>
      </p:sp>
      <p:sp>
        <p:nvSpPr>
          <p:cNvPr id="8" name="Rectangle 7">
            <a:extLst>
              <a:ext uri="{FF2B5EF4-FFF2-40B4-BE49-F238E27FC236}">
                <a16:creationId xmlns:a16="http://schemas.microsoft.com/office/drawing/2014/main" id="{21E45441-7B8B-4E3C-ACD1-DEB4EA0EA903}"/>
              </a:ext>
            </a:extLst>
          </p:cNvPr>
          <p:cNvSpPr/>
          <p:nvPr/>
        </p:nvSpPr>
        <p:spPr bwMode="auto">
          <a:xfrm>
            <a:off x="6888088" y="5085184"/>
            <a:ext cx="432048" cy="42675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Rectangle 14">
            <a:extLst>
              <a:ext uri="{FF2B5EF4-FFF2-40B4-BE49-F238E27FC236}">
                <a16:creationId xmlns:a16="http://schemas.microsoft.com/office/drawing/2014/main" id="{E8B9117E-8552-46C2-8DE4-74457EBB9F59}"/>
              </a:ext>
            </a:extLst>
          </p:cNvPr>
          <p:cNvSpPr/>
          <p:nvPr/>
        </p:nvSpPr>
        <p:spPr bwMode="auto">
          <a:xfrm>
            <a:off x="8049344" y="5085184"/>
            <a:ext cx="432048" cy="42675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a:extLst>
              <a:ext uri="{FF2B5EF4-FFF2-40B4-BE49-F238E27FC236}">
                <a16:creationId xmlns:a16="http://schemas.microsoft.com/office/drawing/2014/main" id="{7526CC85-0F46-4561-B5FA-7F76731F37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68000" y="2196000"/>
            <a:ext cx="576064" cy="576064"/>
          </a:xfrm>
          <a:prstGeom prst="rect">
            <a:avLst/>
          </a:prstGeom>
        </p:spPr>
      </p:pic>
      <p:pic>
        <p:nvPicPr>
          <p:cNvPr id="17" name="Picture 16">
            <a:extLst>
              <a:ext uri="{FF2B5EF4-FFF2-40B4-BE49-F238E27FC236}">
                <a16:creationId xmlns:a16="http://schemas.microsoft.com/office/drawing/2014/main" id="{8B9312EB-02B4-4226-B98D-54D8C2FA01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70800" y="4934785"/>
            <a:ext cx="360040" cy="576064"/>
          </a:xfrm>
          <a:prstGeom prst="rect">
            <a:avLst/>
          </a:prstGeom>
        </p:spPr>
      </p:pic>
      <p:pic>
        <p:nvPicPr>
          <p:cNvPr id="18" name="Picture 5" descr="C:\Users\Liam\Documents\Design\NCETM\04 Images for B1 PPTs\Final PNG files\ncetm_mm_sp1_se06_aw002.png">
            <a:extLst>
              <a:ext uri="{FF2B5EF4-FFF2-40B4-BE49-F238E27FC236}">
                <a16:creationId xmlns:a16="http://schemas.microsoft.com/office/drawing/2014/main" id="{A7F18633-BE86-40F3-A4B5-BE5A7B7CDE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2000" y="5076000"/>
            <a:ext cx="360040" cy="360040"/>
          </a:xfrm>
          <a:prstGeom prst="rect">
            <a:avLst/>
          </a:prstGeom>
          <a:noFill/>
        </p:spPr>
      </p:pic>
    </p:spTree>
    <p:extLst>
      <p:ext uri="{BB962C8B-B14F-4D97-AF65-F5344CB8AC3E}">
        <p14:creationId xmlns:p14="http://schemas.microsoft.com/office/powerpoint/2010/main" val="240759806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63" presetClass="path" presetSubtype="0" accel="50000" decel="50000" fill="hold" nodeType="withEffect">
                                  <p:stCondLst>
                                    <p:cond delay="0"/>
                                  </p:stCondLst>
                                  <p:childTnLst>
                                    <p:animMotion origin="layout" path="M 2.5E-6 -4.81481E-6 L 0.26054 -1.48148E-6 " pathEditMode="relative" rAng="0" ptsTypes="AA">
                                      <p:cBhvr>
                                        <p:cTn id="12" dur="2000" fill="hold"/>
                                        <p:tgtEl>
                                          <p:spTgt spid="13"/>
                                        </p:tgtEl>
                                        <p:attrNameLst>
                                          <p:attrName>ppt_x</p:attrName>
                                          <p:attrName>ppt_y</p:attrName>
                                        </p:attrNameLst>
                                      </p:cBhvr>
                                      <p:rCtr x="12995" y="-116"/>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423168-7E81-4E54-BB53-1B77084E63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47728" y="1346062"/>
            <a:ext cx="1584176" cy="4165876"/>
          </a:xfrm>
          <a:prstGeom prst="rect">
            <a:avLst/>
          </a:prstGeom>
        </p:spPr>
      </p:pic>
      <p:pic>
        <p:nvPicPr>
          <p:cNvPr id="14" name="Picture 13">
            <a:extLst>
              <a:ext uri="{FF2B5EF4-FFF2-40B4-BE49-F238E27FC236}">
                <a16:creationId xmlns:a16="http://schemas.microsoft.com/office/drawing/2014/main" id="{5D7A4B3A-DE1C-4739-9E09-5F378B091C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10001" y="1486801"/>
            <a:ext cx="1472005" cy="3959969"/>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9:6</a:t>
            </a:r>
          </a:p>
        </p:txBody>
      </p:sp>
      <p:sp>
        <p:nvSpPr>
          <p:cNvPr id="6" name="Rectangle 5">
            <a:extLst>
              <a:ext uri="{FF2B5EF4-FFF2-40B4-BE49-F238E27FC236}">
                <a16:creationId xmlns:a16="http://schemas.microsoft.com/office/drawing/2014/main" id="{D850C2EF-74C8-429C-89FD-826D4135B412}"/>
              </a:ext>
            </a:extLst>
          </p:cNvPr>
          <p:cNvSpPr/>
          <p:nvPr/>
        </p:nvSpPr>
        <p:spPr bwMode="auto">
          <a:xfrm>
            <a:off x="7032104" y="5013176"/>
            <a:ext cx="288032" cy="49346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9" name="Rectangle 18">
            <a:extLst>
              <a:ext uri="{FF2B5EF4-FFF2-40B4-BE49-F238E27FC236}">
                <a16:creationId xmlns:a16="http://schemas.microsoft.com/office/drawing/2014/main" id="{D3C866BC-A642-4B5E-A136-3B001F105DC4}"/>
              </a:ext>
            </a:extLst>
          </p:cNvPr>
          <p:cNvSpPr/>
          <p:nvPr/>
        </p:nvSpPr>
        <p:spPr bwMode="auto">
          <a:xfrm>
            <a:off x="8040216" y="5013176"/>
            <a:ext cx="288032" cy="49346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0" name="Picture 19">
            <a:extLst>
              <a:ext uri="{FF2B5EF4-FFF2-40B4-BE49-F238E27FC236}">
                <a16:creationId xmlns:a16="http://schemas.microsoft.com/office/drawing/2014/main" id="{750F30E1-893B-4885-839F-8E6BA06E35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68000" y="1512000"/>
            <a:ext cx="576064" cy="576064"/>
          </a:xfrm>
          <a:prstGeom prst="rect">
            <a:avLst/>
          </a:prstGeom>
        </p:spPr>
      </p:pic>
      <p:pic>
        <p:nvPicPr>
          <p:cNvPr id="21" name="Picture 20">
            <a:extLst>
              <a:ext uri="{FF2B5EF4-FFF2-40B4-BE49-F238E27FC236}">
                <a16:creationId xmlns:a16="http://schemas.microsoft.com/office/drawing/2014/main" id="{F7A0BB4B-B90E-476F-9B27-89D60D23A1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032104" y="5094001"/>
            <a:ext cx="288032" cy="356693"/>
          </a:xfrm>
          <a:prstGeom prst="rect">
            <a:avLst/>
          </a:prstGeom>
        </p:spPr>
      </p:pic>
      <p:pic>
        <p:nvPicPr>
          <p:cNvPr id="22" name="Picture 21">
            <a:extLst>
              <a:ext uri="{FF2B5EF4-FFF2-40B4-BE49-F238E27FC236}">
                <a16:creationId xmlns:a16="http://schemas.microsoft.com/office/drawing/2014/main" id="{24377279-0080-476B-AF52-4DA0556BC8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076000" y="5040000"/>
            <a:ext cx="288032" cy="432048"/>
          </a:xfrm>
          <a:prstGeom prst="rect">
            <a:avLst/>
          </a:prstGeom>
        </p:spPr>
      </p:pic>
    </p:spTree>
    <p:extLst>
      <p:ext uri="{BB962C8B-B14F-4D97-AF65-F5344CB8AC3E}">
        <p14:creationId xmlns:p14="http://schemas.microsoft.com/office/powerpoint/2010/main" val="236922207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decel="50000" fill="hold" nodeType="withEffect">
                                  <p:stCondLst>
                                    <p:cond delay="0"/>
                                  </p:stCondLst>
                                  <p:childTnLst>
                                    <p:animMotion origin="layout" path="M -2.70833E-6 1.99493E-17 L 0.26132 4.44444E-6 " pathEditMode="relative" rAng="0" ptsTypes="AA">
                                      <p:cBhvr>
                                        <p:cTn id="9" dur="2000" fill="hold"/>
                                        <p:tgtEl>
                                          <p:spTgt spid="14"/>
                                        </p:tgtEl>
                                        <p:attrNameLst>
                                          <p:attrName>ppt_x</p:attrName>
                                          <p:attrName>ppt_y</p:attrName>
                                        </p:attrNameLst>
                                      </p:cBhvr>
                                      <p:rCtr x="13177" y="278"/>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44253893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2:1</a:t>
            </a:r>
          </a:p>
        </p:txBody>
      </p:sp>
      <p:pic>
        <p:nvPicPr>
          <p:cNvPr id="4" name="Picture 3">
            <a:extLst>
              <a:ext uri="{FF2B5EF4-FFF2-40B4-BE49-F238E27FC236}">
                <a16:creationId xmlns:a16="http://schemas.microsoft.com/office/drawing/2014/main" id="{DC72A096-5629-4908-B3AD-80B3368A3821}"/>
              </a:ext>
            </a:extLst>
          </p:cNvPr>
          <p:cNvPicPr>
            <a:picLocks noChangeAspect="1"/>
          </p:cNvPicPr>
          <p:nvPr/>
        </p:nvPicPr>
        <p:blipFill rotWithShape="1">
          <a:blip r:embed="rId3">
            <a:extLst>
              <a:ext uri="{28A0092B-C50C-407E-A947-70E740481C1C}">
                <a14:useLocalDpi xmlns:a14="http://schemas.microsoft.com/office/drawing/2010/main" val="0"/>
              </a:ext>
            </a:extLst>
          </a:blip>
          <a:srcRect t="-6491"/>
          <a:stretch/>
        </p:blipFill>
        <p:spPr>
          <a:xfrm>
            <a:off x="4278968" y="2484237"/>
            <a:ext cx="3634067" cy="1889529"/>
          </a:xfrm>
          <a:prstGeom prst="rect">
            <a:avLst/>
          </a:prstGeom>
        </p:spPr>
      </p:pic>
      <p:pic>
        <p:nvPicPr>
          <p:cNvPr id="5" name="Picture 4">
            <a:extLst>
              <a:ext uri="{FF2B5EF4-FFF2-40B4-BE49-F238E27FC236}">
                <a16:creationId xmlns:a16="http://schemas.microsoft.com/office/drawing/2014/main" id="{C8B53042-CD61-437F-B995-151F9C2A5B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15980" y="2952000"/>
            <a:ext cx="360040" cy="360040"/>
          </a:xfrm>
          <a:prstGeom prst="rect">
            <a:avLst/>
          </a:prstGeom>
        </p:spPr>
      </p:pic>
    </p:spTree>
    <p:extLst>
      <p:ext uri="{BB962C8B-B14F-4D97-AF65-F5344CB8AC3E}">
        <p14:creationId xmlns:p14="http://schemas.microsoft.com/office/powerpoint/2010/main" val="382377094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151334317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91493609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35999281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6874193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85773733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173905684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225351308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93651158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32761418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99665304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464681" y="1193398"/>
            <a:ext cx="11588773" cy="5286062"/>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1NF-1 Page 24</a:t>
            </a:r>
            <a:endParaRPr lang="en-GB"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800" dirty="0">
                <a:solidFill>
                  <a:srgbClr val="595959"/>
                </a:solidFill>
                <a:latin typeface="Arial" panose="020B0604020202020204" pitchFamily="34" charset="0"/>
                <a:ea typeface="Calibri" panose="020F0502020204030204" pitchFamily="34" charset="0"/>
              </a:rPr>
              <a:t>If the children have the following previous experience, contained in the same DfE guidance document as above, they will be ready to start this unit.</a:t>
            </a:r>
          </a:p>
          <a:p>
            <a:pPr marL="285750" indent="-285750">
              <a:buClr>
                <a:schemeClr val="tx1">
                  <a:lumMod val="65000"/>
                  <a:lumOff val="35000"/>
                </a:schemeClr>
              </a:buClr>
              <a:buFont typeface="Arial" panose="020B0604020202020204" pitchFamily="34" charset="0"/>
              <a:buChar char="•"/>
            </a:pPr>
            <a:r>
              <a:rPr lang="en-GB" sz="1800" dirty="0">
                <a:solidFill>
                  <a:srgbClr val="595959"/>
                </a:solidFill>
                <a:latin typeface="Arial" panose="020B0604020202020204" pitchFamily="34" charset="0"/>
                <a:ea typeface="Calibri" panose="020F0502020204030204" pitchFamily="34" charset="0"/>
              </a:rPr>
              <a:t>Previous experience prior to </a:t>
            </a:r>
            <a:r>
              <a:rPr lang="en-GB" sz="1800" dirty="0">
                <a:solidFill>
                  <a:srgbClr val="595959"/>
                </a:solidFill>
                <a:latin typeface="Arial" panose="020B0604020202020204" pitchFamily="34" charset="0"/>
                <a:ea typeface="Calibri" panose="020F0502020204030204" pitchFamily="34" charset="0"/>
                <a:hlinkClick r:id="rId7"/>
              </a:rPr>
              <a:t>1NF-1 Page 16</a:t>
            </a:r>
            <a:endParaRPr lang="en-GB" sz="1800" dirty="0">
              <a:solidFill>
                <a:srgbClr val="595959"/>
              </a:solidFill>
              <a:latin typeface="Arial" panose="020B0604020202020204" pitchFamily="34" charset="0"/>
              <a:ea typeface="Calibri" panose="020F0502020204030204" pitchFamily="34" charset="0"/>
            </a:endParaRPr>
          </a:p>
          <a:p>
            <a:pPr>
              <a:spcBef>
                <a:spcPts val="1200"/>
              </a:spcBef>
              <a:buClr>
                <a:schemeClr val="tx1">
                  <a:lumMod val="65000"/>
                  <a:lumOff val="35000"/>
                </a:schemeClr>
              </a:buClr>
            </a:pPr>
            <a:r>
              <a:rPr lang="en-GB" b="1" dirty="0">
                <a:solidFill>
                  <a:srgbClr val="595959"/>
                </a:solidFill>
                <a:latin typeface="Arial" panose="020B0604020202020204" pitchFamily="34" charset="0"/>
                <a:ea typeface="Calibri" panose="020F0502020204030204" pitchFamily="34" charset="0"/>
              </a:rPr>
              <a:t>Ongoing fluency work</a:t>
            </a:r>
          </a:p>
          <a:p>
            <a:pPr>
              <a:buClr>
                <a:schemeClr val="tx1">
                  <a:lumMod val="65000"/>
                  <a:lumOff val="35000"/>
                </a:schemeClr>
              </a:buClr>
            </a:pPr>
            <a:r>
              <a:rPr lang="en-GB" dirty="0">
                <a:solidFill>
                  <a:srgbClr val="595959"/>
                </a:solidFill>
                <a:latin typeface="Arial" panose="020B0604020202020204" pitchFamily="34" charset="0"/>
                <a:ea typeface="Calibri" panose="020F0502020204030204" pitchFamily="34" charset="0"/>
              </a:rPr>
              <a:t>The teaching of 1NF-1 could extend beyond Unit 7 and support stand alone fluency sessions for pupils throughout the </a:t>
            </a:r>
            <a:r>
              <a:rPr lang="en-GB" sz="1800" dirty="0">
                <a:solidFill>
                  <a:srgbClr val="595959"/>
                </a:solidFill>
                <a:latin typeface="Arial" panose="020B0604020202020204" pitchFamily="34" charset="0"/>
                <a:ea typeface="Calibri" panose="020F0502020204030204" pitchFamily="34" charset="0"/>
              </a:rPr>
              <a:t>year</a:t>
            </a:r>
            <a:r>
              <a:rPr lang="en-GB" dirty="0">
                <a:solidFill>
                  <a:srgbClr val="595959"/>
                </a:solidFill>
                <a:latin typeface="Arial" panose="020B0604020202020204" pitchFamily="34" charset="0"/>
                <a:ea typeface="Calibri" panose="020F0502020204030204" pitchFamily="34" charset="0"/>
              </a:rPr>
              <a:t>. </a:t>
            </a:r>
            <a:endParaRPr lang="en-GB" sz="1800" dirty="0">
              <a:solidFill>
                <a:srgbClr val="595959"/>
              </a:solidFill>
              <a:latin typeface="Arial" panose="020B0604020202020204" pitchFamily="34" charset="0"/>
              <a:ea typeface="Calibri" panose="020F0502020204030204" pitchFamily="34" charset="0"/>
            </a:endParaRPr>
          </a:p>
          <a:p>
            <a:pPr>
              <a:spcBef>
                <a:spcPts val="1200"/>
              </a:spcBef>
              <a:spcAft>
                <a:spcPts val="300"/>
              </a:spcAft>
            </a:pP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2:1</a:t>
            </a:r>
          </a:p>
        </p:txBody>
      </p:sp>
      <p:pic>
        <p:nvPicPr>
          <p:cNvPr id="4" name="Picture 3">
            <a:extLst>
              <a:ext uri="{FF2B5EF4-FFF2-40B4-BE49-F238E27FC236}">
                <a16:creationId xmlns:a16="http://schemas.microsoft.com/office/drawing/2014/main" id="{DC72A096-5629-4908-B3AD-80B3368A3821}"/>
              </a:ext>
            </a:extLst>
          </p:cNvPr>
          <p:cNvPicPr>
            <a:picLocks noChangeAspect="1"/>
          </p:cNvPicPr>
          <p:nvPr/>
        </p:nvPicPr>
        <p:blipFill rotWithShape="1">
          <a:blip r:embed="rId3">
            <a:extLst>
              <a:ext uri="{28A0092B-C50C-407E-A947-70E740481C1C}">
                <a14:useLocalDpi xmlns:a14="http://schemas.microsoft.com/office/drawing/2010/main" val="0"/>
              </a:ext>
            </a:extLst>
          </a:blip>
          <a:srcRect r="-550"/>
          <a:stretch/>
        </p:blipFill>
        <p:spPr>
          <a:xfrm>
            <a:off x="4259796" y="2672918"/>
            <a:ext cx="3672408" cy="1512167"/>
          </a:xfrm>
          <a:prstGeom prst="rect">
            <a:avLst/>
          </a:prstGeom>
        </p:spPr>
      </p:pic>
      <p:pic>
        <p:nvPicPr>
          <p:cNvPr id="5" name="Picture 4">
            <a:extLst>
              <a:ext uri="{FF2B5EF4-FFF2-40B4-BE49-F238E27FC236}">
                <a16:creationId xmlns:a16="http://schemas.microsoft.com/office/drawing/2014/main" id="{6DD3B47C-8BC8-47E2-AF98-2F04244710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42665" y="3573016"/>
            <a:ext cx="288032" cy="396044"/>
          </a:xfrm>
          <a:prstGeom prst="rect">
            <a:avLst/>
          </a:prstGeom>
        </p:spPr>
      </p:pic>
    </p:spTree>
    <p:extLst>
      <p:ext uri="{BB962C8B-B14F-4D97-AF65-F5344CB8AC3E}">
        <p14:creationId xmlns:p14="http://schemas.microsoft.com/office/powerpoint/2010/main" val="30079924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doubles, halves and near doubles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24534046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a:t>
            </a:r>
            <a:r>
              <a:rPr lang="en-GB" sz="2400" b="1" dirty="0"/>
              <a:t>13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07954737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doubles and halves to solve problems efficiently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78051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54780192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723265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9:8</a:t>
            </a:r>
          </a:p>
        </p:txBody>
      </p:sp>
      <p:pic>
        <p:nvPicPr>
          <p:cNvPr id="4" name="Picture 3">
            <a:extLst>
              <a:ext uri="{FF2B5EF4-FFF2-40B4-BE49-F238E27FC236}">
                <a16:creationId xmlns:a16="http://schemas.microsoft.com/office/drawing/2014/main" id="{88CFAAEC-0D76-45F6-A185-0E6F0F9381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12787" y="2455034"/>
            <a:ext cx="1966429" cy="1947932"/>
          </a:xfrm>
          <a:prstGeom prst="rect">
            <a:avLst/>
          </a:prstGeom>
        </p:spPr>
      </p:pic>
      <p:pic>
        <p:nvPicPr>
          <p:cNvPr id="12" name="Picture 11">
            <a:extLst>
              <a:ext uri="{FF2B5EF4-FFF2-40B4-BE49-F238E27FC236}">
                <a16:creationId xmlns:a16="http://schemas.microsoft.com/office/drawing/2014/main" id="{0EFEAC19-7618-4EF2-A01A-FAE3D17165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5875" y="3744008"/>
            <a:ext cx="288032" cy="288032"/>
          </a:xfrm>
          <a:prstGeom prst="rect">
            <a:avLst/>
          </a:prstGeom>
        </p:spPr>
      </p:pic>
    </p:spTree>
    <p:extLst>
      <p:ext uri="{BB962C8B-B14F-4D97-AF65-F5344CB8AC3E}">
        <p14:creationId xmlns:p14="http://schemas.microsoft.com/office/powerpoint/2010/main" val="45911148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CFAAEC-0D76-45F6-A185-0E6F0F9381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50000" y="2376000"/>
            <a:ext cx="1800200" cy="194793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9:8</a:t>
            </a:r>
          </a:p>
        </p:txBody>
      </p:sp>
      <p:pic>
        <p:nvPicPr>
          <p:cNvPr id="6" name="Picture 5">
            <a:extLst>
              <a:ext uri="{FF2B5EF4-FFF2-40B4-BE49-F238E27FC236}">
                <a16:creationId xmlns:a16="http://schemas.microsoft.com/office/drawing/2014/main" id="{8C2CFD77-3E8F-483A-AA86-8B4E7571FE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38000" y="3133942"/>
            <a:ext cx="360040" cy="432048"/>
          </a:xfrm>
          <a:prstGeom prst="rect">
            <a:avLst/>
          </a:prstGeom>
        </p:spPr>
      </p:pic>
    </p:spTree>
    <p:extLst>
      <p:ext uri="{BB962C8B-B14F-4D97-AF65-F5344CB8AC3E}">
        <p14:creationId xmlns:p14="http://schemas.microsoft.com/office/powerpoint/2010/main" val="351928605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CFAAEC-0D76-45F6-A185-0E6F0F9381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42000" y="2304000"/>
            <a:ext cx="1800200" cy="194793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9:8</a:t>
            </a:r>
          </a:p>
        </p:txBody>
      </p:sp>
      <p:pic>
        <p:nvPicPr>
          <p:cNvPr id="6" name="Picture 5">
            <a:extLst>
              <a:ext uri="{FF2B5EF4-FFF2-40B4-BE49-F238E27FC236}">
                <a16:creationId xmlns:a16="http://schemas.microsoft.com/office/drawing/2014/main" id="{8C2CFD77-3E8F-483A-AA86-8B4E7571FE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53034" y="2636912"/>
            <a:ext cx="293971" cy="432048"/>
          </a:xfrm>
          <a:prstGeom prst="rect">
            <a:avLst/>
          </a:prstGeom>
        </p:spPr>
      </p:pic>
    </p:spTree>
    <p:extLst>
      <p:ext uri="{BB962C8B-B14F-4D97-AF65-F5344CB8AC3E}">
        <p14:creationId xmlns:p14="http://schemas.microsoft.com/office/powerpoint/2010/main" val="18392666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CFAAEC-0D76-45F6-A185-0E6F0F938199}"/>
              </a:ext>
            </a:extLst>
          </p:cNvPr>
          <p:cNvPicPr>
            <a:picLocks noChangeAspect="1"/>
          </p:cNvPicPr>
          <p:nvPr/>
        </p:nvPicPr>
        <p:blipFill rotWithShape="1">
          <a:blip r:embed="rId3">
            <a:extLst>
              <a:ext uri="{28A0092B-C50C-407E-A947-70E740481C1C}">
                <a14:useLocalDpi xmlns:a14="http://schemas.microsoft.com/office/drawing/2010/main" val="0"/>
              </a:ext>
            </a:extLst>
          </a:blip>
          <a:srcRect t="-2358"/>
          <a:stretch/>
        </p:blipFill>
        <p:spPr>
          <a:xfrm>
            <a:off x="5052000" y="2340000"/>
            <a:ext cx="1800200" cy="194793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9:8</a:t>
            </a:r>
          </a:p>
        </p:txBody>
      </p:sp>
      <p:pic>
        <p:nvPicPr>
          <p:cNvPr id="6" name="Picture 5">
            <a:extLst>
              <a:ext uri="{FF2B5EF4-FFF2-40B4-BE49-F238E27FC236}">
                <a16:creationId xmlns:a16="http://schemas.microsoft.com/office/drawing/2014/main" id="{8C2CFD77-3E8F-483A-AA86-8B4E7571FE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30000" y="3212976"/>
            <a:ext cx="288032" cy="360040"/>
          </a:xfrm>
          <a:prstGeom prst="rect">
            <a:avLst/>
          </a:prstGeom>
        </p:spPr>
      </p:pic>
      <p:sp>
        <p:nvSpPr>
          <p:cNvPr id="3" name="Rectangle 2">
            <a:extLst>
              <a:ext uri="{FF2B5EF4-FFF2-40B4-BE49-F238E27FC236}">
                <a16:creationId xmlns:a16="http://schemas.microsoft.com/office/drawing/2014/main" id="{C52DE62D-EB67-4AD9-8A15-4916EC4A1CE8}"/>
              </a:ext>
            </a:extLst>
          </p:cNvPr>
          <p:cNvSpPr/>
          <p:nvPr/>
        </p:nvSpPr>
        <p:spPr bwMode="auto">
          <a:xfrm>
            <a:off x="5375920" y="2636912"/>
            <a:ext cx="360040"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 name="Picture 6">
            <a:extLst>
              <a:ext uri="{FF2B5EF4-FFF2-40B4-BE49-F238E27FC236}">
                <a16:creationId xmlns:a16="http://schemas.microsoft.com/office/drawing/2014/main" id="{6BA55486-9438-457C-AC5F-0225B9A3BD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37200" y="2700000"/>
            <a:ext cx="288032" cy="288032"/>
          </a:xfrm>
          <a:prstGeom prst="rect">
            <a:avLst/>
          </a:prstGeom>
        </p:spPr>
      </p:pic>
    </p:spTree>
    <p:extLst>
      <p:ext uri="{BB962C8B-B14F-4D97-AF65-F5344CB8AC3E}">
        <p14:creationId xmlns:p14="http://schemas.microsoft.com/office/powerpoint/2010/main" val="379904791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9:8</a:t>
            </a:r>
          </a:p>
        </p:txBody>
      </p:sp>
      <p:pic>
        <p:nvPicPr>
          <p:cNvPr id="8" name="Picture 7">
            <a:extLst>
              <a:ext uri="{FF2B5EF4-FFF2-40B4-BE49-F238E27FC236}">
                <a16:creationId xmlns:a16="http://schemas.microsoft.com/office/drawing/2014/main" id="{9D479752-F0F2-483E-9A1B-8E170D722C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2659480"/>
            <a:ext cx="3694621" cy="1539043"/>
          </a:xfrm>
          <a:prstGeom prst="rect">
            <a:avLst/>
          </a:prstGeom>
        </p:spPr>
      </p:pic>
      <p:pic>
        <p:nvPicPr>
          <p:cNvPr id="9" name="Picture 8">
            <a:extLst>
              <a:ext uri="{FF2B5EF4-FFF2-40B4-BE49-F238E27FC236}">
                <a16:creationId xmlns:a16="http://schemas.microsoft.com/office/drawing/2014/main" id="{DE6084DE-02E5-4F06-8FBC-AFD106D196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20000" y="3501008"/>
            <a:ext cx="432048" cy="504056"/>
          </a:xfrm>
          <a:prstGeom prst="rect">
            <a:avLst/>
          </a:prstGeom>
        </p:spPr>
      </p:pic>
      <p:pic>
        <p:nvPicPr>
          <p:cNvPr id="10" name="Picture 9">
            <a:extLst>
              <a:ext uri="{FF2B5EF4-FFF2-40B4-BE49-F238E27FC236}">
                <a16:creationId xmlns:a16="http://schemas.microsoft.com/office/drawing/2014/main" id="{A946335C-8029-46E5-BA17-2752A16EA032}"/>
              </a:ext>
            </a:extLst>
          </p:cNvPr>
          <p:cNvPicPr>
            <a:picLocks noChangeAspect="1"/>
          </p:cNvPicPr>
          <p:nvPr/>
        </p:nvPicPr>
        <p:blipFill rotWithShape="1">
          <a:blip r:embed="rId5">
            <a:extLst>
              <a:ext uri="{28A0092B-C50C-407E-A947-70E740481C1C}">
                <a14:useLocalDpi xmlns:a14="http://schemas.microsoft.com/office/drawing/2010/main" val="0"/>
              </a:ext>
            </a:extLst>
          </a:blip>
          <a:srcRect r="-1372"/>
          <a:stretch/>
        </p:blipFill>
        <p:spPr>
          <a:xfrm>
            <a:off x="6456040" y="2772000"/>
            <a:ext cx="3672408" cy="1368152"/>
          </a:xfrm>
          <a:prstGeom prst="rect">
            <a:avLst/>
          </a:prstGeom>
        </p:spPr>
      </p:pic>
      <p:pic>
        <p:nvPicPr>
          <p:cNvPr id="11" name="Picture 10">
            <a:extLst>
              <a:ext uri="{FF2B5EF4-FFF2-40B4-BE49-F238E27FC236}">
                <a16:creationId xmlns:a16="http://schemas.microsoft.com/office/drawing/2014/main" id="{27C05AE9-67AA-499E-B09A-49DF1AA0591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832304" y="3573016"/>
            <a:ext cx="216024" cy="328458"/>
          </a:xfrm>
          <a:prstGeom prst="rect">
            <a:avLst/>
          </a:prstGeom>
        </p:spPr>
      </p:pic>
    </p:spTree>
    <p:extLst>
      <p:ext uri="{BB962C8B-B14F-4D97-AF65-F5344CB8AC3E}">
        <p14:creationId xmlns:p14="http://schemas.microsoft.com/office/powerpoint/2010/main" val="115580310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clock&#10;&#10;Description generated with high confidence">
            <a:extLst>
              <a:ext uri="{FF2B5EF4-FFF2-40B4-BE49-F238E27FC236}">
                <a16:creationId xmlns:a16="http://schemas.microsoft.com/office/drawing/2014/main" id="{BA929A67-6FFA-47EB-B249-54605A52DE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8001" y="2653201"/>
            <a:ext cx="3648509" cy="1483733"/>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9:8</a:t>
            </a:r>
          </a:p>
        </p:txBody>
      </p:sp>
      <p:pic>
        <p:nvPicPr>
          <p:cNvPr id="11" name="Picture 10">
            <a:extLst>
              <a:ext uri="{FF2B5EF4-FFF2-40B4-BE49-F238E27FC236}">
                <a16:creationId xmlns:a16="http://schemas.microsoft.com/office/drawing/2014/main" id="{27C05AE9-67AA-499E-B09A-49DF1AA0591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04856" y="3546000"/>
            <a:ext cx="411024" cy="360040"/>
          </a:xfrm>
          <a:prstGeom prst="rect">
            <a:avLst/>
          </a:prstGeom>
        </p:spPr>
      </p:pic>
      <p:pic>
        <p:nvPicPr>
          <p:cNvPr id="7" name="Picture 6">
            <a:extLst>
              <a:ext uri="{FF2B5EF4-FFF2-40B4-BE49-F238E27FC236}">
                <a16:creationId xmlns:a16="http://schemas.microsoft.com/office/drawing/2014/main" id="{BE6FF578-D84B-4D6C-9A3D-6592292D1A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19528" y="2780928"/>
            <a:ext cx="3708921" cy="1368152"/>
          </a:xfrm>
          <a:prstGeom prst="rect">
            <a:avLst/>
          </a:prstGeom>
        </p:spPr>
      </p:pic>
      <p:pic>
        <p:nvPicPr>
          <p:cNvPr id="13" name="Picture 12">
            <a:extLst>
              <a:ext uri="{FF2B5EF4-FFF2-40B4-BE49-F238E27FC236}">
                <a16:creationId xmlns:a16="http://schemas.microsoft.com/office/drawing/2014/main" id="{F0B9B5D3-2800-48CA-B930-A4B2A53608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068475" y="2952000"/>
            <a:ext cx="411024" cy="360040"/>
          </a:xfrm>
          <a:prstGeom prst="rect">
            <a:avLst/>
          </a:prstGeom>
        </p:spPr>
      </p:pic>
    </p:spTree>
    <p:extLst>
      <p:ext uri="{BB962C8B-B14F-4D97-AF65-F5344CB8AC3E}">
        <p14:creationId xmlns:p14="http://schemas.microsoft.com/office/powerpoint/2010/main" val="28276362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a:t>
            </a:r>
            <a:r>
              <a:rPr lang="en-GB" sz="2400" b="1" dirty="0"/>
              <a:t>14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913453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and strategies to add 5 and 3 and 6 and 3</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0703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bonds to 10</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66021" y="1442555"/>
            <a:ext cx="10463904" cy="42867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Using the ten frame images, check that children understand that a full ten frame has 10 counters. Agree which bond of 10 each image shows. Encourage children to subitise the number of counters rather than count.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children copy the arrangement by making it on their own ten frame? Ask children to show you on their fingers this bond of 10 by putting some fingers up and some down. You could look at other arrangements of 10, e.g. using a coat hanger with 10 pegs, five of one colour and five of another.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children recognise that addition is commutative, so if they see 10 as 9 and 1 on their fingers, they know both facts: 10 = 9 + 1 and 10 = 1 + 9, perhaps showing this by switching their hands around. They can also reason that if they know 9 + 1 = 10, they also know 10 – 1 = 9.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the following slides to practise recalling the bonds of ten. Keep encouraging children to connect the bond of ten to a mental image of it on their fingers or a ten frame.</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17703404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10:1-10:3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36-37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51114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10:1</a:t>
            </a:r>
          </a:p>
        </p:txBody>
      </p:sp>
      <p:pic>
        <p:nvPicPr>
          <p:cNvPr id="4" name="Picture 3">
            <a:extLst>
              <a:ext uri="{FF2B5EF4-FFF2-40B4-BE49-F238E27FC236}">
                <a16:creationId xmlns:a16="http://schemas.microsoft.com/office/drawing/2014/main" id="{73B21726-E351-466C-88E9-7E61CDB26E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91545" y="2124000"/>
            <a:ext cx="2035167" cy="2723482"/>
          </a:xfrm>
          <a:prstGeom prst="rect">
            <a:avLst/>
          </a:prstGeom>
        </p:spPr>
      </p:pic>
      <p:pic>
        <p:nvPicPr>
          <p:cNvPr id="5" name="Picture 4">
            <a:extLst>
              <a:ext uri="{FF2B5EF4-FFF2-40B4-BE49-F238E27FC236}">
                <a16:creationId xmlns:a16="http://schemas.microsoft.com/office/drawing/2014/main" id="{532B45A5-C628-4825-9968-58B9D5F92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382" y="2610988"/>
            <a:ext cx="4090058" cy="1636024"/>
          </a:xfrm>
          <a:prstGeom prst="rect">
            <a:avLst/>
          </a:prstGeom>
        </p:spPr>
      </p:pic>
      <p:sp>
        <p:nvSpPr>
          <p:cNvPr id="3" name="Rectangle 2">
            <a:extLst>
              <a:ext uri="{FF2B5EF4-FFF2-40B4-BE49-F238E27FC236}">
                <a16:creationId xmlns:a16="http://schemas.microsoft.com/office/drawing/2014/main" id="{08B3FF94-091C-48CF-A7A9-A32DE75E2570}"/>
              </a:ext>
            </a:extLst>
          </p:cNvPr>
          <p:cNvSpPr/>
          <p:nvPr/>
        </p:nvSpPr>
        <p:spPr bwMode="auto">
          <a:xfrm>
            <a:off x="6060048" y="3456000"/>
            <a:ext cx="648072" cy="72008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A2B0C80F-7817-4971-931C-7DE6BD6E5840}"/>
              </a:ext>
            </a:extLst>
          </p:cNvPr>
          <p:cNvSpPr/>
          <p:nvPr/>
        </p:nvSpPr>
        <p:spPr bwMode="auto">
          <a:xfrm>
            <a:off x="6888048" y="3501008"/>
            <a:ext cx="648072" cy="72008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8A16B9A9-7E5E-465F-A986-74EF66F098FF}"/>
              </a:ext>
            </a:extLst>
          </p:cNvPr>
          <p:cNvSpPr/>
          <p:nvPr/>
        </p:nvSpPr>
        <p:spPr bwMode="auto">
          <a:xfrm>
            <a:off x="7680176" y="3501008"/>
            <a:ext cx="720080" cy="72008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 name="Picture 9">
            <a:extLst>
              <a:ext uri="{FF2B5EF4-FFF2-40B4-BE49-F238E27FC236}">
                <a16:creationId xmlns:a16="http://schemas.microsoft.com/office/drawing/2014/main" id="{7FA1DCD4-1B6F-424E-8FD2-636D3BF481DB}"/>
              </a:ext>
            </a:extLst>
          </p:cNvPr>
          <p:cNvPicPr>
            <a:picLocks noChangeAspect="1"/>
          </p:cNvPicPr>
          <p:nvPr/>
        </p:nvPicPr>
        <p:blipFill rotWithShape="1">
          <a:blip r:embed="rId5">
            <a:extLst>
              <a:ext uri="{28A0092B-C50C-407E-A947-70E740481C1C}">
                <a14:useLocalDpi xmlns:a14="http://schemas.microsoft.com/office/drawing/2010/main" val="0"/>
              </a:ext>
            </a:extLst>
          </a:blip>
          <a:srcRect r="-11776"/>
          <a:stretch/>
        </p:blipFill>
        <p:spPr>
          <a:xfrm>
            <a:off x="4016152" y="2132856"/>
            <a:ext cx="1791816" cy="2736304"/>
          </a:xfrm>
          <a:prstGeom prst="rect">
            <a:avLst/>
          </a:prstGeom>
        </p:spPr>
      </p:pic>
      <p:pic>
        <p:nvPicPr>
          <p:cNvPr id="11" name="Picture 10">
            <a:extLst>
              <a:ext uri="{FF2B5EF4-FFF2-40B4-BE49-F238E27FC236}">
                <a16:creationId xmlns:a16="http://schemas.microsoft.com/office/drawing/2014/main" id="{0B08314B-58F3-4164-81DD-A03F8B48A7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47728" y="5229200"/>
            <a:ext cx="432048" cy="315088"/>
          </a:xfrm>
          <a:prstGeom prst="rect">
            <a:avLst/>
          </a:prstGeom>
        </p:spPr>
      </p:pic>
      <p:pic>
        <p:nvPicPr>
          <p:cNvPr id="12" name="Picture 11">
            <a:extLst>
              <a:ext uri="{FF2B5EF4-FFF2-40B4-BE49-F238E27FC236}">
                <a16:creationId xmlns:a16="http://schemas.microsoft.com/office/drawing/2014/main" id="{76B1F4B9-DCA2-4C91-91F3-E299B532F8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752184" y="5229200"/>
            <a:ext cx="432048" cy="315088"/>
          </a:xfrm>
          <a:prstGeom prst="rect">
            <a:avLst/>
          </a:prstGeom>
        </p:spPr>
      </p:pic>
    </p:spTree>
    <p:extLst>
      <p:ext uri="{BB962C8B-B14F-4D97-AF65-F5344CB8AC3E}">
        <p14:creationId xmlns:p14="http://schemas.microsoft.com/office/powerpoint/2010/main" val="132763090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10:1</a:t>
            </a:r>
          </a:p>
        </p:txBody>
      </p:sp>
      <p:pic>
        <p:nvPicPr>
          <p:cNvPr id="4" name="Picture 3">
            <a:extLst>
              <a:ext uri="{FF2B5EF4-FFF2-40B4-BE49-F238E27FC236}">
                <a16:creationId xmlns:a16="http://schemas.microsoft.com/office/drawing/2014/main" id="{B079461C-4DD2-47FC-901D-019907C571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2286277"/>
            <a:ext cx="2542493" cy="2285446"/>
          </a:xfrm>
          <a:prstGeom prst="rect">
            <a:avLst/>
          </a:prstGeom>
        </p:spPr>
      </p:pic>
      <p:pic>
        <p:nvPicPr>
          <p:cNvPr id="6" name="Picture 5">
            <a:extLst>
              <a:ext uri="{FF2B5EF4-FFF2-40B4-BE49-F238E27FC236}">
                <a16:creationId xmlns:a16="http://schemas.microsoft.com/office/drawing/2014/main" id="{01D53769-A023-4DF3-8690-99E548900D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71864" y="2286277"/>
            <a:ext cx="2448272" cy="2285446"/>
          </a:xfrm>
          <a:prstGeom prst="rect">
            <a:avLst/>
          </a:prstGeom>
        </p:spPr>
      </p:pic>
      <p:pic>
        <p:nvPicPr>
          <p:cNvPr id="7" name="Picture 6">
            <a:extLst>
              <a:ext uri="{FF2B5EF4-FFF2-40B4-BE49-F238E27FC236}">
                <a16:creationId xmlns:a16="http://schemas.microsoft.com/office/drawing/2014/main" id="{D05F3266-4057-424B-8ECB-C2F9CB8D9E7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528048" y="3762000"/>
            <a:ext cx="504056" cy="432048"/>
          </a:xfrm>
          <a:prstGeom prst="rect">
            <a:avLst/>
          </a:prstGeom>
        </p:spPr>
      </p:pic>
      <p:pic>
        <p:nvPicPr>
          <p:cNvPr id="9" name="Picture 8">
            <a:extLst>
              <a:ext uri="{FF2B5EF4-FFF2-40B4-BE49-F238E27FC236}">
                <a16:creationId xmlns:a16="http://schemas.microsoft.com/office/drawing/2014/main" id="{931C7F61-47D7-4319-A963-EF9AC3E56AE7}"/>
              </a:ext>
            </a:extLst>
          </p:cNvPr>
          <p:cNvPicPr>
            <a:picLocks noChangeAspect="1"/>
          </p:cNvPicPr>
          <p:nvPr/>
        </p:nvPicPr>
        <p:blipFill rotWithShape="1">
          <a:blip r:embed="rId6">
            <a:extLst>
              <a:ext uri="{28A0092B-C50C-407E-A947-70E740481C1C}">
                <a14:useLocalDpi xmlns:a14="http://schemas.microsoft.com/office/drawing/2010/main" val="0"/>
              </a:ext>
            </a:extLst>
          </a:blip>
          <a:srcRect r="-1993"/>
          <a:stretch/>
        </p:blipFill>
        <p:spPr>
          <a:xfrm>
            <a:off x="7536160" y="2286278"/>
            <a:ext cx="2592288" cy="2150835"/>
          </a:xfrm>
          <a:prstGeom prst="rect">
            <a:avLst/>
          </a:prstGeom>
        </p:spPr>
      </p:pic>
      <p:pic>
        <p:nvPicPr>
          <p:cNvPr id="10" name="Picture 9">
            <a:extLst>
              <a:ext uri="{FF2B5EF4-FFF2-40B4-BE49-F238E27FC236}">
                <a16:creationId xmlns:a16="http://schemas.microsoft.com/office/drawing/2014/main" id="{3E0CF902-7F49-4F06-A827-1A6D7C7743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896200" y="3726000"/>
            <a:ext cx="360040" cy="504056"/>
          </a:xfrm>
          <a:prstGeom prst="rect">
            <a:avLst/>
          </a:prstGeom>
        </p:spPr>
      </p:pic>
    </p:spTree>
    <p:extLst>
      <p:ext uri="{BB962C8B-B14F-4D97-AF65-F5344CB8AC3E}">
        <p14:creationId xmlns:p14="http://schemas.microsoft.com/office/powerpoint/2010/main" val="5915271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2A4258-E63B-46A2-8D10-6563607E9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4399" y="2475721"/>
            <a:ext cx="3382063" cy="1875367"/>
          </a:xfrm>
          <a:prstGeom prst="rect">
            <a:avLst/>
          </a:prstGeom>
        </p:spPr>
      </p:pic>
      <p:pic>
        <p:nvPicPr>
          <p:cNvPr id="11" name="Picture 10">
            <a:extLst>
              <a:ext uri="{FF2B5EF4-FFF2-40B4-BE49-F238E27FC236}">
                <a16:creationId xmlns:a16="http://schemas.microsoft.com/office/drawing/2014/main" id="{0037E640-1CB1-491C-B451-9DC7E8F891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4398" y="2475721"/>
            <a:ext cx="3358204" cy="1875367"/>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10:2</a:t>
            </a:r>
          </a:p>
        </p:txBody>
      </p:sp>
      <p:sp>
        <p:nvSpPr>
          <p:cNvPr id="12" name="Rectangle 11">
            <a:extLst>
              <a:ext uri="{FF2B5EF4-FFF2-40B4-BE49-F238E27FC236}">
                <a16:creationId xmlns:a16="http://schemas.microsoft.com/office/drawing/2014/main" id="{1D8A672E-AE65-45BF-A8B9-7E9F3AC6B1F1}"/>
              </a:ext>
            </a:extLst>
          </p:cNvPr>
          <p:cNvSpPr/>
          <p:nvPr/>
        </p:nvSpPr>
        <p:spPr bwMode="auto">
          <a:xfrm>
            <a:off x="8256240" y="3861049"/>
            <a:ext cx="216024" cy="571953"/>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Rectangle 12">
            <a:extLst>
              <a:ext uri="{FF2B5EF4-FFF2-40B4-BE49-F238E27FC236}">
                <a16:creationId xmlns:a16="http://schemas.microsoft.com/office/drawing/2014/main" id="{751655A4-2F0E-4ED4-868D-758D318803C0}"/>
              </a:ext>
            </a:extLst>
          </p:cNvPr>
          <p:cNvSpPr/>
          <p:nvPr/>
        </p:nvSpPr>
        <p:spPr bwMode="auto">
          <a:xfrm>
            <a:off x="8760296" y="3937168"/>
            <a:ext cx="360040" cy="571953"/>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4" name="Picture 13">
            <a:extLst>
              <a:ext uri="{FF2B5EF4-FFF2-40B4-BE49-F238E27FC236}">
                <a16:creationId xmlns:a16="http://schemas.microsoft.com/office/drawing/2014/main" id="{481F1F0D-9750-47C7-9F60-1B2FBF2373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38000" y="3996000"/>
            <a:ext cx="216024" cy="360040"/>
          </a:xfrm>
          <a:prstGeom prst="rect">
            <a:avLst/>
          </a:prstGeom>
        </p:spPr>
      </p:pic>
      <p:pic>
        <p:nvPicPr>
          <p:cNvPr id="15" name="Picture 14">
            <a:extLst>
              <a:ext uri="{FF2B5EF4-FFF2-40B4-BE49-F238E27FC236}">
                <a16:creationId xmlns:a16="http://schemas.microsoft.com/office/drawing/2014/main" id="{1F095EAB-0D91-4AB2-8F53-96D8D79694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706000" y="3996001"/>
            <a:ext cx="317532" cy="355087"/>
          </a:xfrm>
          <a:prstGeom prst="rect">
            <a:avLst/>
          </a:prstGeom>
        </p:spPr>
      </p:pic>
      <p:sp>
        <p:nvSpPr>
          <p:cNvPr id="3" name="Rectangle 2">
            <a:extLst>
              <a:ext uri="{FF2B5EF4-FFF2-40B4-BE49-F238E27FC236}">
                <a16:creationId xmlns:a16="http://schemas.microsoft.com/office/drawing/2014/main" id="{037E5073-2A1E-498B-9F28-1FC0D2E13638}"/>
              </a:ext>
            </a:extLst>
          </p:cNvPr>
          <p:cNvSpPr/>
          <p:nvPr/>
        </p:nvSpPr>
        <p:spPr bwMode="auto">
          <a:xfrm>
            <a:off x="9444000" y="3168000"/>
            <a:ext cx="576064"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2205843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accel="50000" decel="50000" fill="hold" nodeType="withEffect">
                                  <p:stCondLst>
                                    <p:cond delay="0"/>
                                  </p:stCondLst>
                                  <p:childTnLst>
                                    <p:animMotion origin="layout" path="M 3.125E-6 -4.51028E-17 L 0.38008 4.81481E-6 " pathEditMode="relative" rAng="0" ptsTypes="AA">
                                      <p:cBhvr>
                                        <p:cTn id="9" dur="2000" fill="hold"/>
                                        <p:tgtEl>
                                          <p:spTgt spid="11"/>
                                        </p:tgtEl>
                                        <p:attrNameLst>
                                          <p:attrName>ppt_x</p:attrName>
                                          <p:attrName>ppt_y</p:attrName>
                                        </p:attrNameLst>
                                      </p:cBhvr>
                                      <p:rCtr x="19076" y="-11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750"/>
                            </p:stCondLst>
                            <p:childTnLst>
                              <p:par>
                                <p:cTn id="22" presetID="10" presetClass="entr" presetSubtype="0" fill="hold" nodeType="after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10:3</a:t>
            </a:r>
          </a:p>
        </p:txBody>
      </p:sp>
      <p:pic>
        <p:nvPicPr>
          <p:cNvPr id="18" name="Picture 17">
            <a:extLst>
              <a:ext uri="{FF2B5EF4-FFF2-40B4-BE49-F238E27FC236}">
                <a16:creationId xmlns:a16="http://schemas.microsoft.com/office/drawing/2014/main" id="{A283F491-29C0-4F55-B9D9-17197AA36F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382710"/>
            <a:ext cx="2873603" cy="2092580"/>
          </a:xfrm>
          <a:prstGeom prst="rect">
            <a:avLst/>
          </a:prstGeom>
        </p:spPr>
      </p:pic>
      <p:sp>
        <p:nvSpPr>
          <p:cNvPr id="19" name="TextBox 18">
            <a:extLst>
              <a:ext uri="{FF2B5EF4-FFF2-40B4-BE49-F238E27FC236}">
                <a16:creationId xmlns:a16="http://schemas.microsoft.com/office/drawing/2014/main" id="{6EE7CC88-990B-44EF-B627-BA952B36DDB9}"/>
              </a:ext>
            </a:extLst>
          </p:cNvPr>
          <p:cNvSpPr txBox="1"/>
          <p:nvPr/>
        </p:nvSpPr>
        <p:spPr bwMode="auto">
          <a:xfrm>
            <a:off x="3522000" y="2417949"/>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3</a:t>
            </a:r>
          </a:p>
        </p:txBody>
      </p:sp>
      <p:pic>
        <p:nvPicPr>
          <p:cNvPr id="20" name="Picture 19">
            <a:extLst>
              <a:ext uri="{FF2B5EF4-FFF2-40B4-BE49-F238E27FC236}">
                <a16:creationId xmlns:a16="http://schemas.microsoft.com/office/drawing/2014/main" id="{64736644-72AB-4827-AC31-2E869668338C}"/>
              </a:ext>
            </a:extLst>
          </p:cNvPr>
          <p:cNvPicPr>
            <a:picLocks noChangeAspect="1"/>
          </p:cNvPicPr>
          <p:nvPr/>
        </p:nvPicPr>
        <p:blipFill rotWithShape="1">
          <a:blip r:embed="rId4">
            <a:extLst>
              <a:ext uri="{28A0092B-C50C-407E-A947-70E740481C1C}">
                <a14:useLocalDpi xmlns:a14="http://schemas.microsoft.com/office/drawing/2010/main" val="0"/>
              </a:ext>
            </a:extLst>
          </a:blip>
          <a:srcRect r="-4767" b="-5085"/>
          <a:stretch/>
        </p:blipFill>
        <p:spPr>
          <a:xfrm>
            <a:off x="6888088" y="2417948"/>
            <a:ext cx="3312368" cy="2163180"/>
          </a:xfrm>
          <a:prstGeom prst="rect">
            <a:avLst/>
          </a:prstGeom>
        </p:spPr>
      </p:pic>
      <p:sp>
        <p:nvSpPr>
          <p:cNvPr id="21" name="TextBox 20">
            <a:extLst>
              <a:ext uri="{FF2B5EF4-FFF2-40B4-BE49-F238E27FC236}">
                <a16:creationId xmlns:a16="http://schemas.microsoft.com/office/drawing/2014/main" id="{24A6B66C-BF3D-4272-8EA0-0CEEFF221EC3}"/>
              </a:ext>
            </a:extLst>
          </p:cNvPr>
          <p:cNvSpPr txBox="1"/>
          <p:nvPr/>
        </p:nvSpPr>
        <p:spPr bwMode="auto">
          <a:xfrm>
            <a:off x="9631200" y="3978001"/>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9</a:t>
            </a:r>
          </a:p>
        </p:txBody>
      </p:sp>
    </p:spTree>
    <p:extLst>
      <p:ext uri="{BB962C8B-B14F-4D97-AF65-F5344CB8AC3E}">
        <p14:creationId xmlns:p14="http://schemas.microsoft.com/office/powerpoint/2010/main" val="112123903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10:3</a:t>
            </a:r>
          </a:p>
        </p:txBody>
      </p:sp>
      <p:pic>
        <p:nvPicPr>
          <p:cNvPr id="4" name="Picture 3">
            <a:extLst>
              <a:ext uri="{FF2B5EF4-FFF2-40B4-BE49-F238E27FC236}">
                <a16:creationId xmlns:a16="http://schemas.microsoft.com/office/drawing/2014/main" id="{6AE8E49F-ADA7-416E-8352-9C29319B62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2286277"/>
            <a:ext cx="3622613" cy="2285446"/>
          </a:xfrm>
          <a:prstGeom prst="rect">
            <a:avLst/>
          </a:prstGeom>
        </p:spPr>
      </p:pic>
      <p:pic>
        <p:nvPicPr>
          <p:cNvPr id="9" name="Picture 8">
            <a:extLst>
              <a:ext uri="{FF2B5EF4-FFF2-40B4-BE49-F238E27FC236}">
                <a16:creationId xmlns:a16="http://schemas.microsoft.com/office/drawing/2014/main" id="{F1CA1D2D-9F8C-4E9E-B202-B9E94FA11F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87888" y="3789040"/>
            <a:ext cx="216024" cy="360040"/>
          </a:xfrm>
          <a:prstGeom prst="rect">
            <a:avLst/>
          </a:prstGeom>
        </p:spPr>
      </p:pic>
      <p:pic>
        <p:nvPicPr>
          <p:cNvPr id="10" name="Picture 9">
            <a:extLst>
              <a:ext uri="{FF2B5EF4-FFF2-40B4-BE49-F238E27FC236}">
                <a16:creationId xmlns:a16="http://schemas.microsoft.com/office/drawing/2014/main" id="{529CD240-A879-4FD4-984A-E409507E40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28048" y="2286277"/>
            <a:ext cx="2376264" cy="2285446"/>
          </a:xfrm>
          <a:prstGeom prst="rect">
            <a:avLst/>
          </a:prstGeom>
        </p:spPr>
      </p:pic>
      <p:pic>
        <p:nvPicPr>
          <p:cNvPr id="11" name="Picture 10">
            <a:extLst>
              <a:ext uri="{FF2B5EF4-FFF2-40B4-BE49-F238E27FC236}">
                <a16:creationId xmlns:a16="http://schemas.microsoft.com/office/drawing/2014/main" id="{33689746-E07A-4E8E-BF30-F5F4E149C3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36160" y="2708920"/>
            <a:ext cx="288032" cy="288032"/>
          </a:xfrm>
          <a:prstGeom prst="rect">
            <a:avLst/>
          </a:prstGeom>
        </p:spPr>
      </p:pic>
    </p:spTree>
    <p:extLst>
      <p:ext uri="{BB962C8B-B14F-4D97-AF65-F5344CB8AC3E}">
        <p14:creationId xmlns:p14="http://schemas.microsoft.com/office/powerpoint/2010/main" val="383645979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10:3</a:t>
            </a:r>
          </a:p>
        </p:txBody>
      </p:sp>
      <p:pic>
        <p:nvPicPr>
          <p:cNvPr id="5" name="Picture 4">
            <a:extLst>
              <a:ext uri="{FF2B5EF4-FFF2-40B4-BE49-F238E27FC236}">
                <a16:creationId xmlns:a16="http://schemas.microsoft.com/office/drawing/2014/main" id="{19E57468-EE35-40A5-92A2-63CE7881B0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2527360"/>
            <a:ext cx="3694621" cy="1803283"/>
          </a:xfrm>
          <a:prstGeom prst="rect">
            <a:avLst/>
          </a:prstGeom>
        </p:spPr>
      </p:pic>
      <p:pic>
        <p:nvPicPr>
          <p:cNvPr id="13" name="Picture 12">
            <a:extLst>
              <a:ext uri="{FF2B5EF4-FFF2-40B4-BE49-F238E27FC236}">
                <a16:creationId xmlns:a16="http://schemas.microsoft.com/office/drawing/2014/main" id="{99D6918F-6A49-45F8-880E-DA7C64C353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719200" y="3510000"/>
            <a:ext cx="252028" cy="360040"/>
          </a:xfrm>
          <a:prstGeom prst="rect">
            <a:avLst/>
          </a:prstGeom>
        </p:spPr>
      </p:pic>
      <p:pic>
        <p:nvPicPr>
          <p:cNvPr id="14" name="Picture 13">
            <a:extLst>
              <a:ext uri="{FF2B5EF4-FFF2-40B4-BE49-F238E27FC236}">
                <a16:creationId xmlns:a16="http://schemas.microsoft.com/office/drawing/2014/main" id="{B4586331-F5F0-42CB-9F17-591A9D548E95}"/>
              </a:ext>
            </a:extLst>
          </p:cNvPr>
          <p:cNvPicPr>
            <a:picLocks noChangeAspect="1"/>
          </p:cNvPicPr>
          <p:nvPr/>
        </p:nvPicPr>
        <p:blipFill rotWithShape="1">
          <a:blip r:embed="rId5">
            <a:extLst>
              <a:ext uri="{28A0092B-C50C-407E-A947-70E740481C1C}">
                <a14:useLocalDpi xmlns:a14="http://schemas.microsoft.com/office/drawing/2010/main" val="0"/>
              </a:ext>
            </a:extLst>
          </a:blip>
          <a:srcRect r="-1356"/>
          <a:stretch/>
        </p:blipFill>
        <p:spPr>
          <a:xfrm>
            <a:off x="6406246" y="2708920"/>
            <a:ext cx="3722203" cy="1440160"/>
          </a:xfrm>
          <a:prstGeom prst="rect">
            <a:avLst/>
          </a:prstGeom>
        </p:spPr>
      </p:pic>
      <p:pic>
        <p:nvPicPr>
          <p:cNvPr id="15" name="Picture 14">
            <a:extLst>
              <a:ext uri="{FF2B5EF4-FFF2-40B4-BE49-F238E27FC236}">
                <a16:creationId xmlns:a16="http://schemas.microsoft.com/office/drawing/2014/main" id="{B4E1D4DD-0AC1-4111-AF71-99B36F9466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087326" y="2890482"/>
            <a:ext cx="360040" cy="394502"/>
          </a:xfrm>
          <a:prstGeom prst="rect">
            <a:avLst/>
          </a:prstGeom>
        </p:spPr>
      </p:pic>
    </p:spTree>
    <p:extLst>
      <p:ext uri="{BB962C8B-B14F-4D97-AF65-F5344CB8AC3E}">
        <p14:creationId xmlns:p14="http://schemas.microsoft.com/office/powerpoint/2010/main" val="410972475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621F-D4E9-4A16-BA67-F23B8C5879C6}"/>
              </a:ext>
            </a:extLst>
          </p:cNvPr>
          <p:cNvSpPr>
            <a:spLocks noGrp="1"/>
          </p:cNvSpPr>
          <p:nvPr>
            <p:ph type="title"/>
          </p:nvPr>
        </p:nvSpPr>
        <p:spPr/>
        <p:txBody>
          <a:bodyPr/>
          <a:lstStyle/>
          <a:p>
            <a:r>
              <a:rPr lang="en-GB" dirty="0"/>
              <a:t>1NF-1 Fluently add and subtract within 10 – remaining facts</a:t>
            </a:r>
          </a:p>
        </p:txBody>
      </p:sp>
      <p:pic>
        <p:nvPicPr>
          <p:cNvPr id="5" name="Picture 4">
            <a:extLst>
              <a:ext uri="{FF2B5EF4-FFF2-40B4-BE49-F238E27FC236}">
                <a16:creationId xmlns:a16="http://schemas.microsoft.com/office/drawing/2014/main" id="{89B3EB33-FA59-4FAD-AABD-0722B2B84B14}"/>
              </a:ext>
            </a:extLst>
          </p:cNvPr>
          <p:cNvPicPr>
            <a:picLocks noChangeAspect="1"/>
          </p:cNvPicPr>
          <p:nvPr/>
        </p:nvPicPr>
        <p:blipFill>
          <a:blip r:embed="rId2"/>
          <a:stretch>
            <a:fillRect/>
          </a:stretch>
        </p:blipFill>
        <p:spPr>
          <a:xfrm>
            <a:off x="1248809" y="1258745"/>
            <a:ext cx="4563661" cy="5353672"/>
          </a:xfrm>
          <a:prstGeom prst="rect">
            <a:avLst/>
          </a:prstGeom>
        </p:spPr>
      </p:pic>
      <p:cxnSp>
        <p:nvCxnSpPr>
          <p:cNvPr id="6" name="Straight Connector 5">
            <a:extLst>
              <a:ext uri="{FF2B5EF4-FFF2-40B4-BE49-F238E27FC236}">
                <a16:creationId xmlns:a16="http://schemas.microsoft.com/office/drawing/2014/main" id="{BEDC61EF-E973-41ED-9BF8-7BECBC8E182D}"/>
              </a:ext>
            </a:extLst>
          </p:cNvPr>
          <p:cNvCxnSpPr>
            <a:cxnSpLocks/>
          </p:cNvCxnSpPr>
          <p:nvPr/>
        </p:nvCxnSpPr>
        <p:spPr bwMode="auto">
          <a:xfrm>
            <a:off x="1674127" y="4697403"/>
            <a:ext cx="3498764" cy="0"/>
          </a:xfrm>
          <a:prstGeom prst="lin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79C6C23C-CEA0-4CF8-95DB-BF898394B71C}"/>
              </a:ext>
            </a:extLst>
          </p:cNvPr>
          <p:cNvSpPr txBox="1"/>
          <p:nvPr/>
        </p:nvSpPr>
        <p:spPr>
          <a:xfrm>
            <a:off x="7015979" y="1834842"/>
            <a:ext cx="4603351" cy="1348061"/>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Click to show Nine is made from 6 and 3.</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59204558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05642578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0110130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bonds to 10</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66021" y="1086022"/>
            <a:ext cx="9642503" cy="502643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Ensure children have plenty of opportunities to re-visit bonds of 10 in different contexts. Games which involve hiding a part of a set of 10 objects can be especially helpful. Play the b</a:t>
            </a:r>
            <a:r>
              <a:rPr kumimoji="0" lang="en-GB" sz="1800" b="0" i="0" u="none" strike="noStrike" kern="1200" cap="none" spc="0" normalizeH="0" baseline="0" noProof="0" dirty="0" err="1">
                <a:ln>
                  <a:noFill/>
                </a:ln>
                <a:solidFill>
                  <a:srgbClr val="585858"/>
                </a:solidFill>
                <a:effectLst/>
                <a:uLnTx/>
                <a:uFillTx/>
                <a:latin typeface="Arial"/>
                <a:ea typeface="+mn-ea"/>
                <a:cs typeface="+mn-cs"/>
              </a:rPr>
              <a:t>eady</a:t>
            </a:r>
            <a:r>
              <a:rPr kumimoji="0" lang="en-GB" sz="1800" b="0" i="0" u="none" strike="noStrike" kern="1200" cap="none" spc="0" normalizeH="0" baseline="0" noProof="0" dirty="0">
                <a:ln>
                  <a:noFill/>
                </a:ln>
                <a:solidFill>
                  <a:srgbClr val="585858"/>
                </a:solidFill>
                <a:effectLst/>
                <a:uLnTx/>
                <a:uFillTx/>
                <a:latin typeface="Arial"/>
                <a:ea typeface="+mn-ea"/>
                <a:cs typeface="+mn-cs"/>
              </a:rPr>
              <a:t> snake game: </a:t>
            </a:r>
            <a:r>
              <a:rPr kumimoji="0" lang="en-GB" sz="1800" b="0" i="1" u="none" strike="noStrike" kern="1200" cap="none" spc="0" normalizeH="0" baseline="0" noProof="0" dirty="0">
                <a:ln>
                  <a:noFill/>
                </a:ln>
                <a:solidFill>
                  <a:srgbClr val="585858"/>
                </a:solidFill>
                <a:effectLst/>
                <a:uLnTx/>
                <a:uFillTx/>
                <a:latin typeface="Arial"/>
                <a:ea typeface="+mn-ea"/>
                <a:cs typeface="+mn-cs"/>
              </a:rPr>
              <a:t>our beady ten snake is hiding part of his body under a stone to keep cool, how many parts is he hiding? </a:t>
            </a:r>
            <a:r>
              <a:rPr kumimoji="0" lang="en-GB" sz="1800" b="0" i="0" u="none" strike="noStrike" kern="1200" cap="none" spc="0" normalizeH="0" baseline="0" noProof="0" dirty="0">
                <a:ln>
                  <a:noFill/>
                </a:ln>
                <a:solidFill>
                  <a:srgbClr val="585858"/>
                </a:solidFill>
                <a:effectLst/>
                <a:uLnTx/>
                <a:uFillTx/>
                <a:latin typeface="Arial"/>
                <a:ea typeface="+mn-ea"/>
                <a:cs typeface="+mn-cs"/>
              </a:rPr>
              <a:t>Using a set of 10 shells, hide some of them in the sand tray, show children shells </a:t>
            </a:r>
            <a:r>
              <a:rPr kumimoji="0" lang="en-GB" sz="1800" b="0" i="1" u="none" strike="noStrike" kern="1200" cap="none" spc="0" normalizeH="0" baseline="0" noProof="0" dirty="0">
                <a:ln>
                  <a:noFill/>
                </a:ln>
                <a:solidFill>
                  <a:srgbClr val="585858"/>
                </a:solidFill>
                <a:effectLst/>
                <a:uLnTx/>
                <a:uFillTx/>
                <a:latin typeface="Arial"/>
                <a:ea typeface="+mn-ea"/>
                <a:cs typeface="+mn-cs"/>
              </a:rPr>
              <a:t>not</a:t>
            </a:r>
            <a:r>
              <a:rPr kumimoji="0" lang="en-GB" sz="1800" b="0" i="0" u="none" strike="noStrike" kern="1200" cap="none" spc="0" normalizeH="0" baseline="0" noProof="0" dirty="0">
                <a:ln>
                  <a:noFill/>
                </a:ln>
                <a:solidFill>
                  <a:srgbClr val="585858"/>
                </a:solidFill>
                <a:effectLst/>
                <a:uLnTx/>
                <a:uFillTx/>
                <a:latin typeface="Arial"/>
                <a:ea typeface="+mn-ea"/>
                <a:cs typeface="+mn-cs"/>
              </a:rPr>
              <a:t> hidden and ask them to predict how many they will need to find to have them all. Using a coat hanger with 10 pegs, hide some under a piece of cloth and children can tell you how many are hiding.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a bead string with 10 beds (starting with five red and five white, then progressing to all of the same colour).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Play shopping games with ten 1p coins. If you buy something for 6p, how many pennies will you have left?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Using written addition expressions, children can be encouraged to sort them into ‘bonds of 10’ and </a:t>
            </a:r>
            <a:r>
              <a:rPr kumimoji="0" lang="en-GB" sz="1800" b="0" i="1" u="none" strike="noStrike" kern="1200" cap="none" spc="0" normalizeH="0" baseline="0" noProof="0" dirty="0">
                <a:ln>
                  <a:noFill/>
                </a:ln>
                <a:solidFill>
                  <a:srgbClr val="585858"/>
                </a:solidFill>
                <a:effectLst/>
                <a:uLnTx/>
                <a:uFillTx/>
                <a:latin typeface="Arial"/>
                <a:ea typeface="+mn-ea"/>
                <a:cs typeface="+mn-cs"/>
              </a:rPr>
              <a:t>not</a:t>
            </a:r>
            <a:r>
              <a:rPr kumimoji="0" lang="en-GB" sz="1800" b="0" i="0" u="none" strike="noStrike" kern="1200" cap="none" spc="0" normalizeH="0" baseline="0" noProof="0" dirty="0">
                <a:ln>
                  <a:noFill/>
                </a:ln>
                <a:solidFill>
                  <a:srgbClr val="585858"/>
                </a:solidFill>
                <a:effectLst/>
                <a:uLnTx/>
                <a:uFillTx/>
                <a:latin typeface="Arial"/>
                <a:ea typeface="+mn-ea"/>
                <a:cs typeface="+mn-cs"/>
              </a:rPr>
              <a:t> ‘bonds of 10’.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0190802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284243871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33019325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26474204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383677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38514020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remaining facts</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250884082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43F6EF-4833-41E6-ADFF-09BAC05FB7DE}"/>
              </a:ext>
            </a:extLst>
          </p:cNvPr>
          <p:cNvSpPr>
            <a:spLocks noGrp="1"/>
          </p:cNvSpPr>
          <p:nvPr>
            <p:ph type="title"/>
          </p:nvPr>
        </p:nvSpPr>
        <p:spPr/>
        <p:txBody>
          <a:bodyPr/>
          <a:lstStyle/>
          <a:p>
            <a:r>
              <a:rPr lang="en-GB" dirty="0"/>
              <a:t>1NF-1 Fluently add and subtract within 10 – bonds to 10</a:t>
            </a:r>
          </a:p>
        </p:txBody>
      </p:sp>
      <p:pic>
        <p:nvPicPr>
          <p:cNvPr id="32" name="Picture 31">
            <a:extLst>
              <a:ext uri="{FF2B5EF4-FFF2-40B4-BE49-F238E27FC236}">
                <a16:creationId xmlns:a16="http://schemas.microsoft.com/office/drawing/2014/main" id="{70AF61EE-47B0-4DC6-9AA7-B9ED9A500E53}"/>
              </a:ext>
            </a:extLst>
          </p:cNvPr>
          <p:cNvPicPr>
            <a:picLocks noChangeAspect="1"/>
          </p:cNvPicPr>
          <p:nvPr/>
        </p:nvPicPr>
        <p:blipFill rotWithShape="1">
          <a:blip r:embed="rId3">
            <a:extLst>
              <a:ext uri="{28A0092B-C50C-407E-A947-70E740481C1C}">
                <a14:useLocalDpi xmlns:a14="http://schemas.microsoft.com/office/drawing/2010/main" val="0"/>
              </a:ext>
            </a:extLst>
          </a:blip>
          <a:srcRect t="-3751" r="-5691"/>
          <a:stretch/>
        </p:blipFill>
        <p:spPr>
          <a:xfrm>
            <a:off x="8528115" y="1521323"/>
            <a:ext cx="1170110" cy="2652391"/>
          </a:xfrm>
          <a:prstGeom prst="rect">
            <a:avLst/>
          </a:prstGeom>
        </p:spPr>
      </p:pic>
      <p:grpSp>
        <p:nvGrpSpPr>
          <p:cNvPr id="6" name="Group 5">
            <a:extLst>
              <a:ext uri="{FF2B5EF4-FFF2-40B4-BE49-F238E27FC236}">
                <a16:creationId xmlns:a16="http://schemas.microsoft.com/office/drawing/2014/main" id="{1641A552-F2A0-47F3-9AA6-F490CE1A4762}"/>
              </a:ext>
            </a:extLst>
          </p:cNvPr>
          <p:cNvGrpSpPr/>
          <p:nvPr/>
        </p:nvGrpSpPr>
        <p:grpSpPr>
          <a:xfrm>
            <a:off x="2026275" y="1608668"/>
            <a:ext cx="1077559" cy="2565046"/>
            <a:chOff x="2142278" y="1456961"/>
            <a:chExt cx="1433443" cy="3412200"/>
          </a:xfrm>
        </p:grpSpPr>
        <p:pic>
          <p:nvPicPr>
            <p:cNvPr id="5" name="Picture 4">
              <a:extLst>
                <a:ext uri="{FF2B5EF4-FFF2-40B4-BE49-F238E27FC236}">
                  <a16:creationId xmlns:a16="http://schemas.microsoft.com/office/drawing/2014/main" id="{956C5D1A-9B52-497F-94A1-5115C6F18D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8" y="1456961"/>
              <a:ext cx="1433443" cy="3412200"/>
            </a:xfrm>
            <a:prstGeom prst="rect">
              <a:avLst/>
            </a:prstGeom>
          </p:spPr>
        </p:pic>
        <p:sp>
          <p:nvSpPr>
            <p:cNvPr id="3" name="Oval 2">
              <a:extLst>
                <a:ext uri="{FF2B5EF4-FFF2-40B4-BE49-F238E27FC236}">
                  <a16:creationId xmlns:a16="http://schemas.microsoft.com/office/drawing/2014/main" id="{B6F42ED2-D283-4C2F-8D91-76E8CD85CCD3}"/>
                </a:ext>
              </a:extLst>
            </p:cNvPr>
            <p:cNvSpPr/>
            <p:nvPr/>
          </p:nvSpPr>
          <p:spPr bwMode="auto">
            <a:xfrm>
              <a:off x="2903365" y="41930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Oval 41">
              <a:extLst>
                <a:ext uri="{FF2B5EF4-FFF2-40B4-BE49-F238E27FC236}">
                  <a16:creationId xmlns:a16="http://schemas.microsoft.com/office/drawing/2014/main" id="{600CF6B0-B000-4F78-936A-7764BD603179}"/>
                </a:ext>
              </a:extLst>
            </p:cNvPr>
            <p:cNvSpPr/>
            <p:nvPr/>
          </p:nvSpPr>
          <p:spPr bwMode="auto">
            <a:xfrm>
              <a:off x="2903365" y="351691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 name="Oval 42">
              <a:extLst>
                <a:ext uri="{FF2B5EF4-FFF2-40B4-BE49-F238E27FC236}">
                  <a16:creationId xmlns:a16="http://schemas.microsoft.com/office/drawing/2014/main" id="{57A4293C-CD91-4E28-AE2F-91B92B19D0FC}"/>
                </a:ext>
              </a:extLst>
            </p:cNvPr>
            <p:cNvSpPr/>
            <p:nvPr/>
          </p:nvSpPr>
          <p:spPr bwMode="auto">
            <a:xfrm>
              <a:off x="2903365"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 name="Oval 43">
              <a:extLst>
                <a:ext uri="{FF2B5EF4-FFF2-40B4-BE49-F238E27FC236}">
                  <a16:creationId xmlns:a16="http://schemas.microsoft.com/office/drawing/2014/main" id="{066BD05F-162A-46C5-ACE4-7C4676609D5E}"/>
                </a:ext>
              </a:extLst>
            </p:cNvPr>
            <p:cNvSpPr/>
            <p:nvPr/>
          </p:nvSpPr>
          <p:spPr bwMode="auto">
            <a:xfrm>
              <a:off x="2903365"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 name="Oval 44">
              <a:extLst>
                <a:ext uri="{FF2B5EF4-FFF2-40B4-BE49-F238E27FC236}">
                  <a16:creationId xmlns:a16="http://schemas.microsoft.com/office/drawing/2014/main" id="{2D4BCC96-BB1C-4505-AF67-086AF9C1DE20}"/>
                </a:ext>
              </a:extLst>
            </p:cNvPr>
            <p:cNvSpPr/>
            <p:nvPr/>
          </p:nvSpPr>
          <p:spPr bwMode="auto">
            <a:xfrm>
              <a:off x="2903365"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Oval 45">
              <a:extLst>
                <a:ext uri="{FF2B5EF4-FFF2-40B4-BE49-F238E27FC236}">
                  <a16:creationId xmlns:a16="http://schemas.microsoft.com/office/drawing/2014/main" id="{7F22A858-9DD4-4487-BFCF-A65186419C11}"/>
                </a:ext>
              </a:extLst>
            </p:cNvPr>
            <p:cNvSpPr/>
            <p:nvPr/>
          </p:nvSpPr>
          <p:spPr bwMode="auto">
            <a:xfrm>
              <a:off x="2231009" y="351691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 name="Oval 46">
              <a:extLst>
                <a:ext uri="{FF2B5EF4-FFF2-40B4-BE49-F238E27FC236}">
                  <a16:creationId xmlns:a16="http://schemas.microsoft.com/office/drawing/2014/main" id="{67912944-4425-4806-B7B0-E1695F187EC5}"/>
                </a:ext>
              </a:extLst>
            </p:cNvPr>
            <p:cNvSpPr/>
            <p:nvPr/>
          </p:nvSpPr>
          <p:spPr bwMode="auto">
            <a:xfrm>
              <a:off x="2231009"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 name="Oval 47">
              <a:extLst>
                <a:ext uri="{FF2B5EF4-FFF2-40B4-BE49-F238E27FC236}">
                  <a16:creationId xmlns:a16="http://schemas.microsoft.com/office/drawing/2014/main" id="{EABC5F1B-A5BB-47D5-B184-A1AFEDF22A23}"/>
                </a:ext>
              </a:extLst>
            </p:cNvPr>
            <p:cNvSpPr/>
            <p:nvPr/>
          </p:nvSpPr>
          <p:spPr bwMode="auto">
            <a:xfrm>
              <a:off x="2231009"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 name="Oval 48">
              <a:extLst>
                <a:ext uri="{FF2B5EF4-FFF2-40B4-BE49-F238E27FC236}">
                  <a16:creationId xmlns:a16="http://schemas.microsoft.com/office/drawing/2014/main" id="{9999ADFA-C534-4DD8-92AB-4723F0CDB65F}"/>
                </a:ext>
              </a:extLst>
            </p:cNvPr>
            <p:cNvSpPr/>
            <p:nvPr/>
          </p:nvSpPr>
          <p:spPr bwMode="auto">
            <a:xfrm>
              <a:off x="2231009"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71" name="Group 70">
            <a:extLst>
              <a:ext uri="{FF2B5EF4-FFF2-40B4-BE49-F238E27FC236}">
                <a16:creationId xmlns:a16="http://schemas.microsoft.com/office/drawing/2014/main" id="{56EA15CE-94C5-4792-9248-67677E77B03D}"/>
              </a:ext>
            </a:extLst>
          </p:cNvPr>
          <p:cNvGrpSpPr/>
          <p:nvPr/>
        </p:nvGrpSpPr>
        <p:grpSpPr>
          <a:xfrm>
            <a:off x="3675964" y="1637514"/>
            <a:ext cx="1082608" cy="2565046"/>
            <a:chOff x="3719736" y="1456960"/>
            <a:chExt cx="1440160" cy="3412200"/>
          </a:xfrm>
        </p:grpSpPr>
        <p:pic>
          <p:nvPicPr>
            <p:cNvPr id="11" name="Picture 10">
              <a:extLst>
                <a:ext uri="{FF2B5EF4-FFF2-40B4-BE49-F238E27FC236}">
                  <a16:creationId xmlns:a16="http://schemas.microsoft.com/office/drawing/2014/main" id="{A4B3D456-070E-4A52-A43D-C54DD00A52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19736" y="1456960"/>
              <a:ext cx="1440160" cy="3412200"/>
            </a:xfrm>
            <a:prstGeom prst="rect">
              <a:avLst/>
            </a:prstGeom>
          </p:spPr>
        </p:pic>
        <p:sp>
          <p:nvSpPr>
            <p:cNvPr id="50" name="Oval 49">
              <a:extLst>
                <a:ext uri="{FF2B5EF4-FFF2-40B4-BE49-F238E27FC236}">
                  <a16:creationId xmlns:a16="http://schemas.microsoft.com/office/drawing/2014/main" id="{84283E4C-39F2-4451-A739-45F932D2D36B}"/>
                </a:ext>
              </a:extLst>
            </p:cNvPr>
            <p:cNvSpPr/>
            <p:nvPr/>
          </p:nvSpPr>
          <p:spPr bwMode="auto">
            <a:xfrm>
              <a:off x="4542774" y="41930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 name="Oval 50">
              <a:extLst>
                <a:ext uri="{FF2B5EF4-FFF2-40B4-BE49-F238E27FC236}">
                  <a16:creationId xmlns:a16="http://schemas.microsoft.com/office/drawing/2014/main" id="{4206E7B3-3A0E-4B90-9125-452CEC562015}"/>
                </a:ext>
              </a:extLst>
            </p:cNvPr>
            <p:cNvSpPr/>
            <p:nvPr/>
          </p:nvSpPr>
          <p:spPr bwMode="auto">
            <a:xfrm>
              <a:off x="4542774" y="3542669"/>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Oval 51">
              <a:extLst>
                <a:ext uri="{FF2B5EF4-FFF2-40B4-BE49-F238E27FC236}">
                  <a16:creationId xmlns:a16="http://schemas.microsoft.com/office/drawing/2014/main" id="{B877A843-D860-4F9E-8B61-62B39DBC554C}"/>
                </a:ext>
              </a:extLst>
            </p:cNvPr>
            <p:cNvSpPr/>
            <p:nvPr/>
          </p:nvSpPr>
          <p:spPr bwMode="auto">
            <a:xfrm>
              <a:off x="4542774"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 name="Oval 52">
              <a:extLst>
                <a:ext uri="{FF2B5EF4-FFF2-40B4-BE49-F238E27FC236}">
                  <a16:creationId xmlns:a16="http://schemas.microsoft.com/office/drawing/2014/main" id="{E17EB45E-6B7A-4650-905D-D5E4DE9AA826}"/>
                </a:ext>
              </a:extLst>
            </p:cNvPr>
            <p:cNvSpPr/>
            <p:nvPr/>
          </p:nvSpPr>
          <p:spPr bwMode="auto">
            <a:xfrm>
              <a:off x="4542774"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 name="Oval 53">
              <a:extLst>
                <a:ext uri="{FF2B5EF4-FFF2-40B4-BE49-F238E27FC236}">
                  <a16:creationId xmlns:a16="http://schemas.microsoft.com/office/drawing/2014/main" id="{AD424F95-F656-44D3-80DB-F001F7F59314}"/>
                </a:ext>
              </a:extLst>
            </p:cNvPr>
            <p:cNvSpPr/>
            <p:nvPr/>
          </p:nvSpPr>
          <p:spPr bwMode="auto">
            <a:xfrm>
              <a:off x="4542774"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 name="Oval 54">
              <a:extLst>
                <a:ext uri="{FF2B5EF4-FFF2-40B4-BE49-F238E27FC236}">
                  <a16:creationId xmlns:a16="http://schemas.microsoft.com/office/drawing/2014/main" id="{30B5325B-9E43-45E0-BBE7-226DD041BA3F}"/>
                </a:ext>
              </a:extLst>
            </p:cNvPr>
            <p:cNvSpPr/>
            <p:nvPr/>
          </p:nvSpPr>
          <p:spPr bwMode="auto">
            <a:xfrm>
              <a:off x="3870418"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 name="Oval 55">
              <a:extLst>
                <a:ext uri="{FF2B5EF4-FFF2-40B4-BE49-F238E27FC236}">
                  <a16:creationId xmlns:a16="http://schemas.microsoft.com/office/drawing/2014/main" id="{ED9E0B9B-D3C6-438F-B5E8-4DC81013266A}"/>
                </a:ext>
              </a:extLst>
            </p:cNvPr>
            <p:cNvSpPr/>
            <p:nvPr/>
          </p:nvSpPr>
          <p:spPr bwMode="auto">
            <a:xfrm>
              <a:off x="3870418"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 name="Oval 56">
              <a:extLst>
                <a:ext uri="{FF2B5EF4-FFF2-40B4-BE49-F238E27FC236}">
                  <a16:creationId xmlns:a16="http://schemas.microsoft.com/office/drawing/2014/main" id="{5AFECEA7-1EA8-4CD1-B159-59D304E46AA7}"/>
                </a:ext>
              </a:extLst>
            </p:cNvPr>
            <p:cNvSpPr/>
            <p:nvPr/>
          </p:nvSpPr>
          <p:spPr bwMode="auto">
            <a:xfrm>
              <a:off x="3870418"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72" name="Group 71">
            <a:extLst>
              <a:ext uri="{FF2B5EF4-FFF2-40B4-BE49-F238E27FC236}">
                <a16:creationId xmlns:a16="http://schemas.microsoft.com/office/drawing/2014/main" id="{01002ECD-9785-46A7-9055-C21B7557B3D6}"/>
              </a:ext>
            </a:extLst>
          </p:cNvPr>
          <p:cNvGrpSpPr/>
          <p:nvPr/>
        </p:nvGrpSpPr>
        <p:grpSpPr>
          <a:xfrm>
            <a:off x="5332148" y="1521322"/>
            <a:ext cx="1082609" cy="2652391"/>
            <a:chOff x="5375920" y="1340768"/>
            <a:chExt cx="1440160" cy="3528392"/>
          </a:xfrm>
        </p:grpSpPr>
        <p:pic>
          <p:nvPicPr>
            <p:cNvPr id="17" name="Picture 16">
              <a:extLst>
                <a:ext uri="{FF2B5EF4-FFF2-40B4-BE49-F238E27FC236}">
                  <a16:creationId xmlns:a16="http://schemas.microsoft.com/office/drawing/2014/main" id="{771F3BA1-E102-4C8F-A7CC-3336F2E1C9F0}"/>
                </a:ext>
              </a:extLst>
            </p:cNvPr>
            <p:cNvPicPr>
              <a:picLocks noChangeAspect="1"/>
            </p:cNvPicPr>
            <p:nvPr/>
          </p:nvPicPr>
          <p:blipFill rotWithShape="1">
            <a:blip r:embed="rId6">
              <a:extLst>
                <a:ext uri="{28A0092B-C50C-407E-A947-70E740481C1C}">
                  <a14:useLocalDpi xmlns:a14="http://schemas.microsoft.com/office/drawing/2010/main" val="0"/>
                </a:ext>
              </a:extLst>
            </a:blip>
            <a:srcRect t="-3405"/>
            <a:stretch/>
          </p:blipFill>
          <p:spPr>
            <a:xfrm>
              <a:off x="5375920" y="1340768"/>
              <a:ext cx="1440160" cy="3528392"/>
            </a:xfrm>
            <a:prstGeom prst="rect">
              <a:avLst/>
            </a:prstGeom>
          </p:spPr>
        </p:pic>
        <p:sp>
          <p:nvSpPr>
            <p:cNvPr id="58" name="Oval 57">
              <a:extLst>
                <a:ext uri="{FF2B5EF4-FFF2-40B4-BE49-F238E27FC236}">
                  <a16:creationId xmlns:a16="http://schemas.microsoft.com/office/drawing/2014/main" id="{76CAEC2F-1E3C-4BEC-8064-1EA7C205394A}"/>
                </a:ext>
              </a:extLst>
            </p:cNvPr>
            <p:cNvSpPr/>
            <p:nvPr/>
          </p:nvSpPr>
          <p:spPr bwMode="auto">
            <a:xfrm>
              <a:off x="6185150" y="41930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Oval 58">
              <a:extLst>
                <a:ext uri="{FF2B5EF4-FFF2-40B4-BE49-F238E27FC236}">
                  <a16:creationId xmlns:a16="http://schemas.microsoft.com/office/drawing/2014/main" id="{D426EFCF-CB16-4208-B5CE-2D3DE1343D7A}"/>
                </a:ext>
              </a:extLst>
            </p:cNvPr>
            <p:cNvSpPr/>
            <p:nvPr/>
          </p:nvSpPr>
          <p:spPr bwMode="auto">
            <a:xfrm>
              <a:off x="6185150" y="3542669"/>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 name="Oval 59">
              <a:extLst>
                <a:ext uri="{FF2B5EF4-FFF2-40B4-BE49-F238E27FC236}">
                  <a16:creationId xmlns:a16="http://schemas.microsoft.com/office/drawing/2014/main" id="{B12999CC-84E2-466E-9E7B-5C8C21EDC65D}"/>
                </a:ext>
              </a:extLst>
            </p:cNvPr>
            <p:cNvSpPr/>
            <p:nvPr/>
          </p:nvSpPr>
          <p:spPr bwMode="auto">
            <a:xfrm>
              <a:off x="6185150" y="28579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 name="Oval 60">
              <a:extLst>
                <a:ext uri="{FF2B5EF4-FFF2-40B4-BE49-F238E27FC236}">
                  <a16:creationId xmlns:a16="http://schemas.microsoft.com/office/drawing/2014/main" id="{0EE64B2A-18A9-4A47-9871-1CE8734D9D39}"/>
                </a:ext>
              </a:extLst>
            </p:cNvPr>
            <p:cNvSpPr/>
            <p:nvPr/>
          </p:nvSpPr>
          <p:spPr bwMode="auto">
            <a:xfrm>
              <a:off x="6185150"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Oval 61">
              <a:extLst>
                <a:ext uri="{FF2B5EF4-FFF2-40B4-BE49-F238E27FC236}">
                  <a16:creationId xmlns:a16="http://schemas.microsoft.com/office/drawing/2014/main" id="{2F45CD4B-0E32-462A-A842-02CFFE5C1C02}"/>
                </a:ext>
              </a:extLst>
            </p:cNvPr>
            <p:cNvSpPr/>
            <p:nvPr/>
          </p:nvSpPr>
          <p:spPr bwMode="auto">
            <a:xfrm>
              <a:off x="6185150"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 name="Oval 62">
              <a:extLst>
                <a:ext uri="{FF2B5EF4-FFF2-40B4-BE49-F238E27FC236}">
                  <a16:creationId xmlns:a16="http://schemas.microsoft.com/office/drawing/2014/main" id="{C1BE9BFE-98EB-4121-92AB-73EC870E2CDF}"/>
                </a:ext>
              </a:extLst>
            </p:cNvPr>
            <p:cNvSpPr/>
            <p:nvPr/>
          </p:nvSpPr>
          <p:spPr bwMode="auto">
            <a:xfrm>
              <a:off x="5512794" y="2198961"/>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Oval 63">
              <a:extLst>
                <a:ext uri="{FF2B5EF4-FFF2-40B4-BE49-F238E27FC236}">
                  <a16:creationId xmlns:a16="http://schemas.microsoft.com/office/drawing/2014/main" id="{B4474823-4ED0-411F-B719-4F9B61CA0402}"/>
                </a:ext>
              </a:extLst>
            </p:cNvPr>
            <p:cNvSpPr/>
            <p:nvPr/>
          </p:nvSpPr>
          <p:spPr bwMode="auto">
            <a:xfrm>
              <a:off x="5512794" y="1522836"/>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73" name="Group 72">
            <a:extLst>
              <a:ext uri="{FF2B5EF4-FFF2-40B4-BE49-F238E27FC236}">
                <a16:creationId xmlns:a16="http://schemas.microsoft.com/office/drawing/2014/main" id="{E3C0C182-237B-41E8-AC14-6CF2314CF2B2}"/>
              </a:ext>
            </a:extLst>
          </p:cNvPr>
          <p:cNvGrpSpPr/>
          <p:nvPr/>
        </p:nvGrpSpPr>
        <p:grpSpPr>
          <a:xfrm>
            <a:off x="6988332" y="1637514"/>
            <a:ext cx="1082609" cy="2573575"/>
            <a:chOff x="7032104" y="1456960"/>
            <a:chExt cx="1440160" cy="3423545"/>
          </a:xfrm>
        </p:grpSpPr>
        <p:pic>
          <p:nvPicPr>
            <p:cNvPr id="24" name="Picture 23">
              <a:extLst>
                <a:ext uri="{FF2B5EF4-FFF2-40B4-BE49-F238E27FC236}">
                  <a16:creationId xmlns:a16="http://schemas.microsoft.com/office/drawing/2014/main" id="{E6E6C2EE-4DA4-4482-BA92-E4EF5E1ABC17}"/>
                </a:ext>
              </a:extLst>
            </p:cNvPr>
            <p:cNvPicPr>
              <a:picLocks noChangeAspect="1"/>
            </p:cNvPicPr>
            <p:nvPr/>
          </p:nvPicPr>
          <p:blipFill rotWithShape="1">
            <a:blip r:embed="rId7">
              <a:extLst>
                <a:ext uri="{28A0092B-C50C-407E-A947-70E740481C1C}">
                  <a14:useLocalDpi xmlns:a14="http://schemas.microsoft.com/office/drawing/2010/main" val="0"/>
                </a:ext>
              </a:extLst>
            </a:blip>
            <a:srcRect t="-333"/>
            <a:stretch/>
          </p:blipFill>
          <p:spPr>
            <a:xfrm>
              <a:off x="7032104" y="1456960"/>
              <a:ext cx="1440160" cy="3423545"/>
            </a:xfrm>
            <a:prstGeom prst="rect">
              <a:avLst/>
            </a:prstGeom>
          </p:spPr>
        </p:pic>
        <p:sp>
          <p:nvSpPr>
            <p:cNvPr id="65" name="Oval 64">
              <a:extLst>
                <a:ext uri="{FF2B5EF4-FFF2-40B4-BE49-F238E27FC236}">
                  <a16:creationId xmlns:a16="http://schemas.microsoft.com/office/drawing/2014/main" id="{B70F0A0F-CDD5-4544-AE66-BA1F88AA51D5}"/>
                </a:ext>
              </a:extLst>
            </p:cNvPr>
            <p:cNvSpPr/>
            <p:nvPr/>
          </p:nvSpPr>
          <p:spPr bwMode="auto">
            <a:xfrm>
              <a:off x="7838029" y="4205915"/>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 name="Oval 65">
              <a:extLst>
                <a:ext uri="{FF2B5EF4-FFF2-40B4-BE49-F238E27FC236}">
                  <a16:creationId xmlns:a16="http://schemas.microsoft.com/office/drawing/2014/main" id="{A0967C57-4877-4B62-9395-C40220BED79C}"/>
                </a:ext>
              </a:extLst>
            </p:cNvPr>
            <p:cNvSpPr/>
            <p:nvPr/>
          </p:nvSpPr>
          <p:spPr bwMode="auto">
            <a:xfrm>
              <a:off x="7838029" y="3555548"/>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 name="Oval 66">
              <a:extLst>
                <a:ext uri="{FF2B5EF4-FFF2-40B4-BE49-F238E27FC236}">
                  <a16:creationId xmlns:a16="http://schemas.microsoft.com/office/drawing/2014/main" id="{B4DBC7C6-F443-4C50-A7B9-EB18A65069FD}"/>
                </a:ext>
              </a:extLst>
            </p:cNvPr>
            <p:cNvSpPr/>
            <p:nvPr/>
          </p:nvSpPr>
          <p:spPr bwMode="auto">
            <a:xfrm>
              <a:off x="7838029" y="2870815"/>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Oval 67">
              <a:extLst>
                <a:ext uri="{FF2B5EF4-FFF2-40B4-BE49-F238E27FC236}">
                  <a16:creationId xmlns:a16="http://schemas.microsoft.com/office/drawing/2014/main" id="{3C320463-41A3-4CEE-A68A-BA87FD2B5B56}"/>
                </a:ext>
              </a:extLst>
            </p:cNvPr>
            <p:cNvSpPr/>
            <p:nvPr/>
          </p:nvSpPr>
          <p:spPr bwMode="auto">
            <a:xfrm>
              <a:off x="7838029" y="2211840"/>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 name="Oval 68">
              <a:extLst>
                <a:ext uri="{FF2B5EF4-FFF2-40B4-BE49-F238E27FC236}">
                  <a16:creationId xmlns:a16="http://schemas.microsoft.com/office/drawing/2014/main" id="{77C5C2C6-9BD8-494E-97AA-DB956A428E29}"/>
                </a:ext>
              </a:extLst>
            </p:cNvPr>
            <p:cNvSpPr/>
            <p:nvPr/>
          </p:nvSpPr>
          <p:spPr bwMode="auto">
            <a:xfrm>
              <a:off x="7838029" y="1535715"/>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 name="Oval 69">
              <a:extLst>
                <a:ext uri="{FF2B5EF4-FFF2-40B4-BE49-F238E27FC236}">
                  <a16:creationId xmlns:a16="http://schemas.microsoft.com/office/drawing/2014/main" id="{6515FB3C-BB84-4052-9097-160522E8A8FE}"/>
                </a:ext>
              </a:extLst>
            </p:cNvPr>
            <p:cNvSpPr/>
            <p:nvPr/>
          </p:nvSpPr>
          <p:spPr bwMode="auto">
            <a:xfrm>
              <a:off x="7165673" y="1535715"/>
              <a:ext cx="494056" cy="494056"/>
            </a:xfrm>
            <a:prstGeom prst="ellipse">
              <a:avLst/>
            </a:prstGeom>
            <a:solidFill>
              <a:srgbClr val="FF0000"/>
            </a:solidFill>
            <a:ln w="1270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74" name="TextBox 73">
            <a:extLst>
              <a:ext uri="{FF2B5EF4-FFF2-40B4-BE49-F238E27FC236}">
                <a16:creationId xmlns:a16="http://schemas.microsoft.com/office/drawing/2014/main" id="{35B7D489-8CD4-4238-BB14-F7B5260CC620}"/>
              </a:ext>
            </a:extLst>
          </p:cNvPr>
          <p:cNvSpPr txBox="1"/>
          <p:nvPr/>
        </p:nvSpPr>
        <p:spPr>
          <a:xfrm>
            <a:off x="1897200" y="4297688"/>
            <a:ext cx="1223412"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+ 1 = 10</a:t>
            </a:r>
          </a:p>
        </p:txBody>
      </p:sp>
      <p:sp>
        <p:nvSpPr>
          <p:cNvPr id="75" name="TextBox 74">
            <a:extLst>
              <a:ext uri="{FF2B5EF4-FFF2-40B4-BE49-F238E27FC236}">
                <a16:creationId xmlns:a16="http://schemas.microsoft.com/office/drawing/2014/main" id="{6B81B5DB-C5A2-4E26-88B5-6AD2E3F36D49}"/>
              </a:ext>
            </a:extLst>
          </p:cNvPr>
          <p:cNvSpPr txBox="1"/>
          <p:nvPr/>
        </p:nvSpPr>
        <p:spPr>
          <a:xfrm>
            <a:off x="3605562" y="4297688"/>
            <a:ext cx="1223412"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+ 8 =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10</a:t>
            </a:r>
          </a:p>
        </p:txBody>
      </p:sp>
      <p:sp>
        <p:nvSpPr>
          <p:cNvPr id="76" name="TextBox 75">
            <a:extLst>
              <a:ext uri="{FF2B5EF4-FFF2-40B4-BE49-F238E27FC236}">
                <a16:creationId xmlns:a16="http://schemas.microsoft.com/office/drawing/2014/main" id="{54FA9056-A670-491C-98B6-4BC0E82ABAF6}"/>
              </a:ext>
            </a:extLst>
          </p:cNvPr>
          <p:cNvSpPr txBox="1"/>
          <p:nvPr/>
        </p:nvSpPr>
        <p:spPr>
          <a:xfrm>
            <a:off x="5274066" y="4297688"/>
            <a:ext cx="1223412"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+ 7 =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10</a:t>
            </a:r>
          </a:p>
        </p:txBody>
      </p:sp>
      <p:sp>
        <p:nvSpPr>
          <p:cNvPr id="77" name="TextBox 76">
            <a:extLst>
              <a:ext uri="{FF2B5EF4-FFF2-40B4-BE49-F238E27FC236}">
                <a16:creationId xmlns:a16="http://schemas.microsoft.com/office/drawing/2014/main" id="{B9988716-61BC-4C2B-B7DF-472F5907BA27}"/>
              </a:ext>
            </a:extLst>
          </p:cNvPr>
          <p:cNvSpPr txBox="1"/>
          <p:nvPr/>
        </p:nvSpPr>
        <p:spPr>
          <a:xfrm>
            <a:off x="6917403" y="4297688"/>
            <a:ext cx="1223412" cy="701731"/>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+ 6 = 10</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10</a:t>
            </a:r>
          </a:p>
        </p:txBody>
      </p:sp>
      <p:sp>
        <p:nvSpPr>
          <p:cNvPr id="78" name="TextBox 77">
            <a:extLst>
              <a:ext uri="{FF2B5EF4-FFF2-40B4-BE49-F238E27FC236}">
                <a16:creationId xmlns:a16="http://schemas.microsoft.com/office/drawing/2014/main" id="{7687ACFE-EA1A-46AD-AC7D-BCA41E1DC7BD}"/>
              </a:ext>
            </a:extLst>
          </p:cNvPr>
          <p:cNvSpPr txBox="1"/>
          <p:nvPr/>
        </p:nvSpPr>
        <p:spPr>
          <a:xfrm>
            <a:off x="8585907" y="4297688"/>
            <a:ext cx="122341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10</a:t>
            </a:r>
          </a:p>
        </p:txBody>
      </p:sp>
      <p:sp>
        <p:nvSpPr>
          <p:cNvPr id="2" name="TextBox 19">
            <a:extLst>
              <a:ext uri="{FF2B5EF4-FFF2-40B4-BE49-F238E27FC236}">
                <a16:creationId xmlns:a16="http://schemas.microsoft.com/office/drawing/2014/main" id="{ADA2AB5F-8A55-427D-9233-F09AEC22EC21}"/>
              </a:ext>
            </a:extLst>
          </p:cNvPr>
          <p:cNvSpPr txBox="1"/>
          <p:nvPr/>
        </p:nvSpPr>
        <p:spPr>
          <a:xfrm>
            <a:off x="2197509" y="5549936"/>
            <a:ext cx="779698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I</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know that 2 plus 8 is equal to 10 so I know 8 plus 2 is equal to 10.</a:t>
            </a:r>
          </a:p>
        </p:txBody>
      </p:sp>
    </p:spTree>
    <p:extLst>
      <p:ext uri="{BB962C8B-B14F-4D97-AF65-F5344CB8AC3E}">
        <p14:creationId xmlns:p14="http://schemas.microsoft.com/office/powerpoint/2010/main" val="25571846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3" name="Rectangle 2">
            <a:extLst>
              <a:ext uri="{FF2B5EF4-FFF2-40B4-BE49-F238E27FC236}">
                <a16:creationId xmlns:a16="http://schemas.microsoft.com/office/drawing/2014/main" id="{C4A3C85A-A767-464C-BDCB-D1D829F0C0C3}"/>
              </a:ext>
            </a:extLst>
          </p:cNvPr>
          <p:cNvSpPr/>
          <p:nvPr/>
        </p:nvSpPr>
        <p:spPr bwMode="auto">
          <a:xfrm>
            <a:off x="4876800" y="259817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32934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 name="Rectangle 4">
            <a:extLst>
              <a:ext uri="{FF2B5EF4-FFF2-40B4-BE49-F238E27FC236}">
                <a16:creationId xmlns:a16="http://schemas.microsoft.com/office/drawing/2014/main" id="{A414F747-7350-4683-A4C2-652C8989DD7B}"/>
              </a:ext>
            </a:extLst>
          </p:cNvPr>
          <p:cNvSpPr/>
          <p:nvPr/>
        </p:nvSpPr>
        <p:spPr bwMode="auto">
          <a:xfrm>
            <a:off x="4876800" y="259817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346653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 name="Rectangle 4">
            <a:extLst>
              <a:ext uri="{FF2B5EF4-FFF2-40B4-BE49-F238E27FC236}">
                <a16:creationId xmlns:a16="http://schemas.microsoft.com/office/drawing/2014/main" id="{2AD05F3B-F27F-4693-AB09-C268FC12FCCA}"/>
              </a:ext>
            </a:extLst>
          </p:cNvPr>
          <p:cNvSpPr/>
          <p:nvPr/>
        </p:nvSpPr>
        <p:spPr bwMode="auto">
          <a:xfrm>
            <a:off x="2331735" y="259665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1953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 name="Rectangle 4">
            <a:extLst>
              <a:ext uri="{FF2B5EF4-FFF2-40B4-BE49-F238E27FC236}">
                <a16:creationId xmlns:a16="http://schemas.microsoft.com/office/drawing/2014/main" id="{E682284A-E9A4-4FD1-A998-8EE3676396DC}"/>
              </a:ext>
            </a:extLst>
          </p:cNvPr>
          <p:cNvSpPr/>
          <p:nvPr/>
        </p:nvSpPr>
        <p:spPr bwMode="auto">
          <a:xfrm>
            <a:off x="4876800" y="259817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912518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
        <p:nvSpPr>
          <p:cNvPr id="5" name="Rectangle 4">
            <a:extLst>
              <a:ext uri="{FF2B5EF4-FFF2-40B4-BE49-F238E27FC236}">
                <a16:creationId xmlns:a16="http://schemas.microsoft.com/office/drawing/2014/main" id="{01981631-811E-4808-86FE-A22D874A2D14}"/>
              </a:ext>
            </a:extLst>
          </p:cNvPr>
          <p:cNvSpPr/>
          <p:nvPr/>
        </p:nvSpPr>
        <p:spPr bwMode="auto">
          <a:xfrm>
            <a:off x="2320413" y="2596654"/>
            <a:ext cx="1061884" cy="1661651"/>
          </a:xfrm>
          <a:prstGeom prst="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726974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26002065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21950145"/>
              </p:ext>
            </p:extLst>
          </p:nvPr>
        </p:nvGraphicFramePr>
        <p:xfrm>
          <a:off x="594008" y="1535029"/>
          <a:ext cx="10712127" cy="355993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that addition is commutative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find pairs of numbers to 10 (1)</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find pairs of numbers to 10 (2)</a:t>
                      </a:r>
                      <a:r>
                        <a:rPr lang="en-GB" sz="2000" b="1" dirty="0">
                          <a:solidFill>
                            <a:schemeClr val="tx1">
                              <a:lumMod val="65000"/>
                              <a:lumOff val="35000"/>
                            </a:schemeClr>
                          </a:solidFill>
                          <a:latin typeface="Arial" panose="020B0604020202020204" pitchFamily="34" charset="0"/>
                          <a:cs typeface="Arial" panose="020B0604020202020204" pitchFamily="34" charset="0"/>
                        </a:rPr>
                        <a:t> </a:t>
                      </a: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add and subtract 1 from any number</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explain what the difference is between consecutive numbers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explain what happens when 2 is added to or subtracted from odd and even numbers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4135783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explain what the difference is between consecutive odd and even numbers</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290300595"/>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594007" y="5686351"/>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686351"/>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7110089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126579623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40240081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8173451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find pairs of numbers to 10 (2)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8749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1388886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2:3-2:4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6670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2:3</a:t>
            </a:r>
          </a:p>
        </p:txBody>
      </p:sp>
      <p:pic>
        <p:nvPicPr>
          <p:cNvPr id="5" name="Picture 4">
            <a:extLst>
              <a:ext uri="{FF2B5EF4-FFF2-40B4-BE49-F238E27FC236}">
                <a16:creationId xmlns:a16="http://schemas.microsoft.com/office/drawing/2014/main" id="{AC17BAB1-2A3F-4026-9650-3BF61B2475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7" y="3140968"/>
            <a:ext cx="7907446" cy="648072"/>
          </a:xfrm>
          <a:prstGeom prst="rect">
            <a:avLst/>
          </a:prstGeom>
        </p:spPr>
      </p:pic>
      <p:sp>
        <p:nvSpPr>
          <p:cNvPr id="8" name="TextBox 7">
            <a:extLst>
              <a:ext uri="{FF2B5EF4-FFF2-40B4-BE49-F238E27FC236}">
                <a16:creationId xmlns:a16="http://schemas.microsoft.com/office/drawing/2014/main" id="{E38B9832-C6E1-49F7-ABA6-0C06EC063BD9}"/>
              </a:ext>
            </a:extLst>
          </p:cNvPr>
          <p:cNvSpPr txBox="1"/>
          <p:nvPr/>
        </p:nvSpPr>
        <p:spPr bwMode="auto">
          <a:xfrm>
            <a:off x="3887752" y="980729"/>
            <a:ext cx="39364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10 </a:t>
            </a:r>
            <a:r>
              <a:rPr lang="en-GB" sz="2400" dirty="0">
                <a:solidFill>
                  <a:srgbClr val="000000"/>
                </a:solidFill>
                <a:latin typeface="Myriad Pro" panose="020B0503030403020204"/>
              </a:rPr>
              <a:t>− 6 =</a:t>
            </a:r>
            <a:endParaRPr lang="en-GB" sz="2400" dirty="0">
              <a:solidFill>
                <a:srgbClr val="000000"/>
              </a:solidFill>
              <a:latin typeface="Myriad Pro" panose="020B0503030403020204"/>
              <a:ea typeface="Myriad Pro Semibold" charset="0"/>
              <a:cs typeface="Myriad Pro Semibold" charset="0"/>
            </a:endParaRPr>
          </a:p>
        </p:txBody>
      </p:sp>
      <p:pic>
        <p:nvPicPr>
          <p:cNvPr id="9" name="Picture 8">
            <a:extLst>
              <a:ext uri="{FF2B5EF4-FFF2-40B4-BE49-F238E27FC236}">
                <a16:creationId xmlns:a16="http://schemas.microsoft.com/office/drawing/2014/main" id="{42832662-B0E9-451F-A6FA-B8DAEAFF8982}"/>
              </a:ext>
            </a:extLst>
          </p:cNvPr>
          <p:cNvPicPr>
            <a:picLocks noChangeAspect="1"/>
          </p:cNvPicPr>
          <p:nvPr/>
        </p:nvPicPr>
        <p:blipFill rotWithShape="1">
          <a:blip r:embed="rId4">
            <a:extLst>
              <a:ext uri="{28A0092B-C50C-407E-A947-70E740481C1C}">
                <a14:useLocalDpi xmlns:a14="http://schemas.microsoft.com/office/drawing/2010/main" val="0"/>
              </a:ext>
            </a:extLst>
          </a:blip>
          <a:srcRect b="-5505"/>
          <a:stretch/>
        </p:blipFill>
        <p:spPr>
          <a:xfrm>
            <a:off x="9048328" y="3861048"/>
            <a:ext cx="1001394" cy="999064"/>
          </a:xfrm>
          <a:prstGeom prst="rect">
            <a:avLst/>
          </a:prstGeom>
        </p:spPr>
      </p:pic>
      <p:sp>
        <p:nvSpPr>
          <p:cNvPr id="6" name="Rectangle 5">
            <a:extLst>
              <a:ext uri="{FF2B5EF4-FFF2-40B4-BE49-F238E27FC236}">
                <a16:creationId xmlns:a16="http://schemas.microsoft.com/office/drawing/2014/main" id="{EDA96B2E-C696-4FA1-AB30-920A0EBEF72A}"/>
              </a:ext>
            </a:extLst>
          </p:cNvPr>
          <p:cNvSpPr/>
          <p:nvPr/>
        </p:nvSpPr>
        <p:spPr bwMode="auto">
          <a:xfrm rot="1370409">
            <a:off x="8968543" y="3789040"/>
            <a:ext cx="144016"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1" name="Picture 10">
            <a:extLst>
              <a:ext uri="{FF2B5EF4-FFF2-40B4-BE49-F238E27FC236}">
                <a16:creationId xmlns:a16="http://schemas.microsoft.com/office/drawing/2014/main" id="{216E8849-B018-4430-9969-4931684F7B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63200" y="3852000"/>
            <a:ext cx="920550" cy="945152"/>
          </a:xfrm>
          <a:prstGeom prst="rect">
            <a:avLst/>
          </a:prstGeom>
        </p:spPr>
      </p:pic>
      <p:sp>
        <p:nvSpPr>
          <p:cNvPr id="13" name="Rectangle 12">
            <a:extLst>
              <a:ext uri="{FF2B5EF4-FFF2-40B4-BE49-F238E27FC236}">
                <a16:creationId xmlns:a16="http://schemas.microsoft.com/office/drawing/2014/main" id="{8A8D2C62-ACAF-4B1F-AFCB-8FA8BDF85471}"/>
              </a:ext>
            </a:extLst>
          </p:cNvPr>
          <p:cNvSpPr/>
          <p:nvPr/>
        </p:nvSpPr>
        <p:spPr bwMode="auto">
          <a:xfrm rot="1370409">
            <a:off x="8184000" y="3800114"/>
            <a:ext cx="144016" cy="43050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14" name="Picture 13">
            <a:extLst>
              <a:ext uri="{FF2B5EF4-FFF2-40B4-BE49-F238E27FC236}">
                <a16:creationId xmlns:a16="http://schemas.microsoft.com/office/drawing/2014/main" id="{6E3A76A8-1F8D-4835-A0F1-75CABA7B46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43200" y="3852000"/>
            <a:ext cx="792088" cy="945152"/>
          </a:xfrm>
          <a:prstGeom prst="rect">
            <a:avLst/>
          </a:prstGeom>
        </p:spPr>
      </p:pic>
      <p:sp>
        <p:nvSpPr>
          <p:cNvPr id="15" name="Rectangle 14">
            <a:extLst>
              <a:ext uri="{FF2B5EF4-FFF2-40B4-BE49-F238E27FC236}">
                <a16:creationId xmlns:a16="http://schemas.microsoft.com/office/drawing/2014/main" id="{A26BEB12-09C9-4C2B-A1F1-3667AB38E377}"/>
              </a:ext>
            </a:extLst>
          </p:cNvPr>
          <p:cNvSpPr/>
          <p:nvPr/>
        </p:nvSpPr>
        <p:spPr bwMode="auto">
          <a:xfrm rot="1370409">
            <a:off x="7410000" y="3816000"/>
            <a:ext cx="144016" cy="36917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a:extLst>
              <a:ext uri="{FF2B5EF4-FFF2-40B4-BE49-F238E27FC236}">
                <a16:creationId xmlns:a16="http://schemas.microsoft.com/office/drawing/2014/main" id="{526098AD-A592-4E8D-8A55-C43880A321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751200" y="3852000"/>
            <a:ext cx="863632" cy="945152"/>
          </a:xfrm>
          <a:prstGeom prst="rect">
            <a:avLst/>
          </a:prstGeom>
        </p:spPr>
      </p:pic>
      <p:sp>
        <p:nvSpPr>
          <p:cNvPr id="17" name="Rectangle 16">
            <a:extLst>
              <a:ext uri="{FF2B5EF4-FFF2-40B4-BE49-F238E27FC236}">
                <a16:creationId xmlns:a16="http://schemas.microsoft.com/office/drawing/2014/main" id="{EE23639F-E309-4165-B4FB-926D8F55B666}"/>
              </a:ext>
            </a:extLst>
          </p:cNvPr>
          <p:cNvSpPr/>
          <p:nvPr/>
        </p:nvSpPr>
        <p:spPr bwMode="auto">
          <a:xfrm rot="1370409">
            <a:off x="6646800" y="3830400"/>
            <a:ext cx="144016" cy="34198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18" name="Picture 17">
            <a:extLst>
              <a:ext uri="{FF2B5EF4-FFF2-40B4-BE49-F238E27FC236}">
                <a16:creationId xmlns:a16="http://schemas.microsoft.com/office/drawing/2014/main" id="{BD5D86FB-96FF-4A64-ACB6-1BE82B8B555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59200" y="3852000"/>
            <a:ext cx="878176" cy="945152"/>
          </a:xfrm>
          <a:prstGeom prst="rect">
            <a:avLst/>
          </a:prstGeom>
        </p:spPr>
      </p:pic>
      <p:sp>
        <p:nvSpPr>
          <p:cNvPr id="19" name="Rectangle 18">
            <a:extLst>
              <a:ext uri="{FF2B5EF4-FFF2-40B4-BE49-F238E27FC236}">
                <a16:creationId xmlns:a16="http://schemas.microsoft.com/office/drawing/2014/main" id="{C3389DAE-5F0A-4F12-85D1-B148A69F8424}"/>
              </a:ext>
            </a:extLst>
          </p:cNvPr>
          <p:cNvSpPr/>
          <p:nvPr/>
        </p:nvSpPr>
        <p:spPr bwMode="auto">
          <a:xfrm rot="1370409">
            <a:off x="5883600" y="3816001"/>
            <a:ext cx="144016" cy="36917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0" name="Picture 19">
            <a:extLst>
              <a:ext uri="{FF2B5EF4-FFF2-40B4-BE49-F238E27FC236}">
                <a16:creationId xmlns:a16="http://schemas.microsoft.com/office/drawing/2014/main" id="{57BDBDFF-086E-4408-B96B-B7DAF56049F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231904" y="3844800"/>
            <a:ext cx="813472" cy="945152"/>
          </a:xfrm>
          <a:prstGeom prst="rect">
            <a:avLst/>
          </a:prstGeom>
        </p:spPr>
      </p:pic>
      <p:pic>
        <p:nvPicPr>
          <p:cNvPr id="21" name="Picture 20">
            <a:extLst>
              <a:ext uri="{FF2B5EF4-FFF2-40B4-BE49-F238E27FC236}">
                <a16:creationId xmlns:a16="http://schemas.microsoft.com/office/drawing/2014/main" id="{4E85FA4B-1BD9-4E89-B1FC-7DEF08CE596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231904" y="2076630"/>
            <a:ext cx="4817819" cy="1037523"/>
          </a:xfrm>
          <a:prstGeom prst="rect">
            <a:avLst/>
          </a:prstGeom>
        </p:spPr>
      </p:pic>
      <p:sp>
        <p:nvSpPr>
          <p:cNvPr id="22" name="TextBox 21">
            <a:extLst>
              <a:ext uri="{FF2B5EF4-FFF2-40B4-BE49-F238E27FC236}">
                <a16:creationId xmlns:a16="http://schemas.microsoft.com/office/drawing/2014/main" id="{C76383A8-DBAF-48EE-BFA5-3A7E61867E1B}"/>
              </a:ext>
            </a:extLst>
          </p:cNvPr>
          <p:cNvSpPr txBox="1"/>
          <p:nvPr/>
        </p:nvSpPr>
        <p:spPr bwMode="auto">
          <a:xfrm>
            <a:off x="6403332" y="980729"/>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4</a:t>
            </a:r>
          </a:p>
        </p:txBody>
      </p:sp>
    </p:spTree>
    <p:extLst>
      <p:ext uri="{BB962C8B-B14F-4D97-AF65-F5344CB8AC3E}">
        <p14:creationId xmlns:p14="http://schemas.microsoft.com/office/powerpoint/2010/main" val="20194651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3500"/>
                            </p:stCondLst>
                            <p:childTnLst>
                              <p:par>
                                <p:cTn id="26" presetID="10" presetClass="entr" presetSubtype="0" fill="hold" nodeType="after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4500"/>
                            </p:stCondLst>
                            <p:childTnLst>
                              <p:par>
                                <p:cTn id="30" presetID="10" presetClass="entr" presetSubtype="0" fill="hold" nodeType="after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2:4</a:t>
            </a:r>
          </a:p>
        </p:txBody>
      </p:sp>
      <p:pic>
        <p:nvPicPr>
          <p:cNvPr id="4" name="Picture 3">
            <a:extLst>
              <a:ext uri="{FF2B5EF4-FFF2-40B4-BE49-F238E27FC236}">
                <a16:creationId xmlns:a16="http://schemas.microsoft.com/office/drawing/2014/main" id="{BEFB335D-C4F8-48E0-B8FB-EDFF7D2526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244811"/>
            <a:ext cx="3161635" cy="2112182"/>
          </a:xfrm>
          <a:prstGeom prst="rect">
            <a:avLst/>
          </a:prstGeom>
        </p:spPr>
      </p:pic>
      <p:sp>
        <p:nvSpPr>
          <p:cNvPr id="23" name="TextBox 22">
            <a:extLst>
              <a:ext uri="{FF2B5EF4-FFF2-40B4-BE49-F238E27FC236}">
                <a16:creationId xmlns:a16="http://schemas.microsoft.com/office/drawing/2014/main" id="{8B9CE3B8-0DE5-44DD-BA0F-7A2A2CA9AE44}"/>
              </a:ext>
            </a:extLst>
          </p:cNvPr>
          <p:cNvSpPr txBox="1"/>
          <p:nvPr/>
        </p:nvSpPr>
        <p:spPr bwMode="auto">
          <a:xfrm>
            <a:off x="2247188" y="2823320"/>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2</a:t>
            </a:r>
          </a:p>
        </p:txBody>
      </p:sp>
      <p:pic>
        <p:nvPicPr>
          <p:cNvPr id="24" name="Picture 23">
            <a:extLst>
              <a:ext uri="{FF2B5EF4-FFF2-40B4-BE49-F238E27FC236}">
                <a16:creationId xmlns:a16="http://schemas.microsoft.com/office/drawing/2014/main" id="{563E8B67-034A-41A0-9458-DCD361C6E07C}"/>
              </a:ext>
            </a:extLst>
          </p:cNvPr>
          <p:cNvPicPr>
            <a:picLocks noChangeAspect="1"/>
          </p:cNvPicPr>
          <p:nvPr/>
        </p:nvPicPr>
        <p:blipFill rotWithShape="1">
          <a:blip r:embed="rId4">
            <a:extLst>
              <a:ext uri="{28A0092B-C50C-407E-A947-70E740481C1C}">
                <a14:useLocalDpi xmlns:a14="http://schemas.microsoft.com/office/drawing/2010/main" val="0"/>
              </a:ext>
            </a:extLst>
          </a:blip>
          <a:srcRect r="-2460"/>
          <a:stretch/>
        </p:blipFill>
        <p:spPr>
          <a:xfrm>
            <a:off x="6960096" y="1244067"/>
            <a:ext cx="3168352" cy="2112182"/>
          </a:xfrm>
          <a:prstGeom prst="rect">
            <a:avLst/>
          </a:prstGeom>
        </p:spPr>
      </p:pic>
      <p:sp>
        <p:nvSpPr>
          <p:cNvPr id="25" name="TextBox 24">
            <a:extLst>
              <a:ext uri="{FF2B5EF4-FFF2-40B4-BE49-F238E27FC236}">
                <a16:creationId xmlns:a16="http://schemas.microsoft.com/office/drawing/2014/main" id="{3D4929E1-CF5B-4444-A2DC-AB96C16F4736}"/>
              </a:ext>
            </a:extLst>
          </p:cNvPr>
          <p:cNvSpPr txBox="1"/>
          <p:nvPr/>
        </p:nvSpPr>
        <p:spPr bwMode="auto">
          <a:xfrm>
            <a:off x="8544272" y="1268761"/>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9</a:t>
            </a:r>
          </a:p>
        </p:txBody>
      </p:sp>
      <p:pic>
        <p:nvPicPr>
          <p:cNvPr id="26" name="Picture 25">
            <a:extLst>
              <a:ext uri="{FF2B5EF4-FFF2-40B4-BE49-F238E27FC236}">
                <a16:creationId xmlns:a16="http://schemas.microsoft.com/office/drawing/2014/main" id="{825C8FFA-0CD2-4819-9144-C6BB0A338200}"/>
              </a:ext>
            </a:extLst>
          </p:cNvPr>
          <p:cNvPicPr>
            <a:picLocks noChangeAspect="1"/>
          </p:cNvPicPr>
          <p:nvPr/>
        </p:nvPicPr>
        <p:blipFill rotWithShape="1">
          <a:blip r:embed="rId5">
            <a:extLst>
              <a:ext uri="{28A0092B-C50C-407E-A947-70E740481C1C}">
                <a14:useLocalDpi xmlns:a14="http://schemas.microsoft.com/office/drawing/2010/main" val="0"/>
              </a:ext>
            </a:extLst>
          </a:blip>
          <a:srcRect l="-2573" b="-6142"/>
          <a:stretch/>
        </p:blipFill>
        <p:spPr>
          <a:xfrm>
            <a:off x="2063552" y="3645025"/>
            <a:ext cx="3240360" cy="2088231"/>
          </a:xfrm>
          <a:prstGeom prst="rect">
            <a:avLst/>
          </a:prstGeom>
        </p:spPr>
      </p:pic>
      <p:sp>
        <p:nvSpPr>
          <p:cNvPr id="27" name="TextBox 26">
            <a:extLst>
              <a:ext uri="{FF2B5EF4-FFF2-40B4-BE49-F238E27FC236}">
                <a16:creationId xmlns:a16="http://schemas.microsoft.com/office/drawing/2014/main" id="{30032A5C-688A-429F-8C26-5AD603213F55}"/>
              </a:ext>
            </a:extLst>
          </p:cNvPr>
          <p:cNvSpPr txBox="1"/>
          <p:nvPr/>
        </p:nvSpPr>
        <p:spPr bwMode="auto">
          <a:xfrm>
            <a:off x="2247188" y="5127576"/>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7</a:t>
            </a:r>
          </a:p>
        </p:txBody>
      </p:sp>
      <p:pic>
        <p:nvPicPr>
          <p:cNvPr id="28" name="Picture 27">
            <a:extLst>
              <a:ext uri="{FF2B5EF4-FFF2-40B4-BE49-F238E27FC236}">
                <a16:creationId xmlns:a16="http://schemas.microsoft.com/office/drawing/2014/main" id="{1FEFDB26-961E-4DFD-B4A6-47EB3F1D70CC}"/>
              </a:ext>
            </a:extLst>
          </p:cNvPr>
          <p:cNvPicPr>
            <a:picLocks noChangeAspect="1"/>
          </p:cNvPicPr>
          <p:nvPr/>
        </p:nvPicPr>
        <p:blipFill rotWithShape="1">
          <a:blip r:embed="rId6">
            <a:extLst>
              <a:ext uri="{28A0092B-C50C-407E-A947-70E740481C1C}">
                <a14:useLocalDpi xmlns:a14="http://schemas.microsoft.com/office/drawing/2010/main" val="0"/>
              </a:ext>
            </a:extLst>
          </a:blip>
          <a:srcRect r="-2460" b="-5192"/>
          <a:stretch/>
        </p:blipFill>
        <p:spPr>
          <a:xfrm>
            <a:off x="6960096" y="3284985"/>
            <a:ext cx="3168352" cy="2448271"/>
          </a:xfrm>
          <a:prstGeom prst="rect">
            <a:avLst/>
          </a:prstGeom>
        </p:spPr>
      </p:pic>
      <p:sp>
        <p:nvSpPr>
          <p:cNvPr id="29" name="TextBox 28">
            <a:extLst>
              <a:ext uri="{FF2B5EF4-FFF2-40B4-BE49-F238E27FC236}">
                <a16:creationId xmlns:a16="http://schemas.microsoft.com/office/drawing/2014/main" id="{4BC616C8-4800-4F89-ACE4-C402334218B9}"/>
              </a:ext>
            </a:extLst>
          </p:cNvPr>
          <p:cNvSpPr txBox="1"/>
          <p:nvPr/>
        </p:nvSpPr>
        <p:spPr bwMode="auto">
          <a:xfrm>
            <a:off x="8542156" y="3540510"/>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5</a:t>
            </a:r>
          </a:p>
        </p:txBody>
      </p:sp>
    </p:spTree>
    <p:extLst>
      <p:ext uri="{BB962C8B-B14F-4D97-AF65-F5344CB8AC3E}">
        <p14:creationId xmlns:p14="http://schemas.microsoft.com/office/powerpoint/2010/main" val="213143489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417899090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4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29620539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5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406776262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357763012"/>
              </p:ext>
            </p:extLst>
          </p:nvPr>
        </p:nvGraphicFramePr>
        <p:xfrm>
          <a:off x="594008" y="1535029"/>
          <a:ext cx="10712127" cy="3742818"/>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what happens when zero is added to or subtracted from a number</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what happens when a number is added to or subtracted from itself</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double numbers and explain what doubling means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halve numbers and explain what halving means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knowledge of doubles and halves to calculate near doubles and halves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use knowledge of doubles and halves to solve problems efficiently</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4135783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use knowledge and strategies to add 5 and 3 and 6 and 3</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290300595"/>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591329" y="5967056"/>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894685"/>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6098459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133525277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7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383651974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2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374281293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spTree>
    <p:extLst>
      <p:ext uri="{BB962C8B-B14F-4D97-AF65-F5344CB8AC3E}">
        <p14:creationId xmlns:p14="http://schemas.microsoft.com/office/powerpoint/2010/main" val="40804183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a:t>
            </a:r>
          </a:p>
        </p:txBody>
      </p:sp>
    </p:spTree>
    <p:extLst>
      <p:ext uri="{BB962C8B-B14F-4D97-AF65-F5344CB8AC3E}">
        <p14:creationId xmlns:p14="http://schemas.microsoft.com/office/powerpoint/2010/main" val="364862252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bonds to 10</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969904"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8194444"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40853281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81672996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and subtract 1 from any number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97279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20212861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27349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3:1</a:t>
            </a:r>
          </a:p>
        </p:txBody>
      </p:sp>
      <p:pic>
        <p:nvPicPr>
          <p:cNvPr id="5" name="Picture 4">
            <a:extLst>
              <a:ext uri="{FF2B5EF4-FFF2-40B4-BE49-F238E27FC236}">
                <a16:creationId xmlns:a16="http://schemas.microsoft.com/office/drawing/2014/main" id="{E2E9585D-6E8B-4A5E-9E90-4CFFE26C7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3004699"/>
            <a:ext cx="7907446" cy="848605"/>
          </a:xfrm>
          <a:prstGeom prst="rect">
            <a:avLst/>
          </a:prstGeom>
        </p:spPr>
      </p:pic>
      <p:sp>
        <p:nvSpPr>
          <p:cNvPr id="13" name="TextBox 12">
            <a:extLst>
              <a:ext uri="{FF2B5EF4-FFF2-40B4-BE49-F238E27FC236}">
                <a16:creationId xmlns:a16="http://schemas.microsoft.com/office/drawing/2014/main" id="{1517851F-86C2-45BA-9D39-5F8BB338511E}"/>
              </a:ext>
            </a:extLst>
          </p:cNvPr>
          <p:cNvSpPr txBox="1"/>
          <p:nvPr/>
        </p:nvSpPr>
        <p:spPr bwMode="auto">
          <a:xfrm>
            <a:off x="4367808" y="3312001"/>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3</a:t>
            </a:r>
          </a:p>
        </p:txBody>
      </p:sp>
      <p:sp>
        <p:nvSpPr>
          <p:cNvPr id="14" name="TextBox 13">
            <a:extLst>
              <a:ext uri="{FF2B5EF4-FFF2-40B4-BE49-F238E27FC236}">
                <a16:creationId xmlns:a16="http://schemas.microsoft.com/office/drawing/2014/main" id="{A3D0CB1E-EDE9-4AAE-8E86-C045E379CAA2}"/>
              </a:ext>
            </a:extLst>
          </p:cNvPr>
          <p:cNvSpPr txBox="1"/>
          <p:nvPr/>
        </p:nvSpPr>
        <p:spPr bwMode="auto">
          <a:xfrm>
            <a:off x="5894400" y="3312000"/>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5</a:t>
            </a:r>
          </a:p>
        </p:txBody>
      </p:sp>
    </p:spTree>
    <p:extLst>
      <p:ext uri="{BB962C8B-B14F-4D97-AF65-F5344CB8AC3E}">
        <p14:creationId xmlns:p14="http://schemas.microsoft.com/office/powerpoint/2010/main" val="73607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3:2</a:t>
            </a:r>
          </a:p>
        </p:txBody>
      </p:sp>
      <p:pic>
        <p:nvPicPr>
          <p:cNvPr id="4" name="Picture 3">
            <a:extLst>
              <a:ext uri="{FF2B5EF4-FFF2-40B4-BE49-F238E27FC236}">
                <a16:creationId xmlns:a16="http://schemas.microsoft.com/office/drawing/2014/main" id="{E2E699E8-2AEF-435C-9363-DE5A809CC0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056768"/>
            <a:ext cx="1505451" cy="3164321"/>
          </a:xfrm>
          <a:prstGeom prst="rect">
            <a:avLst/>
          </a:prstGeom>
        </p:spPr>
      </p:pic>
      <p:pic>
        <p:nvPicPr>
          <p:cNvPr id="5" name="Picture 5" descr="C:\Users\Liam\Documents\Design\NCETM\04 Images for B1 PPTs\Final PNG files\ncetm_mm_sp1_se06_aw002.png">
            <a:extLst>
              <a:ext uri="{FF2B5EF4-FFF2-40B4-BE49-F238E27FC236}">
                <a16:creationId xmlns:a16="http://schemas.microsoft.com/office/drawing/2014/main" id="{3FD48F2D-4F9D-4AA0-B982-8CC391ED99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2000" y="4833208"/>
            <a:ext cx="8712000" cy="395992"/>
          </a:xfrm>
          <a:prstGeom prst="rect">
            <a:avLst/>
          </a:prstGeom>
          <a:noFill/>
        </p:spPr>
      </p:pic>
      <p:pic>
        <p:nvPicPr>
          <p:cNvPr id="6" name="Picture 5">
            <a:extLst>
              <a:ext uri="{FF2B5EF4-FFF2-40B4-BE49-F238E27FC236}">
                <a16:creationId xmlns:a16="http://schemas.microsoft.com/office/drawing/2014/main" id="{821B4659-5EE3-4EA8-9D81-2016109026AF}"/>
              </a:ext>
            </a:extLst>
          </p:cNvPr>
          <p:cNvPicPr>
            <a:picLocks noChangeAspect="1"/>
          </p:cNvPicPr>
          <p:nvPr/>
        </p:nvPicPr>
        <p:blipFill rotWithShape="1">
          <a:blip r:embed="rId5">
            <a:extLst>
              <a:ext uri="{28A0092B-C50C-407E-A947-70E740481C1C}">
                <a14:useLocalDpi xmlns:a14="http://schemas.microsoft.com/office/drawing/2010/main" val="0"/>
              </a:ext>
            </a:extLst>
          </a:blip>
          <a:srcRect t="-4678"/>
          <a:stretch/>
        </p:blipFill>
        <p:spPr>
          <a:xfrm>
            <a:off x="5087888" y="908721"/>
            <a:ext cx="2592288" cy="3312368"/>
          </a:xfrm>
          <a:prstGeom prst="rect">
            <a:avLst/>
          </a:prstGeom>
        </p:spPr>
      </p:pic>
      <p:pic>
        <p:nvPicPr>
          <p:cNvPr id="7" name="Picture 6">
            <a:extLst>
              <a:ext uri="{FF2B5EF4-FFF2-40B4-BE49-F238E27FC236}">
                <a16:creationId xmlns:a16="http://schemas.microsoft.com/office/drawing/2014/main" id="{DB46EC28-CCCB-43E1-9103-ED52A4338274}"/>
              </a:ext>
            </a:extLst>
          </p:cNvPr>
          <p:cNvPicPr>
            <a:picLocks noChangeAspect="1"/>
          </p:cNvPicPr>
          <p:nvPr/>
        </p:nvPicPr>
        <p:blipFill rotWithShape="1">
          <a:blip r:embed="rId6">
            <a:extLst>
              <a:ext uri="{28A0092B-C50C-407E-A947-70E740481C1C}">
                <a14:useLocalDpi xmlns:a14="http://schemas.microsoft.com/office/drawing/2010/main" val="0"/>
              </a:ext>
            </a:extLst>
          </a:blip>
          <a:srcRect t="-4678" r="-12416"/>
          <a:stretch/>
        </p:blipFill>
        <p:spPr>
          <a:xfrm>
            <a:off x="8256240" y="908722"/>
            <a:ext cx="2016224" cy="3312367"/>
          </a:xfrm>
          <a:prstGeom prst="rect">
            <a:avLst/>
          </a:prstGeom>
        </p:spPr>
      </p:pic>
      <p:pic>
        <p:nvPicPr>
          <p:cNvPr id="9" name="Picture 8">
            <a:extLst>
              <a:ext uri="{FF2B5EF4-FFF2-40B4-BE49-F238E27FC236}">
                <a16:creationId xmlns:a16="http://schemas.microsoft.com/office/drawing/2014/main" id="{F82C1CA8-BFB6-44D9-8473-2C3ED1E2CD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39616" y="4221089"/>
            <a:ext cx="792089" cy="426767"/>
          </a:xfrm>
          <a:prstGeom prst="rect">
            <a:avLst/>
          </a:prstGeom>
        </p:spPr>
      </p:pic>
      <p:pic>
        <p:nvPicPr>
          <p:cNvPr id="10" name="Picture 9">
            <a:extLst>
              <a:ext uri="{FF2B5EF4-FFF2-40B4-BE49-F238E27FC236}">
                <a16:creationId xmlns:a16="http://schemas.microsoft.com/office/drawing/2014/main" id="{55E91405-3105-4581-9D6C-5317CFB4E7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8" y="4221088"/>
            <a:ext cx="792088" cy="426767"/>
          </a:xfrm>
          <a:prstGeom prst="rect">
            <a:avLst/>
          </a:prstGeom>
        </p:spPr>
      </p:pic>
      <p:pic>
        <p:nvPicPr>
          <p:cNvPr id="11" name="Picture 10">
            <a:extLst>
              <a:ext uri="{FF2B5EF4-FFF2-40B4-BE49-F238E27FC236}">
                <a16:creationId xmlns:a16="http://schemas.microsoft.com/office/drawing/2014/main" id="{1EF1A3DE-6DC2-480F-9F77-E9824814F3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976320" y="4221088"/>
            <a:ext cx="504056" cy="426767"/>
          </a:xfrm>
          <a:prstGeom prst="rect">
            <a:avLst/>
          </a:prstGeom>
        </p:spPr>
      </p:pic>
      <p:pic>
        <p:nvPicPr>
          <p:cNvPr id="12" name="Picture 11">
            <a:extLst>
              <a:ext uri="{FF2B5EF4-FFF2-40B4-BE49-F238E27FC236}">
                <a16:creationId xmlns:a16="http://schemas.microsoft.com/office/drawing/2014/main" id="{528B38DA-C5FD-4DAA-819A-6BA59A46D59F}"/>
              </a:ext>
            </a:extLst>
          </p:cNvPr>
          <p:cNvPicPr>
            <a:picLocks noChangeAspect="1"/>
          </p:cNvPicPr>
          <p:nvPr/>
        </p:nvPicPr>
        <p:blipFill rotWithShape="1">
          <a:blip r:embed="rId10">
            <a:extLst>
              <a:ext uri="{28A0092B-C50C-407E-A947-70E740481C1C}">
                <a14:useLocalDpi xmlns:a14="http://schemas.microsoft.com/office/drawing/2010/main" val="0"/>
              </a:ext>
            </a:extLst>
          </a:blip>
          <a:srcRect b="-6991"/>
          <a:stretch/>
        </p:blipFill>
        <p:spPr>
          <a:xfrm>
            <a:off x="5375920" y="5229201"/>
            <a:ext cx="1512168" cy="612119"/>
          </a:xfrm>
          <a:prstGeom prst="rect">
            <a:avLst/>
          </a:prstGeom>
        </p:spPr>
      </p:pic>
    </p:spTree>
    <p:extLst>
      <p:ext uri="{BB962C8B-B14F-4D97-AF65-F5344CB8AC3E}">
        <p14:creationId xmlns:p14="http://schemas.microsoft.com/office/powerpoint/2010/main" val="154968157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0868951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addition is commutative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4BA760-A753-4073-9B8B-2B9FB5C7F3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39840" y="4741031"/>
            <a:ext cx="432048" cy="360040"/>
          </a:xfrm>
          <a:prstGeom prst="rect">
            <a:avLst/>
          </a:prstGeom>
        </p:spPr>
      </p:pic>
      <p:pic>
        <p:nvPicPr>
          <p:cNvPr id="9" name="Picture 8">
            <a:extLst>
              <a:ext uri="{FF2B5EF4-FFF2-40B4-BE49-F238E27FC236}">
                <a16:creationId xmlns:a16="http://schemas.microsoft.com/office/drawing/2014/main" id="{194D223B-FD9F-48A9-AAF7-394FC46101D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799856" y="4731872"/>
            <a:ext cx="2160240" cy="447633"/>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3:2</a:t>
            </a:r>
          </a:p>
        </p:txBody>
      </p:sp>
      <p:pic>
        <p:nvPicPr>
          <p:cNvPr id="5" name="Picture 4">
            <a:extLst>
              <a:ext uri="{FF2B5EF4-FFF2-40B4-BE49-F238E27FC236}">
                <a16:creationId xmlns:a16="http://schemas.microsoft.com/office/drawing/2014/main" id="{9CE170BD-917A-47DD-BCB7-36D1A1199D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72856" y="2276872"/>
            <a:ext cx="3646288" cy="1772816"/>
          </a:xfrm>
          <a:prstGeom prst="rect">
            <a:avLst/>
          </a:prstGeom>
        </p:spPr>
      </p:pic>
      <p:pic>
        <p:nvPicPr>
          <p:cNvPr id="11" name="Picture 10">
            <a:extLst>
              <a:ext uri="{FF2B5EF4-FFF2-40B4-BE49-F238E27FC236}">
                <a16:creationId xmlns:a16="http://schemas.microsoft.com/office/drawing/2014/main" id="{718E7723-5BFD-4361-B9D5-B0F2FB71F0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75856" y="4731871"/>
            <a:ext cx="500432" cy="360040"/>
          </a:xfrm>
          <a:prstGeom prst="rect">
            <a:avLst/>
          </a:prstGeom>
        </p:spPr>
      </p:pic>
      <p:pic>
        <p:nvPicPr>
          <p:cNvPr id="12" name="Picture 11">
            <a:extLst>
              <a:ext uri="{FF2B5EF4-FFF2-40B4-BE49-F238E27FC236}">
                <a16:creationId xmlns:a16="http://schemas.microsoft.com/office/drawing/2014/main" id="{DB5C9F24-7E5F-4410-AFF4-CB12698F46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07968" y="3948943"/>
            <a:ext cx="576064" cy="576065"/>
          </a:xfrm>
          <a:prstGeom prst="rect">
            <a:avLst/>
          </a:prstGeom>
        </p:spPr>
      </p:pic>
    </p:spTree>
    <p:extLst>
      <p:ext uri="{BB962C8B-B14F-4D97-AF65-F5344CB8AC3E}">
        <p14:creationId xmlns:p14="http://schemas.microsoft.com/office/powerpoint/2010/main" val="102631842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0 7.069E-17 L -0.05846 -0.11458 " pathEditMode="relative" rAng="0" ptsTypes="AA">
                                      <p:cBhvr>
                                        <p:cTn id="15" dur="1000" fill="hold"/>
                                        <p:tgtEl>
                                          <p:spTgt spid="12"/>
                                        </p:tgtEl>
                                        <p:attrNameLst>
                                          <p:attrName>ppt_x</p:attrName>
                                          <p:attrName>ppt_y</p:attrName>
                                        </p:attrNameLst>
                                      </p:cBhvr>
                                      <p:rCtr x="-2930" y="-5787"/>
                                    </p:animMotion>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3:2</a:t>
            </a:r>
          </a:p>
        </p:txBody>
      </p:sp>
      <p:pic>
        <p:nvPicPr>
          <p:cNvPr id="8" name="Picture 7">
            <a:extLst>
              <a:ext uri="{FF2B5EF4-FFF2-40B4-BE49-F238E27FC236}">
                <a16:creationId xmlns:a16="http://schemas.microsoft.com/office/drawing/2014/main" id="{84FFC38E-931A-498E-934A-99FAA1841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437673"/>
            <a:ext cx="7907446" cy="3982654"/>
          </a:xfrm>
          <a:prstGeom prst="rect">
            <a:avLst/>
          </a:prstGeom>
        </p:spPr>
      </p:pic>
    </p:spTree>
    <p:extLst>
      <p:ext uri="{BB962C8B-B14F-4D97-AF65-F5344CB8AC3E}">
        <p14:creationId xmlns:p14="http://schemas.microsoft.com/office/powerpoint/2010/main" val="117011207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9BFB0D-DA08-4FC8-9829-05D5DEF05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000" y="2593884"/>
            <a:ext cx="509138" cy="403068"/>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3:5</a:t>
            </a:r>
          </a:p>
        </p:txBody>
      </p:sp>
      <p:pic>
        <p:nvPicPr>
          <p:cNvPr id="4" name="Picture 3">
            <a:extLst>
              <a:ext uri="{FF2B5EF4-FFF2-40B4-BE49-F238E27FC236}">
                <a16:creationId xmlns:a16="http://schemas.microsoft.com/office/drawing/2014/main" id="{4F2B5BA5-BEF8-4D51-898B-235D8C04A9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8" y="1186951"/>
            <a:ext cx="2225531" cy="2674098"/>
          </a:xfrm>
          <a:prstGeom prst="rect">
            <a:avLst/>
          </a:prstGeom>
        </p:spPr>
      </p:pic>
      <p:pic>
        <p:nvPicPr>
          <p:cNvPr id="5" name="Picture 4">
            <a:extLst>
              <a:ext uri="{FF2B5EF4-FFF2-40B4-BE49-F238E27FC236}">
                <a16:creationId xmlns:a16="http://schemas.microsoft.com/office/drawing/2014/main" id="{DB06D53A-B49E-40A0-BE28-41F14BF0F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1186951"/>
            <a:ext cx="2225531" cy="2674098"/>
          </a:xfrm>
          <a:prstGeom prst="rect">
            <a:avLst/>
          </a:prstGeom>
        </p:spPr>
      </p:pic>
      <p:pic>
        <p:nvPicPr>
          <p:cNvPr id="17" name="Picture 16">
            <a:extLst>
              <a:ext uri="{FF2B5EF4-FFF2-40B4-BE49-F238E27FC236}">
                <a16:creationId xmlns:a16="http://schemas.microsoft.com/office/drawing/2014/main" id="{02AA678C-286E-4386-95AE-4FB082E0985B}"/>
              </a:ext>
            </a:extLst>
          </p:cNvPr>
          <p:cNvPicPr>
            <a:picLocks noChangeAspect="1"/>
          </p:cNvPicPr>
          <p:nvPr/>
        </p:nvPicPr>
        <p:blipFill rotWithShape="1">
          <a:blip r:embed="rId5">
            <a:extLst>
              <a:ext uri="{28A0092B-C50C-407E-A947-70E740481C1C}">
                <a14:useLocalDpi xmlns:a14="http://schemas.microsoft.com/office/drawing/2010/main" val="0"/>
              </a:ext>
            </a:extLst>
          </a:blip>
          <a:srcRect t="-1889"/>
          <a:stretch/>
        </p:blipFill>
        <p:spPr>
          <a:xfrm>
            <a:off x="4943872" y="1124745"/>
            <a:ext cx="2376264" cy="2808312"/>
          </a:xfrm>
          <a:prstGeom prst="rect">
            <a:avLst/>
          </a:prstGeom>
        </p:spPr>
      </p:pic>
      <p:pic>
        <p:nvPicPr>
          <p:cNvPr id="18" name="Picture 17">
            <a:extLst>
              <a:ext uri="{FF2B5EF4-FFF2-40B4-BE49-F238E27FC236}">
                <a16:creationId xmlns:a16="http://schemas.microsoft.com/office/drawing/2014/main" id="{09D62D3F-B29D-4166-9075-B580AAB7F3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75920" y="1556792"/>
            <a:ext cx="1800200" cy="936104"/>
          </a:xfrm>
          <a:prstGeom prst="rect">
            <a:avLst/>
          </a:prstGeom>
        </p:spPr>
      </p:pic>
      <p:pic>
        <p:nvPicPr>
          <p:cNvPr id="19" name="Picture 18">
            <a:extLst>
              <a:ext uri="{FF2B5EF4-FFF2-40B4-BE49-F238E27FC236}">
                <a16:creationId xmlns:a16="http://schemas.microsoft.com/office/drawing/2014/main" id="{4617AC40-6377-4188-9A84-6E1138A0BC32}"/>
              </a:ext>
            </a:extLst>
          </p:cNvPr>
          <p:cNvPicPr>
            <a:picLocks noChangeAspect="1"/>
          </p:cNvPicPr>
          <p:nvPr/>
        </p:nvPicPr>
        <p:blipFill rotWithShape="1">
          <a:blip r:embed="rId7">
            <a:extLst>
              <a:ext uri="{28A0092B-C50C-407E-A947-70E740481C1C}">
                <a14:useLocalDpi xmlns:a14="http://schemas.microsoft.com/office/drawing/2010/main" val="0"/>
              </a:ext>
            </a:extLst>
          </a:blip>
          <a:srcRect t="-2265" r="-3507"/>
          <a:stretch/>
        </p:blipFill>
        <p:spPr>
          <a:xfrm>
            <a:off x="7806248" y="1124745"/>
            <a:ext cx="2322200" cy="2808312"/>
          </a:xfrm>
          <a:prstGeom prst="rect">
            <a:avLst/>
          </a:prstGeom>
        </p:spPr>
      </p:pic>
      <p:pic>
        <p:nvPicPr>
          <p:cNvPr id="20" name="Picture 5" descr="C:\Users\Liam\Documents\Design\NCETM\04 Images for B1 PPTs\Final PNG files\ncetm_mm_sp1_se06_aw002.png">
            <a:extLst>
              <a:ext uri="{FF2B5EF4-FFF2-40B4-BE49-F238E27FC236}">
                <a16:creationId xmlns:a16="http://schemas.microsoft.com/office/drawing/2014/main" id="{E7F97B81-4172-49A2-A6DE-2F35CF9D7C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6456" y="4790648"/>
            <a:ext cx="8064000" cy="366544"/>
          </a:xfrm>
          <a:prstGeom prst="rect">
            <a:avLst/>
          </a:prstGeom>
          <a:noFill/>
        </p:spPr>
      </p:pic>
      <p:pic>
        <p:nvPicPr>
          <p:cNvPr id="21" name="Picture 20">
            <a:extLst>
              <a:ext uri="{FF2B5EF4-FFF2-40B4-BE49-F238E27FC236}">
                <a16:creationId xmlns:a16="http://schemas.microsoft.com/office/drawing/2014/main" id="{88D87461-EB4B-407D-A6B3-EEE84925613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855640" y="4077072"/>
            <a:ext cx="851234" cy="504056"/>
          </a:xfrm>
          <a:prstGeom prst="rect">
            <a:avLst/>
          </a:prstGeom>
        </p:spPr>
      </p:pic>
      <p:pic>
        <p:nvPicPr>
          <p:cNvPr id="22" name="Picture 21">
            <a:extLst>
              <a:ext uri="{FF2B5EF4-FFF2-40B4-BE49-F238E27FC236}">
                <a16:creationId xmlns:a16="http://schemas.microsoft.com/office/drawing/2014/main" id="{8FB930A2-E2D4-4A61-BE17-F16EC148C8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676814" y="4142578"/>
            <a:ext cx="851234" cy="347431"/>
          </a:xfrm>
          <a:prstGeom prst="rect">
            <a:avLst/>
          </a:prstGeom>
        </p:spPr>
      </p:pic>
      <p:pic>
        <p:nvPicPr>
          <p:cNvPr id="23" name="Picture 22">
            <a:extLst>
              <a:ext uri="{FF2B5EF4-FFF2-40B4-BE49-F238E27FC236}">
                <a16:creationId xmlns:a16="http://schemas.microsoft.com/office/drawing/2014/main" id="{5B9CF37A-142D-44F9-BE5D-A31281ADB5E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616280" y="4142577"/>
            <a:ext cx="720080" cy="438551"/>
          </a:xfrm>
          <a:prstGeom prst="rect">
            <a:avLst/>
          </a:prstGeom>
        </p:spPr>
      </p:pic>
      <p:pic>
        <p:nvPicPr>
          <p:cNvPr id="24" name="Picture 23">
            <a:extLst>
              <a:ext uri="{FF2B5EF4-FFF2-40B4-BE49-F238E27FC236}">
                <a16:creationId xmlns:a16="http://schemas.microsoft.com/office/drawing/2014/main" id="{5F12B10D-CC42-4B31-A1EC-206C1FC9C834}"/>
              </a:ext>
            </a:extLst>
          </p:cNvPr>
          <p:cNvPicPr>
            <a:picLocks noChangeAspect="1"/>
          </p:cNvPicPr>
          <p:nvPr/>
        </p:nvPicPr>
        <p:blipFill rotWithShape="1">
          <a:blip r:embed="rId12">
            <a:extLst>
              <a:ext uri="{28A0092B-C50C-407E-A947-70E740481C1C}">
                <a14:useLocalDpi xmlns:a14="http://schemas.microsoft.com/office/drawing/2010/main" val="0"/>
              </a:ext>
            </a:extLst>
          </a:blip>
          <a:srcRect b="-15916"/>
          <a:stretch/>
        </p:blipFill>
        <p:spPr>
          <a:xfrm>
            <a:off x="5735960" y="5157193"/>
            <a:ext cx="1152128" cy="576063"/>
          </a:xfrm>
          <a:prstGeom prst="rect">
            <a:avLst/>
          </a:prstGeom>
        </p:spPr>
      </p:pic>
      <p:pic>
        <p:nvPicPr>
          <p:cNvPr id="14" name="Picture 13">
            <a:extLst>
              <a:ext uri="{FF2B5EF4-FFF2-40B4-BE49-F238E27FC236}">
                <a16:creationId xmlns:a16="http://schemas.microsoft.com/office/drawing/2014/main" id="{012395DA-BA21-499D-8B46-DC059DF7392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213805" y="5193195"/>
            <a:ext cx="851234" cy="504056"/>
          </a:xfrm>
          <a:prstGeom prst="rect">
            <a:avLst/>
          </a:prstGeom>
        </p:spPr>
      </p:pic>
    </p:spTree>
    <p:extLst>
      <p:ext uri="{BB962C8B-B14F-4D97-AF65-F5344CB8AC3E}">
        <p14:creationId xmlns:p14="http://schemas.microsoft.com/office/powerpoint/2010/main" val="34701134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64" presetClass="path" presetSubtype="0" accel="50000" decel="50000" fill="hold" nodeType="afterEffect">
                                  <p:stCondLst>
                                    <p:cond delay="0"/>
                                  </p:stCondLst>
                                  <p:childTnLst>
                                    <p:animMotion origin="layout" path="M 2.77778E-7 1.11111E-6 L 0.02153 -0.06505 " pathEditMode="relative" rAng="0" ptsTypes="AA">
                                      <p:cBhvr>
                                        <p:cTn id="13" dur="1000" fill="hold"/>
                                        <p:tgtEl>
                                          <p:spTgt spid="9"/>
                                        </p:tgtEl>
                                        <p:attrNameLst>
                                          <p:attrName>ppt_x</p:attrName>
                                          <p:attrName>ppt_y</p:attrName>
                                        </p:attrNameLst>
                                      </p:cBhvr>
                                      <p:rCtr x="1076" y="-3264"/>
                                    </p:animMotion>
                                  </p:childTnLst>
                                </p:cTn>
                              </p:par>
                              <p:par>
                                <p:cTn id="14" presetID="10" presetClass="exit" presetSubtype="0" fill="hold" nodeType="withEffect">
                                  <p:stCondLst>
                                    <p:cond delay="0"/>
                                  </p:stCondLst>
                                  <p:childTnLst>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0-#ppt_w/2"/>
                                          </p:val>
                                        </p:tav>
                                        <p:tav tm="100000">
                                          <p:val>
                                            <p:strVal val="#ppt_x"/>
                                          </p:val>
                                        </p:tav>
                                      </p:tavLst>
                                    </p:anim>
                                    <p:anim calcmode="lin" valueType="num">
                                      <p:cBhvr additive="base">
                                        <p:cTn id="31"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3:5</a:t>
            </a:r>
          </a:p>
        </p:txBody>
      </p:sp>
      <p:pic>
        <p:nvPicPr>
          <p:cNvPr id="8" name="Picture 7">
            <a:extLst>
              <a:ext uri="{FF2B5EF4-FFF2-40B4-BE49-F238E27FC236}">
                <a16:creationId xmlns:a16="http://schemas.microsoft.com/office/drawing/2014/main" id="{4CB83C9F-411D-430F-9A05-1AE6282B0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15881" y="2348880"/>
            <a:ext cx="2153523" cy="1080120"/>
          </a:xfrm>
          <a:prstGeom prst="rect">
            <a:avLst/>
          </a:prstGeom>
        </p:spPr>
      </p:pic>
      <p:pic>
        <p:nvPicPr>
          <p:cNvPr id="6" name="Picture 5">
            <a:extLst>
              <a:ext uri="{FF2B5EF4-FFF2-40B4-BE49-F238E27FC236}">
                <a16:creationId xmlns:a16="http://schemas.microsoft.com/office/drawing/2014/main" id="{AFBE2C47-7CE9-4E42-B016-325127A43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37603" y="2520040"/>
            <a:ext cx="360040" cy="360040"/>
          </a:xfrm>
          <a:prstGeom prst="rect">
            <a:avLst/>
          </a:prstGeom>
        </p:spPr>
      </p:pic>
      <p:pic>
        <p:nvPicPr>
          <p:cNvPr id="7" name="Picture 6">
            <a:extLst>
              <a:ext uri="{FF2B5EF4-FFF2-40B4-BE49-F238E27FC236}">
                <a16:creationId xmlns:a16="http://schemas.microsoft.com/office/drawing/2014/main" id="{0404C542-2C5C-4846-B55B-C93500F0FC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65555" y="4221088"/>
            <a:ext cx="432048" cy="360040"/>
          </a:xfrm>
          <a:prstGeom prst="rect">
            <a:avLst/>
          </a:prstGeom>
        </p:spPr>
      </p:pic>
      <p:pic>
        <p:nvPicPr>
          <p:cNvPr id="9" name="Picture 8">
            <a:extLst>
              <a:ext uri="{FF2B5EF4-FFF2-40B4-BE49-F238E27FC236}">
                <a16:creationId xmlns:a16="http://schemas.microsoft.com/office/drawing/2014/main" id="{8F84175E-ED85-4BC6-ACE0-0AE2EE7717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05555" y="4221088"/>
            <a:ext cx="503808" cy="360040"/>
          </a:xfrm>
          <a:prstGeom prst="rect">
            <a:avLst/>
          </a:prstGeom>
        </p:spPr>
      </p:pic>
      <p:pic>
        <p:nvPicPr>
          <p:cNvPr id="10" name="Picture 9">
            <a:extLst>
              <a:ext uri="{FF2B5EF4-FFF2-40B4-BE49-F238E27FC236}">
                <a16:creationId xmlns:a16="http://schemas.microsoft.com/office/drawing/2014/main" id="{76894F59-250D-418D-A138-47D804C670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41211" y="4236674"/>
            <a:ext cx="324344" cy="344455"/>
          </a:xfrm>
          <a:prstGeom prst="rect">
            <a:avLst/>
          </a:prstGeom>
        </p:spPr>
      </p:pic>
    </p:spTree>
    <p:extLst>
      <p:ext uri="{BB962C8B-B14F-4D97-AF65-F5344CB8AC3E}">
        <p14:creationId xmlns:p14="http://schemas.microsoft.com/office/powerpoint/2010/main" val="39757860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1.48148E-6 L 3.05556E-6 0.16921 " pathEditMode="relative" rAng="0" ptsTypes="AA">
                                      <p:cBhvr>
                                        <p:cTn id="6" dur="1000" fill="hold"/>
                                        <p:tgtEl>
                                          <p:spTgt spid="6"/>
                                        </p:tgtEl>
                                        <p:attrNameLst>
                                          <p:attrName>ppt_x</p:attrName>
                                          <p:attrName>ppt_y</p:attrName>
                                        </p:attrNameLst>
                                      </p:cBhvr>
                                      <p:rCtr x="0" y="8449"/>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3:5</a:t>
            </a:r>
          </a:p>
        </p:txBody>
      </p:sp>
      <p:pic>
        <p:nvPicPr>
          <p:cNvPr id="4" name="Picture 3">
            <a:extLst>
              <a:ext uri="{FF2B5EF4-FFF2-40B4-BE49-F238E27FC236}">
                <a16:creationId xmlns:a16="http://schemas.microsoft.com/office/drawing/2014/main" id="{B7D4A0FB-3A44-4838-AA22-9EDB003C4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437673"/>
            <a:ext cx="7907446" cy="3982654"/>
          </a:xfrm>
          <a:prstGeom prst="rect">
            <a:avLst/>
          </a:prstGeom>
        </p:spPr>
      </p:pic>
    </p:spTree>
    <p:extLst>
      <p:ext uri="{BB962C8B-B14F-4D97-AF65-F5344CB8AC3E}">
        <p14:creationId xmlns:p14="http://schemas.microsoft.com/office/powerpoint/2010/main" val="28145886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5C13A8-F55A-48F0-B80A-0C6AA5DEDD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43872" y="2482197"/>
            <a:ext cx="2376264" cy="1890074"/>
          </a:xfrm>
          <a:prstGeom prst="rect">
            <a:avLst/>
          </a:prstGeom>
        </p:spPr>
      </p:pic>
      <p:pic>
        <p:nvPicPr>
          <p:cNvPr id="10" name="Picture 9">
            <a:extLst>
              <a:ext uri="{FF2B5EF4-FFF2-40B4-BE49-F238E27FC236}">
                <a16:creationId xmlns:a16="http://schemas.microsoft.com/office/drawing/2014/main" id="{ACD53335-7D5F-4B7C-BBC6-37D849C05D86}"/>
              </a:ext>
            </a:extLst>
          </p:cNvPr>
          <p:cNvPicPr>
            <a:picLocks noChangeAspect="1"/>
          </p:cNvPicPr>
          <p:nvPr/>
        </p:nvPicPr>
        <p:blipFill rotWithShape="1">
          <a:blip r:embed="rId4">
            <a:extLst>
              <a:ext uri="{28A0092B-C50C-407E-A947-70E740481C1C}">
                <a14:useLocalDpi xmlns:a14="http://schemas.microsoft.com/office/drawing/2010/main" val="0"/>
              </a:ext>
            </a:extLst>
          </a:blip>
          <a:srcRect r="-3422"/>
          <a:stretch/>
        </p:blipFill>
        <p:spPr>
          <a:xfrm>
            <a:off x="7896200" y="2482197"/>
            <a:ext cx="2232248" cy="1890074"/>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3:7</a:t>
            </a:r>
          </a:p>
        </p:txBody>
      </p:sp>
      <p:pic>
        <p:nvPicPr>
          <p:cNvPr id="5" name="Picture 4">
            <a:extLst>
              <a:ext uri="{FF2B5EF4-FFF2-40B4-BE49-F238E27FC236}">
                <a16:creationId xmlns:a16="http://schemas.microsoft.com/office/drawing/2014/main" id="{3AD66521-5180-48AB-85C2-976E95AD3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42278" y="2483963"/>
            <a:ext cx="2153523" cy="1890074"/>
          </a:xfrm>
          <a:prstGeom prst="rect">
            <a:avLst/>
          </a:prstGeom>
        </p:spPr>
      </p:pic>
      <p:sp>
        <p:nvSpPr>
          <p:cNvPr id="6" name="TextBox 5">
            <a:extLst>
              <a:ext uri="{FF2B5EF4-FFF2-40B4-BE49-F238E27FC236}">
                <a16:creationId xmlns:a16="http://schemas.microsoft.com/office/drawing/2014/main" id="{A0A46557-3FF0-4EEE-B855-141A8D1B3B4C}"/>
              </a:ext>
            </a:extLst>
          </p:cNvPr>
          <p:cNvSpPr txBox="1"/>
          <p:nvPr/>
        </p:nvSpPr>
        <p:spPr bwMode="auto">
          <a:xfrm>
            <a:off x="3791744" y="3861049"/>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9</a:t>
            </a:r>
          </a:p>
        </p:txBody>
      </p:sp>
      <p:sp>
        <p:nvSpPr>
          <p:cNvPr id="7" name="TextBox 6">
            <a:extLst>
              <a:ext uri="{FF2B5EF4-FFF2-40B4-BE49-F238E27FC236}">
                <a16:creationId xmlns:a16="http://schemas.microsoft.com/office/drawing/2014/main" id="{B29B2312-1D14-4895-AF74-5807CF44D8EA}"/>
              </a:ext>
            </a:extLst>
          </p:cNvPr>
          <p:cNvSpPr txBox="1"/>
          <p:nvPr/>
        </p:nvSpPr>
        <p:spPr bwMode="auto">
          <a:xfrm>
            <a:off x="5185200" y="3878981"/>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4</a:t>
            </a:r>
          </a:p>
        </p:txBody>
      </p:sp>
      <p:sp>
        <p:nvSpPr>
          <p:cNvPr id="8" name="TextBox 7">
            <a:extLst>
              <a:ext uri="{FF2B5EF4-FFF2-40B4-BE49-F238E27FC236}">
                <a16:creationId xmlns:a16="http://schemas.microsoft.com/office/drawing/2014/main" id="{4CBC88FC-35B4-42D8-8D58-CDCD785DB509}"/>
              </a:ext>
            </a:extLst>
          </p:cNvPr>
          <p:cNvSpPr txBox="1"/>
          <p:nvPr/>
        </p:nvSpPr>
        <p:spPr bwMode="auto">
          <a:xfrm>
            <a:off x="9624392" y="3878981"/>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7</a:t>
            </a:r>
          </a:p>
        </p:txBody>
      </p:sp>
    </p:spTree>
    <p:extLst>
      <p:ext uri="{BB962C8B-B14F-4D97-AF65-F5344CB8AC3E}">
        <p14:creationId xmlns:p14="http://schemas.microsoft.com/office/powerpoint/2010/main" val="23714052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3:7</a:t>
            </a:r>
          </a:p>
        </p:txBody>
      </p:sp>
      <p:pic>
        <p:nvPicPr>
          <p:cNvPr id="4" name="Picture 3">
            <a:extLst>
              <a:ext uri="{FF2B5EF4-FFF2-40B4-BE49-F238E27FC236}">
                <a16:creationId xmlns:a16="http://schemas.microsoft.com/office/drawing/2014/main" id="{D767E8F0-4E41-4C8A-A4FC-9A6C69F982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79876" y="2353780"/>
            <a:ext cx="2232248" cy="2150440"/>
          </a:xfrm>
          <a:prstGeom prst="rect">
            <a:avLst/>
          </a:prstGeom>
        </p:spPr>
      </p:pic>
      <p:pic>
        <p:nvPicPr>
          <p:cNvPr id="5" name="Picture 4">
            <a:extLst>
              <a:ext uri="{FF2B5EF4-FFF2-40B4-BE49-F238E27FC236}">
                <a16:creationId xmlns:a16="http://schemas.microsoft.com/office/drawing/2014/main" id="{F42EB86A-78C3-48F3-80EF-A3BB537256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69986" y="2664000"/>
            <a:ext cx="252028" cy="360040"/>
          </a:xfrm>
          <a:prstGeom prst="rect">
            <a:avLst/>
          </a:prstGeom>
        </p:spPr>
      </p:pic>
    </p:spTree>
    <p:extLst>
      <p:ext uri="{BB962C8B-B14F-4D97-AF65-F5344CB8AC3E}">
        <p14:creationId xmlns:p14="http://schemas.microsoft.com/office/powerpoint/2010/main" val="336961408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3:7</a:t>
            </a:r>
          </a:p>
        </p:txBody>
      </p:sp>
      <p:pic>
        <p:nvPicPr>
          <p:cNvPr id="4" name="Picture 3">
            <a:extLst>
              <a:ext uri="{FF2B5EF4-FFF2-40B4-BE49-F238E27FC236}">
                <a16:creationId xmlns:a16="http://schemas.microsoft.com/office/drawing/2014/main" id="{D767E8F0-4E41-4C8A-A4FC-9A6C69F982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23792" y="2353780"/>
            <a:ext cx="3744416" cy="2150440"/>
          </a:xfrm>
          <a:prstGeom prst="rect">
            <a:avLst/>
          </a:prstGeom>
        </p:spPr>
      </p:pic>
      <p:pic>
        <p:nvPicPr>
          <p:cNvPr id="5" name="Picture 4">
            <a:extLst>
              <a:ext uri="{FF2B5EF4-FFF2-40B4-BE49-F238E27FC236}">
                <a16:creationId xmlns:a16="http://schemas.microsoft.com/office/drawing/2014/main" id="{A13A55EF-863B-43FA-8F76-0267C26212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6000" y="3501008"/>
            <a:ext cx="432048" cy="360040"/>
          </a:xfrm>
          <a:prstGeom prst="rect">
            <a:avLst/>
          </a:prstGeom>
        </p:spPr>
      </p:pic>
    </p:spTree>
    <p:extLst>
      <p:ext uri="{BB962C8B-B14F-4D97-AF65-F5344CB8AC3E}">
        <p14:creationId xmlns:p14="http://schemas.microsoft.com/office/powerpoint/2010/main" val="27140111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adding and subtracting 1</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319770" y="1236309"/>
            <a:ext cx="10567305" cy="406394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slides of flowers and talk about what is happening. Can children make their own number story with objects involving </a:t>
            </a:r>
            <a:r>
              <a:rPr kumimoji="0" lang="en-GB" sz="1800" b="0" i="1" u="none" strike="noStrike" kern="1200" cap="none" spc="0" normalizeH="0" baseline="0" noProof="0" dirty="0">
                <a:ln>
                  <a:noFill/>
                </a:ln>
                <a:solidFill>
                  <a:srgbClr val="585858"/>
                </a:solidFill>
                <a:effectLst/>
                <a:uLnTx/>
                <a:uFillTx/>
                <a:latin typeface="Arial"/>
                <a:ea typeface="+mn-ea"/>
                <a:cs typeface="+mn-cs"/>
              </a:rPr>
              <a:t>one more</a:t>
            </a:r>
            <a:r>
              <a:rPr kumimoji="0" lang="en-GB" sz="1800" b="0" i="0" u="none" strike="noStrike" kern="1200" cap="none" spc="0" normalizeH="0" baseline="0" noProof="0" dirty="0">
                <a:ln>
                  <a:noFill/>
                </a:ln>
                <a:solidFill>
                  <a:srgbClr val="585858"/>
                </a:solidFill>
                <a:effectLst/>
                <a:uLnTx/>
                <a:uFillTx/>
                <a:latin typeface="Arial"/>
                <a:ea typeface="+mn-ea"/>
                <a:cs typeface="+mn-cs"/>
              </a:rPr>
              <a:t>? Can they describe the story as </a:t>
            </a:r>
            <a:r>
              <a:rPr kumimoji="0" lang="en-GB" sz="1800" b="0" i="1" u="none" strike="noStrike" kern="1200" cap="none" spc="0" normalizeH="0" baseline="0" noProof="0" dirty="0">
                <a:ln>
                  <a:noFill/>
                </a:ln>
                <a:solidFill>
                  <a:srgbClr val="585858"/>
                </a:solidFill>
                <a:effectLst/>
                <a:uLnTx/>
                <a:uFillTx/>
                <a:latin typeface="Arial"/>
                <a:ea typeface="+mn-ea"/>
                <a:cs typeface="+mn-cs"/>
              </a:rPr>
              <a:t>one more than __ is __, </a:t>
            </a:r>
            <a:r>
              <a:rPr kumimoji="0" lang="en-GB" sz="1800" b="0" i="0" u="none" strike="noStrike" kern="1200" cap="none" spc="0" normalizeH="0" baseline="0" noProof="0" dirty="0">
                <a:ln>
                  <a:noFill/>
                </a:ln>
                <a:solidFill>
                  <a:srgbClr val="585858"/>
                </a:solidFill>
                <a:effectLst/>
                <a:uLnTx/>
                <a:uFillTx/>
                <a:latin typeface="Arial"/>
                <a:ea typeface="+mn-ea"/>
                <a:cs typeface="+mn-cs"/>
              </a:rPr>
              <a:t>and write an equation using +1? Can they draw a picture to match a +1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picture of doughnuts. What is happening? Can they act out a similar story with objects? If they were to draw the picture, how would they show that one object was being taken away? Do they recognise that when we subtract 1, it is the same as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less than</a:t>
            </a:r>
            <a:r>
              <a:rPr kumimoji="0" lang="en-GB" sz="1800" b="0" i="0" u="none" strike="noStrike" kern="1200" cap="none" spc="0" normalizeH="0" baseline="0" noProof="0" dirty="0">
                <a:ln>
                  <a:noFill/>
                </a:ln>
                <a:solidFill>
                  <a:srgbClr val="585858"/>
                </a:solidFill>
                <a:effectLst/>
                <a:uLnTx/>
                <a:uFillTx/>
                <a:latin typeface="Arial"/>
                <a:ea typeface="+mn-ea"/>
                <a:cs typeface="+mn-cs"/>
              </a:rPr>
              <a:t>? Practise saying subtractions as one less than, e.g. 7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1800" b="0" i="0" u="none" strike="noStrike" kern="1200" cap="none" spc="0" normalizeH="0" baseline="0" noProof="0" dirty="0">
                <a:ln>
                  <a:noFill/>
                </a:ln>
                <a:solidFill>
                  <a:srgbClr val="585858"/>
                </a:solidFill>
                <a:effectLst/>
                <a:uLnTx/>
                <a:uFillTx/>
                <a:latin typeface="Arial"/>
                <a:ea typeface="+mn-ea"/>
                <a:cs typeface="+mn-cs"/>
              </a:rPr>
              <a:t> 1 = 6 can be described as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less than 7 is 6</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songs and rhymes to develop fluency with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less than</a:t>
            </a:r>
            <a:r>
              <a:rPr kumimoji="0" lang="en-GB" sz="1800" b="0" i="0" u="none" strike="noStrike" kern="1200" cap="none" spc="0" normalizeH="0" baseline="0" noProof="0" dirty="0">
                <a:ln>
                  <a:noFill/>
                </a:ln>
                <a:solidFill>
                  <a:srgbClr val="585858"/>
                </a:solidFill>
                <a:effectLst/>
                <a:uLnTx/>
                <a:uFillTx/>
                <a:latin typeface="Arial"/>
                <a:ea typeface="+mn-ea"/>
                <a:cs typeface="+mn-cs"/>
              </a:rPr>
              <a:t>. Use props to act out songs, e.g. </a:t>
            </a:r>
            <a:r>
              <a:rPr kumimoji="0" lang="en-GB" sz="1800" b="0" i="1" u="none" strike="noStrike" kern="1200" cap="none" spc="0" normalizeH="0" baseline="0" noProof="0" dirty="0">
                <a:ln>
                  <a:noFill/>
                </a:ln>
                <a:solidFill>
                  <a:srgbClr val="585858"/>
                </a:solidFill>
                <a:effectLst/>
                <a:uLnTx/>
                <a:uFillTx/>
                <a:latin typeface="Arial"/>
                <a:ea typeface="+mn-ea"/>
                <a:cs typeface="+mn-cs"/>
              </a:rPr>
              <a:t>Ten Green Bottles, Ten Little Monkeys, Five Little Ducks, Five Currant Buns.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t>
            </a:r>
            <a:r>
              <a:rPr kumimoji="0" lang="en-GB" sz="1800" b="0" i="0" u="none" strike="noStrike" kern="1200" cap="none" spc="0" normalizeH="0" baseline="0" noProof="0" dirty="0" err="1">
                <a:ln>
                  <a:noFill/>
                </a:ln>
                <a:solidFill>
                  <a:srgbClr val="585858"/>
                </a:solidFill>
                <a:effectLst/>
                <a:uLnTx/>
                <a:uFillTx/>
                <a:latin typeface="Arial"/>
                <a:ea typeface="+mn-ea"/>
                <a:cs typeface="+mn-cs"/>
              </a:rPr>
              <a:t>ount</a:t>
            </a:r>
            <a:r>
              <a:rPr kumimoji="0" lang="en-GB" sz="1800" b="0" i="0" u="none" strike="noStrike" kern="1200" cap="none" spc="0" normalizeH="0" baseline="0" noProof="0" dirty="0">
                <a:ln>
                  <a:noFill/>
                </a:ln>
                <a:solidFill>
                  <a:srgbClr val="585858"/>
                </a:solidFill>
                <a:effectLst/>
                <a:uLnTx/>
                <a:uFillTx/>
                <a:latin typeface="Arial"/>
                <a:ea typeface="+mn-ea"/>
                <a:cs typeface="+mn-cs"/>
              </a:rPr>
              <a:t> out a set of objects into a pot: after agreeing </a:t>
            </a:r>
            <a:r>
              <a:rPr kumimoji="0" lang="en-GB" sz="1800" b="0" i="1" u="none" strike="noStrike" kern="1200" cap="none" spc="0" normalizeH="0" baseline="0" noProof="0" dirty="0">
                <a:ln>
                  <a:noFill/>
                </a:ln>
                <a:solidFill>
                  <a:srgbClr val="585858"/>
                </a:solidFill>
                <a:effectLst/>
                <a:uLnTx/>
                <a:uFillTx/>
                <a:latin typeface="Arial"/>
                <a:ea typeface="+mn-ea"/>
                <a:cs typeface="+mn-cs"/>
              </a:rPr>
              <a:t>how many in the pot, </a:t>
            </a:r>
            <a:r>
              <a:rPr kumimoji="0" lang="en-GB" sz="1800" b="0" i="0" u="none" strike="noStrike" kern="1200" cap="none" spc="0" normalizeH="0" baseline="0" noProof="0" dirty="0">
                <a:ln>
                  <a:noFill/>
                </a:ln>
                <a:solidFill>
                  <a:srgbClr val="585858"/>
                </a:solidFill>
                <a:effectLst/>
                <a:uLnTx/>
                <a:uFillTx/>
                <a:latin typeface="Arial"/>
                <a:ea typeface="+mn-ea"/>
                <a:cs typeface="+mn-cs"/>
              </a:rPr>
              <a:t>you can put in and take out one object at a time, asking children </a:t>
            </a:r>
            <a:r>
              <a:rPr kumimoji="0" lang="en-GB" sz="1800" b="0" i="1" u="none" strike="noStrike" kern="1200" cap="none" spc="0" normalizeH="0" baseline="0" noProof="0" dirty="0">
                <a:ln>
                  <a:noFill/>
                </a:ln>
                <a:solidFill>
                  <a:srgbClr val="585858"/>
                </a:solidFill>
                <a:effectLst/>
                <a:uLnTx/>
                <a:uFillTx/>
                <a:latin typeface="Arial"/>
                <a:ea typeface="+mn-ea"/>
                <a:cs typeface="+mn-cs"/>
              </a:rPr>
              <a:t>how many now?</a:t>
            </a:r>
            <a:r>
              <a:rPr kumimoji="0" lang="en-GB" sz="1800" b="0" i="0" u="none" strike="noStrike" kern="1200" cap="none" spc="0" normalizeH="0" baseline="0" noProof="0" dirty="0">
                <a:ln>
                  <a:noFill/>
                </a:ln>
                <a:solidFill>
                  <a:srgbClr val="585858"/>
                </a:solidFill>
                <a:effectLst/>
                <a:uLnTx/>
                <a:uFillTx/>
                <a:latin typeface="Arial"/>
                <a:ea typeface="+mn-ea"/>
                <a:cs typeface="+mn-cs"/>
              </a:rPr>
              <a:t> Can they convince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could also be given a selection of addition or subtraction expressions and asked to identify which ones represent </a:t>
            </a:r>
            <a:r>
              <a:rPr kumimoji="0" lang="en-GB" sz="1800" b="0" i="1" u="none" strike="noStrike" kern="1200" cap="none" spc="0" normalizeH="0" baseline="0" noProof="0" dirty="0">
                <a:ln>
                  <a:noFill/>
                </a:ln>
                <a:solidFill>
                  <a:srgbClr val="585858"/>
                </a:solidFill>
                <a:effectLst/>
                <a:uLnTx/>
                <a:uFillTx/>
                <a:latin typeface="Arial"/>
                <a:ea typeface="+mn-ea"/>
                <a:cs typeface="+mn-cs"/>
              </a:rPr>
              <a:t>one more than </a:t>
            </a:r>
            <a:r>
              <a:rPr kumimoji="0" lang="en-GB" sz="1800" b="0" i="0" u="none" strike="noStrike" kern="1200" cap="none" spc="0" normalizeH="0" baseline="0" noProof="0" dirty="0">
                <a:ln>
                  <a:noFill/>
                </a:ln>
                <a:solidFill>
                  <a:srgbClr val="585858"/>
                </a:solidFill>
                <a:effectLst/>
                <a:uLnTx/>
                <a:uFillTx/>
                <a:latin typeface="Arial"/>
                <a:ea typeface="+mn-ea"/>
                <a:cs typeface="+mn-cs"/>
              </a:rPr>
              <a:t>or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less than </a:t>
            </a:r>
            <a:r>
              <a:rPr kumimoji="0" lang="en-GB" sz="1800" b="0" i="0" u="none" strike="noStrike" kern="1200" cap="none" spc="0" normalizeH="0" baseline="0" noProof="0" dirty="0">
                <a:ln>
                  <a:noFill/>
                </a:ln>
                <a:solidFill>
                  <a:srgbClr val="585858"/>
                </a:solidFill>
                <a:effectLst/>
                <a:uLnTx/>
                <a:uFillTx/>
                <a:latin typeface="Arial"/>
                <a:ea typeface="+mn-ea"/>
                <a:cs typeface="+mn-cs"/>
              </a:rPr>
              <a:t>a number.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5648285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Tree>
    <p:extLst>
      <p:ext uri="{BB962C8B-B14F-4D97-AF65-F5344CB8AC3E}">
        <p14:creationId xmlns:p14="http://schemas.microsoft.com/office/powerpoint/2010/main" val="154638838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6260938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23476984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a:t>
            </a:r>
          </a:p>
        </p:txBody>
      </p:sp>
    </p:spTree>
    <p:extLst>
      <p:ext uri="{BB962C8B-B14F-4D97-AF65-F5344CB8AC3E}">
        <p14:creationId xmlns:p14="http://schemas.microsoft.com/office/powerpoint/2010/main" val="34236612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98892178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p>
        </p:txBody>
      </p:sp>
    </p:spTree>
    <p:extLst>
      <p:ext uri="{BB962C8B-B14F-4D97-AF65-F5344CB8AC3E}">
        <p14:creationId xmlns:p14="http://schemas.microsoft.com/office/powerpoint/2010/main" val="280577986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spTree>
    <p:extLst>
      <p:ext uri="{BB962C8B-B14F-4D97-AF65-F5344CB8AC3E}">
        <p14:creationId xmlns:p14="http://schemas.microsoft.com/office/powerpoint/2010/main" val="96923276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1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p>
        </p:txBody>
      </p:sp>
    </p:spTree>
    <p:extLst>
      <p:ext uri="{BB962C8B-B14F-4D97-AF65-F5344CB8AC3E}">
        <p14:creationId xmlns:p14="http://schemas.microsoft.com/office/powerpoint/2010/main" val="343469399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p>
        </p:txBody>
      </p:sp>
    </p:spTree>
    <p:extLst>
      <p:ext uri="{BB962C8B-B14F-4D97-AF65-F5344CB8AC3E}">
        <p14:creationId xmlns:p14="http://schemas.microsoft.com/office/powerpoint/2010/main" val="32952306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adding and subtracting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892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+ 9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826141"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p>
        </p:txBody>
      </p:sp>
    </p:spTree>
    <p:extLst>
      <p:ext uri="{BB962C8B-B14F-4D97-AF65-F5344CB8AC3E}">
        <p14:creationId xmlns:p14="http://schemas.microsoft.com/office/powerpoint/2010/main" val="39652828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1124971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what the difference is between consecutive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43995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39558015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17-19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58696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1:1</a:t>
            </a:r>
          </a:p>
        </p:txBody>
      </p:sp>
      <p:pic>
        <p:nvPicPr>
          <p:cNvPr id="4" name="Picture 3">
            <a:extLst>
              <a:ext uri="{FF2B5EF4-FFF2-40B4-BE49-F238E27FC236}">
                <a16:creationId xmlns:a16="http://schemas.microsoft.com/office/drawing/2014/main" id="{02719288-1E83-47DF-81DB-22A4166DC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10" y="1052737"/>
            <a:ext cx="3408382" cy="3279529"/>
          </a:xfrm>
          <a:prstGeom prst="rect">
            <a:avLst/>
          </a:prstGeom>
        </p:spPr>
      </p:pic>
      <p:sp>
        <p:nvSpPr>
          <p:cNvPr id="5" name="TextBox 4">
            <a:extLst>
              <a:ext uri="{FF2B5EF4-FFF2-40B4-BE49-F238E27FC236}">
                <a16:creationId xmlns:a16="http://schemas.microsoft.com/office/drawing/2014/main" id="{FA00AF18-3A13-465F-90F2-A6598C1DC2F7}"/>
              </a:ext>
            </a:extLst>
          </p:cNvPr>
          <p:cNvSpPr txBox="1"/>
          <p:nvPr/>
        </p:nvSpPr>
        <p:spPr bwMode="auto">
          <a:xfrm>
            <a:off x="4127781" y="4725145"/>
            <a:ext cx="39364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+ 4 = 6</a:t>
            </a:r>
          </a:p>
        </p:txBody>
      </p:sp>
      <p:sp>
        <p:nvSpPr>
          <p:cNvPr id="7" name="TextBox 6">
            <a:extLst>
              <a:ext uri="{FF2B5EF4-FFF2-40B4-BE49-F238E27FC236}">
                <a16:creationId xmlns:a16="http://schemas.microsoft.com/office/drawing/2014/main" id="{857086ED-2F0C-416B-BBBD-E1C57F4D1A3F}"/>
              </a:ext>
            </a:extLst>
          </p:cNvPr>
          <p:cNvSpPr txBox="1"/>
          <p:nvPr/>
        </p:nvSpPr>
        <p:spPr bwMode="auto">
          <a:xfrm>
            <a:off x="4132041" y="5200200"/>
            <a:ext cx="39364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+ 2 = 6</a:t>
            </a:r>
          </a:p>
        </p:txBody>
      </p:sp>
      <p:sp>
        <p:nvSpPr>
          <p:cNvPr id="8" name="TextBox 7">
            <a:extLst>
              <a:ext uri="{FF2B5EF4-FFF2-40B4-BE49-F238E27FC236}">
                <a16:creationId xmlns:a16="http://schemas.microsoft.com/office/drawing/2014/main" id="{0F853E42-9F2C-46D3-830A-5D0CA6F0CCDE}"/>
              </a:ext>
            </a:extLst>
          </p:cNvPr>
          <p:cNvSpPr txBox="1"/>
          <p:nvPr/>
        </p:nvSpPr>
        <p:spPr bwMode="auto">
          <a:xfrm>
            <a:off x="4124229" y="5805265"/>
            <a:ext cx="393644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+ 4 = 4 + 2</a:t>
            </a:r>
          </a:p>
        </p:txBody>
      </p:sp>
    </p:spTree>
    <p:extLst>
      <p:ext uri="{BB962C8B-B14F-4D97-AF65-F5344CB8AC3E}">
        <p14:creationId xmlns:p14="http://schemas.microsoft.com/office/powerpoint/2010/main" val="103322083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4:1</a:t>
            </a:r>
          </a:p>
        </p:txBody>
      </p:sp>
      <p:pic>
        <p:nvPicPr>
          <p:cNvPr id="5" name="Picture 4">
            <a:extLst>
              <a:ext uri="{FF2B5EF4-FFF2-40B4-BE49-F238E27FC236}">
                <a16:creationId xmlns:a16="http://schemas.microsoft.com/office/drawing/2014/main" id="{F994533F-09AD-4F5C-B3CF-457EE5F7B8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2991" y="1428030"/>
            <a:ext cx="1812770" cy="2433018"/>
          </a:xfrm>
          <a:prstGeom prst="rect">
            <a:avLst/>
          </a:prstGeom>
        </p:spPr>
      </p:pic>
      <p:pic>
        <p:nvPicPr>
          <p:cNvPr id="7" name="Picture 6">
            <a:extLst>
              <a:ext uri="{FF2B5EF4-FFF2-40B4-BE49-F238E27FC236}">
                <a16:creationId xmlns:a16="http://schemas.microsoft.com/office/drawing/2014/main" id="{FD4F1A18-9BB7-4C76-8E04-B6F691CA1C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71864" y="1428030"/>
            <a:ext cx="2808312" cy="2433018"/>
          </a:xfrm>
          <a:prstGeom prst="rect">
            <a:avLst/>
          </a:prstGeom>
        </p:spPr>
      </p:pic>
      <p:pic>
        <p:nvPicPr>
          <p:cNvPr id="8" name="Picture 7">
            <a:extLst>
              <a:ext uri="{FF2B5EF4-FFF2-40B4-BE49-F238E27FC236}">
                <a16:creationId xmlns:a16="http://schemas.microsoft.com/office/drawing/2014/main" id="{1FE5C285-7B78-4C65-9765-A4AB348EF1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337"/>
          <a:stretch/>
        </p:blipFill>
        <p:spPr>
          <a:xfrm>
            <a:off x="9192344" y="1428030"/>
            <a:ext cx="1008112" cy="2433018"/>
          </a:xfrm>
          <a:prstGeom prst="rect">
            <a:avLst/>
          </a:prstGeom>
        </p:spPr>
      </p:pic>
      <p:pic>
        <p:nvPicPr>
          <p:cNvPr id="10" name="Picture 5" descr="C:\Users\Liam\Documents\Design\NCETM\04 Images for B1 PPTs\Final PNG files\ncetm_mm_sp1_se06_aw002.png">
            <a:extLst>
              <a:ext uri="{FF2B5EF4-FFF2-40B4-BE49-F238E27FC236}">
                <a16:creationId xmlns:a16="http://schemas.microsoft.com/office/drawing/2014/main" id="{5EDF8751-7705-44FB-997C-897EFC1123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3512" y="4482000"/>
            <a:ext cx="9396000" cy="427076"/>
          </a:xfrm>
          <a:prstGeom prst="rect">
            <a:avLst/>
          </a:prstGeom>
          <a:noFill/>
        </p:spPr>
      </p:pic>
      <p:pic>
        <p:nvPicPr>
          <p:cNvPr id="11" name="Picture 10">
            <a:extLst>
              <a:ext uri="{FF2B5EF4-FFF2-40B4-BE49-F238E27FC236}">
                <a16:creationId xmlns:a16="http://schemas.microsoft.com/office/drawing/2014/main" id="{E22EC897-903B-4F17-BD00-2493F637135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22991" y="3861048"/>
            <a:ext cx="1812770" cy="360040"/>
          </a:xfrm>
          <a:prstGeom prst="rect">
            <a:avLst/>
          </a:prstGeom>
        </p:spPr>
      </p:pic>
      <p:pic>
        <p:nvPicPr>
          <p:cNvPr id="12" name="Picture 11">
            <a:extLst>
              <a:ext uri="{FF2B5EF4-FFF2-40B4-BE49-F238E27FC236}">
                <a16:creationId xmlns:a16="http://schemas.microsoft.com/office/drawing/2014/main" id="{123DD233-319A-41A8-B59B-9E385AF4EF4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9" y="3861048"/>
            <a:ext cx="864095" cy="360040"/>
          </a:xfrm>
          <a:prstGeom prst="rect">
            <a:avLst/>
          </a:prstGeom>
        </p:spPr>
      </p:pic>
      <p:pic>
        <p:nvPicPr>
          <p:cNvPr id="13" name="Picture 12">
            <a:extLst>
              <a:ext uri="{FF2B5EF4-FFF2-40B4-BE49-F238E27FC236}">
                <a16:creationId xmlns:a16="http://schemas.microsoft.com/office/drawing/2014/main" id="{EA438AA8-F4AE-4D0C-827F-ADD1F2AB094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552383" y="3861048"/>
            <a:ext cx="360041" cy="360040"/>
          </a:xfrm>
          <a:prstGeom prst="rect">
            <a:avLst/>
          </a:prstGeom>
        </p:spPr>
      </p:pic>
      <p:pic>
        <p:nvPicPr>
          <p:cNvPr id="14" name="Picture 13">
            <a:extLst>
              <a:ext uri="{FF2B5EF4-FFF2-40B4-BE49-F238E27FC236}">
                <a16:creationId xmlns:a16="http://schemas.microsoft.com/office/drawing/2014/main" id="{DAD96641-A8AA-463A-9556-A7D3CAA0260B}"/>
              </a:ext>
            </a:extLst>
          </p:cNvPr>
          <p:cNvPicPr>
            <a:picLocks noChangeAspect="1"/>
          </p:cNvPicPr>
          <p:nvPr/>
        </p:nvPicPr>
        <p:blipFill rotWithShape="1">
          <a:blip r:embed="rId10">
            <a:extLst>
              <a:ext uri="{28A0092B-C50C-407E-A947-70E740481C1C}">
                <a14:useLocalDpi xmlns:a14="http://schemas.microsoft.com/office/drawing/2010/main" val="0"/>
              </a:ext>
            </a:extLst>
          </a:blip>
          <a:srcRect b="-2482"/>
          <a:stretch/>
        </p:blipFill>
        <p:spPr>
          <a:xfrm>
            <a:off x="5447929" y="4941168"/>
            <a:ext cx="1512168" cy="504056"/>
          </a:xfrm>
          <a:prstGeom prst="rect">
            <a:avLst/>
          </a:prstGeom>
        </p:spPr>
      </p:pic>
    </p:spTree>
    <p:extLst>
      <p:ext uri="{BB962C8B-B14F-4D97-AF65-F5344CB8AC3E}">
        <p14:creationId xmlns:p14="http://schemas.microsoft.com/office/powerpoint/2010/main" val="4927311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25AC06-99C6-4B92-856A-BABB5D9D4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4073990"/>
            <a:ext cx="7965307" cy="1803283"/>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4:1</a:t>
            </a:r>
          </a:p>
        </p:txBody>
      </p:sp>
      <p:pic>
        <p:nvPicPr>
          <p:cNvPr id="5" name="Picture 4">
            <a:extLst>
              <a:ext uri="{FF2B5EF4-FFF2-40B4-BE49-F238E27FC236}">
                <a16:creationId xmlns:a16="http://schemas.microsoft.com/office/drawing/2014/main" id="{F994533F-09AD-4F5C-B3CF-457EE5F7B8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2991" y="1428030"/>
            <a:ext cx="1812770" cy="2433018"/>
          </a:xfrm>
          <a:prstGeom prst="rect">
            <a:avLst/>
          </a:prstGeom>
        </p:spPr>
      </p:pic>
      <p:pic>
        <p:nvPicPr>
          <p:cNvPr id="7" name="Picture 6">
            <a:extLst>
              <a:ext uri="{FF2B5EF4-FFF2-40B4-BE49-F238E27FC236}">
                <a16:creationId xmlns:a16="http://schemas.microsoft.com/office/drawing/2014/main" id="{FD4F1A18-9BB7-4C76-8E04-B6F691CA1C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71864" y="1428030"/>
            <a:ext cx="2808312" cy="2433018"/>
          </a:xfrm>
          <a:prstGeom prst="rect">
            <a:avLst/>
          </a:prstGeom>
        </p:spPr>
      </p:pic>
      <p:pic>
        <p:nvPicPr>
          <p:cNvPr id="8" name="Picture 7">
            <a:extLst>
              <a:ext uri="{FF2B5EF4-FFF2-40B4-BE49-F238E27FC236}">
                <a16:creationId xmlns:a16="http://schemas.microsoft.com/office/drawing/2014/main" id="{1FE5C285-7B78-4C65-9765-A4AB348EF1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337"/>
          <a:stretch/>
        </p:blipFill>
        <p:spPr>
          <a:xfrm>
            <a:off x="9192344" y="1428030"/>
            <a:ext cx="1008112" cy="2433018"/>
          </a:xfrm>
          <a:prstGeom prst="rect">
            <a:avLst/>
          </a:prstGeom>
        </p:spPr>
      </p:pic>
      <p:sp>
        <p:nvSpPr>
          <p:cNvPr id="24" name="Rectangle 23">
            <a:extLst>
              <a:ext uri="{FF2B5EF4-FFF2-40B4-BE49-F238E27FC236}">
                <a16:creationId xmlns:a16="http://schemas.microsoft.com/office/drawing/2014/main" id="{47761AD2-416F-4CB4-8093-D821B934E452}"/>
              </a:ext>
            </a:extLst>
          </p:cNvPr>
          <p:cNvSpPr/>
          <p:nvPr/>
        </p:nvSpPr>
        <p:spPr bwMode="auto">
          <a:xfrm>
            <a:off x="8976320" y="5085184"/>
            <a:ext cx="504056"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TextBox 15">
            <a:extLst>
              <a:ext uri="{FF2B5EF4-FFF2-40B4-BE49-F238E27FC236}">
                <a16:creationId xmlns:a16="http://schemas.microsoft.com/office/drawing/2014/main" id="{364908C2-C130-49FD-9F64-10765B4DE228}"/>
              </a:ext>
            </a:extLst>
          </p:cNvPr>
          <p:cNvSpPr txBox="1"/>
          <p:nvPr/>
        </p:nvSpPr>
        <p:spPr bwMode="auto">
          <a:xfrm>
            <a:off x="9068138" y="5150189"/>
            <a:ext cx="320420" cy="461665"/>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a:t>
            </a:r>
          </a:p>
        </p:txBody>
      </p:sp>
      <p:pic>
        <p:nvPicPr>
          <p:cNvPr id="10" name="Picture 9">
            <a:extLst>
              <a:ext uri="{FF2B5EF4-FFF2-40B4-BE49-F238E27FC236}">
                <a16:creationId xmlns:a16="http://schemas.microsoft.com/office/drawing/2014/main" id="{21E37AAC-DC67-4009-BCA7-65B3FD2E2F5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048000" y="5202000"/>
            <a:ext cx="360040" cy="360040"/>
          </a:xfrm>
          <a:prstGeom prst="rect">
            <a:avLst/>
          </a:prstGeom>
        </p:spPr>
      </p:pic>
    </p:spTree>
    <p:extLst>
      <p:ext uri="{BB962C8B-B14F-4D97-AF65-F5344CB8AC3E}">
        <p14:creationId xmlns:p14="http://schemas.microsoft.com/office/powerpoint/2010/main" val="31503661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4:1</a:t>
            </a:r>
          </a:p>
        </p:txBody>
      </p:sp>
      <p:pic>
        <p:nvPicPr>
          <p:cNvPr id="4" name="Picture 3">
            <a:extLst>
              <a:ext uri="{FF2B5EF4-FFF2-40B4-BE49-F238E27FC236}">
                <a16:creationId xmlns:a16="http://schemas.microsoft.com/office/drawing/2014/main" id="{35D5E079-BFA1-4F51-B266-A5D8BD880F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15881" y="2564904"/>
            <a:ext cx="2225531" cy="1080120"/>
          </a:xfrm>
          <a:prstGeom prst="rect">
            <a:avLst/>
          </a:prstGeom>
        </p:spPr>
      </p:pic>
      <p:sp>
        <p:nvSpPr>
          <p:cNvPr id="3" name="Rectangle 2">
            <a:extLst>
              <a:ext uri="{FF2B5EF4-FFF2-40B4-BE49-F238E27FC236}">
                <a16:creationId xmlns:a16="http://schemas.microsoft.com/office/drawing/2014/main" id="{9A81E05A-B987-4D63-B6E9-0B268ACFD1D1}"/>
              </a:ext>
            </a:extLst>
          </p:cNvPr>
          <p:cNvSpPr/>
          <p:nvPr/>
        </p:nvSpPr>
        <p:spPr bwMode="auto">
          <a:xfrm>
            <a:off x="5477603" y="2736064"/>
            <a:ext cx="360040"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1710CFB3-7A1F-4CDB-B8CD-1EA382A88E6F}"/>
              </a:ext>
            </a:extLst>
          </p:cNvPr>
          <p:cNvSpPr/>
          <p:nvPr/>
        </p:nvSpPr>
        <p:spPr bwMode="auto">
          <a:xfrm>
            <a:off x="5891603" y="2736064"/>
            <a:ext cx="360040"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a:extLst>
              <a:ext uri="{FF2B5EF4-FFF2-40B4-BE49-F238E27FC236}">
                <a16:creationId xmlns:a16="http://schemas.microsoft.com/office/drawing/2014/main" id="{D6E40262-C401-4D96-8FE9-A29DB28499E8}"/>
              </a:ext>
            </a:extLst>
          </p:cNvPr>
          <p:cNvSpPr/>
          <p:nvPr/>
        </p:nvSpPr>
        <p:spPr bwMode="auto">
          <a:xfrm>
            <a:off x="6299366" y="2736064"/>
            <a:ext cx="360040"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FB1A8EE4-364E-4BE0-9CC1-CF341BAC334E}"/>
              </a:ext>
            </a:extLst>
          </p:cNvPr>
          <p:cNvSpPr/>
          <p:nvPr/>
        </p:nvSpPr>
        <p:spPr bwMode="auto">
          <a:xfrm>
            <a:off x="6734384" y="2736064"/>
            <a:ext cx="360040"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 name="Picture 4">
            <a:extLst>
              <a:ext uri="{FF2B5EF4-FFF2-40B4-BE49-F238E27FC236}">
                <a16:creationId xmlns:a16="http://schemas.microsoft.com/office/drawing/2014/main" id="{F44AF334-CA29-4362-9209-DEDAB3960A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77603" y="2736064"/>
            <a:ext cx="360040" cy="360040"/>
          </a:xfrm>
          <a:prstGeom prst="rect">
            <a:avLst/>
          </a:prstGeom>
        </p:spPr>
      </p:pic>
      <p:pic>
        <p:nvPicPr>
          <p:cNvPr id="10" name="Picture 9">
            <a:extLst>
              <a:ext uri="{FF2B5EF4-FFF2-40B4-BE49-F238E27FC236}">
                <a16:creationId xmlns:a16="http://schemas.microsoft.com/office/drawing/2014/main" id="{D9512070-B8A3-46A8-9BE2-AB1C5DDA14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01837" y="2736064"/>
            <a:ext cx="360040" cy="360040"/>
          </a:xfrm>
          <a:prstGeom prst="rect">
            <a:avLst/>
          </a:prstGeom>
        </p:spPr>
      </p:pic>
      <p:pic>
        <p:nvPicPr>
          <p:cNvPr id="11" name="Picture 10">
            <a:extLst>
              <a:ext uri="{FF2B5EF4-FFF2-40B4-BE49-F238E27FC236}">
                <a16:creationId xmlns:a16="http://schemas.microsoft.com/office/drawing/2014/main" id="{4E6F24FD-BD15-4469-8550-5DAAEB575A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21744" y="2736064"/>
            <a:ext cx="360040" cy="360040"/>
          </a:xfrm>
          <a:prstGeom prst="rect">
            <a:avLst/>
          </a:prstGeom>
        </p:spPr>
      </p:pic>
      <p:pic>
        <p:nvPicPr>
          <p:cNvPr id="13" name="Picture 12">
            <a:extLst>
              <a:ext uri="{FF2B5EF4-FFF2-40B4-BE49-F238E27FC236}">
                <a16:creationId xmlns:a16="http://schemas.microsoft.com/office/drawing/2014/main" id="{FA2E8105-CBDB-4EA1-AEA3-D2BA290CAC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34384" y="2736064"/>
            <a:ext cx="360040" cy="360040"/>
          </a:xfrm>
          <a:prstGeom prst="rect">
            <a:avLst/>
          </a:prstGeom>
        </p:spPr>
      </p:pic>
      <p:pic>
        <p:nvPicPr>
          <p:cNvPr id="14" name="Picture 13">
            <a:extLst>
              <a:ext uri="{FF2B5EF4-FFF2-40B4-BE49-F238E27FC236}">
                <a16:creationId xmlns:a16="http://schemas.microsoft.com/office/drawing/2014/main" id="{D1358F02-0EF5-43FC-AEB2-E70850FBB4FA}"/>
              </a:ext>
            </a:extLst>
          </p:cNvPr>
          <p:cNvPicPr>
            <a:picLocks noChangeAspect="1"/>
          </p:cNvPicPr>
          <p:nvPr/>
        </p:nvPicPr>
        <p:blipFill rotWithShape="1">
          <a:blip r:embed="rId5">
            <a:extLst>
              <a:ext uri="{28A0092B-C50C-407E-A947-70E740481C1C}">
                <a14:useLocalDpi xmlns:a14="http://schemas.microsoft.com/office/drawing/2010/main" val="0"/>
              </a:ext>
            </a:extLst>
          </a:blip>
          <a:srcRect b="-4516"/>
          <a:stretch/>
        </p:blipFill>
        <p:spPr>
          <a:xfrm>
            <a:off x="5351543" y="4293096"/>
            <a:ext cx="305692" cy="576064"/>
          </a:xfrm>
          <a:prstGeom prst="rect">
            <a:avLst/>
          </a:prstGeom>
        </p:spPr>
      </p:pic>
      <p:pic>
        <p:nvPicPr>
          <p:cNvPr id="15" name="Picture 14">
            <a:extLst>
              <a:ext uri="{FF2B5EF4-FFF2-40B4-BE49-F238E27FC236}">
                <a16:creationId xmlns:a16="http://schemas.microsoft.com/office/drawing/2014/main" id="{750EB48E-1A4B-4539-988B-830DC4C47C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516"/>
          <a:stretch/>
        </p:blipFill>
        <p:spPr>
          <a:xfrm>
            <a:off x="5657236" y="4293096"/>
            <a:ext cx="504055" cy="576064"/>
          </a:xfrm>
          <a:prstGeom prst="rect">
            <a:avLst/>
          </a:prstGeom>
        </p:spPr>
      </p:pic>
      <p:pic>
        <p:nvPicPr>
          <p:cNvPr id="16" name="Picture 15">
            <a:extLst>
              <a:ext uri="{FF2B5EF4-FFF2-40B4-BE49-F238E27FC236}">
                <a16:creationId xmlns:a16="http://schemas.microsoft.com/office/drawing/2014/main" id="{FCDB44A6-3024-4C21-A7A2-B7821F1BC0E3}"/>
              </a:ext>
            </a:extLst>
          </p:cNvPr>
          <p:cNvPicPr>
            <a:picLocks noChangeAspect="1"/>
          </p:cNvPicPr>
          <p:nvPr/>
        </p:nvPicPr>
        <p:blipFill rotWithShape="1">
          <a:blip r:embed="rId7">
            <a:extLst>
              <a:ext uri="{28A0092B-C50C-407E-A947-70E740481C1C}">
                <a14:useLocalDpi xmlns:a14="http://schemas.microsoft.com/office/drawing/2010/main" val="0"/>
              </a:ext>
            </a:extLst>
          </a:blip>
          <a:srcRect b="-6114"/>
          <a:stretch/>
        </p:blipFill>
        <p:spPr>
          <a:xfrm>
            <a:off x="6161290" y="4437112"/>
            <a:ext cx="520494" cy="432048"/>
          </a:xfrm>
          <a:prstGeom prst="rect">
            <a:avLst/>
          </a:prstGeom>
        </p:spPr>
      </p:pic>
    </p:spTree>
    <p:extLst>
      <p:ext uri="{BB962C8B-B14F-4D97-AF65-F5344CB8AC3E}">
        <p14:creationId xmlns:p14="http://schemas.microsoft.com/office/powerpoint/2010/main" val="285805256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48148E-6 L 2.77778E-7 0.16921 " pathEditMode="relative" rAng="0" ptsTypes="AA">
                                      <p:cBhvr>
                                        <p:cTn id="6" dur="1000" fill="hold"/>
                                        <p:tgtEl>
                                          <p:spTgt spid="5"/>
                                        </p:tgtEl>
                                        <p:attrNameLst>
                                          <p:attrName>ppt_x</p:attrName>
                                          <p:attrName>ppt_y</p:attrName>
                                        </p:attrNameLst>
                                      </p:cBhvr>
                                      <p:rCtr x="0" y="8449"/>
                                    </p:animMotion>
                                  </p:childTnLst>
                                </p:cTn>
                              </p:par>
                              <p:par>
                                <p:cTn id="7" presetID="42" presetClass="path" presetSubtype="0" accel="50000" decel="50000" fill="hold" nodeType="withEffect">
                                  <p:stCondLst>
                                    <p:cond delay="0"/>
                                  </p:stCondLst>
                                  <p:childTnLst>
                                    <p:animMotion origin="layout" path="M 2.5E-6 1.48148E-6 L 2.5E-6 0.16921 " pathEditMode="relative" rAng="0" ptsTypes="AA">
                                      <p:cBhvr>
                                        <p:cTn id="8" dur="1000" fill="hold"/>
                                        <p:tgtEl>
                                          <p:spTgt spid="10"/>
                                        </p:tgtEl>
                                        <p:attrNameLst>
                                          <p:attrName>ppt_x</p:attrName>
                                          <p:attrName>ppt_y</p:attrName>
                                        </p:attrNameLst>
                                      </p:cBhvr>
                                      <p:rCtr x="0" y="8449"/>
                                    </p:animMotion>
                                  </p:childTnLst>
                                </p:cTn>
                              </p:par>
                              <p:par>
                                <p:cTn id="9" presetID="42" presetClass="path" presetSubtype="0" accel="50000" decel="50000" fill="hold" nodeType="withEffect">
                                  <p:stCondLst>
                                    <p:cond delay="0"/>
                                  </p:stCondLst>
                                  <p:childTnLst>
                                    <p:animMotion origin="layout" path="M -8.33333E-7 1.48148E-6 L -8.33333E-7 0.16921 " pathEditMode="relative" rAng="0" ptsTypes="AA">
                                      <p:cBhvr>
                                        <p:cTn id="10" dur="1000" fill="hold"/>
                                        <p:tgtEl>
                                          <p:spTgt spid="11"/>
                                        </p:tgtEl>
                                        <p:attrNameLst>
                                          <p:attrName>ppt_x</p:attrName>
                                          <p:attrName>ppt_y</p:attrName>
                                        </p:attrNameLst>
                                      </p:cBhvr>
                                      <p:rCtr x="0" y="8449"/>
                                    </p:animMotion>
                                  </p:childTnLst>
                                </p:cTn>
                              </p:par>
                              <p:par>
                                <p:cTn id="11" presetID="42" presetClass="path" presetSubtype="0" accel="50000" decel="50000" fill="hold" nodeType="withEffect">
                                  <p:stCondLst>
                                    <p:cond delay="0"/>
                                  </p:stCondLst>
                                  <p:childTnLst>
                                    <p:animMotion origin="layout" path="M 2.77778E-7 1.48148E-6 L 2.77778E-7 0.16921 " pathEditMode="relative" rAng="0" ptsTypes="AA">
                                      <p:cBhvr>
                                        <p:cTn id="12" dur="1000" fill="hold"/>
                                        <p:tgtEl>
                                          <p:spTgt spid="13"/>
                                        </p:tgtEl>
                                        <p:attrNameLst>
                                          <p:attrName>ppt_x</p:attrName>
                                          <p:attrName>ppt_y</p:attrName>
                                        </p:attrNameLst>
                                      </p:cBhvr>
                                      <p:rCtr x="0" y="8449"/>
                                    </p:animMotion>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4:1</a:t>
            </a:r>
          </a:p>
        </p:txBody>
      </p:sp>
      <p:pic>
        <p:nvPicPr>
          <p:cNvPr id="5" name="Picture 4">
            <a:extLst>
              <a:ext uri="{FF2B5EF4-FFF2-40B4-BE49-F238E27FC236}">
                <a16:creationId xmlns:a16="http://schemas.microsoft.com/office/drawing/2014/main" id="{986ECF5D-E13F-468D-AE99-4C312E2BB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437673"/>
            <a:ext cx="7907446" cy="3982654"/>
          </a:xfrm>
          <a:prstGeom prst="rect">
            <a:avLst/>
          </a:prstGeom>
        </p:spPr>
      </p:pic>
    </p:spTree>
    <p:extLst>
      <p:ext uri="{BB962C8B-B14F-4D97-AF65-F5344CB8AC3E}">
        <p14:creationId xmlns:p14="http://schemas.microsoft.com/office/powerpoint/2010/main" val="12774737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4:2</a:t>
            </a:r>
          </a:p>
        </p:txBody>
      </p:sp>
      <p:pic>
        <p:nvPicPr>
          <p:cNvPr id="4" name="Picture 3">
            <a:extLst>
              <a:ext uri="{FF2B5EF4-FFF2-40B4-BE49-F238E27FC236}">
                <a16:creationId xmlns:a16="http://schemas.microsoft.com/office/drawing/2014/main" id="{F6807463-FE5F-49BE-BB75-A988253BA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973068"/>
            <a:ext cx="6135088" cy="2887981"/>
          </a:xfrm>
          <a:prstGeom prst="rect">
            <a:avLst/>
          </a:prstGeom>
        </p:spPr>
      </p:pic>
      <p:pic>
        <p:nvPicPr>
          <p:cNvPr id="7" name="Picture 6">
            <a:extLst>
              <a:ext uri="{FF2B5EF4-FFF2-40B4-BE49-F238E27FC236}">
                <a16:creationId xmlns:a16="http://schemas.microsoft.com/office/drawing/2014/main" id="{FE75C5CF-4E4C-4ADF-8308-DE33BBFD9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348" y="4149080"/>
            <a:ext cx="7965307" cy="2285446"/>
          </a:xfrm>
          <a:prstGeom prst="rect">
            <a:avLst/>
          </a:prstGeom>
        </p:spPr>
      </p:pic>
      <p:pic>
        <p:nvPicPr>
          <p:cNvPr id="9" name="Picture 8">
            <a:extLst>
              <a:ext uri="{FF2B5EF4-FFF2-40B4-BE49-F238E27FC236}">
                <a16:creationId xmlns:a16="http://schemas.microsoft.com/office/drawing/2014/main" id="{CAE8121E-8998-4677-AFE9-AF5E94FA0E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00056" y="5661248"/>
            <a:ext cx="360040" cy="360040"/>
          </a:xfrm>
          <a:prstGeom prst="rect">
            <a:avLst/>
          </a:prstGeom>
        </p:spPr>
      </p:pic>
    </p:spTree>
    <p:extLst>
      <p:ext uri="{BB962C8B-B14F-4D97-AF65-F5344CB8AC3E}">
        <p14:creationId xmlns:p14="http://schemas.microsoft.com/office/powerpoint/2010/main" val="31767542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B5598A-798A-4182-8F1F-D4A86D866F70}"/>
              </a:ext>
            </a:extLst>
          </p:cNvPr>
          <p:cNvSpPr>
            <a:spLocks noGrp="1"/>
          </p:cNvSpPr>
          <p:nvPr>
            <p:ph type="body" sz="quarter" idx="11"/>
          </p:nvPr>
        </p:nvSpPr>
        <p:spPr/>
        <p:txBody>
          <a:bodyPr/>
          <a:lstStyle/>
          <a:p>
            <a:r>
              <a:rPr lang="en-GB" dirty="0"/>
              <a:t>1.7 Calculation: strategies within 10 – step 4:5</a:t>
            </a:r>
          </a:p>
        </p:txBody>
      </p:sp>
      <p:pic>
        <p:nvPicPr>
          <p:cNvPr id="9" name="Picture 8">
            <a:extLst>
              <a:ext uri="{FF2B5EF4-FFF2-40B4-BE49-F238E27FC236}">
                <a16:creationId xmlns:a16="http://schemas.microsoft.com/office/drawing/2014/main" id="{EA58CDD5-CFA2-4F47-85A5-9F1442AB87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488785"/>
            <a:ext cx="3017619" cy="1880430"/>
          </a:xfrm>
          <a:prstGeom prst="rect">
            <a:avLst/>
          </a:prstGeom>
        </p:spPr>
      </p:pic>
      <p:sp>
        <p:nvSpPr>
          <p:cNvPr id="10" name="TextBox 9">
            <a:extLst>
              <a:ext uri="{FF2B5EF4-FFF2-40B4-BE49-F238E27FC236}">
                <a16:creationId xmlns:a16="http://schemas.microsoft.com/office/drawing/2014/main" id="{8B833172-D773-4EDD-ABA7-A5E2121FCFDF}"/>
              </a:ext>
            </a:extLst>
          </p:cNvPr>
          <p:cNvSpPr txBox="1"/>
          <p:nvPr/>
        </p:nvSpPr>
        <p:spPr bwMode="auto">
          <a:xfrm>
            <a:off x="2247188" y="3861049"/>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1</a:t>
            </a:r>
          </a:p>
        </p:txBody>
      </p:sp>
      <p:pic>
        <p:nvPicPr>
          <p:cNvPr id="11" name="Picture 10">
            <a:extLst>
              <a:ext uri="{FF2B5EF4-FFF2-40B4-BE49-F238E27FC236}">
                <a16:creationId xmlns:a16="http://schemas.microsoft.com/office/drawing/2014/main" id="{10822CE1-8C47-470D-BE30-1621C659EA60}"/>
              </a:ext>
            </a:extLst>
          </p:cNvPr>
          <p:cNvPicPr>
            <a:picLocks noChangeAspect="1"/>
          </p:cNvPicPr>
          <p:nvPr/>
        </p:nvPicPr>
        <p:blipFill rotWithShape="1">
          <a:blip r:embed="rId4">
            <a:extLst>
              <a:ext uri="{28A0092B-C50C-407E-A947-70E740481C1C}">
                <a14:useLocalDpi xmlns:a14="http://schemas.microsoft.com/office/drawing/2010/main" val="0"/>
              </a:ext>
            </a:extLst>
          </a:blip>
          <a:srcRect r="-213"/>
          <a:stretch/>
        </p:blipFill>
        <p:spPr>
          <a:xfrm>
            <a:off x="6888088" y="2488785"/>
            <a:ext cx="3168352" cy="1880430"/>
          </a:xfrm>
          <a:prstGeom prst="rect">
            <a:avLst/>
          </a:prstGeom>
        </p:spPr>
      </p:pic>
      <p:sp>
        <p:nvSpPr>
          <p:cNvPr id="12" name="TextBox 11">
            <a:extLst>
              <a:ext uri="{FF2B5EF4-FFF2-40B4-BE49-F238E27FC236}">
                <a16:creationId xmlns:a16="http://schemas.microsoft.com/office/drawing/2014/main" id="{10C258DB-48A5-48D8-9C15-6E4B8DB32139}"/>
              </a:ext>
            </a:extLst>
          </p:cNvPr>
          <p:cNvSpPr txBox="1"/>
          <p:nvPr/>
        </p:nvSpPr>
        <p:spPr bwMode="auto">
          <a:xfrm>
            <a:off x="7143732" y="3861049"/>
            <a:ext cx="32042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0</a:t>
            </a:r>
          </a:p>
        </p:txBody>
      </p:sp>
    </p:spTree>
    <p:extLst>
      <p:ext uri="{BB962C8B-B14F-4D97-AF65-F5344CB8AC3E}">
        <p14:creationId xmlns:p14="http://schemas.microsoft.com/office/powerpoint/2010/main" val="152089557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9CF3DD-2F87-45D8-A575-F26299990E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86000" y="2329200"/>
            <a:ext cx="3481476" cy="2150440"/>
          </a:xfrm>
          <a:prstGeom prst="rect">
            <a:avLst/>
          </a:prstGeom>
        </p:spPr>
      </p:pic>
      <p:sp>
        <p:nvSpPr>
          <p:cNvPr id="5" name="Text Placeholder 4">
            <a:extLst>
              <a:ext uri="{FF2B5EF4-FFF2-40B4-BE49-F238E27FC236}">
                <a16:creationId xmlns:a16="http://schemas.microsoft.com/office/drawing/2014/main" id="{2DB5598A-798A-4182-8F1F-D4A86D866F70}"/>
              </a:ext>
            </a:extLst>
          </p:cNvPr>
          <p:cNvSpPr>
            <a:spLocks noGrp="1"/>
          </p:cNvSpPr>
          <p:nvPr>
            <p:ph type="body" sz="quarter" idx="11"/>
          </p:nvPr>
        </p:nvSpPr>
        <p:spPr/>
        <p:txBody>
          <a:bodyPr/>
          <a:lstStyle/>
          <a:p>
            <a:r>
              <a:rPr lang="en-GB" dirty="0"/>
              <a:t>1.7 Calculation: strategies within 10 – step 4:5</a:t>
            </a:r>
          </a:p>
        </p:txBody>
      </p:sp>
      <p:pic>
        <p:nvPicPr>
          <p:cNvPr id="6" name="Picture 5">
            <a:extLst>
              <a:ext uri="{FF2B5EF4-FFF2-40B4-BE49-F238E27FC236}">
                <a16:creationId xmlns:a16="http://schemas.microsoft.com/office/drawing/2014/main" id="{71B049E9-4A9E-417F-8C17-C13BB59009F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286000" y="3789040"/>
            <a:ext cx="306224" cy="360040"/>
          </a:xfrm>
          <a:prstGeom prst="rect">
            <a:avLst/>
          </a:prstGeom>
        </p:spPr>
      </p:pic>
    </p:spTree>
    <p:extLst>
      <p:ext uri="{BB962C8B-B14F-4D97-AF65-F5344CB8AC3E}">
        <p14:creationId xmlns:p14="http://schemas.microsoft.com/office/powerpoint/2010/main" val="30273025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B5598A-798A-4182-8F1F-D4A86D866F70}"/>
              </a:ext>
            </a:extLst>
          </p:cNvPr>
          <p:cNvSpPr>
            <a:spLocks noGrp="1"/>
          </p:cNvSpPr>
          <p:nvPr>
            <p:ph type="body" sz="quarter" idx="11"/>
          </p:nvPr>
        </p:nvSpPr>
        <p:spPr/>
        <p:txBody>
          <a:bodyPr/>
          <a:lstStyle/>
          <a:p>
            <a:r>
              <a:rPr lang="en-GB" dirty="0"/>
              <a:t>1.7 Calculation: strategies within 10 – step 4:5</a:t>
            </a:r>
          </a:p>
        </p:txBody>
      </p:sp>
      <p:pic>
        <p:nvPicPr>
          <p:cNvPr id="4" name="Picture 3">
            <a:extLst>
              <a:ext uri="{FF2B5EF4-FFF2-40B4-BE49-F238E27FC236}">
                <a16:creationId xmlns:a16="http://schemas.microsoft.com/office/drawing/2014/main" id="{EE336706-81B6-4576-A367-BD5696BA01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74808" y="2677239"/>
            <a:ext cx="3842384" cy="1503522"/>
          </a:xfrm>
          <a:prstGeom prst="rect">
            <a:avLst/>
          </a:prstGeom>
        </p:spPr>
      </p:pic>
      <p:pic>
        <p:nvPicPr>
          <p:cNvPr id="6" name="Picture 5">
            <a:extLst>
              <a:ext uri="{FF2B5EF4-FFF2-40B4-BE49-F238E27FC236}">
                <a16:creationId xmlns:a16="http://schemas.microsoft.com/office/drawing/2014/main" id="{9FDDCA28-778C-412E-95FD-FD0D5A66E4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266000" y="3573016"/>
            <a:ext cx="432048" cy="360040"/>
          </a:xfrm>
          <a:prstGeom prst="rect">
            <a:avLst/>
          </a:prstGeom>
        </p:spPr>
      </p:pic>
    </p:spTree>
    <p:extLst>
      <p:ext uri="{BB962C8B-B14F-4D97-AF65-F5344CB8AC3E}">
        <p14:creationId xmlns:p14="http://schemas.microsoft.com/office/powerpoint/2010/main" val="386356468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1NF-1 Fluently add and subtract within 10 – difference of 1</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255978"/>
            <a:ext cx="10506075" cy="406394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 picture of the children playing football. How many are there to start? How many are left? Act out the story and check that it is correct – </a:t>
            </a:r>
            <a:r>
              <a:rPr kumimoji="0" lang="en-GB" sz="1800" b="0" i="1" u="none" strike="noStrike" kern="1200" cap="none" spc="0" normalizeH="0" baseline="0" noProof="0" dirty="0">
                <a:ln>
                  <a:noFill/>
                </a:ln>
                <a:solidFill>
                  <a:srgbClr val="585858"/>
                </a:solidFill>
                <a:effectLst/>
                <a:uLnTx/>
                <a:uFillTx/>
                <a:latin typeface="Arial"/>
                <a:ea typeface="+mn-ea"/>
                <a:cs typeface="+mn-cs"/>
              </a:rPr>
              <a:t>do we only have one person left?</a:t>
            </a:r>
            <a:r>
              <a:rPr kumimoji="0" lang="en-GB" sz="1800" b="0" i="0" u="none" strike="noStrike" kern="1200" cap="none" spc="0" normalizeH="0" baseline="0" noProof="0" dirty="0">
                <a:ln>
                  <a:noFill/>
                </a:ln>
                <a:solidFill>
                  <a:srgbClr val="585858"/>
                </a:solidFill>
                <a:effectLst/>
                <a:uLnTx/>
                <a:uFillTx/>
                <a:latin typeface="Arial"/>
                <a:ea typeface="+mn-ea"/>
                <a:cs typeface="+mn-cs"/>
              </a:rPr>
              <a:t> Try making other examples of when there is </a:t>
            </a:r>
            <a:r>
              <a:rPr kumimoji="0" lang="en-GB" sz="1800" b="0" i="1" u="none" strike="noStrike" kern="1200" cap="none" spc="0" normalizeH="0" baseline="0" noProof="0" dirty="0">
                <a:ln>
                  <a:noFill/>
                </a:ln>
                <a:solidFill>
                  <a:srgbClr val="585858"/>
                </a:solidFill>
                <a:effectLst/>
                <a:uLnTx/>
                <a:uFillTx/>
                <a:latin typeface="Arial"/>
                <a:ea typeface="+mn-ea"/>
                <a:cs typeface="+mn-cs"/>
              </a:rPr>
              <a:t>only one left</a:t>
            </a:r>
            <a:r>
              <a:rPr kumimoji="0" lang="en-GB" sz="1800" b="0" i="0" u="none" strike="noStrike" kern="1200" cap="none" spc="0" normalizeH="0" baseline="0" noProof="0" dirty="0">
                <a:ln>
                  <a:noFill/>
                </a:ln>
                <a:solidFill>
                  <a:srgbClr val="585858"/>
                </a:solidFill>
                <a:effectLst/>
                <a:uLnTx/>
                <a:uFillTx/>
                <a:latin typeface="Arial"/>
                <a:ea typeface="+mn-ea"/>
                <a:cs typeface="+mn-cs"/>
              </a:rPr>
              <a:t>. Find the numbers used in the stories on a number line – what do children notice? Make the link to </a:t>
            </a:r>
            <a:r>
              <a:rPr kumimoji="0" lang="en-GB" sz="1800" b="0" i="1" u="none" strike="noStrike" kern="1200" cap="none" spc="0" normalizeH="0" baseline="0" noProof="0" dirty="0">
                <a:ln>
                  <a:noFill/>
                </a:ln>
                <a:solidFill>
                  <a:srgbClr val="585858"/>
                </a:solidFill>
                <a:effectLst/>
                <a:uLnTx/>
                <a:uFillTx/>
                <a:latin typeface="Arial"/>
                <a:ea typeface="+mn-ea"/>
                <a:cs typeface="+mn-cs"/>
              </a:rPr>
              <a:t>next door </a:t>
            </a:r>
            <a:r>
              <a:rPr kumimoji="0" lang="en-GB" sz="1800" b="0" i="0" u="none" strike="noStrike" kern="1200" cap="none" spc="0" normalizeH="0" baseline="0" noProof="0" dirty="0">
                <a:ln>
                  <a:noFill/>
                </a:ln>
                <a:solidFill>
                  <a:srgbClr val="585858"/>
                </a:solidFill>
                <a:effectLst/>
                <a:uLnTx/>
                <a:uFillTx/>
                <a:latin typeface="Arial"/>
                <a:ea typeface="+mn-ea"/>
                <a:cs typeface="+mn-cs"/>
              </a:rPr>
              <a:t>numbers having a difference of one.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children draw a picture of a story in which there is only one left, choosing a way to show the number of objects which are taken away? Can they predict how many objects will need to be crossed off their friend’s picture to show </a:t>
            </a:r>
            <a:r>
              <a:rPr kumimoji="0" lang="en-GB" sz="1800" b="0" i="1" u="none" strike="noStrike" kern="1200" cap="none" spc="0" normalizeH="0" baseline="0" noProof="0" dirty="0">
                <a:ln>
                  <a:noFill/>
                </a:ln>
                <a:solidFill>
                  <a:srgbClr val="585858"/>
                </a:solidFill>
                <a:effectLst/>
                <a:uLnTx/>
                <a:uFillTx/>
                <a:latin typeface="Arial"/>
                <a:ea typeface="+mn-ea"/>
                <a:cs typeface="+mn-cs"/>
              </a:rPr>
              <a:t>only</a:t>
            </a:r>
            <a:r>
              <a:rPr kumimoji="0" lang="en-GB" sz="1800" b="0" i="0" u="none" strike="noStrike" kern="1200" cap="none" spc="0" normalizeH="0" baseline="0" noProof="0" dirty="0">
                <a:ln>
                  <a:noFill/>
                </a:ln>
                <a:solidFill>
                  <a:srgbClr val="585858"/>
                </a:solidFill>
                <a:effectLst/>
                <a:uLnTx/>
                <a:uFillTx/>
                <a:latin typeface="Arial"/>
                <a:ea typeface="+mn-ea"/>
                <a:cs typeface="+mn-cs"/>
              </a:rPr>
              <a:t> </a:t>
            </a:r>
            <a:r>
              <a:rPr kumimoji="0" lang="en-GB" sz="1800" b="0" i="1" u="none" strike="noStrike" kern="1200" cap="none" spc="0" normalizeH="0" baseline="0" noProof="0" dirty="0">
                <a:ln>
                  <a:noFill/>
                </a:ln>
                <a:solidFill>
                  <a:srgbClr val="585858"/>
                </a:solidFill>
                <a:effectLst/>
                <a:uLnTx/>
                <a:uFillTx/>
                <a:latin typeface="Arial"/>
                <a:ea typeface="+mn-ea"/>
                <a:cs typeface="+mn-cs"/>
              </a:rPr>
              <a:t>one left</a:t>
            </a:r>
            <a:r>
              <a:rPr kumimoji="0" lang="en-GB" sz="18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Use story books to look for situations in which there might be </a:t>
            </a:r>
            <a:r>
              <a:rPr kumimoji="0" lang="en-GB" sz="1800" b="0" i="1" u="none" strike="noStrike" kern="1200" cap="none" spc="0" normalizeH="0" baseline="0" noProof="0" dirty="0">
                <a:ln>
                  <a:noFill/>
                </a:ln>
                <a:solidFill>
                  <a:srgbClr val="585858"/>
                </a:solidFill>
                <a:effectLst/>
                <a:uLnTx/>
                <a:uFillTx/>
                <a:latin typeface="Arial"/>
                <a:ea typeface="+mn-ea"/>
                <a:cs typeface="+mn-cs"/>
              </a:rPr>
              <a:t>only one left, </a:t>
            </a:r>
            <a:r>
              <a:rPr kumimoji="0" lang="en-GB" sz="1800" b="0" i="0" u="none" strike="noStrike" kern="1200" cap="none" spc="0" normalizeH="0" baseline="0" noProof="0" dirty="0">
                <a:ln>
                  <a:noFill/>
                </a:ln>
                <a:solidFill>
                  <a:srgbClr val="585858"/>
                </a:solidFill>
                <a:effectLst/>
                <a:uLnTx/>
                <a:uFillTx/>
                <a:latin typeface="Arial"/>
                <a:ea typeface="+mn-ea"/>
                <a:cs typeface="+mn-cs"/>
              </a:rPr>
              <a:t>e.g. </a:t>
            </a:r>
            <a:r>
              <a:rPr kumimoji="0" lang="en-GB" sz="1800" b="0" i="1" u="none" strike="noStrike" kern="1200" cap="none" spc="0" normalizeH="0" baseline="0" noProof="0" dirty="0">
                <a:ln>
                  <a:noFill/>
                </a:ln>
                <a:solidFill>
                  <a:srgbClr val="585858"/>
                </a:solidFill>
                <a:effectLst/>
                <a:uLnTx/>
                <a:uFillTx/>
                <a:latin typeface="Arial"/>
                <a:ea typeface="+mn-ea"/>
                <a:cs typeface="+mn-cs"/>
              </a:rPr>
              <a:t>Mouse Count, </a:t>
            </a:r>
            <a:r>
              <a:rPr kumimoji="0" lang="en-GB" sz="1800" b="0" i="1" u="none" strike="noStrike" kern="1200" cap="none" spc="0" normalizeH="0" baseline="0" noProof="0" dirty="0" err="1">
                <a:ln>
                  <a:noFill/>
                </a:ln>
                <a:solidFill>
                  <a:srgbClr val="585858"/>
                </a:solidFill>
                <a:effectLst/>
                <a:uLnTx/>
                <a:uFillTx/>
                <a:latin typeface="Arial"/>
                <a:ea typeface="+mn-ea"/>
                <a:cs typeface="+mn-cs"/>
              </a:rPr>
              <a:t>Handa’s</a:t>
            </a:r>
            <a:r>
              <a:rPr kumimoji="0" lang="en-GB" sz="1800" b="0" i="1" u="none" strike="noStrike" kern="1200" cap="none" spc="0" normalizeH="0" baseline="0" noProof="0" dirty="0">
                <a:ln>
                  <a:noFill/>
                </a:ln>
                <a:solidFill>
                  <a:srgbClr val="585858"/>
                </a:solidFill>
                <a:effectLst/>
                <a:uLnTx/>
                <a:uFillTx/>
                <a:latin typeface="Arial"/>
                <a:ea typeface="+mn-ea"/>
                <a:cs typeface="+mn-cs"/>
              </a:rPr>
              <a:t> Surprise.</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Using a collection of objects counted into a pot or basket, ask children to say how many you need to take out so that there is </a:t>
            </a:r>
            <a:r>
              <a:rPr kumimoji="0" lang="en-GB" sz="1800" b="0" i="1" u="none" strike="noStrike" kern="1200" cap="none" spc="0" normalizeH="0" baseline="0" noProof="0" dirty="0">
                <a:ln>
                  <a:noFill/>
                </a:ln>
                <a:solidFill>
                  <a:srgbClr val="585858"/>
                </a:solidFill>
                <a:effectLst/>
                <a:uLnTx/>
                <a:uFillTx/>
                <a:latin typeface="Arial"/>
                <a:ea typeface="+mn-ea"/>
                <a:cs typeface="+mn-cs"/>
              </a:rPr>
              <a:t>only one left. </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Give children a selection of subtraction expressions; can they identify those with a difference of 1?</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572559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 3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153807896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1:2</a:t>
            </a:r>
          </a:p>
        </p:txBody>
      </p:sp>
      <p:pic>
        <p:nvPicPr>
          <p:cNvPr id="6" name="Picture 5">
            <a:extLst>
              <a:ext uri="{FF2B5EF4-FFF2-40B4-BE49-F238E27FC236}">
                <a16:creationId xmlns:a16="http://schemas.microsoft.com/office/drawing/2014/main" id="{2935B0EF-0312-480F-BCD9-FD7627D985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384637"/>
            <a:ext cx="2369547" cy="2260388"/>
          </a:xfrm>
          <a:prstGeom prst="rect">
            <a:avLst/>
          </a:prstGeom>
        </p:spPr>
      </p:pic>
      <p:pic>
        <p:nvPicPr>
          <p:cNvPr id="7" name="Picture 6">
            <a:extLst>
              <a:ext uri="{FF2B5EF4-FFF2-40B4-BE49-F238E27FC236}">
                <a16:creationId xmlns:a16="http://schemas.microsoft.com/office/drawing/2014/main" id="{9B8C29A3-BEF9-45AD-8758-C7F1970B5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99856" y="1384637"/>
            <a:ext cx="2808312" cy="2620426"/>
          </a:xfrm>
          <a:prstGeom prst="rect">
            <a:avLst/>
          </a:prstGeom>
        </p:spPr>
      </p:pic>
      <p:pic>
        <p:nvPicPr>
          <p:cNvPr id="8" name="Picture 7">
            <a:extLst>
              <a:ext uri="{FF2B5EF4-FFF2-40B4-BE49-F238E27FC236}">
                <a16:creationId xmlns:a16="http://schemas.microsoft.com/office/drawing/2014/main" id="{392CE8A9-D528-4D73-B181-3BA39A7E63F1}"/>
              </a:ext>
            </a:extLst>
          </p:cNvPr>
          <p:cNvPicPr>
            <a:picLocks noChangeAspect="1"/>
          </p:cNvPicPr>
          <p:nvPr/>
        </p:nvPicPr>
        <p:blipFill rotWithShape="1">
          <a:blip r:embed="rId5">
            <a:extLst>
              <a:ext uri="{28A0092B-C50C-407E-A947-70E740481C1C}">
                <a14:useLocalDpi xmlns:a14="http://schemas.microsoft.com/office/drawing/2010/main" val="0"/>
              </a:ext>
            </a:extLst>
          </a:blip>
          <a:srcRect t="-2" r="-9145"/>
          <a:stretch/>
        </p:blipFill>
        <p:spPr>
          <a:xfrm>
            <a:off x="7608168" y="1384637"/>
            <a:ext cx="2664296" cy="2260388"/>
          </a:xfrm>
          <a:prstGeom prst="rect">
            <a:avLst/>
          </a:prstGeom>
        </p:spPr>
      </p:pic>
      <p:pic>
        <p:nvPicPr>
          <p:cNvPr id="10" name="Picture 5" descr="C:\Users\Liam\Documents\Design\NCETM\04 Images for B1 PPTs\Final PNG files\ncetm_mm_sp1_se06_aw002.png">
            <a:extLst>
              <a:ext uri="{FF2B5EF4-FFF2-40B4-BE49-F238E27FC236}">
                <a16:creationId xmlns:a16="http://schemas.microsoft.com/office/drawing/2014/main" id="{561E731A-58C7-4804-8C21-3A71841145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4480" y="4514092"/>
            <a:ext cx="8532000" cy="387812"/>
          </a:xfrm>
          <a:prstGeom prst="rect">
            <a:avLst/>
          </a:prstGeom>
          <a:noFill/>
        </p:spPr>
      </p:pic>
      <p:pic>
        <p:nvPicPr>
          <p:cNvPr id="11" name="Picture 10">
            <a:extLst>
              <a:ext uri="{FF2B5EF4-FFF2-40B4-BE49-F238E27FC236}">
                <a16:creationId xmlns:a16="http://schemas.microsoft.com/office/drawing/2014/main" id="{2C5FBA50-D1AD-44C6-AA35-1D4A5B347C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143672" y="3861049"/>
            <a:ext cx="360041" cy="538613"/>
          </a:xfrm>
          <a:prstGeom prst="rect">
            <a:avLst/>
          </a:prstGeom>
        </p:spPr>
      </p:pic>
      <p:pic>
        <p:nvPicPr>
          <p:cNvPr id="12" name="Picture 11">
            <a:extLst>
              <a:ext uri="{FF2B5EF4-FFF2-40B4-BE49-F238E27FC236}">
                <a16:creationId xmlns:a16="http://schemas.microsoft.com/office/drawing/2014/main" id="{0B9DDA05-423A-4DE5-9186-7DD4837648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07968" y="3861048"/>
            <a:ext cx="576064" cy="516006"/>
          </a:xfrm>
          <a:prstGeom prst="rect">
            <a:avLst/>
          </a:prstGeom>
        </p:spPr>
      </p:pic>
      <p:pic>
        <p:nvPicPr>
          <p:cNvPr id="13" name="Picture 12">
            <a:extLst>
              <a:ext uri="{FF2B5EF4-FFF2-40B4-BE49-F238E27FC236}">
                <a16:creationId xmlns:a16="http://schemas.microsoft.com/office/drawing/2014/main" id="{FD5A05DC-9F68-446C-A958-D889509798A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688288" y="3861048"/>
            <a:ext cx="504056" cy="516006"/>
          </a:xfrm>
          <a:prstGeom prst="rect">
            <a:avLst/>
          </a:prstGeom>
        </p:spPr>
      </p:pic>
      <p:pic>
        <p:nvPicPr>
          <p:cNvPr id="14" name="Picture 13">
            <a:extLst>
              <a:ext uri="{FF2B5EF4-FFF2-40B4-BE49-F238E27FC236}">
                <a16:creationId xmlns:a16="http://schemas.microsoft.com/office/drawing/2014/main" id="{5C194C5C-CB15-4241-86F8-4C03F0329965}"/>
              </a:ext>
            </a:extLst>
          </p:cNvPr>
          <p:cNvPicPr>
            <a:picLocks noChangeAspect="1"/>
          </p:cNvPicPr>
          <p:nvPr/>
        </p:nvPicPr>
        <p:blipFill rotWithShape="1">
          <a:blip r:embed="rId10">
            <a:extLst>
              <a:ext uri="{28A0092B-C50C-407E-A947-70E740481C1C}">
                <a14:useLocalDpi xmlns:a14="http://schemas.microsoft.com/office/drawing/2010/main" val="0"/>
              </a:ext>
            </a:extLst>
          </a:blip>
          <a:srcRect b="-9599"/>
          <a:stretch/>
        </p:blipFill>
        <p:spPr>
          <a:xfrm>
            <a:off x="5303912" y="5016335"/>
            <a:ext cx="648072" cy="500898"/>
          </a:xfrm>
          <a:prstGeom prst="rect">
            <a:avLst/>
          </a:prstGeom>
        </p:spPr>
      </p:pic>
      <p:pic>
        <p:nvPicPr>
          <p:cNvPr id="15" name="Picture 14">
            <a:extLst>
              <a:ext uri="{FF2B5EF4-FFF2-40B4-BE49-F238E27FC236}">
                <a16:creationId xmlns:a16="http://schemas.microsoft.com/office/drawing/2014/main" id="{D573CA8E-2A01-47CE-A8B6-41B02D1598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735960" y="4933834"/>
            <a:ext cx="720080" cy="610623"/>
          </a:xfrm>
          <a:prstGeom prst="rect">
            <a:avLst/>
          </a:prstGeom>
        </p:spPr>
      </p:pic>
      <p:pic>
        <p:nvPicPr>
          <p:cNvPr id="16" name="Picture 15">
            <a:extLst>
              <a:ext uri="{FF2B5EF4-FFF2-40B4-BE49-F238E27FC236}">
                <a16:creationId xmlns:a16="http://schemas.microsoft.com/office/drawing/2014/main" id="{159292AD-8A6B-408B-9138-B6F71ED2AA65}"/>
              </a:ext>
            </a:extLst>
          </p:cNvPr>
          <p:cNvPicPr>
            <a:picLocks noChangeAspect="1"/>
          </p:cNvPicPr>
          <p:nvPr/>
        </p:nvPicPr>
        <p:blipFill rotWithShape="1">
          <a:blip r:embed="rId12">
            <a:extLst>
              <a:ext uri="{28A0092B-C50C-407E-A947-70E740481C1C}">
                <a14:useLocalDpi xmlns:a14="http://schemas.microsoft.com/office/drawing/2010/main" val="0"/>
              </a:ext>
            </a:extLst>
          </a:blip>
          <a:srcRect b="-9599"/>
          <a:stretch/>
        </p:blipFill>
        <p:spPr>
          <a:xfrm>
            <a:off x="6240018" y="5016334"/>
            <a:ext cx="504054" cy="500898"/>
          </a:xfrm>
          <a:prstGeom prst="rect">
            <a:avLst/>
          </a:prstGeom>
        </p:spPr>
      </p:pic>
    </p:spTree>
    <p:extLst>
      <p:ext uri="{BB962C8B-B14F-4D97-AF65-F5344CB8AC3E}">
        <p14:creationId xmlns:p14="http://schemas.microsoft.com/office/powerpoint/2010/main" val="30092591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 – 6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168321402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1NF-1 Fluently add and subtract within 10 – difference of 1</a:t>
            </a:r>
          </a:p>
        </p:txBody>
      </p:sp>
      <p:sp>
        <p:nvSpPr>
          <p:cNvPr id="8" name="TextBox 7">
            <a:extLst>
              <a:ext uri="{FF2B5EF4-FFF2-40B4-BE49-F238E27FC236}">
                <a16:creationId xmlns:a16="http://schemas.microsoft.com/office/drawing/2014/main" id="{3C77C7C2-7E9D-4C2D-81B5-C15824F233FC}"/>
              </a:ext>
            </a:extLst>
          </p:cNvPr>
          <p:cNvSpPr txBox="1"/>
          <p:nvPr/>
        </p:nvSpPr>
        <p:spPr>
          <a:xfrm>
            <a:off x="2438400" y="2496456"/>
            <a:ext cx="5149167"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 – 8 = </a:t>
            </a:r>
          </a:p>
        </p:txBody>
      </p:sp>
      <p:sp>
        <p:nvSpPr>
          <p:cNvPr id="17" name="TextBox 16">
            <a:extLst>
              <a:ext uri="{FF2B5EF4-FFF2-40B4-BE49-F238E27FC236}">
                <a16:creationId xmlns:a16="http://schemas.microsoft.com/office/drawing/2014/main" id="{DC98BB95-1167-4652-9B5C-9E6E26FBB60E}"/>
              </a:ext>
            </a:extLst>
          </p:cNvPr>
          <p:cNvSpPr txBox="1"/>
          <p:nvPr/>
        </p:nvSpPr>
        <p:spPr>
          <a:xfrm>
            <a:off x="7395028" y="2496456"/>
            <a:ext cx="1005403" cy="1862048"/>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Tree>
    <p:extLst>
      <p:ext uri="{BB962C8B-B14F-4D97-AF65-F5344CB8AC3E}">
        <p14:creationId xmlns:p14="http://schemas.microsoft.com/office/powerpoint/2010/main" val="23909516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outcome</a:t>
            </a:r>
            <a:r>
              <a:rPr lang="en-GB" sz="2200" kern="0" dirty="0">
                <a:latin typeface="Arial" panose="020B0604020202020204" pitchFamily="34" charset="0"/>
                <a:cs typeface="Arial" panose="020B0604020202020204" pitchFamily="34" charset="0"/>
              </a:rPr>
              <a:t>.</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7</a:t>
            </a:r>
            <a:r>
              <a:rPr lang="en-GB" sz="2400" b="1" i="0" u="none" strike="noStrike" dirty="0">
                <a:effectLst/>
              </a:rPr>
              <a:t>,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31263473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what happens when 2 is added to or subtracted from odd and even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89193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7,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graphical user interface&#10;&#10;Description automatically generated">
            <a:extLst>
              <a:ext uri="{FF2B5EF4-FFF2-40B4-BE49-F238E27FC236}">
                <a16:creationId xmlns:a16="http://schemas.microsoft.com/office/drawing/2014/main" id="{540EA197-BAF5-4777-B21C-EE1664565C5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1.7 Addition and subtraction: strategies within 10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2005855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08526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5:1</a:t>
            </a:r>
          </a:p>
        </p:txBody>
      </p:sp>
      <p:pic>
        <p:nvPicPr>
          <p:cNvPr id="4" name="Picture 3">
            <a:extLst>
              <a:ext uri="{FF2B5EF4-FFF2-40B4-BE49-F238E27FC236}">
                <a16:creationId xmlns:a16="http://schemas.microsoft.com/office/drawing/2014/main" id="{238A5C72-164A-422A-B989-002621FCA5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8456" y="2540456"/>
            <a:ext cx="6135088" cy="240473"/>
          </a:xfrm>
          <a:prstGeom prst="rect">
            <a:avLst/>
          </a:prstGeom>
        </p:spPr>
      </p:pic>
      <p:pic>
        <p:nvPicPr>
          <p:cNvPr id="28" name="Picture 27">
            <a:extLst>
              <a:ext uri="{FF2B5EF4-FFF2-40B4-BE49-F238E27FC236}">
                <a16:creationId xmlns:a16="http://schemas.microsoft.com/office/drawing/2014/main" id="{C8318E8A-C4D5-4F7D-AE70-8A2B83DCE9AF}"/>
              </a:ext>
            </a:extLst>
          </p:cNvPr>
          <p:cNvPicPr>
            <a:picLocks noChangeAspect="1"/>
          </p:cNvPicPr>
          <p:nvPr/>
        </p:nvPicPr>
        <p:blipFill rotWithShape="1">
          <a:blip r:embed="rId4">
            <a:extLst>
              <a:ext uri="{28A0092B-C50C-407E-A947-70E740481C1C}">
                <a14:useLocalDpi xmlns:a14="http://schemas.microsoft.com/office/drawing/2010/main" val="0"/>
              </a:ext>
            </a:extLst>
          </a:blip>
          <a:srcRect l="-2999"/>
          <a:stretch/>
        </p:blipFill>
        <p:spPr>
          <a:xfrm>
            <a:off x="3028456" y="2780928"/>
            <a:ext cx="259232" cy="288032"/>
          </a:xfrm>
          <a:prstGeom prst="rect">
            <a:avLst/>
          </a:prstGeom>
        </p:spPr>
      </p:pic>
      <p:pic>
        <p:nvPicPr>
          <p:cNvPr id="29" name="Picture 28">
            <a:extLst>
              <a:ext uri="{FF2B5EF4-FFF2-40B4-BE49-F238E27FC236}">
                <a16:creationId xmlns:a16="http://schemas.microsoft.com/office/drawing/2014/main" id="{C60D780E-A594-4828-82D7-C23A659437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35760" y="2780928"/>
            <a:ext cx="720080" cy="720080"/>
          </a:xfrm>
          <a:prstGeom prst="rect">
            <a:avLst/>
          </a:prstGeom>
        </p:spPr>
      </p:pic>
      <p:pic>
        <p:nvPicPr>
          <p:cNvPr id="30" name="Picture 29">
            <a:extLst>
              <a:ext uri="{FF2B5EF4-FFF2-40B4-BE49-F238E27FC236}">
                <a16:creationId xmlns:a16="http://schemas.microsoft.com/office/drawing/2014/main" id="{43642560-9399-4F6B-9634-1F41E1BF5D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87888" y="2780928"/>
            <a:ext cx="720080" cy="1008112"/>
          </a:xfrm>
          <a:prstGeom prst="rect">
            <a:avLst/>
          </a:prstGeom>
        </p:spPr>
      </p:pic>
      <p:pic>
        <p:nvPicPr>
          <p:cNvPr id="31" name="Picture 30">
            <a:extLst>
              <a:ext uri="{FF2B5EF4-FFF2-40B4-BE49-F238E27FC236}">
                <a16:creationId xmlns:a16="http://schemas.microsoft.com/office/drawing/2014/main" id="{F6BA6560-4B3F-492E-B132-9118339F4E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240016" y="2780928"/>
            <a:ext cx="720080" cy="1368152"/>
          </a:xfrm>
          <a:prstGeom prst="rect">
            <a:avLst/>
          </a:prstGeom>
        </p:spPr>
      </p:pic>
      <p:pic>
        <p:nvPicPr>
          <p:cNvPr id="32" name="Picture 31">
            <a:extLst>
              <a:ext uri="{FF2B5EF4-FFF2-40B4-BE49-F238E27FC236}">
                <a16:creationId xmlns:a16="http://schemas.microsoft.com/office/drawing/2014/main" id="{85D80E2C-B60C-4C9B-AFBF-94C2C65907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392144" y="2780928"/>
            <a:ext cx="792088" cy="1584176"/>
          </a:xfrm>
          <a:prstGeom prst="rect">
            <a:avLst/>
          </a:prstGeom>
        </p:spPr>
      </p:pic>
      <p:pic>
        <p:nvPicPr>
          <p:cNvPr id="34" name="Picture 33">
            <a:extLst>
              <a:ext uri="{FF2B5EF4-FFF2-40B4-BE49-F238E27FC236}">
                <a16:creationId xmlns:a16="http://schemas.microsoft.com/office/drawing/2014/main" id="{10DBE3EE-5E8D-464E-A522-60B103D54D98}"/>
              </a:ext>
            </a:extLst>
          </p:cNvPr>
          <p:cNvPicPr>
            <a:picLocks noChangeAspect="1"/>
          </p:cNvPicPr>
          <p:nvPr/>
        </p:nvPicPr>
        <p:blipFill rotWithShape="1">
          <a:blip r:embed="rId9">
            <a:extLst>
              <a:ext uri="{28A0092B-C50C-407E-A947-70E740481C1C}">
                <a14:useLocalDpi xmlns:a14="http://schemas.microsoft.com/office/drawing/2010/main" val="0"/>
              </a:ext>
            </a:extLst>
          </a:blip>
          <a:srcRect r="-14801"/>
          <a:stretch/>
        </p:blipFill>
        <p:spPr>
          <a:xfrm>
            <a:off x="8544272" y="2780928"/>
            <a:ext cx="720080" cy="1800200"/>
          </a:xfrm>
          <a:prstGeom prst="rect">
            <a:avLst/>
          </a:prstGeom>
        </p:spPr>
      </p:pic>
    </p:spTree>
    <p:extLst>
      <p:ext uri="{BB962C8B-B14F-4D97-AF65-F5344CB8AC3E}">
        <p14:creationId xmlns:p14="http://schemas.microsoft.com/office/powerpoint/2010/main" val="169018013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5:1</a:t>
            </a:r>
          </a:p>
        </p:txBody>
      </p:sp>
      <p:pic>
        <p:nvPicPr>
          <p:cNvPr id="11" name="Picture 10">
            <a:extLst>
              <a:ext uri="{FF2B5EF4-FFF2-40B4-BE49-F238E27FC236}">
                <a16:creationId xmlns:a16="http://schemas.microsoft.com/office/drawing/2014/main" id="{F1BE6E87-2AB6-43EB-B7F9-3D1D6D1DA1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1704" y="2772032"/>
            <a:ext cx="504056" cy="800984"/>
          </a:xfrm>
          <a:prstGeom prst="rect">
            <a:avLst/>
          </a:prstGeom>
        </p:spPr>
      </p:pic>
      <p:pic>
        <p:nvPicPr>
          <p:cNvPr id="12" name="Picture 11">
            <a:extLst>
              <a:ext uri="{FF2B5EF4-FFF2-40B4-BE49-F238E27FC236}">
                <a16:creationId xmlns:a16="http://schemas.microsoft.com/office/drawing/2014/main" id="{A418D960-4CCE-4547-82B4-6A6E48AC6D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11824" y="2772032"/>
            <a:ext cx="648072" cy="1089016"/>
          </a:xfrm>
          <a:prstGeom prst="rect">
            <a:avLst/>
          </a:prstGeom>
        </p:spPr>
      </p:pic>
      <p:pic>
        <p:nvPicPr>
          <p:cNvPr id="13" name="Picture 12">
            <a:extLst>
              <a:ext uri="{FF2B5EF4-FFF2-40B4-BE49-F238E27FC236}">
                <a16:creationId xmlns:a16="http://schemas.microsoft.com/office/drawing/2014/main" id="{0B1A8419-BC6C-4C53-A43E-93D4F6B3A7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91944" y="2772032"/>
            <a:ext cx="720080" cy="1377048"/>
          </a:xfrm>
          <a:prstGeom prst="rect">
            <a:avLst/>
          </a:prstGeom>
        </p:spPr>
      </p:pic>
      <p:pic>
        <p:nvPicPr>
          <p:cNvPr id="14" name="Picture 13">
            <a:extLst>
              <a:ext uri="{FF2B5EF4-FFF2-40B4-BE49-F238E27FC236}">
                <a16:creationId xmlns:a16="http://schemas.microsoft.com/office/drawing/2014/main" id="{D0DD770D-A78D-4587-B2AE-D2DB43FFC7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44072" y="2772032"/>
            <a:ext cx="792088" cy="1665080"/>
          </a:xfrm>
          <a:prstGeom prst="rect">
            <a:avLst/>
          </a:prstGeom>
        </p:spPr>
      </p:pic>
      <p:pic>
        <p:nvPicPr>
          <p:cNvPr id="15" name="Picture 14">
            <a:extLst>
              <a:ext uri="{FF2B5EF4-FFF2-40B4-BE49-F238E27FC236}">
                <a16:creationId xmlns:a16="http://schemas.microsoft.com/office/drawing/2014/main" id="{4DBB4F8C-9A3F-4568-9745-FBBA5FE43A5A}"/>
              </a:ext>
            </a:extLst>
          </p:cNvPr>
          <p:cNvPicPr>
            <a:picLocks noChangeAspect="1"/>
          </p:cNvPicPr>
          <p:nvPr/>
        </p:nvPicPr>
        <p:blipFill rotWithShape="1">
          <a:blip r:embed="rId7">
            <a:extLst>
              <a:ext uri="{28A0092B-C50C-407E-A947-70E740481C1C}">
                <a14:useLocalDpi xmlns:a14="http://schemas.microsoft.com/office/drawing/2010/main" val="0"/>
              </a:ext>
            </a:extLst>
          </a:blip>
          <a:srcRect b="-2560"/>
          <a:stretch/>
        </p:blipFill>
        <p:spPr>
          <a:xfrm>
            <a:off x="7968208" y="2852936"/>
            <a:ext cx="720080" cy="1773096"/>
          </a:xfrm>
          <a:prstGeom prst="rect">
            <a:avLst/>
          </a:prstGeom>
        </p:spPr>
      </p:pic>
      <p:pic>
        <p:nvPicPr>
          <p:cNvPr id="18" name="Picture 17">
            <a:extLst>
              <a:ext uri="{FF2B5EF4-FFF2-40B4-BE49-F238E27FC236}">
                <a16:creationId xmlns:a16="http://schemas.microsoft.com/office/drawing/2014/main" id="{33406511-1D57-406D-A6E1-C2AC36E654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28456" y="2540456"/>
            <a:ext cx="6135088" cy="240473"/>
          </a:xfrm>
          <a:prstGeom prst="rect">
            <a:avLst/>
          </a:prstGeom>
        </p:spPr>
      </p:pic>
    </p:spTree>
    <p:extLst>
      <p:ext uri="{BB962C8B-B14F-4D97-AF65-F5344CB8AC3E}">
        <p14:creationId xmlns:p14="http://schemas.microsoft.com/office/powerpoint/2010/main" val="31405383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62EFC4-00EC-4EFD-A156-1787CF39E7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238001" y="2564904"/>
            <a:ext cx="1659111" cy="1008112"/>
          </a:xfrm>
          <a:prstGeom prst="rect">
            <a:avLst/>
          </a:prstGeom>
        </p:spPr>
      </p:pic>
      <p:pic>
        <p:nvPicPr>
          <p:cNvPr id="20" name="Picture 19">
            <a:extLst>
              <a:ext uri="{FF2B5EF4-FFF2-40B4-BE49-F238E27FC236}">
                <a16:creationId xmlns:a16="http://schemas.microsoft.com/office/drawing/2014/main" id="{A02CE231-E4BA-4D3B-97E8-F0116BE515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08001" y="2564904"/>
            <a:ext cx="1659111" cy="1008112"/>
          </a:xfrm>
          <a:prstGeom prst="rect">
            <a:avLst/>
          </a:prstGeom>
        </p:spPr>
      </p:pic>
      <p:pic>
        <p:nvPicPr>
          <p:cNvPr id="19" name="Picture 18">
            <a:extLst>
              <a:ext uri="{FF2B5EF4-FFF2-40B4-BE49-F238E27FC236}">
                <a16:creationId xmlns:a16="http://schemas.microsoft.com/office/drawing/2014/main" id="{A8AB0323-ECAD-406E-A22B-29419477E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59897" y="2564904"/>
            <a:ext cx="1659111" cy="1008112"/>
          </a:xfrm>
          <a:prstGeom prst="rect">
            <a:avLst/>
          </a:prstGeom>
        </p:spPr>
      </p:pic>
      <p:pic>
        <p:nvPicPr>
          <p:cNvPr id="17" name="Picture 16">
            <a:extLst>
              <a:ext uri="{FF2B5EF4-FFF2-40B4-BE49-F238E27FC236}">
                <a16:creationId xmlns:a16="http://schemas.microsoft.com/office/drawing/2014/main" id="{DF2CD9F5-F99A-4918-98B5-7B51C41A34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47729" y="2564904"/>
            <a:ext cx="1659111" cy="100811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pic>
        <p:nvPicPr>
          <p:cNvPr id="4" name="Picture 3">
            <a:extLst>
              <a:ext uri="{FF2B5EF4-FFF2-40B4-BE49-F238E27FC236}">
                <a16:creationId xmlns:a16="http://schemas.microsoft.com/office/drawing/2014/main" id="{2228A053-4ACD-4E85-A731-CB292391BC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32634" y="3573016"/>
            <a:ext cx="7926735" cy="767270"/>
          </a:xfrm>
          <a:prstGeom prst="rect">
            <a:avLst/>
          </a:prstGeom>
        </p:spPr>
      </p:pic>
      <p:pic>
        <p:nvPicPr>
          <p:cNvPr id="16" name="Picture 15">
            <a:extLst>
              <a:ext uri="{FF2B5EF4-FFF2-40B4-BE49-F238E27FC236}">
                <a16:creationId xmlns:a16="http://schemas.microsoft.com/office/drawing/2014/main" id="{8F848E39-4F50-4CFE-9388-690A9F6B52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2634" y="2564904"/>
            <a:ext cx="1659111" cy="1008112"/>
          </a:xfrm>
          <a:prstGeom prst="rect">
            <a:avLst/>
          </a:prstGeom>
        </p:spPr>
      </p:pic>
    </p:spTree>
    <p:extLst>
      <p:ext uri="{BB962C8B-B14F-4D97-AF65-F5344CB8AC3E}">
        <p14:creationId xmlns:p14="http://schemas.microsoft.com/office/powerpoint/2010/main" val="335304493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7200" y="4536001"/>
            <a:ext cx="576062" cy="648073"/>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5375920" y="5589241"/>
            <a:ext cx="4679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5627872"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pic>
        <p:nvPicPr>
          <p:cNvPr id="9" name="Picture 8">
            <a:extLst>
              <a:ext uri="{FF2B5EF4-FFF2-40B4-BE49-F238E27FC236}">
                <a16:creationId xmlns:a16="http://schemas.microsoft.com/office/drawing/2014/main" id="{235058B7-9232-4D92-8762-051B8920D6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78800" y="4536001"/>
            <a:ext cx="576062" cy="648073"/>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6168008"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spTree>
    <p:extLst>
      <p:ext uri="{BB962C8B-B14F-4D97-AF65-F5344CB8AC3E}">
        <p14:creationId xmlns:p14="http://schemas.microsoft.com/office/powerpoint/2010/main" val="151709767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a:extLst>
              <a:ext uri="{FF2B5EF4-FFF2-40B4-BE49-F238E27FC236}">
                <a16:creationId xmlns:a16="http://schemas.microsoft.com/office/drawing/2014/main" id="{DC0CACC2-CE59-4B9B-9702-60280AD0F6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7200" y="4536001"/>
            <a:ext cx="576062" cy="648073"/>
          </a:xfrm>
          <a:prstGeom prst="rect">
            <a:avLst/>
          </a:prstGeom>
        </p:spPr>
      </p:pic>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4496400"/>
            <a:ext cx="648070" cy="689318"/>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5375920" y="5589241"/>
            <a:ext cx="4679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5627872"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pic>
        <p:nvPicPr>
          <p:cNvPr id="14" name="Picture 13">
            <a:extLst>
              <a:ext uri="{FF2B5EF4-FFF2-40B4-BE49-F238E27FC236}">
                <a16:creationId xmlns:a16="http://schemas.microsoft.com/office/drawing/2014/main" id="{2F4AE212-A4AD-43CC-8381-C03B1FE04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78800" y="4536001"/>
            <a:ext cx="576062" cy="648073"/>
          </a:xfrm>
          <a:prstGeom prst="rect">
            <a:avLst/>
          </a:prstGeom>
        </p:spPr>
      </p:pic>
      <p:pic>
        <p:nvPicPr>
          <p:cNvPr id="11" name="Picture 10">
            <a:extLst>
              <a:ext uri="{FF2B5EF4-FFF2-40B4-BE49-F238E27FC236}">
                <a16:creationId xmlns:a16="http://schemas.microsoft.com/office/drawing/2014/main" id="{135D8B66-70BE-4D33-AC7F-DA05578F1D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3418" y="4496400"/>
            <a:ext cx="648070" cy="689318"/>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6168008" y="5589241"/>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CC30C3E1-67C1-4853-B853-31473FC9F1F7}"/>
              </a:ext>
            </a:extLst>
          </p:cNvPr>
          <p:cNvSpPr txBox="1"/>
          <p:nvPr/>
        </p:nvSpPr>
        <p:spPr bwMode="auto">
          <a:xfrm>
            <a:off x="6456040" y="5589241"/>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5" name="TextBox 14">
            <a:extLst>
              <a:ext uri="{FF2B5EF4-FFF2-40B4-BE49-F238E27FC236}">
                <a16:creationId xmlns:a16="http://schemas.microsoft.com/office/drawing/2014/main" id="{CFCD4903-2D13-4C78-B19A-640E1A52AF1F}"/>
              </a:ext>
            </a:extLst>
          </p:cNvPr>
          <p:cNvSpPr txBox="1"/>
          <p:nvPr/>
        </p:nvSpPr>
        <p:spPr bwMode="auto">
          <a:xfrm>
            <a:off x="6456040" y="5589240"/>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341474022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35" presetClass="path" presetSubtype="0" accel="50000" decel="50000" fill="hold" grpId="0" nodeType="afterEffect">
                                  <p:stCondLst>
                                    <p:cond delay="0"/>
                                  </p:stCondLst>
                                  <p:childTnLst>
                                    <p:animMotion origin="layout" path="M 2.5E-6 -1.11111E-6 L -0.11615 -1.11111E-6 " pathEditMode="relative" rAng="0" ptsTypes="AA">
                                      <p:cBhvr>
                                        <p:cTn id="22" dur="1000" fill="hold"/>
                                        <p:tgtEl>
                                          <p:spTgt spid="12"/>
                                        </p:tgtEl>
                                        <p:attrNameLst>
                                          <p:attrName>ppt_x</p:attrName>
                                          <p:attrName>ppt_y</p:attrName>
                                        </p:attrNameLst>
                                      </p:cBhvr>
                                      <p:rCtr x="-5816" y="0"/>
                                    </p:animMotion>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64" presetClass="path" presetSubtype="0" accel="50000" decel="50000" fill="hold" nodeType="afterEffect">
                                  <p:stCondLst>
                                    <p:cond delay="250"/>
                                  </p:stCondLst>
                                  <p:childTnLst>
                                    <p:animMotion origin="layout" path="M 4.44444E-6 2.96296E-6 L 4.44444E-6 -0.11135 " pathEditMode="relative" rAng="0" ptsTypes="AA">
                                      <p:cBhvr>
                                        <p:cTn id="34" dur="1000" fill="hold"/>
                                        <p:tgtEl>
                                          <p:spTgt spid="7"/>
                                        </p:tgtEl>
                                        <p:attrNameLst>
                                          <p:attrName>ppt_x</p:attrName>
                                          <p:attrName>ppt_y</p:attrName>
                                        </p:attrNameLst>
                                      </p:cBhvr>
                                      <p:rCtr x="0" y="-5579"/>
                                    </p:animMotion>
                                  </p:childTnLst>
                                </p:cTn>
                              </p:par>
                              <p:par>
                                <p:cTn id="35" presetID="64" presetClass="path" presetSubtype="0" accel="50000" decel="50000" fill="hold" nodeType="withEffect">
                                  <p:stCondLst>
                                    <p:cond delay="250"/>
                                  </p:stCondLst>
                                  <p:childTnLst>
                                    <p:animMotion origin="layout" path="M 1.66667E-6 2.96296E-6 L 1.66667E-6 -0.11135 " pathEditMode="relative" rAng="0" ptsTypes="AA">
                                      <p:cBhvr>
                                        <p:cTn id="36" dur="1000" fill="hold"/>
                                        <p:tgtEl>
                                          <p:spTgt spid="11"/>
                                        </p:tgtEl>
                                        <p:attrNameLst>
                                          <p:attrName>ppt_x</p:attrName>
                                          <p:attrName>ppt_y</p:attrName>
                                        </p:attrNameLst>
                                      </p:cBhvr>
                                      <p:rCtr x="0" y="-5579"/>
                                    </p:animMotion>
                                  </p:childTnLst>
                                </p:cTn>
                              </p:par>
                            </p:childTnLst>
                          </p:cTn>
                        </p:par>
                        <p:par>
                          <p:cTn id="37" fill="hold">
                            <p:stCondLst>
                              <p:cond delay="175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10" grpId="0"/>
      <p:bldP spid="10" grpId="1"/>
      <p:bldP spid="12" grpId="0"/>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a:extLst>
              <a:ext uri="{FF2B5EF4-FFF2-40B4-BE49-F238E27FC236}">
                <a16:creationId xmlns:a16="http://schemas.microsoft.com/office/drawing/2014/main" id="{DC0CACC2-CE59-4B9B-9702-60280AD0F6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7200" y="4536001"/>
            <a:ext cx="576062" cy="648073"/>
          </a:xfrm>
          <a:prstGeom prst="rect">
            <a:avLst/>
          </a:prstGeom>
        </p:spPr>
      </p:pic>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4496400"/>
            <a:ext cx="648070" cy="689318"/>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5394000" y="5589241"/>
            <a:ext cx="4679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5627872"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pic>
        <p:nvPicPr>
          <p:cNvPr id="14" name="Picture 13">
            <a:extLst>
              <a:ext uri="{FF2B5EF4-FFF2-40B4-BE49-F238E27FC236}">
                <a16:creationId xmlns:a16="http://schemas.microsoft.com/office/drawing/2014/main" id="{2F4AE212-A4AD-43CC-8381-C03B1FE04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78800" y="4536001"/>
            <a:ext cx="576062" cy="648073"/>
          </a:xfrm>
          <a:prstGeom prst="rect">
            <a:avLst/>
          </a:prstGeom>
        </p:spPr>
      </p:pic>
      <p:pic>
        <p:nvPicPr>
          <p:cNvPr id="11" name="Picture 10">
            <a:extLst>
              <a:ext uri="{FF2B5EF4-FFF2-40B4-BE49-F238E27FC236}">
                <a16:creationId xmlns:a16="http://schemas.microsoft.com/office/drawing/2014/main" id="{135D8B66-70BE-4D33-AC7F-DA05578F1D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3418" y="4496400"/>
            <a:ext cx="648070" cy="689318"/>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6168008" y="5589241"/>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CFCD4903-2D13-4C78-B19A-640E1A52AF1F}"/>
              </a:ext>
            </a:extLst>
          </p:cNvPr>
          <p:cNvSpPr txBox="1"/>
          <p:nvPr/>
        </p:nvSpPr>
        <p:spPr bwMode="auto">
          <a:xfrm>
            <a:off x="6456040" y="5589240"/>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pic>
        <p:nvPicPr>
          <p:cNvPr id="16" name="Picture 15">
            <a:extLst>
              <a:ext uri="{FF2B5EF4-FFF2-40B4-BE49-F238E27FC236}">
                <a16:creationId xmlns:a16="http://schemas.microsoft.com/office/drawing/2014/main" id="{74FF32EE-60CC-4621-B916-B2ECD5EDA3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3733200"/>
            <a:ext cx="648070" cy="689318"/>
          </a:xfrm>
          <a:prstGeom prst="rect">
            <a:avLst/>
          </a:prstGeom>
        </p:spPr>
      </p:pic>
      <p:pic>
        <p:nvPicPr>
          <p:cNvPr id="17" name="Picture 16">
            <a:extLst>
              <a:ext uri="{FF2B5EF4-FFF2-40B4-BE49-F238E27FC236}">
                <a16:creationId xmlns:a16="http://schemas.microsoft.com/office/drawing/2014/main" id="{B5A1F1C9-0590-4BAC-AA42-5E2C38BC4D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3418" y="3733200"/>
            <a:ext cx="648070" cy="689318"/>
          </a:xfrm>
          <a:prstGeom prst="rect">
            <a:avLst/>
          </a:prstGeom>
        </p:spPr>
      </p:pic>
      <p:sp>
        <p:nvSpPr>
          <p:cNvPr id="18" name="TextBox 17">
            <a:extLst>
              <a:ext uri="{FF2B5EF4-FFF2-40B4-BE49-F238E27FC236}">
                <a16:creationId xmlns:a16="http://schemas.microsoft.com/office/drawing/2014/main" id="{33973349-D085-4323-A0F2-FCE32ABD61AC}"/>
              </a:ext>
            </a:extLst>
          </p:cNvPr>
          <p:cNvSpPr txBox="1"/>
          <p:nvPr/>
        </p:nvSpPr>
        <p:spPr bwMode="auto">
          <a:xfrm>
            <a:off x="6466831"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47952713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35" presetClass="path" presetSubtype="0" accel="50000" decel="50000" fill="hold" grpId="0" nodeType="afterEffect">
                                  <p:stCondLst>
                                    <p:cond delay="0"/>
                                  </p:stCondLst>
                                  <p:childTnLst>
                                    <p:animMotion origin="layout" path="M 2.5E-6 -1.11111E-6 L -0.11615 -1.11111E-6 " pathEditMode="relative" rAng="0" ptsTypes="AA">
                                      <p:cBhvr>
                                        <p:cTn id="22" dur="1000" fill="hold"/>
                                        <p:tgtEl>
                                          <p:spTgt spid="15"/>
                                        </p:tgtEl>
                                        <p:attrNameLst>
                                          <p:attrName>ppt_x</p:attrName>
                                          <p:attrName>ppt_y</p:attrName>
                                        </p:attrNameLst>
                                      </p:cBhvr>
                                      <p:rCtr x="-5816"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nodeType="afterEffect">
                                  <p:stCondLst>
                                    <p:cond delay="250"/>
                                  </p:stCondLst>
                                  <p:childTnLst>
                                    <p:animMotion origin="layout" path="M 4.44444E-6 2.96296E-6 L 4.44444E-6 -0.11111 " pathEditMode="relative" rAng="0" ptsTypes="AA">
                                      <p:cBhvr>
                                        <p:cTn id="36" dur="1000" fill="hold"/>
                                        <p:tgtEl>
                                          <p:spTgt spid="7"/>
                                        </p:tgtEl>
                                        <p:attrNameLst>
                                          <p:attrName>ppt_x</p:attrName>
                                          <p:attrName>ppt_y</p:attrName>
                                        </p:attrNameLst>
                                      </p:cBhvr>
                                      <p:rCtr x="0" y="-5556"/>
                                    </p:animMotion>
                                  </p:childTnLst>
                                </p:cTn>
                              </p:par>
                              <p:par>
                                <p:cTn id="37" presetID="64" presetClass="path" presetSubtype="0" accel="50000" decel="50000" fill="hold" nodeType="withEffect">
                                  <p:stCondLst>
                                    <p:cond delay="250"/>
                                  </p:stCondLst>
                                  <p:childTnLst>
                                    <p:animMotion origin="layout" path="M 1.66667E-6 2.96296E-6 L 1.66667E-6 -0.11111 " pathEditMode="relative" rAng="0" ptsTypes="AA">
                                      <p:cBhvr>
                                        <p:cTn id="38" dur="1000" fill="hold"/>
                                        <p:tgtEl>
                                          <p:spTgt spid="11"/>
                                        </p:tgtEl>
                                        <p:attrNameLst>
                                          <p:attrName>ppt_x</p:attrName>
                                          <p:attrName>ppt_y</p:attrName>
                                        </p:attrNameLst>
                                      </p:cBhvr>
                                      <p:rCtr x="0" y="-5556"/>
                                    </p:animMotion>
                                  </p:childTnLst>
                                </p:cTn>
                              </p:par>
                              <p:par>
                                <p:cTn id="39" presetID="64" presetClass="path" presetSubtype="0" accel="50000" decel="50000" fill="hold" nodeType="withEffect">
                                  <p:stCondLst>
                                    <p:cond delay="250"/>
                                  </p:stCondLst>
                                  <p:childTnLst>
                                    <p:animMotion origin="layout" path="M 4.44444E-6 4.07407E-6 L 4.44444E-6 -0.1051 " pathEditMode="relative" rAng="0" ptsTypes="AA">
                                      <p:cBhvr>
                                        <p:cTn id="40" dur="1000" fill="hold"/>
                                        <p:tgtEl>
                                          <p:spTgt spid="16"/>
                                        </p:tgtEl>
                                        <p:attrNameLst>
                                          <p:attrName>ppt_x</p:attrName>
                                          <p:attrName>ppt_y</p:attrName>
                                        </p:attrNameLst>
                                      </p:cBhvr>
                                      <p:rCtr x="0" y="-5255"/>
                                    </p:animMotion>
                                  </p:childTnLst>
                                </p:cTn>
                              </p:par>
                              <p:par>
                                <p:cTn id="41" presetID="64" presetClass="path" presetSubtype="0" accel="50000" decel="50000" fill="hold" nodeType="withEffect">
                                  <p:stCondLst>
                                    <p:cond delay="250"/>
                                  </p:stCondLst>
                                  <p:childTnLst>
                                    <p:animMotion origin="layout" path="M 1.66667E-6 4.07407E-6 L 1.66667E-6 -0.1051 " pathEditMode="relative" rAng="0" ptsTypes="AA">
                                      <p:cBhvr>
                                        <p:cTn id="42" dur="1000" fill="hold"/>
                                        <p:tgtEl>
                                          <p:spTgt spid="17"/>
                                        </p:tgtEl>
                                        <p:attrNameLst>
                                          <p:attrName>ppt_x</p:attrName>
                                          <p:attrName>ppt_y</p:attrName>
                                        </p:attrNameLst>
                                      </p:cBhvr>
                                      <p:rCtr x="0" y="-5255"/>
                                    </p:animMotion>
                                  </p:childTnLst>
                                </p:cTn>
                              </p:par>
                            </p:childTnLst>
                          </p:cTn>
                        </p:par>
                        <p:par>
                          <p:cTn id="43" fill="hold">
                            <p:stCondLst>
                              <p:cond delay="175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10" grpId="0"/>
      <p:bldP spid="10" grpId="1"/>
      <p:bldP spid="15"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1:2</a:t>
            </a:r>
          </a:p>
        </p:txBody>
      </p:sp>
      <p:pic>
        <p:nvPicPr>
          <p:cNvPr id="4" name="Picture 3">
            <a:extLst>
              <a:ext uri="{FF2B5EF4-FFF2-40B4-BE49-F238E27FC236}">
                <a16:creationId xmlns:a16="http://schemas.microsoft.com/office/drawing/2014/main" id="{1AFDD2C7-9A21-4378-B738-F1D9D3C365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1384637"/>
            <a:ext cx="2369547" cy="2260388"/>
          </a:xfrm>
          <a:prstGeom prst="rect">
            <a:avLst/>
          </a:prstGeom>
        </p:spPr>
      </p:pic>
      <p:pic>
        <p:nvPicPr>
          <p:cNvPr id="5" name="Picture 5" descr="C:\Users\Liam\Documents\Design\NCETM\04 Images for B1 PPTs\Final PNG files\ncetm_mm_sp1_se06_aw002.png">
            <a:extLst>
              <a:ext uri="{FF2B5EF4-FFF2-40B4-BE49-F238E27FC236}">
                <a16:creationId xmlns:a16="http://schemas.microsoft.com/office/drawing/2014/main" id="{3A10FA1F-5662-47D9-B5EC-4EA68B57A2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4480" y="4514092"/>
            <a:ext cx="8532000" cy="387812"/>
          </a:xfrm>
          <a:prstGeom prst="rect">
            <a:avLst/>
          </a:prstGeom>
          <a:noFill/>
        </p:spPr>
      </p:pic>
      <p:pic>
        <p:nvPicPr>
          <p:cNvPr id="6" name="Picture 5">
            <a:extLst>
              <a:ext uri="{FF2B5EF4-FFF2-40B4-BE49-F238E27FC236}">
                <a16:creationId xmlns:a16="http://schemas.microsoft.com/office/drawing/2014/main" id="{29131734-F409-41DF-B712-33D1FD9722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71864" y="1384637"/>
            <a:ext cx="2592288" cy="2404402"/>
          </a:xfrm>
          <a:prstGeom prst="rect">
            <a:avLst/>
          </a:prstGeom>
        </p:spPr>
      </p:pic>
      <p:pic>
        <p:nvPicPr>
          <p:cNvPr id="8" name="Picture 7">
            <a:extLst>
              <a:ext uri="{FF2B5EF4-FFF2-40B4-BE49-F238E27FC236}">
                <a16:creationId xmlns:a16="http://schemas.microsoft.com/office/drawing/2014/main" id="{17B7BDAA-AA58-4FCF-92B7-95382A32B683}"/>
              </a:ext>
            </a:extLst>
          </p:cNvPr>
          <p:cNvPicPr>
            <a:picLocks noChangeAspect="1"/>
          </p:cNvPicPr>
          <p:nvPr/>
        </p:nvPicPr>
        <p:blipFill rotWithShape="1">
          <a:blip r:embed="rId6">
            <a:extLst>
              <a:ext uri="{28A0092B-C50C-407E-A947-70E740481C1C}">
                <a14:useLocalDpi xmlns:a14="http://schemas.microsoft.com/office/drawing/2010/main" val="0"/>
              </a:ext>
            </a:extLst>
          </a:blip>
          <a:srcRect t="-1351" r="-7161"/>
          <a:stretch/>
        </p:blipFill>
        <p:spPr>
          <a:xfrm>
            <a:off x="7680176" y="1355054"/>
            <a:ext cx="2520280" cy="2217963"/>
          </a:xfrm>
          <a:prstGeom prst="rect">
            <a:avLst/>
          </a:prstGeom>
        </p:spPr>
      </p:pic>
      <p:pic>
        <p:nvPicPr>
          <p:cNvPr id="9" name="Picture 8">
            <a:extLst>
              <a:ext uri="{FF2B5EF4-FFF2-40B4-BE49-F238E27FC236}">
                <a16:creationId xmlns:a16="http://schemas.microsoft.com/office/drawing/2014/main" id="{E79AE1DD-220C-4C8C-896C-EB24DACF15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927648" y="3789039"/>
            <a:ext cx="720080" cy="610623"/>
          </a:xfrm>
          <a:prstGeom prst="rect">
            <a:avLst/>
          </a:prstGeom>
        </p:spPr>
      </p:pic>
      <p:pic>
        <p:nvPicPr>
          <p:cNvPr id="11" name="Picture 10">
            <a:extLst>
              <a:ext uri="{FF2B5EF4-FFF2-40B4-BE49-F238E27FC236}">
                <a16:creationId xmlns:a16="http://schemas.microsoft.com/office/drawing/2014/main" id="{5A26E779-9A68-481D-8B70-6AA459653D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735960" y="3903470"/>
            <a:ext cx="792088" cy="466609"/>
          </a:xfrm>
          <a:prstGeom prst="rect">
            <a:avLst/>
          </a:prstGeom>
        </p:spPr>
      </p:pic>
      <p:pic>
        <p:nvPicPr>
          <p:cNvPr id="12" name="Picture 11">
            <a:extLst>
              <a:ext uri="{FF2B5EF4-FFF2-40B4-BE49-F238E27FC236}">
                <a16:creationId xmlns:a16="http://schemas.microsoft.com/office/drawing/2014/main" id="{2C10514C-E46A-4239-9BA9-D61C6E95995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760296" y="3903469"/>
            <a:ext cx="360040" cy="424184"/>
          </a:xfrm>
          <a:prstGeom prst="rect">
            <a:avLst/>
          </a:prstGeom>
        </p:spPr>
      </p:pic>
      <p:pic>
        <p:nvPicPr>
          <p:cNvPr id="13" name="Picture 12">
            <a:extLst>
              <a:ext uri="{FF2B5EF4-FFF2-40B4-BE49-F238E27FC236}">
                <a16:creationId xmlns:a16="http://schemas.microsoft.com/office/drawing/2014/main" id="{9CB826B9-E6C1-4922-8B1E-E15DF054FD2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735960" y="5016335"/>
            <a:ext cx="1296145" cy="428888"/>
          </a:xfrm>
          <a:prstGeom prst="rect">
            <a:avLst/>
          </a:prstGeom>
        </p:spPr>
      </p:pic>
      <p:pic>
        <p:nvPicPr>
          <p:cNvPr id="14" name="Picture 13">
            <a:extLst>
              <a:ext uri="{FF2B5EF4-FFF2-40B4-BE49-F238E27FC236}">
                <a16:creationId xmlns:a16="http://schemas.microsoft.com/office/drawing/2014/main" id="{3413B040-88DC-48F3-8461-2496C17E76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196000" y="4933834"/>
            <a:ext cx="720080" cy="610623"/>
          </a:xfrm>
          <a:prstGeom prst="rect">
            <a:avLst/>
          </a:prstGeom>
        </p:spPr>
      </p:pic>
    </p:spTree>
    <p:extLst>
      <p:ext uri="{BB962C8B-B14F-4D97-AF65-F5344CB8AC3E}">
        <p14:creationId xmlns:p14="http://schemas.microsoft.com/office/powerpoint/2010/main" val="17540403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a:extLst>
              <a:ext uri="{FF2B5EF4-FFF2-40B4-BE49-F238E27FC236}">
                <a16:creationId xmlns:a16="http://schemas.microsoft.com/office/drawing/2014/main" id="{DC0CACC2-CE59-4B9B-9702-60280AD0F6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7200" y="4536001"/>
            <a:ext cx="576062" cy="648073"/>
          </a:xfrm>
          <a:prstGeom prst="rect">
            <a:avLst/>
          </a:prstGeom>
        </p:spPr>
      </p:pic>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4496400"/>
            <a:ext cx="648070" cy="689318"/>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5394000" y="5589241"/>
            <a:ext cx="4679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5627872"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pic>
        <p:nvPicPr>
          <p:cNvPr id="14" name="Picture 13">
            <a:extLst>
              <a:ext uri="{FF2B5EF4-FFF2-40B4-BE49-F238E27FC236}">
                <a16:creationId xmlns:a16="http://schemas.microsoft.com/office/drawing/2014/main" id="{2F4AE212-A4AD-43CC-8381-C03B1FE04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78800" y="4536001"/>
            <a:ext cx="576062" cy="648073"/>
          </a:xfrm>
          <a:prstGeom prst="rect">
            <a:avLst/>
          </a:prstGeom>
        </p:spPr>
      </p:pic>
      <p:pic>
        <p:nvPicPr>
          <p:cNvPr id="11" name="Picture 10">
            <a:extLst>
              <a:ext uri="{FF2B5EF4-FFF2-40B4-BE49-F238E27FC236}">
                <a16:creationId xmlns:a16="http://schemas.microsoft.com/office/drawing/2014/main" id="{135D8B66-70BE-4D33-AC7F-DA05578F1D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3418" y="4496400"/>
            <a:ext cx="648070" cy="689318"/>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6168008" y="5589241"/>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CFCD4903-2D13-4C78-B19A-640E1A52AF1F}"/>
              </a:ext>
            </a:extLst>
          </p:cNvPr>
          <p:cNvSpPr txBox="1"/>
          <p:nvPr/>
        </p:nvSpPr>
        <p:spPr bwMode="auto">
          <a:xfrm>
            <a:off x="6456040" y="5589240"/>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pic>
        <p:nvPicPr>
          <p:cNvPr id="16" name="Picture 15">
            <a:extLst>
              <a:ext uri="{FF2B5EF4-FFF2-40B4-BE49-F238E27FC236}">
                <a16:creationId xmlns:a16="http://schemas.microsoft.com/office/drawing/2014/main" id="{74FF32EE-60CC-4621-B916-B2ECD5EDA3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3733200"/>
            <a:ext cx="648070" cy="689318"/>
          </a:xfrm>
          <a:prstGeom prst="rect">
            <a:avLst/>
          </a:prstGeom>
        </p:spPr>
      </p:pic>
      <p:pic>
        <p:nvPicPr>
          <p:cNvPr id="17" name="Picture 16">
            <a:extLst>
              <a:ext uri="{FF2B5EF4-FFF2-40B4-BE49-F238E27FC236}">
                <a16:creationId xmlns:a16="http://schemas.microsoft.com/office/drawing/2014/main" id="{B5A1F1C9-0590-4BAC-AA42-5E2C38BC4D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3418" y="3733200"/>
            <a:ext cx="648070" cy="689318"/>
          </a:xfrm>
          <a:prstGeom prst="rect">
            <a:avLst/>
          </a:prstGeom>
        </p:spPr>
      </p:pic>
      <p:pic>
        <p:nvPicPr>
          <p:cNvPr id="19" name="Picture 18">
            <a:extLst>
              <a:ext uri="{FF2B5EF4-FFF2-40B4-BE49-F238E27FC236}">
                <a16:creationId xmlns:a16="http://schemas.microsoft.com/office/drawing/2014/main" id="{AA4D1792-C1B7-4C33-8C73-66BF108FC3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3021964"/>
            <a:ext cx="648070" cy="689318"/>
          </a:xfrm>
          <a:prstGeom prst="rect">
            <a:avLst/>
          </a:prstGeom>
        </p:spPr>
      </p:pic>
      <p:pic>
        <p:nvPicPr>
          <p:cNvPr id="20" name="Picture 19">
            <a:extLst>
              <a:ext uri="{FF2B5EF4-FFF2-40B4-BE49-F238E27FC236}">
                <a16:creationId xmlns:a16="http://schemas.microsoft.com/office/drawing/2014/main" id="{7C4AE694-E487-4D83-8814-D3BE73B4FE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3418" y="3021964"/>
            <a:ext cx="648070" cy="689318"/>
          </a:xfrm>
          <a:prstGeom prst="rect">
            <a:avLst/>
          </a:prstGeom>
        </p:spPr>
      </p:pic>
      <p:sp>
        <p:nvSpPr>
          <p:cNvPr id="21" name="TextBox 20">
            <a:extLst>
              <a:ext uri="{FF2B5EF4-FFF2-40B4-BE49-F238E27FC236}">
                <a16:creationId xmlns:a16="http://schemas.microsoft.com/office/drawing/2014/main" id="{45DFE830-C542-491F-B4C1-9AAEE17694C1}"/>
              </a:ext>
            </a:extLst>
          </p:cNvPr>
          <p:cNvSpPr txBox="1"/>
          <p:nvPr/>
        </p:nvSpPr>
        <p:spPr bwMode="auto">
          <a:xfrm>
            <a:off x="6168008" y="5589240"/>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id="{D4C73CBA-6012-4067-8147-ADA84DB7E92C}"/>
              </a:ext>
            </a:extLst>
          </p:cNvPr>
          <p:cNvSpPr txBox="1"/>
          <p:nvPr/>
        </p:nvSpPr>
        <p:spPr bwMode="auto">
          <a:xfrm>
            <a:off x="6456040"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229634471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35" presetClass="path" presetSubtype="0" accel="50000" decel="50000" fill="hold" grpId="0" nodeType="afterEffect">
                                  <p:stCondLst>
                                    <p:cond delay="0"/>
                                  </p:stCondLst>
                                  <p:childTnLst>
                                    <p:animMotion origin="layout" path="M 2.5E-6 -1.11111E-6 L -0.11615 -1.11111E-6 " pathEditMode="relative" rAng="0" ptsTypes="AA">
                                      <p:cBhvr>
                                        <p:cTn id="22" dur="1000" fill="hold"/>
                                        <p:tgtEl>
                                          <p:spTgt spid="15"/>
                                        </p:tgtEl>
                                        <p:attrNameLst>
                                          <p:attrName>ppt_x</p:attrName>
                                          <p:attrName>ppt_y</p:attrName>
                                        </p:attrNameLst>
                                      </p:cBhvr>
                                      <p:rCtr x="-5816"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nodeType="afterEffect">
                                  <p:stCondLst>
                                    <p:cond delay="300"/>
                                  </p:stCondLst>
                                  <p:childTnLst>
                                    <p:animMotion origin="layout" path="M 4.44444E-6 2.96296E-6 L 4.44444E-6 -0.11111 " pathEditMode="relative" rAng="0" ptsTypes="AA">
                                      <p:cBhvr>
                                        <p:cTn id="36" dur="1000" fill="hold"/>
                                        <p:tgtEl>
                                          <p:spTgt spid="7"/>
                                        </p:tgtEl>
                                        <p:attrNameLst>
                                          <p:attrName>ppt_x</p:attrName>
                                          <p:attrName>ppt_y</p:attrName>
                                        </p:attrNameLst>
                                      </p:cBhvr>
                                      <p:rCtr x="0" y="-5556"/>
                                    </p:animMotion>
                                  </p:childTnLst>
                                </p:cTn>
                              </p:par>
                              <p:par>
                                <p:cTn id="37" presetID="64" presetClass="path" presetSubtype="0" accel="50000" decel="50000" fill="hold" nodeType="withEffect">
                                  <p:stCondLst>
                                    <p:cond delay="250"/>
                                  </p:stCondLst>
                                  <p:childTnLst>
                                    <p:animMotion origin="layout" path="M 1.66667E-6 2.96296E-6 L 1.66667E-6 -0.11111 " pathEditMode="relative" rAng="0" ptsTypes="AA">
                                      <p:cBhvr>
                                        <p:cTn id="38" dur="1000" fill="hold"/>
                                        <p:tgtEl>
                                          <p:spTgt spid="11"/>
                                        </p:tgtEl>
                                        <p:attrNameLst>
                                          <p:attrName>ppt_x</p:attrName>
                                          <p:attrName>ppt_y</p:attrName>
                                        </p:attrNameLst>
                                      </p:cBhvr>
                                      <p:rCtr x="0" y="-5556"/>
                                    </p:animMotion>
                                  </p:childTnLst>
                                </p:cTn>
                              </p:par>
                              <p:par>
                                <p:cTn id="39" presetID="64" presetClass="path" presetSubtype="0" accel="50000" decel="50000" fill="hold" nodeType="withEffect">
                                  <p:stCondLst>
                                    <p:cond delay="250"/>
                                  </p:stCondLst>
                                  <p:childTnLst>
                                    <p:animMotion origin="layout" path="M 4.44444E-6 4.07407E-6 L 4.44444E-6 -0.10371 " pathEditMode="relative" rAng="0" ptsTypes="AA">
                                      <p:cBhvr>
                                        <p:cTn id="40" dur="1000" fill="hold"/>
                                        <p:tgtEl>
                                          <p:spTgt spid="16"/>
                                        </p:tgtEl>
                                        <p:attrNameLst>
                                          <p:attrName>ppt_x</p:attrName>
                                          <p:attrName>ppt_y</p:attrName>
                                        </p:attrNameLst>
                                      </p:cBhvr>
                                      <p:rCtr x="0" y="-5255"/>
                                    </p:animMotion>
                                  </p:childTnLst>
                                </p:cTn>
                              </p:par>
                              <p:par>
                                <p:cTn id="41" presetID="64" presetClass="path" presetSubtype="0" accel="50000" decel="50000" fill="hold" nodeType="withEffect">
                                  <p:stCondLst>
                                    <p:cond delay="250"/>
                                  </p:stCondLst>
                                  <p:childTnLst>
                                    <p:animMotion origin="layout" path="M 1.66667E-6 4.07407E-6 L 1.66667E-6 -0.10371 " pathEditMode="relative" rAng="0" ptsTypes="AA">
                                      <p:cBhvr>
                                        <p:cTn id="42" dur="1000" fill="hold"/>
                                        <p:tgtEl>
                                          <p:spTgt spid="17"/>
                                        </p:tgtEl>
                                        <p:attrNameLst>
                                          <p:attrName>ppt_x</p:attrName>
                                          <p:attrName>ppt_y</p:attrName>
                                        </p:attrNameLst>
                                      </p:cBhvr>
                                      <p:rCtr x="0" y="-5185"/>
                                    </p:animMotion>
                                  </p:childTnLst>
                                </p:cTn>
                              </p:par>
                              <p:par>
                                <p:cTn id="43" presetID="64" presetClass="path" presetSubtype="0" accel="50000" decel="50000" fill="hold" nodeType="withEffect">
                                  <p:stCondLst>
                                    <p:cond delay="250"/>
                                  </p:stCondLst>
                                  <p:childTnLst>
                                    <p:animMotion origin="layout" path="M 4.44444E-6 -2.22222E-6 L 4.44444E-6 -0.10787 " pathEditMode="relative" rAng="0" ptsTypes="AA">
                                      <p:cBhvr>
                                        <p:cTn id="44" dur="1000" fill="hold"/>
                                        <p:tgtEl>
                                          <p:spTgt spid="19"/>
                                        </p:tgtEl>
                                        <p:attrNameLst>
                                          <p:attrName>ppt_x</p:attrName>
                                          <p:attrName>ppt_y</p:attrName>
                                        </p:attrNameLst>
                                      </p:cBhvr>
                                      <p:rCtr x="0" y="-5394"/>
                                    </p:animMotion>
                                  </p:childTnLst>
                                </p:cTn>
                              </p:par>
                              <p:par>
                                <p:cTn id="45" presetID="64" presetClass="path" presetSubtype="0" accel="50000" decel="50000" fill="hold" nodeType="withEffect">
                                  <p:stCondLst>
                                    <p:cond delay="250"/>
                                  </p:stCondLst>
                                  <p:childTnLst>
                                    <p:animMotion origin="layout" path="M 1.66667E-6 -2.22222E-6 L 1.66667E-6 -0.10787 " pathEditMode="relative" rAng="0" ptsTypes="AA">
                                      <p:cBhvr>
                                        <p:cTn id="46" dur="1000" fill="hold"/>
                                        <p:tgtEl>
                                          <p:spTgt spid="20"/>
                                        </p:tgtEl>
                                        <p:attrNameLst>
                                          <p:attrName>ppt_x</p:attrName>
                                          <p:attrName>ppt_y</p:attrName>
                                        </p:attrNameLst>
                                      </p:cBhvr>
                                      <p:rCtr x="0" y="-5394"/>
                                    </p:animMotion>
                                  </p:childTnLst>
                                </p:cTn>
                              </p:par>
                            </p:childTnLst>
                          </p:cTn>
                        </p:par>
                        <p:par>
                          <p:cTn id="47" fill="hold">
                            <p:stCondLst>
                              <p:cond delay="1800"/>
                            </p:stCondLst>
                            <p:childTnLst>
                              <p:par>
                                <p:cTn id="48" presetID="10"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10" grpId="0"/>
      <p:bldP spid="15" grpId="0"/>
      <p:bldP spid="21" grpId="0"/>
      <p:bldP spid="2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D4C73CBA-6012-4067-8147-ADA84DB7E92C}"/>
              </a:ext>
            </a:extLst>
          </p:cNvPr>
          <p:cNvSpPr txBox="1"/>
          <p:nvPr/>
        </p:nvSpPr>
        <p:spPr bwMode="auto">
          <a:xfrm>
            <a:off x="6456040"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a:extLst>
              <a:ext uri="{FF2B5EF4-FFF2-40B4-BE49-F238E27FC236}">
                <a16:creationId xmlns:a16="http://schemas.microsoft.com/office/drawing/2014/main" id="{DC0CACC2-CE59-4B9B-9702-60280AD0F6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7200" y="4536001"/>
            <a:ext cx="576062" cy="648073"/>
          </a:xfrm>
          <a:prstGeom prst="rect">
            <a:avLst/>
          </a:prstGeom>
        </p:spPr>
      </p:pic>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4496400"/>
            <a:ext cx="648070" cy="689318"/>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5394000" y="5589241"/>
            <a:ext cx="4679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5627872"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pic>
        <p:nvPicPr>
          <p:cNvPr id="14" name="Picture 13">
            <a:extLst>
              <a:ext uri="{FF2B5EF4-FFF2-40B4-BE49-F238E27FC236}">
                <a16:creationId xmlns:a16="http://schemas.microsoft.com/office/drawing/2014/main" id="{2F4AE212-A4AD-43CC-8381-C03B1FE04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78800" y="4536001"/>
            <a:ext cx="576062" cy="648073"/>
          </a:xfrm>
          <a:prstGeom prst="rect">
            <a:avLst/>
          </a:prstGeom>
        </p:spPr>
      </p:pic>
      <p:pic>
        <p:nvPicPr>
          <p:cNvPr id="11" name="Picture 10">
            <a:extLst>
              <a:ext uri="{FF2B5EF4-FFF2-40B4-BE49-F238E27FC236}">
                <a16:creationId xmlns:a16="http://schemas.microsoft.com/office/drawing/2014/main" id="{135D8B66-70BE-4D33-AC7F-DA05578F1D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3418" y="4496400"/>
            <a:ext cx="648070" cy="689318"/>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6168008" y="5589241"/>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16" name="Picture 15">
            <a:extLst>
              <a:ext uri="{FF2B5EF4-FFF2-40B4-BE49-F238E27FC236}">
                <a16:creationId xmlns:a16="http://schemas.microsoft.com/office/drawing/2014/main" id="{74FF32EE-60CC-4621-B916-B2ECD5EDA3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3733200"/>
            <a:ext cx="648070" cy="689318"/>
          </a:xfrm>
          <a:prstGeom prst="rect">
            <a:avLst/>
          </a:prstGeom>
        </p:spPr>
      </p:pic>
      <p:pic>
        <p:nvPicPr>
          <p:cNvPr id="17" name="Picture 16">
            <a:extLst>
              <a:ext uri="{FF2B5EF4-FFF2-40B4-BE49-F238E27FC236}">
                <a16:creationId xmlns:a16="http://schemas.microsoft.com/office/drawing/2014/main" id="{B5A1F1C9-0590-4BAC-AA42-5E2C38BC4D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3418" y="3733200"/>
            <a:ext cx="648070" cy="689318"/>
          </a:xfrm>
          <a:prstGeom prst="rect">
            <a:avLst/>
          </a:prstGeom>
        </p:spPr>
      </p:pic>
      <p:pic>
        <p:nvPicPr>
          <p:cNvPr id="19" name="Picture 18">
            <a:extLst>
              <a:ext uri="{FF2B5EF4-FFF2-40B4-BE49-F238E27FC236}">
                <a16:creationId xmlns:a16="http://schemas.microsoft.com/office/drawing/2014/main" id="{AA4D1792-C1B7-4C33-8C73-66BF108FC3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3021964"/>
            <a:ext cx="648070" cy="689318"/>
          </a:xfrm>
          <a:prstGeom prst="rect">
            <a:avLst/>
          </a:prstGeom>
        </p:spPr>
      </p:pic>
      <p:pic>
        <p:nvPicPr>
          <p:cNvPr id="20" name="Picture 19">
            <a:extLst>
              <a:ext uri="{FF2B5EF4-FFF2-40B4-BE49-F238E27FC236}">
                <a16:creationId xmlns:a16="http://schemas.microsoft.com/office/drawing/2014/main" id="{7C4AE694-E487-4D83-8814-D3BE73B4FE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3418" y="3021964"/>
            <a:ext cx="648070" cy="689318"/>
          </a:xfrm>
          <a:prstGeom prst="rect">
            <a:avLst/>
          </a:prstGeom>
        </p:spPr>
      </p:pic>
      <p:pic>
        <p:nvPicPr>
          <p:cNvPr id="23" name="Picture 22">
            <a:extLst>
              <a:ext uri="{FF2B5EF4-FFF2-40B4-BE49-F238E27FC236}">
                <a16:creationId xmlns:a16="http://schemas.microsoft.com/office/drawing/2014/main" id="{5BFDC53E-9A0B-463F-AFCD-E4DA4E9FD4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22800" y="2278800"/>
            <a:ext cx="648070" cy="689318"/>
          </a:xfrm>
          <a:prstGeom prst="rect">
            <a:avLst/>
          </a:prstGeom>
        </p:spPr>
      </p:pic>
      <p:pic>
        <p:nvPicPr>
          <p:cNvPr id="24" name="Picture 23">
            <a:extLst>
              <a:ext uri="{FF2B5EF4-FFF2-40B4-BE49-F238E27FC236}">
                <a16:creationId xmlns:a16="http://schemas.microsoft.com/office/drawing/2014/main" id="{3E3F4E5A-F2D1-4871-A062-0F78F40428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64400" y="2278800"/>
            <a:ext cx="648070" cy="689318"/>
          </a:xfrm>
          <a:prstGeom prst="rect">
            <a:avLst/>
          </a:prstGeom>
        </p:spPr>
      </p:pic>
      <p:sp>
        <p:nvSpPr>
          <p:cNvPr id="25" name="TextBox 24">
            <a:extLst>
              <a:ext uri="{FF2B5EF4-FFF2-40B4-BE49-F238E27FC236}">
                <a16:creationId xmlns:a16="http://schemas.microsoft.com/office/drawing/2014/main" id="{A4FBFBBB-5FBC-49BD-9861-226E6FFFE7E5}"/>
              </a:ext>
            </a:extLst>
          </p:cNvPr>
          <p:cNvSpPr txBox="1"/>
          <p:nvPr/>
        </p:nvSpPr>
        <p:spPr bwMode="auto">
          <a:xfrm>
            <a:off x="6459271" y="5589239"/>
            <a:ext cx="5316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6" name="TextBox 25">
            <a:extLst>
              <a:ext uri="{FF2B5EF4-FFF2-40B4-BE49-F238E27FC236}">
                <a16:creationId xmlns:a16="http://schemas.microsoft.com/office/drawing/2014/main" id="{0FB0303B-4703-486D-99C9-4837B21104A9}"/>
              </a:ext>
            </a:extLst>
          </p:cNvPr>
          <p:cNvSpPr txBox="1"/>
          <p:nvPr/>
        </p:nvSpPr>
        <p:spPr bwMode="auto">
          <a:xfrm>
            <a:off x="6171239" y="5589240"/>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7123149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35" presetClass="path" presetSubtype="0" accel="50000" decel="50000" fill="hold" grpId="0" nodeType="afterEffect">
                                  <p:stCondLst>
                                    <p:cond delay="0"/>
                                  </p:stCondLst>
                                  <p:childTnLst>
                                    <p:animMotion origin="layout" path="M 2.5E-6 -1.11111E-6 L -0.11615 -1.11111E-6 " pathEditMode="relative" rAng="0" ptsTypes="AA">
                                      <p:cBhvr>
                                        <p:cTn id="22" dur="1000" fill="hold"/>
                                        <p:tgtEl>
                                          <p:spTgt spid="22"/>
                                        </p:tgtEl>
                                        <p:attrNameLst>
                                          <p:attrName>ppt_x</p:attrName>
                                          <p:attrName>ppt_y</p:attrName>
                                        </p:attrNameLst>
                                      </p:cBhvr>
                                      <p:rCtr x="-5816"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nodeType="afterEffect">
                                  <p:stCondLst>
                                    <p:cond delay="250"/>
                                  </p:stCondLst>
                                  <p:childTnLst>
                                    <p:animMotion origin="layout" path="M 4.44444E-6 2.96296E-6 L 4.44444E-6 -0.11111 " pathEditMode="relative" rAng="0" ptsTypes="AA">
                                      <p:cBhvr>
                                        <p:cTn id="36" dur="1000" fill="hold"/>
                                        <p:tgtEl>
                                          <p:spTgt spid="7"/>
                                        </p:tgtEl>
                                        <p:attrNameLst>
                                          <p:attrName>ppt_x</p:attrName>
                                          <p:attrName>ppt_y</p:attrName>
                                        </p:attrNameLst>
                                      </p:cBhvr>
                                      <p:rCtr x="0" y="-5556"/>
                                    </p:animMotion>
                                  </p:childTnLst>
                                </p:cTn>
                              </p:par>
                              <p:par>
                                <p:cTn id="37" presetID="64" presetClass="path" presetSubtype="0" accel="50000" decel="50000" fill="hold" nodeType="withEffect">
                                  <p:stCondLst>
                                    <p:cond delay="250"/>
                                  </p:stCondLst>
                                  <p:childTnLst>
                                    <p:animMotion origin="layout" path="M 1.66667E-6 2.96296E-6 L 1.66667E-6 -0.11111 " pathEditMode="relative" rAng="0" ptsTypes="AA">
                                      <p:cBhvr>
                                        <p:cTn id="38" dur="1000" fill="hold"/>
                                        <p:tgtEl>
                                          <p:spTgt spid="11"/>
                                        </p:tgtEl>
                                        <p:attrNameLst>
                                          <p:attrName>ppt_x</p:attrName>
                                          <p:attrName>ppt_y</p:attrName>
                                        </p:attrNameLst>
                                      </p:cBhvr>
                                      <p:rCtr x="0" y="-5556"/>
                                    </p:animMotion>
                                  </p:childTnLst>
                                </p:cTn>
                              </p:par>
                              <p:par>
                                <p:cTn id="39" presetID="64" presetClass="path" presetSubtype="0" accel="50000" decel="50000" fill="hold" nodeType="withEffect">
                                  <p:stCondLst>
                                    <p:cond delay="250"/>
                                  </p:stCondLst>
                                  <p:childTnLst>
                                    <p:animMotion origin="layout" path="M 4.44444E-6 4.07407E-6 L 4.44444E-6 -0.10371 " pathEditMode="relative" rAng="0" ptsTypes="AA">
                                      <p:cBhvr>
                                        <p:cTn id="40" dur="1000" fill="hold"/>
                                        <p:tgtEl>
                                          <p:spTgt spid="16"/>
                                        </p:tgtEl>
                                        <p:attrNameLst>
                                          <p:attrName>ppt_x</p:attrName>
                                          <p:attrName>ppt_y</p:attrName>
                                        </p:attrNameLst>
                                      </p:cBhvr>
                                      <p:rCtr x="0" y="-5185"/>
                                    </p:animMotion>
                                  </p:childTnLst>
                                </p:cTn>
                              </p:par>
                              <p:par>
                                <p:cTn id="41" presetID="64" presetClass="path" presetSubtype="0" accel="50000" decel="50000" fill="hold" nodeType="withEffect">
                                  <p:stCondLst>
                                    <p:cond delay="250"/>
                                  </p:stCondLst>
                                  <p:childTnLst>
                                    <p:animMotion origin="layout" path="M 1.66667E-6 4.07407E-6 L 1.66667E-6 -0.10371 " pathEditMode="relative" rAng="0" ptsTypes="AA">
                                      <p:cBhvr>
                                        <p:cTn id="42" dur="1000" fill="hold"/>
                                        <p:tgtEl>
                                          <p:spTgt spid="17"/>
                                        </p:tgtEl>
                                        <p:attrNameLst>
                                          <p:attrName>ppt_x</p:attrName>
                                          <p:attrName>ppt_y</p:attrName>
                                        </p:attrNameLst>
                                      </p:cBhvr>
                                      <p:rCtr x="0" y="-5185"/>
                                    </p:animMotion>
                                  </p:childTnLst>
                                </p:cTn>
                              </p:par>
                              <p:par>
                                <p:cTn id="43" presetID="64" presetClass="path" presetSubtype="0" accel="50000" decel="50000" fill="hold" nodeType="withEffect">
                                  <p:stCondLst>
                                    <p:cond delay="250"/>
                                  </p:stCondLst>
                                  <p:childTnLst>
                                    <p:animMotion origin="layout" path="M 4.44444E-6 -2.22222E-6 L 0.00052 -0.10694 " pathEditMode="relative" rAng="0" ptsTypes="AA">
                                      <p:cBhvr>
                                        <p:cTn id="44" dur="1000" fill="hold"/>
                                        <p:tgtEl>
                                          <p:spTgt spid="19"/>
                                        </p:tgtEl>
                                        <p:attrNameLst>
                                          <p:attrName>ppt_x</p:attrName>
                                          <p:attrName>ppt_y</p:attrName>
                                        </p:attrNameLst>
                                      </p:cBhvr>
                                      <p:rCtr x="17" y="-5347"/>
                                    </p:animMotion>
                                  </p:childTnLst>
                                </p:cTn>
                              </p:par>
                              <p:par>
                                <p:cTn id="45" presetID="64" presetClass="path" presetSubtype="0" accel="50000" decel="50000" fill="hold" nodeType="withEffect">
                                  <p:stCondLst>
                                    <p:cond delay="250"/>
                                  </p:stCondLst>
                                  <p:childTnLst>
                                    <p:animMotion origin="layout" path="M 1.66667E-6 -2.22222E-6 L 0.00069 -0.10694 " pathEditMode="relative" rAng="0" ptsTypes="AA">
                                      <p:cBhvr>
                                        <p:cTn id="46" dur="1000" fill="hold"/>
                                        <p:tgtEl>
                                          <p:spTgt spid="20"/>
                                        </p:tgtEl>
                                        <p:attrNameLst>
                                          <p:attrName>ppt_x</p:attrName>
                                          <p:attrName>ppt_y</p:attrName>
                                        </p:attrNameLst>
                                      </p:cBhvr>
                                      <p:rCtr x="35" y="-5347"/>
                                    </p:animMotion>
                                  </p:childTnLst>
                                </p:cTn>
                              </p:par>
                              <p:par>
                                <p:cTn id="47" presetID="64" presetClass="path" presetSubtype="0" accel="50000" decel="50000" fill="hold" nodeType="withEffect">
                                  <p:stCondLst>
                                    <p:cond delay="250"/>
                                  </p:stCondLst>
                                  <p:childTnLst>
                                    <p:animMotion origin="layout" path="M 4.44444E-6 2.59259E-6 L 4.44444E-6 -0.11505 " pathEditMode="relative" rAng="0" ptsTypes="AA">
                                      <p:cBhvr>
                                        <p:cTn id="48" dur="1000" fill="hold"/>
                                        <p:tgtEl>
                                          <p:spTgt spid="23"/>
                                        </p:tgtEl>
                                        <p:attrNameLst>
                                          <p:attrName>ppt_x</p:attrName>
                                          <p:attrName>ppt_y</p:attrName>
                                        </p:attrNameLst>
                                      </p:cBhvr>
                                      <p:rCtr x="0" y="-5764"/>
                                    </p:animMotion>
                                  </p:childTnLst>
                                </p:cTn>
                              </p:par>
                              <p:par>
                                <p:cTn id="49" presetID="64" presetClass="path" presetSubtype="0" accel="50000" decel="50000" fill="hold" nodeType="withEffect">
                                  <p:stCondLst>
                                    <p:cond delay="250"/>
                                  </p:stCondLst>
                                  <p:childTnLst>
                                    <p:animMotion origin="layout" path="M -1.94444E-6 2.59259E-6 L -1.94444E-6 -0.11505 " pathEditMode="relative" rAng="0" ptsTypes="AA">
                                      <p:cBhvr>
                                        <p:cTn id="50" dur="1000" fill="hold"/>
                                        <p:tgtEl>
                                          <p:spTgt spid="24"/>
                                        </p:tgtEl>
                                        <p:attrNameLst>
                                          <p:attrName>ppt_x</p:attrName>
                                          <p:attrName>ppt_y</p:attrName>
                                        </p:attrNameLst>
                                      </p:cBhvr>
                                      <p:rCtr x="0" y="-5764"/>
                                    </p:animMotion>
                                  </p:childTnLst>
                                </p:cTn>
                              </p:par>
                            </p:childTnLst>
                          </p:cTn>
                        </p:par>
                        <p:par>
                          <p:cTn id="51" fill="hold">
                            <p:stCondLst>
                              <p:cond delay="1750"/>
                            </p:stCondLst>
                            <p:childTnLst>
                              <p:par>
                                <p:cTn id="52" presetID="10"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8" grpId="0"/>
      <p:bldP spid="8" grpId="1"/>
      <p:bldP spid="10" grpId="0"/>
      <p:bldP spid="25" grpId="0"/>
      <p:bldP spid="2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22D854E-9D52-4D91-BCCD-0E9736FF4F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2999903" y="2850700"/>
            <a:ext cx="1584177" cy="722316"/>
          </a:xfrm>
          <a:prstGeom prst="rect">
            <a:avLst/>
          </a:prstGeom>
        </p:spPr>
      </p:pic>
      <p:pic>
        <p:nvPicPr>
          <p:cNvPr id="33" name="Picture 32">
            <a:extLst>
              <a:ext uri="{FF2B5EF4-FFF2-40B4-BE49-F238E27FC236}">
                <a16:creationId xmlns:a16="http://schemas.microsoft.com/office/drawing/2014/main" id="{1F3C7F9C-CA7E-41BD-A245-4345D66255E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55641" y="2564904"/>
            <a:ext cx="1659111" cy="285796"/>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pic>
        <p:nvPicPr>
          <p:cNvPr id="9" name="Picture 8">
            <a:extLst>
              <a:ext uri="{FF2B5EF4-FFF2-40B4-BE49-F238E27FC236}">
                <a16:creationId xmlns:a16="http://schemas.microsoft.com/office/drawing/2014/main" id="{36A2DC0E-6B38-4437-A504-AF8637B162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32634" y="3573016"/>
            <a:ext cx="7926735" cy="810664"/>
          </a:xfrm>
          <a:prstGeom prst="rect">
            <a:avLst/>
          </a:prstGeom>
        </p:spPr>
      </p:pic>
      <p:sp>
        <p:nvSpPr>
          <p:cNvPr id="12" name="Freeform: Shape 11">
            <a:extLst>
              <a:ext uri="{FF2B5EF4-FFF2-40B4-BE49-F238E27FC236}">
                <a16:creationId xmlns:a16="http://schemas.microsoft.com/office/drawing/2014/main" id="{5AA5A6CA-EDDB-49B2-B2F2-033B8B1A2356}"/>
              </a:ext>
            </a:extLst>
          </p:cNvPr>
          <p:cNvSpPr/>
          <p:nvPr/>
        </p:nvSpPr>
        <p:spPr bwMode="auto">
          <a:xfrm flipH="1">
            <a:off x="9111618" y="3291658"/>
            <a:ext cx="152735" cy="269478"/>
          </a:xfrm>
          <a:custGeom>
            <a:avLst/>
            <a:gdLst>
              <a:gd name="connsiteX0" fmla="*/ 10048 w 152735"/>
              <a:gd name="connsiteY0" fmla="*/ 34346 h 269478"/>
              <a:gd name="connsiteX1" fmla="*/ 6029 w 152735"/>
              <a:gd name="connsiteY1" fmla="*/ 56453 h 269478"/>
              <a:gd name="connsiteX2" fmla="*/ 4019 w 152735"/>
              <a:gd name="connsiteY2" fmla="*/ 66501 h 269478"/>
              <a:gd name="connsiteX3" fmla="*/ 0 w 152735"/>
              <a:gd name="connsiteY3" fmla="*/ 74540 h 269478"/>
              <a:gd name="connsiteX4" fmla="*/ 2009 w 152735"/>
              <a:gd name="connsiteY4" fmla="*/ 106695 h 269478"/>
              <a:gd name="connsiteX5" fmla="*/ 10048 w 152735"/>
              <a:gd name="connsiteY5" fmla="*/ 124782 h 269478"/>
              <a:gd name="connsiteX6" fmla="*/ 12058 w 152735"/>
              <a:gd name="connsiteY6" fmla="*/ 130811 h 269478"/>
              <a:gd name="connsiteX7" fmla="*/ 14067 w 152735"/>
              <a:gd name="connsiteY7" fmla="*/ 146888 h 269478"/>
              <a:gd name="connsiteX8" fmla="*/ 18087 w 152735"/>
              <a:gd name="connsiteY8" fmla="*/ 150907 h 269478"/>
              <a:gd name="connsiteX9" fmla="*/ 20096 w 152735"/>
              <a:gd name="connsiteY9" fmla="*/ 156936 h 269478"/>
              <a:gd name="connsiteX10" fmla="*/ 22106 w 152735"/>
              <a:gd name="connsiteY10" fmla="*/ 164975 h 269478"/>
              <a:gd name="connsiteX11" fmla="*/ 28135 w 152735"/>
              <a:gd name="connsiteY11" fmla="*/ 168994 h 269478"/>
              <a:gd name="connsiteX12" fmla="*/ 34164 w 152735"/>
              <a:gd name="connsiteY12" fmla="*/ 187081 h 269478"/>
              <a:gd name="connsiteX13" fmla="*/ 36174 w 152735"/>
              <a:gd name="connsiteY13" fmla="*/ 193110 h 269478"/>
              <a:gd name="connsiteX14" fmla="*/ 40193 w 152735"/>
              <a:gd name="connsiteY14" fmla="*/ 199139 h 269478"/>
              <a:gd name="connsiteX15" fmla="*/ 46222 w 152735"/>
              <a:gd name="connsiteY15" fmla="*/ 217226 h 269478"/>
              <a:gd name="connsiteX16" fmla="*/ 48232 w 152735"/>
              <a:gd name="connsiteY16" fmla="*/ 225265 h 269478"/>
              <a:gd name="connsiteX17" fmla="*/ 54261 w 152735"/>
              <a:gd name="connsiteY17" fmla="*/ 239333 h 269478"/>
              <a:gd name="connsiteX18" fmla="*/ 68329 w 152735"/>
              <a:gd name="connsiteY18" fmla="*/ 255410 h 269478"/>
              <a:gd name="connsiteX19" fmla="*/ 82396 w 152735"/>
              <a:gd name="connsiteY19" fmla="*/ 267468 h 269478"/>
              <a:gd name="connsiteX20" fmla="*/ 94454 w 152735"/>
              <a:gd name="connsiteY20" fmla="*/ 269478 h 269478"/>
              <a:gd name="connsiteX21" fmla="*/ 114551 w 152735"/>
              <a:gd name="connsiteY21" fmla="*/ 265458 h 269478"/>
              <a:gd name="connsiteX22" fmla="*/ 120580 w 152735"/>
              <a:gd name="connsiteY22" fmla="*/ 259429 h 269478"/>
              <a:gd name="connsiteX23" fmla="*/ 130628 w 152735"/>
              <a:gd name="connsiteY23" fmla="*/ 247371 h 269478"/>
              <a:gd name="connsiteX24" fmla="*/ 132638 w 152735"/>
              <a:gd name="connsiteY24" fmla="*/ 237323 h 269478"/>
              <a:gd name="connsiteX25" fmla="*/ 142686 w 152735"/>
              <a:gd name="connsiteY25" fmla="*/ 219236 h 269478"/>
              <a:gd name="connsiteX26" fmla="*/ 146706 w 152735"/>
              <a:gd name="connsiteY26" fmla="*/ 203159 h 269478"/>
              <a:gd name="connsiteX27" fmla="*/ 148715 w 152735"/>
              <a:gd name="connsiteY27" fmla="*/ 197130 h 269478"/>
              <a:gd name="connsiteX28" fmla="*/ 152735 w 152735"/>
              <a:gd name="connsiteY28" fmla="*/ 177033 h 269478"/>
              <a:gd name="connsiteX29" fmla="*/ 150725 w 152735"/>
              <a:gd name="connsiteY29" fmla="*/ 72530 h 269478"/>
              <a:gd name="connsiteX30" fmla="*/ 142686 w 152735"/>
              <a:gd name="connsiteY30" fmla="*/ 34346 h 269478"/>
              <a:gd name="connsiteX31" fmla="*/ 130628 w 152735"/>
              <a:gd name="connsiteY31" fmla="*/ 16259 h 269478"/>
              <a:gd name="connsiteX32" fmla="*/ 124599 w 152735"/>
              <a:gd name="connsiteY32" fmla="*/ 14250 h 269478"/>
              <a:gd name="connsiteX33" fmla="*/ 120580 w 152735"/>
              <a:gd name="connsiteY33" fmla="*/ 10230 h 269478"/>
              <a:gd name="connsiteX34" fmla="*/ 104503 w 152735"/>
              <a:gd name="connsiteY34" fmla="*/ 6211 h 269478"/>
              <a:gd name="connsiteX35" fmla="*/ 86416 w 152735"/>
              <a:gd name="connsiteY35" fmla="*/ 182 h 269478"/>
              <a:gd name="connsiteX36" fmla="*/ 10048 w 152735"/>
              <a:gd name="connsiteY36" fmla="*/ 34346 h 26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2735" h="269478">
                <a:moveTo>
                  <a:pt x="10048" y="34346"/>
                </a:moveTo>
                <a:cubicBezTo>
                  <a:pt x="-3350" y="43724"/>
                  <a:pt x="9817" y="39406"/>
                  <a:pt x="6029" y="56453"/>
                </a:cubicBezTo>
                <a:cubicBezTo>
                  <a:pt x="5288" y="59787"/>
                  <a:pt x="5099" y="63261"/>
                  <a:pt x="4019" y="66501"/>
                </a:cubicBezTo>
                <a:cubicBezTo>
                  <a:pt x="3072" y="69343"/>
                  <a:pt x="1340" y="71860"/>
                  <a:pt x="0" y="74540"/>
                </a:cubicBezTo>
                <a:cubicBezTo>
                  <a:pt x="670" y="85258"/>
                  <a:pt x="558" y="96054"/>
                  <a:pt x="2009" y="106695"/>
                </a:cubicBezTo>
                <a:cubicBezTo>
                  <a:pt x="3953" y="120949"/>
                  <a:pt x="5298" y="115282"/>
                  <a:pt x="10048" y="124782"/>
                </a:cubicBezTo>
                <a:cubicBezTo>
                  <a:pt x="10995" y="126677"/>
                  <a:pt x="11388" y="128801"/>
                  <a:pt x="12058" y="130811"/>
                </a:cubicBezTo>
                <a:cubicBezTo>
                  <a:pt x="12728" y="136170"/>
                  <a:pt x="12515" y="141715"/>
                  <a:pt x="14067" y="146888"/>
                </a:cubicBezTo>
                <a:cubicBezTo>
                  <a:pt x="14611" y="148703"/>
                  <a:pt x="17112" y="149282"/>
                  <a:pt x="18087" y="150907"/>
                </a:cubicBezTo>
                <a:cubicBezTo>
                  <a:pt x="19177" y="152723"/>
                  <a:pt x="19514" y="154899"/>
                  <a:pt x="20096" y="156936"/>
                </a:cubicBezTo>
                <a:cubicBezTo>
                  <a:pt x="20855" y="159592"/>
                  <a:pt x="20574" y="162677"/>
                  <a:pt x="22106" y="164975"/>
                </a:cubicBezTo>
                <a:cubicBezTo>
                  <a:pt x="23446" y="166985"/>
                  <a:pt x="26125" y="167654"/>
                  <a:pt x="28135" y="168994"/>
                </a:cubicBezTo>
                <a:lnTo>
                  <a:pt x="34164" y="187081"/>
                </a:lnTo>
                <a:cubicBezTo>
                  <a:pt x="34834" y="189091"/>
                  <a:pt x="34999" y="191347"/>
                  <a:pt x="36174" y="193110"/>
                </a:cubicBezTo>
                <a:lnTo>
                  <a:pt x="40193" y="199139"/>
                </a:lnTo>
                <a:cubicBezTo>
                  <a:pt x="45010" y="218404"/>
                  <a:pt x="38654" y="194523"/>
                  <a:pt x="46222" y="217226"/>
                </a:cubicBezTo>
                <a:cubicBezTo>
                  <a:pt x="47095" y="219846"/>
                  <a:pt x="47473" y="222609"/>
                  <a:pt x="48232" y="225265"/>
                </a:cubicBezTo>
                <a:cubicBezTo>
                  <a:pt x="49671" y="230301"/>
                  <a:pt x="51442" y="234823"/>
                  <a:pt x="54261" y="239333"/>
                </a:cubicBezTo>
                <a:cubicBezTo>
                  <a:pt x="58872" y="246711"/>
                  <a:pt x="62099" y="249180"/>
                  <a:pt x="68329" y="255410"/>
                </a:cubicBezTo>
                <a:cubicBezTo>
                  <a:pt x="71621" y="258702"/>
                  <a:pt x="78100" y="265750"/>
                  <a:pt x="82396" y="267468"/>
                </a:cubicBezTo>
                <a:cubicBezTo>
                  <a:pt x="86179" y="268981"/>
                  <a:pt x="90435" y="268808"/>
                  <a:pt x="94454" y="269478"/>
                </a:cubicBezTo>
                <a:cubicBezTo>
                  <a:pt x="101153" y="268138"/>
                  <a:pt x="108175" y="267911"/>
                  <a:pt x="114551" y="265458"/>
                </a:cubicBezTo>
                <a:cubicBezTo>
                  <a:pt x="117204" y="264438"/>
                  <a:pt x="118730" y="261587"/>
                  <a:pt x="120580" y="259429"/>
                </a:cubicBezTo>
                <a:cubicBezTo>
                  <a:pt x="134923" y="242697"/>
                  <a:pt x="120181" y="257821"/>
                  <a:pt x="130628" y="247371"/>
                </a:cubicBezTo>
                <a:cubicBezTo>
                  <a:pt x="131298" y="244022"/>
                  <a:pt x="131471" y="240533"/>
                  <a:pt x="132638" y="237323"/>
                </a:cubicBezTo>
                <a:cubicBezTo>
                  <a:pt x="140714" y="215114"/>
                  <a:pt x="135655" y="233299"/>
                  <a:pt x="142686" y="219236"/>
                </a:cubicBezTo>
                <a:cubicBezTo>
                  <a:pt x="144983" y="214642"/>
                  <a:pt x="145559" y="207747"/>
                  <a:pt x="146706" y="203159"/>
                </a:cubicBezTo>
                <a:cubicBezTo>
                  <a:pt x="147220" y="201104"/>
                  <a:pt x="148239" y="199194"/>
                  <a:pt x="148715" y="197130"/>
                </a:cubicBezTo>
                <a:cubicBezTo>
                  <a:pt x="150251" y="190473"/>
                  <a:pt x="151395" y="183732"/>
                  <a:pt x="152735" y="177033"/>
                </a:cubicBezTo>
                <a:cubicBezTo>
                  <a:pt x="152065" y="142199"/>
                  <a:pt x="151848" y="107353"/>
                  <a:pt x="150725" y="72530"/>
                </a:cubicBezTo>
                <a:cubicBezTo>
                  <a:pt x="150298" y="59307"/>
                  <a:pt x="148647" y="46269"/>
                  <a:pt x="142686" y="34346"/>
                </a:cubicBezTo>
                <a:cubicBezTo>
                  <a:pt x="141694" y="32361"/>
                  <a:pt x="135665" y="19281"/>
                  <a:pt x="130628" y="16259"/>
                </a:cubicBezTo>
                <a:cubicBezTo>
                  <a:pt x="128812" y="15169"/>
                  <a:pt x="126609" y="14920"/>
                  <a:pt x="124599" y="14250"/>
                </a:cubicBezTo>
                <a:cubicBezTo>
                  <a:pt x="123259" y="12910"/>
                  <a:pt x="122205" y="11205"/>
                  <a:pt x="120580" y="10230"/>
                </a:cubicBezTo>
                <a:cubicBezTo>
                  <a:pt x="117129" y="8159"/>
                  <a:pt x="107246" y="6995"/>
                  <a:pt x="104503" y="6211"/>
                </a:cubicBezTo>
                <a:cubicBezTo>
                  <a:pt x="98392" y="4465"/>
                  <a:pt x="92659" y="1371"/>
                  <a:pt x="86416" y="182"/>
                </a:cubicBezTo>
                <a:cubicBezTo>
                  <a:pt x="72359" y="-2496"/>
                  <a:pt x="23446" y="24968"/>
                  <a:pt x="10048" y="34346"/>
                </a:cubicBez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 name="Rectangle 2">
            <a:extLst>
              <a:ext uri="{FF2B5EF4-FFF2-40B4-BE49-F238E27FC236}">
                <a16:creationId xmlns:a16="http://schemas.microsoft.com/office/drawing/2014/main" id="{419FBC12-5C6D-4AAD-B31D-77FEF1390D0F}"/>
              </a:ext>
            </a:extLst>
          </p:cNvPr>
          <p:cNvSpPr/>
          <p:nvPr/>
        </p:nvSpPr>
        <p:spPr bwMode="auto">
          <a:xfrm rot="291993">
            <a:off x="2650800" y="3291658"/>
            <a:ext cx="288032" cy="26230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9" name="Picture 28">
            <a:extLst>
              <a:ext uri="{FF2B5EF4-FFF2-40B4-BE49-F238E27FC236}">
                <a16:creationId xmlns:a16="http://schemas.microsoft.com/office/drawing/2014/main" id="{9ECFB9EC-C034-4962-9AB3-FC62A5DBDB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4548343" y="2850700"/>
            <a:ext cx="1584177" cy="722316"/>
          </a:xfrm>
          <a:prstGeom prst="rect">
            <a:avLst/>
          </a:prstGeom>
        </p:spPr>
      </p:pic>
      <p:pic>
        <p:nvPicPr>
          <p:cNvPr id="28" name="Picture 27">
            <a:extLst>
              <a:ext uri="{FF2B5EF4-FFF2-40B4-BE49-F238E27FC236}">
                <a16:creationId xmlns:a16="http://schemas.microsoft.com/office/drawing/2014/main" id="{3180B2D6-20DC-4651-AE9B-43675236C8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6096343" y="2922708"/>
            <a:ext cx="1584177" cy="650308"/>
          </a:xfrm>
          <a:prstGeom prst="rect">
            <a:avLst/>
          </a:prstGeom>
        </p:spPr>
      </p:pic>
      <p:pic>
        <p:nvPicPr>
          <p:cNvPr id="31" name="Picture 30">
            <a:extLst>
              <a:ext uri="{FF2B5EF4-FFF2-40B4-BE49-F238E27FC236}">
                <a16:creationId xmlns:a16="http://schemas.microsoft.com/office/drawing/2014/main" id="{3D67E0F3-352A-4D7B-BF20-2FD67571494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915913" y="2564904"/>
            <a:ext cx="1659111" cy="285796"/>
          </a:xfrm>
          <a:prstGeom prst="rect">
            <a:avLst/>
          </a:prstGeom>
        </p:spPr>
      </p:pic>
      <p:pic>
        <p:nvPicPr>
          <p:cNvPr id="32" name="Picture 31">
            <a:extLst>
              <a:ext uri="{FF2B5EF4-FFF2-40B4-BE49-F238E27FC236}">
                <a16:creationId xmlns:a16="http://schemas.microsoft.com/office/drawing/2014/main" id="{DDA41EA9-5D1E-4CAF-BBE9-9198FCD4C9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67809" y="2564904"/>
            <a:ext cx="1659111" cy="288032"/>
          </a:xfrm>
          <a:prstGeom prst="rect">
            <a:avLst/>
          </a:prstGeom>
        </p:spPr>
      </p:pic>
      <p:pic>
        <p:nvPicPr>
          <p:cNvPr id="34" name="Picture 33">
            <a:extLst>
              <a:ext uri="{FF2B5EF4-FFF2-40B4-BE49-F238E27FC236}">
                <a16:creationId xmlns:a16="http://schemas.microsoft.com/office/drawing/2014/main" id="{F3E5D594-089D-4FAA-A5B2-9749DC0B81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644000" y="2850700"/>
            <a:ext cx="1584177" cy="722316"/>
          </a:xfrm>
          <a:prstGeom prst="rect">
            <a:avLst/>
          </a:prstGeom>
        </p:spPr>
      </p:pic>
      <p:pic>
        <p:nvPicPr>
          <p:cNvPr id="35" name="Picture 34">
            <a:extLst>
              <a:ext uri="{FF2B5EF4-FFF2-40B4-BE49-F238E27FC236}">
                <a16:creationId xmlns:a16="http://schemas.microsoft.com/office/drawing/2014/main" id="{D73BF5B8-84B9-4416-A2DC-0B5D5ECDDC6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36001" y="2564904"/>
            <a:ext cx="1659111" cy="285796"/>
          </a:xfrm>
          <a:prstGeom prst="rect">
            <a:avLst/>
          </a:prstGeom>
        </p:spPr>
      </p:pic>
    </p:spTree>
    <p:extLst>
      <p:ext uri="{BB962C8B-B14F-4D97-AF65-F5344CB8AC3E}">
        <p14:creationId xmlns:p14="http://schemas.microsoft.com/office/powerpoint/2010/main" val="22517076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AB40368-F57A-4372-8988-3D145F7BB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pic>
        <p:nvPicPr>
          <p:cNvPr id="41" name="Picture 40">
            <a:extLst>
              <a:ext uri="{FF2B5EF4-FFF2-40B4-BE49-F238E27FC236}">
                <a16:creationId xmlns:a16="http://schemas.microsoft.com/office/drawing/2014/main" id="{A590A4A9-6C74-4B15-870E-EF4ECB2997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3526" y="4507201"/>
            <a:ext cx="576062" cy="648073"/>
          </a:xfrm>
          <a:prstGeom prst="rect">
            <a:avLst/>
          </a:prstGeom>
        </p:spPr>
      </p:pic>
      <p:sp>
        <p:nvSpPr>
          <p:cNvPr id="15" name="Rectangle 14">
            <a:extLst>
              <a:ext uri="{FF2B5EF4-FFF2-40B4-BE49-F238E27FC236}">
                <a16:creationId xmlns:a16="http://schemas.microsoft.com/office/drawing/2014/main" id="{6CCCF7EB-7B59-4A9B-AC3D-71E21CA71D7A}"/>
              </a:ext>
            </a:extLst>
          </p:cNvPr>
          <p:cNvSpPr/>
          <p:nvPr/>
        </p:nvSpPr>
        <p:spPr bwMode="auto">
          <a:xfrm>
            <a:off x="5378204"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24" name="Picture 23">
            <a:extLst>
              <a:ext uri="{FF2B5EF4-FFF2-40B4-BE49-F238E27FC236}">
                <a16:creationId xmlns:a16="http://schemas.microsoft.com/office/drawing/2014/main" id="{DF13CCE1-5E0E-46FE-9AEA-1F4D9A44EE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1250" y="4507200"/>
            <a:ext cx="648072" cy="648072"/>
          </a:xfrm>
          <a:prstGeom prst="rect">
            <a:avLst/>
          </a:prstGeom>
        </p:spPr>
      </p:pic>
      <p:pic>
        <p:nvPicPr>
          <p:cNvPr id="43" name="Picture 42">
            <a:extLst>
              <a:ext uri="{FF2B5EF4-FFF2-40B4-BE49-F238E27FC236}">
                <a16:creationId xmlns:a16="http://schemas.microsoft.com/office/drawing/2014/main" id="{4A280CD2-028D-4A48-A85D-754F7BE20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7200" y="4507201"/>
            <a:ext cx="576062" cy="648073"/>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sp>
        <p:nvSpPr>
          <p:cNvPr id="36" name="TextBox 35">
            <a:extLst>
              <a:ext uri="{FF2B5EF4-FFF2-40B4-BE49-F238E27FC236}">
                <a16:creationId xmlns:a16="http://schemas.microsoft.com/office/drawing/2014/main" id="{62BD7916-4E67-4F4E-A3E8-5EC3842A48C2}"/>
              </a:ext>
            </a:extLst>
          </p:cNvPr>
          <p:cNvSpPr txBox="1"/>
          <p:nvPr/>
        </p:nvSpPr>
        <p:spPr bwMode="auto">
          <a:xfrm>
            <a:off x="5303912" y="5589241"/>
            <a:ext cx="626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id="{AD386EA0-9BDE-4B77-8B9C-FB77283E0B60}"/>
              </a:ext>
            </a:extLst>
          </p:cNvPr>
          <p:cNvSpPr txBox="1"/>
          <p:nvPr/>
        </p:nvSpPr>
        <p:spPr bwMode="auto">
          <a:xfrm>
            <a:off x="5555904" y="5589241"/>
            <a:ext cx="8196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sp>
        <p:nvSpPr>
          <p:cNvPr id="45" name="TextBox 44">
            <a:extLst>
              <a:ext uri="{FF2B5EF4-FFF2-40B4-BE49-F238E27FC236}">
                <a16:creationId xmlns:a16="http://schemas.microsoft.com/office/drawing/2014/main" id="{A9E32B83-A272-42C0-A61A-1946E3569E74}"/>
              </a:ext>
            </a:extLst>
          </p:cNvPr>
          <p:cNvSpPr txBox="1"/>
          <p:nvPr/>
        </p:nvSpPr>
        <p:spPr bwMode="auto">
          <a:xfrm>
            <a:off x="620400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id="{F8D8B7A8-7C87-4EFF-8774-6787F50546A6}"/>
              </a:ext>
            </a:extLst>
          </p:cNvPr>
          <p:cNvSpPr txBox="1"/>
          <p:nvPr/>
        </p:nvSpPr>
        <p:spPr bwMode="auto">
          <a:xfrm>
            <a:off x="645604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267703859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64" presetClass="path" presetSubtype="0" accel="50000" decel="50000" fill="hold" nodeType="afterEffect">
                                  <p:stCondLst>
                                    <p:cond delay="250"/>
                                  </p:stCondLst>
                                  <p:childTnLst>
                                    <p:animMotion origin="layout" path="M -2.77778E-7 1.85185E-6 L -2.77778E-7 -0.10486 " pathEditMode="relative" rAng="0" ptsTypes="AA">
                                      <p:cBhvr>
                                        <p:cTn id="10" dur="1000" fill="hold"/>
                                        <p:tgtEl>
                                          <p:spTgt spid="24"/>
                                        </p:tgtEl>
                                        <p:attrNameLst>
                                          <p:attrName>ppt_x</p:attrName>
                                          <p:attrName>ppt_y</p:attrName>
                                        </p:attrNameLst>
                                      </p:cBhvr>
                                      <p:rCtr x="0" y="-5255"/>
                                    </p:animMotion>
                                  </p:childTnLst>
                                </p:cTn>
                              </p:par>
                            </p:childTnLst>
                          </p:cTn>
                        </p:par>
                        <p:par>
                          <p:cTn id="11" fill="hold">
                            <p:stCondLst>
                              <p:cond delay="1750"/>
                            </p:stCondLst>
                            <p:childTnLst>
                              <p:par>
                                <p:cTn id="12" presetID="10"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4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AB40368-F57A-4372-8988-3D145F7BB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pic>
        <p:nvPicPr>
          <p:cNvPr id="49" name="Picture 48">
            <a:extLst>
              <a:ext uri="{FF2B5EF4-FFF2-40B4-BE49-F238E27FC236}">
                <a16:creationId xmlns:a16="http://schemas.microsoft.com/office/drawing/2014/main" id="{7B8C044A-36FF-4B8E-BA6B-8D5B305A1A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31930" y="4509120"/>
            <a:ext cx="648072" cy="648072"/>
          </a:xfrm>
          <a:prstGeom prst="rect">
            <a:avLst/>
          </a:prstGeom>
        </p:spPr>
      </p:pic>
      <p:pic>
        <p:nvPicPr>
          <p:cNvPr id="41" name="Picture 40">
            <a:extLst>
              <a:ext uri="{FF2B5EF4-FFF2-40B4-BE49-F238E27FC236}">
                <a16:creationId xmlns:a16="http://schemas.microsoft.com/office/drawing/2014/main" id="{A590A4A9-6C74-4B15-870E-EF4ECB2997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6153526" y="4507201"/>
            <a:ext cx="576062" cy="648073"/>
          </a:xfrm>
          <a:prstGeom prst="rect">
            <a:avLst/>
          </a:prstGeom>
        </p:spPr>
      </p:pic>
      <p:sp>
        <p:nvSpPr>
          <p:cNvPr id="15" name="Rectangle 14">
            <a:extLst>
              <a:ext uri="{FF2B5EF4-FFF2-40B4-BE49-F238E27FC236}">
                <a16:creationId xmlns:a16="http://schemas.microsoft.com/office/drawing/2014/main" id="{6CCCF7EB-7B59-4A9B-AC3D-71E21CA71D7A}"/>
              </a:ext>
            </a:extLst>
          </p:cNvPr>
          <p:cNvSpPr/>
          <p:nvPr/>
        </p:nvSpPr>
        <p:spPr bwMode="auto">
          <a:xfrm>
            <a:off x="5378204"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48" name="Picture 47">
            <a:extLst>
              <a:ext uri="{FF2B5EF4-FFF2-40B4-BE49-F238E27FC236}">
                <a16:creationId xmlns:a16="http://schemas.microsoft.com/office/drawing/2014/main" id="{B4640CAB-C7A2-4CA8-9069-7D9188A6CD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10750" y="4509120"/>
            <a:ext cx="648072" cy="648072"/>
          </a:xfrm>
          <a:prstGeom prst="rect">
            <a:avLst/>
          </a:prstGeom>
        </p:spPr>
      </p:pic>
      <p:pic>
        <p:nvPicPr>
          <p:cNvPr id="43" name="Picture 42">
            <a:extLst>
              <a:ext uri="{FF2B5EF4-FFF2-40B4-BE49-F238E27FC236}">
                <a16:creationId xmlns:a16="http://schemas.microsoft.com/office/drawing/2014/main" id="{4A280CD2-028D-4A48-A85D-754F7BE209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5437200" y="4507201"/>
            <a:ext cx="576062" cy="648073"/>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sp>
        <p:nvSpPr>
          <p:cNvPr id="36" name="TextBox 35">
            <a:extLst>
              <a:ext uri="{FF2B5EF4-FFF2-40B4-BE49-F238E27FC236}">
                <a16:creationId xmlns:a16="http://schemas.microsoft.com/office/drawing/2014/main" id="{62BD7916-4E67-4F4E-A3E8-5EC3842A48C2}"/>
              </a:ext>
            </a:extLst>
          </p:cNvPr>
          <p:cNvSpPr txBox="1"/>
          <p:nvPr/>
        </p:nvSpPr>
        <p:spPr bwMode="auto">
          <a:xfrm>
            <a:off x="5303912" y="5589241"/>
            <a:ext cx="626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id="{AD386EA0-9BDE-4B77-8B9C-FB77283E0B60}"/>
              </a:ext>
            </a:extLst>
          </p:cNvPr>
          <p:cNvSpPr txBox="1"/>
          <p:nvPr/>
        </p:nvSpPr>
        <p:spPr bwMode="auto">
          <a:xfrm>
            <a:off x="5555904" y="5589241"/>
            <a:ext cx="8196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sp>
        <p:nvSpPr>
          <p:cNvPr id="45" name="TextBox 44">
            <a:extLst>
              <a:ext uri="{FF2B5EF4-FFF2-40B4-BE49-F238E27FC236}">
                <a16:creationId xmlns:a16="http://schemas.microsoft.com/office/drawing/2014/main" id="{A9E32B83-A272-42C0-A61A-1946E3569E74}"/>
              </a:ext>
            </a:extLst>
          </p:cNvPr>
          <p:cNvSpPr txBox="1"/>
          <p:nvPr/>
        </p:nvSpPr>
        <p:spPr bwMode="auto">
          <a:xfrm>
            <a:off x="620400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id="{F8D8B7A8-7C87-4EFF-8774-6787F50546A6}"/>
              </a:ext>
            </a:extLst>
          </p:cNvPr>
          <p:cNvSpPr txBox="1"/>
          <p:nvPr/>
        </p:nvSpPr>
        <p:spPr bwMode="auto">
          <a:xfrm>
            <a:off x="645604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pic>
        <p:nvPicPr>
          <p:cNvPr id="16" name="Picture 15">
            <a:extLst>
              <a:ext uri="{FF2B5EF4-FFF2-40B4-BE49-F238E27FC236}">
                <a16:creationId xmlns:a16="http://schemas.microsoft.com/office/drawing/2014/main" id="{4858C738-9D85-4CE2-907D-68B9528AFB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12000" y="3787200"/>
            <a:ext cx="648072" cy="648072"/>
          </a:xfrm>
          <a:prstGeom prst="rect">
            <a:avLst/>
          </a:prstGeom>
        </p:spPr>
      </p:pic>
      <p:sp>
        <p:nvSpPr>
          <p:cNvPr id="17" name="TextBox 16">
            <a:extLst>
              <a:ext uri="{FF2B5EF4-FFF2-40B4-BE49-F238E27FC236}">
                <a16:creationId xmlns:a16="http://schemas.microsoft.com/office/drawing/2014/main" id="{D18AF858-C6EE-45AD-8880-60B594EB7C61}"/>
              </a:ext>
            </a:extLst>
          </p:cNvPr>
          <p:cNvSpPr txBox="1"/>
          <p:nvPr/>
        </p:nvSpPr>
        <p:spPr bwMode="auto">
          <a:xfrm>
            <a:off x="645604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40596551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500"/>
                            </p:stCondLst>
                            <p:childTnLst>
                              <p:par>
                                <p:cTn id="27" presetID="35" presetClass="path" presetSubtype="0" accel="50000" decel="50000" fill="hold" grpId="0" nodeType="afterEffect">
                                  <p:stCondLst>
                                    <p:cond delay="0"/>
                                  </p:stCondLst>
                                  <p:childTnLst>
                                    <p:animMotion origin="layout" path="M -2.77778E-7 -1.11111E-6 L -0.10677 -1.11111E-6 " pathEditMode="relative" rAng="0" ptsTypes="AA">
                                      <p:cBhvr>
                                        <p:cTn id="28" dur="1000" fill="hold"/>
                                        <p:tgtEl>
                                          <p:spTgt spid="46"/>
                                        </p:tgtEl>
                                        <p:attrNameLst>
                                          <p:attrName>ppt_x</p:attrName>
                                          <p:attrName>ppt_y</p:attrName>
                                        </p:attrNameLst>
                                      </p:cBhvr>
                                      <p:rCtr x="-5347"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64" presetClass="path" presetSubtype="0" accel="50000" decel="50000" fill="hold" nodeType="afterEffect">
                                  <p:stCondLst>
                                    <p:cond delay="250"/>
                                  </p:stCondLst>
                                  <p:childTnLst>
                                    <p:animMotion origin="layout" path="M 3.33333E-6 3.7037E-7 L 0.00017 -0.10509 " pathEditMode="relative" rAng="0" ptsTypes="AA">
                                      <p:cBhvr>
                                        <p:cTn id="36" dur="1000" fill="hold"/>
                                        <p:tgtEl>
                                          <p:spTgt spid="48"/>
                                        </p:tgtEl>
                                        <p:attrNameLst>
                                          <p:attrName>ppt_x</p:attrName>
                                          <p:attrName>ppt_y</p:attrName>
                                        </p:attrNameLst>
                                      </p:cBhvr>
                                      <p:rCtr x="0" y="-5255"/>
                                    </p:animMotion>
                                  </p:childTnLst>
                                </p:cTn>
                              </p:par>
                              <p:par>
                                <p:cTn id="37" presetID="64" presetClass="path" presetSubtype="0" accel="50000" decel="50000" fill="hold" nodeType="withEffect">
                                  <p:stCondLst>
                                    <p:cond delay="250"/>
                                  </p:stCondLst>
                                  <p:childTnLst>
                                    <p:animMotion origin="layout" path="M 2.77778E-7 3.7037E-7 L 2.77778E-7 -0.10486 " pathEditMode="relative" rAng="0" ptsTypes="AA">
                                      <p:cBhvr>
                                        <p:cTn id="38" dur="1000" fill="hold"/>
                                        <p:tgtEl>
                                          <p:spTgt spid="49"/>
                                        </p:tgtEl>
                                        <p:attrNameLst>
                                          <p:attrName>ppt_x</p:attrName>
                                          <p:attrName>ppt_y</p:attrName>
                                        </p:attrNameLst>
                                      </p:cBhvr>
                                      <p:rCtr x="0" y="-5255"/>
                                    </p:animMotion>
                                  </p:childTnLst>
                                </p:cTn>
                              </p:par>
                              <p:par>
                                <p:cTn id="39" presetID="64" presetClass="path" presetSubtype="0" accel="50000" decel="50000" fill="hold" nodeType="withEffect">
                                  <p:stCondLst>
                                    <p:cond delay="250"/>
                                  </p:stCondLst>
                                  <p:childTnLst>
                                    <p:animMotion origin="layout" path="M -2.77778E-7 -2.59259E-6 L -2.77778E-7 -0.10996 " pathEditMode="relative" rAng="0" ptsTypes="AA">
                                      <p:cBhvr>
                                        <p:cTn id="40" dur="1000" fill="hold"/>
                                        <p:tgtEl>
                                          <p:spTgt spid="16"/>
                                        </p:tgtEl>
                                        <p:attrNameLst>
                                          <p:attrName>ppt_x</p:attrName>
                                          <p:attrName>ppt_y</p:attrName>
                                        </p:attrNameLst>
                                      </p:cBhvr>
                                      <p:rCtr x="0" y="-5787"/>
                                    </p:animMotion>
                                  </p:childTnLst>
                                </p:cTn>
                              </p:par>
                            </p:childTnLst>
                          </p:cTn>
                        </p:par>
                        <p:par>
                          <p:cTn id="41" fill="hold">
                            <p:stCondLst>
                              <p:cond delay="175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39" grpId="1"/>
      <p:bldP spid="45" grpId="0"/>
      <p:bldP spid="45" grpId="1"/>
      <p:bldP spid="46" grpId="0"/>
      <p:bldP spid="1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18AF858-C6EE-45AD-8880-60B594EB7C61}"/>
              </a:ext>
            </a:extLst>
          </p:cNvPr>
          <p:cNvSpPr txBox="1"/>
          <p:nvPr/>
        </p:nvSpPr>
        <p:spPr bwMode="auto">
          <a:xfrm>
            <a:off x="645604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pic>
        <p:nvPicPr>
          <p:cNvPr id="14" name="Picture 13">
            <a:extLst>
              <a:ext uri="{FF2B5EF4-FFF2-40B4-BE49-F238E27FC236}">
                <a16:creationId xmlns:a16="http://schemas.microsoft.com/office/drawing/2014/main" id="{3AB40368-F57A-4372-8988-3D145F7BB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pic>
        <p:nvPicPr>
          <p:cNvPr id="41" name="Picture 40">
            <a:extLst>
              <a:ext uri="{FF2B5EF4-FFF2-40B4-BE49-F238E27FC236}">
                <a16:creationId xmlns:a16="http://schemas.microsoft.com/office/drawing/2014/main" id="{A590A4A9-6C74-4B15-870E-EF4ECB2997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3526" y="4507201"/>
            <a:ext cx="576062" cy="648073"/>
          </a:xfrm>
          <a:prstGeom prst="rect">
            <a:avLst/>
          </a:prstGeom>
        </p:spPr>
      </p:pic>
      <p:pic>
        <p:nvPicPr>
          <p:cNvPr id="49" name="Picture 48">
            <a:extLst>
              <a:ext uri="{FF2B5EF4-FFF2-40B4-BE49-F238E27FC236}">
                <a16:creationId xmlns:a16="http://schemas.microsoft.com/office/drawing/2014/main" id="{7B8C044A-36FF-4B8E-BA6B-8D5B305A1A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1930" y="3790880"/>
            <a:ext cx="648072" cy="648072"/>
          </a:xfrm>
          <a:prstGeom prst="rect">
            <a:avLst/>
          </a:prstGeom>
        </p:spPr>
      </p:pic>
      <p:sp>
        <p:nvSpPr>
          <p:cNvPr id="15" name="Rectangle 14">
            <a:extLst>
              <a:ext uri="{FF2B5EF4-FFF2-40B4-BE49-F238E27FC236}">
                <a16:creationId xmlns:a16="http://schemas.microsoft.com/office/drawing/2014/main" id="{6CCCF7EB-7B59-4A9B-AC3D-71E21CA71D7A}"/>
              </a:ext>
            </a:extLst>
          </p:cNvPr>
          <p:cNvSpPr/>
          <p:nvPr/>
        </p:nvSpPr>
        <p:spPr bwMode="auto">
          <a:xfrm>
            <a:off x="5378204"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43" name="Picture 42">
            <a:extLst>
              <a:ext uri="{FF2B5EF4-FFF2-40B4-BE49-F238E27FC236}">
                <a16:creationId xmlns:a16="http://schemas.microsoft.com/office/drawing/2014/main" id="{4A280CD2-028D-4A48-A85D-754F7BE20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7200" y="4507201"/>
            <a:ext cx="576062" cy="648073"/>
          </a:xfrm>
          <a:prstGeom prst="rect">
            <a:avLst/>
          </a:prstGeom>
        </p:spPr>
      </p:pic>
      <p:pic>
        <p:nvPicPr>
          <p:cNvPr id="48" name="Picture 47">
            <a:extLst>
              <a:ext uri="{FF2B5EF4-FFF2-40B4-BE49-F238E27FC236}">
                <a16:creationId xmlns:a16="http://schemas.microsoft.com/office/drawing/2014/main" id="{B4640CAB-C7A2-4CA8-9069-7D9188A6CD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0750" y="3790880"/>
            <a:ext cx="648072" cy="64807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sp>
        <p:nvSpPr>
          <p:cNvPr id="36" name="TextBox 35">
            <a:extLst>
              <a:ext uri="{FF2B5EF4-FFF2-40B4-BE49-F238E27FC236}">
                <a16:creationId xmlns:a16="http://schemas.microsoft.com/office/drawing/2014/main" id="{62BD7916-4E67-4F4E-A3E8-5EC3842A48C2}"/>
              </a:ext>
            </a:extLst>
          </p:cNvPr>
          <p:cNvSpPr txBox="1"/>
          <p:nvPr/>
        </p:nvSpPr>
        <p:spPr bwMode="auto">
          <a:xfrm>
            <a:off x="5303912" y="5589241"/>
            <a:ext cx="626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39" name="TextBox 38">
            <a:extLst>
              <a:ext uri="{FF2B5EF4-FFF2-40B4-BE49-F238E27FC236}">
                <a16:creationId xmlns:a16="http://schemas.microsoft.com/office/drawing/2014/main" id="{AD386EA0-9BDE-4B77-8B9C-FB77283E0B60}"/>
              </a:ext>
            </a:extLst>
          </p:cNvPr>
          <p:cNvSpPr txBox="1"/>
          <p:nvPr/>
        </p:nvSpPr>
        <p:spPr bwMode="auto">
          <a:xfrm>
            <a:off x="5555904" y="5589241"/>
            <a:ext cx="8196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sp>
        <p:nvSpPr>
          <p:cNvPr id="45" name="TextBox 44">
            <a:extLst>
              <a:ext uri="{FF2B5EF4-FFF2-40B4-BE49-F238E27FC236}">
                <a16:creationId xmlns:a16="http://schemas.microsoft.com/office/drawing/2014/main" id="{A9E32B83-A272-42C0-A61A-1946E3569E74}"/>
              </a:ext>
            </a:extLst>
          </p:cNvPr>
          <p:cNvSpPr txBox="1"/>
          <p:nvPr/>
        </p:nvSpPr>
        <p:spPr bwMode="auto">
          <a:xfrm>
            <a:off x="620400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id="{F8D8B7A8-7C87-4EFF-8774-6787F50546A6}"/>
              </a:ext>
            </a:extLst>
          </p:cNvPr>
          <p:cNvSpPr txBox="1"/>
          <p:nvPr/>
        </p:nvSpPr>
        <p:spPr bwMode="auto">
          <a:xfrm>
            <a:off x="645604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pic>
        <p:nvPicPr>
          <p:cNvPr id="16" name="Picture 15">
            <a:extLst>
              <a:ext uri="{FF2B5EF4-FFF2-40B4-BE49-F238E27FC236}">
                <a16:creationId xmlns:a16="http://schemas.microsoft.com/office/drawing/2014/main" id="{4858C738-9D85-4CE2-907D-68B9528AFB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0750" y="3030404"/>
            <a:ext cx="648072" cy="648072"/>
          </a:xfrm>
          <a:prstGeom prst="rect">
            <a:avLst/>
          </a:prstGeom>
        </p:spPr>
      </p:pic>
      <p:pic>
        <p:nvPicPr>
          <p:cNvPr id="18" name="Picture 17">
            <a:extLst>
              <a:ext uri="{FF2B5EF4-FFF2-40B4-BE49-F238E27FC236}">
                <a16:creationId xmlns:a16="http://schemas.microsoft.com/office/drawing/2014/main" id="{62D631F4-6274-44B9-ADC7-3ABDF45DDF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1930" y="4509120"/>
            <a:ext cx="648072" cy="648072"/>
          </a:xfrm>
          <a:prstGeom prst="rect">
            <a:avLst/>
          </a:prstGeom>
        </p:spPr>
      </p:pic>
      <p:pic>
        <p:nvPicPr>
          <p:cNvPr id="19" name="Picture 18">
            <a:extLst>
              <a:ext uri="{FF2B5EF4-FFF2-40B4-BE49-F238E27FC236}">
                <a16:creationId xmlns:a16="http://schemas.microsoft.com/office/drawing/2014/main" id="{96A5F6A4-9E67-47A6-B24E-8AC3FF3C66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0750" y="4509120"/>
            <a:ext cx="648072" cy="648072"/>
          </a:xfrm>
          <a:prstGeom prst="rect">
            <a:avLst/>
          </a:prstGeom>
        </p:spPr>
      </p:pic>
    </p:spTree>
    <p:extLst>
      <p:ext uri="{BB962C8B-B14F-4D97-AF65-F5344CB8AC3E}">
        <p14:creationId xmlns:p14="http://schemas.microsoft.com/office/powerpoint/2010/main" val="16835351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35" presetClass="path" presetSubtype="0" accel="50000" decel="50000" fill="hold" grpId="0" nodeType="afterEffect">
                                  <p:stCondLst>
                                    <p:cond delay="0"/>
                                  </p:stCondLst>
                                  <p:childTnLst>
                                    <p:animMotion origin="layout" path="M 1.66667E-6 -1.11111E-6 L -0.10868 -1.11111E-6 " pathEditMode="relative" rAng="0" ptsTypes="AA">
                                      <p:cBhvr>
                                        <p:cTn id="28" dur="1000" fill="hold"/>
                                        <p:tgtEl>
                                          <p:spTgt spid="17"/>
                                        </p:tgtEl>
                                        <p:attrNameLst>
                                          <p:attrName>ppt_x</p:attrName>
                                          <p:attrName>ppt_y</p:attrName>
                                        </p:attrNameLst>
                                      </p:cBhvr>
                                      <p:rCtr x="-5486"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64" presetClass="path" presetSubtype="0" accel="50000" decel="50000" fill="hold" nodeType="afterEffect">
                                  <p:stCondLst>
                                    <p:cond delay="250"/>
                                  </p:stCondLst>
                                  <p:childTnLst>
                                    <p:animMotion origin="layout" path="M 3.33333E-6 1.11022E-16 L 3.33333E-6 -0.11088 " pathEditMode="relative" rAng="0" ptsTypes="AA">
                                      <p:cBhvr>
                                        <p:cTn id="36" dur="1000" fill="hold"/>
                                        <p:tgtEl>
                                          <p:spTgt spid="48"/>
                                        </p:tgtEl>
                                        <p:attrNameLst>
                                          <p:attrName>ppt_x</p:attrName>
                                          <p:attrName>ppt_y</p:attrName>
                                        </p:attrNameLst>
                                      </p:cBhvr>
                                      <p:rCtr x="0" y="-5556"/>
                                    </p:animMotion>
                                  </p:childTnLst>
                                </p:cTn>
                              </p:par>
                              <p:par>
                                <p:cTn id="37" presetID="64" presetClass="path" presetSubtype="0" accel="50000" decel="50000" fill="hold" nodeType="withEffect">
                                  <p:stCondLst>
                                    <p:cond delay="250"/>
                                  </p:stCondLst>
                                  <p:childTnLst>
                                    <p:animMotion origin="layout" path="M 2.77778E-7 1.11022E-16 L 2.77778E-7 -0.11042 " pathEditMode="relative" rAng="0" ptsTypes="AA">
                                      <p:cBhvr>
                                        <p:cTn id="38" dur="1000" fill="hold"/>
                                        <p:tgtEl>
                                          <p:spTgt spid="49"/>
                                        </p:tgtEl>
                                        <p:attrNameLst>
                                          <p:attrName>ppt_x</p:attrName>
                                          <p:attrName>ppt_y</p:attrName>
                                        </p:attrNameLst>
                                      </p:cBhvr>
                                      <p:rCtr x="0" y="-5532"/>
                                    </p:animMotion>
                                  </p:childTnLst>
                                </p:cTn>
                              </p:par>
                              <p:par>
                                <p:cTn id="39" presetID="64" presetClass="path" presetSubtype="0" accel="50000" decel="50000" fill="hold" nodeType="withEffect">
                                  <p:stCondLst>
                                    <p:cond delay="250"/>
                                  </p:stCondLst>
                                  <p:childTnLst>
                                    <p:animMotion origin="layout" path="M 3.33333E-6 -3.7037E-7 L 3.33333E-6 -0.10463 " pathEditMode="relative" rAng="0" ptsTypes="AA">
                                      <p:cBhvr>
                                        <p:cTn id="40" dur="1000" fill="hold"/>
                                        <p:tgtEl>
                                          <p:spTgt spid="16"/>
                                        </p:tgtEl>
                                        <p:attrNameLst>
                                          <p:attrName>ppt_x</p:attrName>
                                          <p:attrName>ppt_y</p:attrName>
                                        </p:attrNameLst>
                                      </p:cBhvr>
                                      <p:rCtr x="0" y="-5231"/>
                                    </p:animMotion>
                                  </p:childTnLst>
                                </p:cTn>
                              </p:par>
                              <p:par>
                                <p:cTn id="41" presetID="64" presetClass="path" presetSubtype="0" accel="50000" decel="50000" fill="hold" nodeType="withEffect">
                                  <p:stCondLst>
                                    <p:cond delay="250"/>
                                  </p:stCondLst>
                                  <p:childTnLst>
                                    <p:animMotion origin="layout" path="M 3.33333E-6 3.7037E-7 L 3.33333E-6 -0.10463 " pathEditMode="relative" rAng="0" ptsTypes="AA">
                                      <p:cBhvr>
                                        <p:cTn id="42" dur="1000" fill="hold"/>
                                        <p:tgtEl>
                                          <p:spTgt spid="19"/>
                                        </p:tgtEl>
                                        <p:attrNameLst>
                                          <p:attrName>ppt_x</p:attrName>
                                          <p:attrName>ppt_y</p:attrName>
                                        </p:attrNameLst>
                                      </p:cBhvr>
                                      <p:rCtr x="0" y="-5231"/>
                                    </p:animMotion>
                                  </p:childTnLst>
                                </p:cTn>
                              </p:par>
                              <p:par>
                                <p:cTn id="43" presetID="64" presetClass="path" presetSubtype="0" accel="50000" decel="50000" fill="hold" nodeType="withEffect">
                                  <p:stCondLst>
                                    <p:cond delay="250"/>
                                  </p:stCondLst>
                                  <p:childTnLst>
                                    <p:animMotion origin="layout" path="M 2.77778E-7 3.7037E-7 L 2.77778E-7 -0.10463 " pathEditMode="relative" rAng="0" ptsTypes="AA">
                                      <p:cBhvr>
                                        <p:cTn id="44" dur="1000" fill="hold"/>
                                        <p:tgtEl>
                                          <p:spTgt spid="18"/>
                                        </p:tgtEl>
                                        <p:attrNameLst>
                                          <p:attrName>ppt_x</p:attrName>
                                          <p:attrName>ppt_y</p:attrName>
                                        </p:attrNameLst>
                                      </p:cBhvr>
                                      <p:rCtr x="0" y="-5509"/>
                                    </p:animMotion>
                                  </p:childTnLst>
                                </p:cTn>
                              </p:par>
                            </p:childTnLst>
                          </p:cTn>
                        </p:par>
                        <p:par>
                          <p:cTn id="45" fill="hold">
                            <p:stCondLst>
                              <p:cond delay="1750"/>
                            </p:stCondLst>
                            <p:childTnLst>
                              <p:par>
                                <p:cTn id="46" presetID="10"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6" grpId="0"/>
      <p:bldP spid="39" grpId="0"/>
      <p:bldP spid="39" grpId="1"/>
      <p:bldP spid="45" grpId="0"/>
      <p:bldP spid="45" grpId="1"/>
      <p:bldP spid="4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F8D8B7A8-7C87-4EFF-8774-6787F50546A6}"/>
              </a:ext>
            </a:extLst>
          </p:cNvPr>
          <p:cNvSpPr txBox="1"/>
          <p:nvPr/>
        </p:nvSpPr>
        <p:spPr bwMode="auto">
          <a:xfrm>
            <a:off x="645604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17" name="TextBox 16">
            <a:extLst>
              <a:ext uri="{FF2B5EF4-FFF2-40B4-BE49-F238E27FC236}">
                <a16:creationId xmlns:a16="http://schemas.microsoft.com/office/drawing/2014/main" id="{D18AF858-C6EE-45AD-8880-60B594EB7C61}"/>
              </a:ext>
            </a:extLst>
          </p:cNvPr>
          <p:cNvSpPr txBox="1"/>
          <p:nvPr/>
        </p:nvSpPr>
        <p:spPr bwMode="auto">
          <a:xfrm>
            <a:off x="6455966" y="5589240"/>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pic>
        <p:nvPicPr>
          <p:cNvPr id="14" name="Picture 13">
            <a:extLst>
              <a:ext uri="{FF2B5EF4-FFF2-40B4-BE49-F238E27FC236}">
                <a16:creationId xmlns:a16="http://schemas.microsoft.com/office/drawing/2014/main" id="{3AB40368-F57A-4372-8988-3D145F7BB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pic>
        <p:nvPicPr>
          <p:cNvPr id="41" name="Picture 40">
            <a:extLst>
              <a:ext uri="{FF2B5EF4-FFF2-40B4-BE49-F238E27FC236}">
                <a16:creationId xmlns:a16="http://schemas.microsoft.com/office/drawing/2014/main" id="{A590A4A9-6C74-4B15-870E-EF4ECB2997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3526" y="4507201"/>
            <a:ext cx="576062" cy="648073"/>
          </a:xfrm>
          <a:prstGeom prst="rect">
            <a:avLst/>
          </a:prstGeom>
        </p:spPr>
      </p:pic>
      <p:pic>
        <p:nvPicPr>
          <p:cNvPr id="18" name="Picture 17">
            <a:extLst>
              <a:ext uri="{FF2B5EF4-FFF2-40B4-BE49-F238E27FC236}">
                <a16:creationId xmlns:a16="http://schemas.microsoft.com/office/drawing/2014/main" id="{62D631F4-6274-44B9-ADC7-3ABDF45DDF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1930" y="4509120"/>
            <a:ext cx="648072" cy="648072"/>
          </a:xfrm>
          <a:prstGeom prst="rect">
            <a:avLst/>
          </a:prstGeom>
        </p:spPr>
      </p:pic>
      <p:pic>
        <p:nvPicPr>
          <p:cNvPr id="49" name="Picture 48">
            <a:extLst>
              <a:ext uri="{FF2B5EF4-FFF2-40B4-BE49-F238E27FC236}">
                <a16:creationId xmlns:a16="http://schemas.microsoft.com/office/drawing/2014/main" id="{7B8C044A-36FF-4B8E-BA6B-8D5B305A1A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1930" y="3790880"/>
            <a:ext cx="648072" cy="648072"/>
          </a:xfrm>
          <a:prstGeom prst="rect">
            <a:avLst/>
          </a:prstGeom>
        </p:spPr>
      </p:pic>
      <p:sp>
        <p:nvSpPr>
          <p:cNvPr id="15" name="Rectangle 14">
            <a:extLst>
              <a:ext uri="{FF2B5EF4-FFF2-40B4-BE49-F238E27FC236}">
                <a16:creationId xmlns:a16="http://schemas.microsoft.com/office/drawing/2014/main" id="{6CCCF7EB-7B59-4A9B-AC3D-71E21CA71D7A}"/>
              </a:ext>
            </a:extLst>
          </p:cNvPr>
          <p:cNvSpPr/>
          <p:nvPr/>
        </p:nvSpPr>
        <p:spPr bwMode="auto">
          <a:xfrm>
            <a:off x="5378204"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43" name="Picture 42">
            <a:extLst>
              <a:ext uri="{FF2B5EF4-FFF2-40B4-BE49-F238E27FC236}">
                <a16:creationId xmlns:a16="http://schemas.microsoft.com/office/drawing/2014/main" id="{4A280CD2-028D-4A48-A85D-754F7BE20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7200" y="4507201"/>
            <a:ext cx="576062" cy="648073"/>
          </a:xfrm>
          <a:prstGeom prst="rect">
            <a:avLst/>
          </a:prstGeom>
        </p:spPr>
      </p:pic>
      <p:pic>
        <p:nvPicPr>
          <p:cNvPr id="19" name="Picture 18">
            <a:extLst>
              <a:ext uri="{FF2B5EF4-FFF2-40B4-BE49-F238E27FC236}">
                <a16:creationId xmlns:a16="http://schemas.microsoft.com/office/drawing/2014/main" id="{96A5F6A4-9E67-47A6-B24E-8AC3FF3C66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0750" y="4509120"/>
            <a:ext cx="648072" cy="648072"/>
          </a:xfrm>
          <a:prstGeom prst="rect">
            <a:avLst/>
          </a:prstGeom>
        </p:spPr>
      </p:pic>
      <p:pic>
        <p:nvPicPr>
          <p:cNvPr id="48" name="Picture 47">
            <a:extLst>
              <a:ext uri="{FF2B5EF4-FFF2-40B4-BE49-F238E27FC236}">
                <a16:creationId xmlns:a16="http://schemas.microsoft.com/office/drawing/2014/main" id="{B4640CAB-C7A2-4CA8-9069-7D9188A6CD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0750" y="3790880"/>
            <a:ext cx="648072" cy="64807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5:2</a:t>
            </a:r>
          </a:p>
        </p:txBody>
      </p:sp>
      <p:sp>
        <p:nvSpPr>
          <p:cNvPr id="36" name="TextBox 35">
            <a:extLst>
              <a:ext uri="{FF2B5EF4-FFF2-40B4-BE49-F238E27FC236}">
                <a16:creationId xmlns:a16="http://schemas.microsoft.com/office/drawing/2014/main" id="{62BD7916-4E67-4F4E-A3E8-5EC3842A48C2}"/>
              </a:ext>
            </a:extLst>
          </p:cNvPr>
          <p:cNvSpPr txBox="1"/>
          <p:nvPr/>
        </p:nvSpPr>
        <p:spPr bwMode="auto">
          <a:xfrm>
            <a:off x="5286000" y="5589241"/>
            <a:ext cx="626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39" name="TextBox 38">
            <a:extLst>
              <a:ext uri="{FF2B5EF4-FFF2-40B4-BE49-F238E27FC236}">
                <a16:creationId xmlns:a16="http://schemas.microsoft.com/office/drawing/2014/main" id="{AD386EA0-9BDE-4B77-8B9C-FB77283E0B60}"/>
              </a:ext>
            </a:extLst>
          </p:cNvPr>
          <p:cNvSpPr txBox="1"/>
          <p:nvPr/>
        </p:nvSpPr>
        <p:spPr bwMode="auto">
          <a:xfrm>
            <a:off x="5555904" y="5589241"/>
            <a:ext cx="8196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+ 2</a:t>
            </a:r>
          </a:p>
        </p:txBody>
      </p:sp>
      <p:sp>
        <p:nvSpPr>
          <p:cNvPr id="45" name="TextBox 44">
            <a:extLst>
              <a:ext uri="{FF2B5EF4-FFF2-40B4-BE49-F238E27FC236}">
                <a16:creationId xmlns:a16="http://schemas.microsoft.com/office/drawing/2014/main" id="{A9E32B83-A272-42C0-A61A-1946E3569E74}"/>
              </a:ext>
            </a:extLst>
          </p:cNvPr>
          <p:cNvSpPr txBox="1"/>
          <p:nvPr/>
        </p:nvSpPr>
        <p:spPr bwMode="auto">
          <a:xfrm>
            <a:off x="6204000" y="5589241"/>
            <a:ext cx="2751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pic>
        <p:nvPicPr>
          <p:cNvPr id="16" name="Picture 15">
            <a:extLst>
              <a:ext uri="{FF2B5EF4-FFF2-40B4-BE49-F238E27FC236}">
                <a16:creationId xmlns:a16="http://schemas.microsoft.com/office/drawing/2014/main" id="{4858C738-9D85-4CE2-907D-68B9528AFB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0750" y="3030404"/>
            <a:ext cx="648072" cy="648072"/>
          </a:xfrm>
          <a:prstGeom prst="rect">
            <a:avLst/>
          </a:prstGeom>
        </p:spPr>
      </p:pic>
      <p:pic>
        <p:nvPicPr>
          <p:cNvPr id="20" name="Picture 19">
            <a:extLst>
              <a:ext uri="{FF2B5EF4-FFF2-40B4-BE49-F238E27FC236}">
                <a16:creationId xmlns:a16="http://schemas.microsoft.com/office/drawing/2014/main" id="{BDCF8513-95C6-417E-BBB4-447918B55A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4" y="3051522"/>
            <a:ext cx="648072" cy="648072"/>
          </a:xfrm>
          <a:prstGeom prst="rect">
            <a:avLst/>
          </a:prstGeom>
        </p:spPr>
      </p:pic>
      <p:pic>
        <p:nvPicPr>
          <p:cNvPr id="21" name="Picture 20">
            <a:extLst>
              <a:ext uri="{FF2B5EF4-FFF2-40B4-BE49-F238E27FC236}">
                <a16:creationId xmlns:a16="http://schemas.microsoft.com/office/drawing/2014/main" id="{E2435C92-A342-4835-AE48-F4E341CCA0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0750" y="2304000"/>
            <a:ext cx="648072" cy="648072"/>
          </a:xfrm>
          <a:prstGeom prst="rect">
            <a:avLst/>
          </a:prstGeom>
        </p:spPr>
      </p:pic>
    </p:spTree>
    <p:extLst>
      <p:ext uri="{BB962C8B-B14F-4D97-AF65-F5344CB8AC3E}">
        <p14:creationId xmlns:p14="http://schemas.microsoft.com/office/powerpoint/2010/main" val="28506031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35" presetClass="path" presetSubtype="0" accel="50000" decel="50000" fill="hold" grpId="0" nodeType="afterEffect">
                                  <p:stCondLst>
                                    <p:cond delay="0"/>
                                  </p:stCondLst>
                                  <p:childTnLst>
                                    <p:animMotion origin="layout" path="M -2.77778E-7 -1.11111E-6 L -0.10677 -1.11111E-6 " pathEditMode="relative" rAng="0" ptsTypes="AA">
                                      <p:cBhvr>
                                        <p:cTn id="28" dur="1000" fill="hold"/>
                                        <p:tgtEl>
                                          <p:spTgt spid="46"/>
                                        </p:tgtEl>
                                        <p:attrNameLst>
                                          <p:attrName>ppt_x</p:attrName>
                                          <p:attrName>ppt_y</p:attrName>
                                        </p:attrNameLst>
                                      </p:cBhvr>
                                      <p:rCtr x="-5347"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64" presetClass="path" presetSubtype="0" accel="50000" decel="50000" fill="hold" nodeType="afterEffect">
                                  <p:stCondLst>
                                    <p:cond delay="0"/>
                                  </p:stCondLst>
                                  <p:childTnLst>
                                    <p:animMotion origin="layout" path="M 3.33333E-6 3.7037E-7 L 3.33333E-6 -0.10463 " pathEditMode="relative" rAng="0" ptsTypes="AA">
                                      <p:cBhvr>
                                        <p:cTn id="36" dur="1000" fill="hold"/>
                                        <p:tgtEl>
                                          <p:spTgt spid="19"/>
                                        </p:tgtEl>
                                        <p:attrNameLst>
                                          <p:attrName>ppt_x</p:attrName>
                                          <p:attrName>ppt_y</p:attrName>
                                        </p:attrNameLst>
                                      </p:cBhvr>
                                      <p:rCtr x="0" y="-4977"/>
                                    </p:animMotion>
                                  </p:childTnLst>
                                </p:cTn>
                              </p:par>
                              <p:par>
                                <p:cTn id="37" presetID="64" presetClass="path" presetSubtype="0" accel="50000" decel="50000" fill="hold" nodeType="withEffect">
                                  <p:stCondLst>
                                    <p:cond delay="0"/>
                                  </p:stCondLst>
                                  <p:childTnLst>
                                    <p:animMotion origin="layout" path="M 2.77778E-7 3.7037E-7 L 2.77778E-7 -0.10463 " pathEditMode="relative" rAng="0" ptsTypes="AA">
                                      <p:cBhvr>
                                        <p:cTn id="38" dur="1000" fill="hold"/>
                                        <p:tgtEl>
                                          <p:spTgt spid="18"/>
                                        </p:tgtEl>
                                        <p:attrNameLst>
                                          <p:attrName>ppt_x</p:attrName>
                                          <p:attrName>ppt_y</p:attrName>
                                        </p:attrNameLst>
                                      </p:cBhvr>
                                      <p:rCtr x="0" y="-4977"/>
                                    </p:animMotion>
                                  </p:childTnLst>
                                </p:cTn>
                              </p:par>
                              <p:par>
                                <p:cTn id="39" presetID="64" presetClass="path" presetSubtype="0" accel="50000" decel="50000" fill="hold" nodeType="withEffect">
                                  <p:stCondLst>
                                    <p:cond delay="0"/>
                                  </p:stCondLst>
                                  <p:childTnLst>
                                    <p:animMotion origin="layout" path="M 3.33333E-6 1.11022E-16 L 3.33333E-6 -0.11088 " pathEditMode="relative" rAng="0" ptsTypes="AA">
                                      <p:cBhvr>
                                        <p:cTn id="40" dur="1000" fill="hold"/>
                                        <p:tgtEl>
                                          <p:spTgt spid="48"/>
                                        </p:tgtEl>
                                        <p:attrNameLst>
                                          <p:attrName>ppt_x</p:attrName>
                                          <p:attrName>ppt_y</p:attrName>
                                        </p:attrNameLst>
                                      </p:cBhvr>
                                      <p:rCtr x="0" y="-5532"/>
                                    </p:animMotion>
                                  </p:childTnLst>
                                </p:cTn>
                              </p:par>
                              <p:par>
                                <p:cTn id="41" presetID="64" presetClass="path" presetSubtype="0" accel="50000" decel="50000" fill="hold" nodeType="withEffect">
                                  <p:stCondLst>
                                    <p:cond delay="0"/>
                                  </p:stCondLst>
                                  <p:childTnLst>
                                    <p:animMotion origin="layout" path="M 2.77778E-7 1.11022E-16 L 2.77778E-7 -0.10787 " pathEditMode="relative" rAng="0" ptsTypes="AA">
                                      <p:cBhvr>
                                        <p:cTn id="42" dur="1000" fill="hold"/>
                                        <p:tgtEl>
                                          <p:spTgt spid="49"/>
                                        </p:tgtEl>
                                        <p:attrNameLst>
                                          <p:attrName>ppt_x</p:attrName>
                                          <p:attrName>ppt_y</p:attrName>
                                        </p:attrNameLst>
                                      </p:cBhvr>
                                      <p:rCtr x="0" y="-5532"/>
                                    </p:animMotion>
                                  </p:childTnLst>
                                </p:cTn>
                              </p:par>
                              <p:par>
                                <p:cTn id="43" presetID="64" presetClass="path" presetSubtype="0" accel="50000" decel="50000" fill="hold" nodeType="withEffect">
                                  <p:stCondLst>
                                    <p:cond delay="0"/>
                                  </p:stCondLst>
                                  <p:childTnLst>
                                    <p:animMotion origin="layout" path="M 3.33333E-6 -3.7037E-7 L 3.33333E-6 -0.10602 " pathEditMode="relative" rAng="0" ptsTypes="AA">
                                      <p:cBhvr>
                                        <p:cTn id="44" dur="1000" fill="hold"/>
                                        <p:tgtEl>
                                          <p:spTgt spid="16"/>
                                        </p:tgtEl>
                                        <p:attrNameLst>
                                          <p:attrName>ppt_x</p:attrName>
                                          <p:attrName>ppt_y</p:attrName>
                                        </p:attrNameLst>
                                      </p:cBhvr>
                                      <p:rCtr x="0" y="-5231"/>
                                    </p:animMotion>
                                  </p:childTnLst>
                                </p:cTn>
                              </p:par>
                              <p:par>
                                <p:cTn id="45" presetID="64" presetClass="path" presetSubtype="0" accel="50000" decel="50000" fill="hold" nodeType="withEffect">
                                  <p:stCondLst>
                                    <p:cond delay="0"/>
                                  </p:stCondLst>
                                  <p:childTnLst>
                                    <p:animMotion origin="layout" path="M 2.77778E-7 3.7037E-7 L 2.77778E-7 -0.10764 " pathEditMode="relative" rAng="0" ptsTypes="AA">
                                      <p:cBhvr>
                                        <p:cTn id="46" dur="1000" fill="hold"/>
                                        <p:tgtEl>
                                          <p:spTgt spid="20"/>
                                        </p:tgtEl>
                                        <p:attrNameLst>
                                          <p:attrName>ppt_x</p:attrName>
                                          <p:attrName>ppt_y</p:attrName>
                                        </p:attrNameLst>
                                      </p:cBhvr>
                                      <p:rCtr x="0" y="-5394"/>
                                    </p:animMotion>
                                  </p:childTnLst>
                                </p:cTn>
                              </p:par>
                              <p:par>
                                <p:cTn id="47" presetID="64" presetClass="path" presetSubtype="0" accel="50000" decel="50000" fill="hold" nodeType="withEffect">
                                  <p:stCondLst>
                                    <p:cond delay="0"/>
                                  </p:stCondLst>
                                  <p:childTnLst>
                                    <p:animMotion origin="layout" path="M 3.33333E-6 -1.85185E-6 L 3.33333E-6 -0.1037 " pathEditMode="relative" rAng="0" ptsTypes="AA">
                                      <p:cBhvr>
                                        <p:cTn id="48" dur="1000" fill="hold"/>
                                        <p:tgtEl>
                                          <p:spTgt spid="21"/>
                                        </p:tgtEl>
                                        <p:attrNameLst>
                                          <p:attrName>ppt_x</p:attrName>
                                          <p:attrName>ppt_y</p:attrName>
                                        </p:attrNameLst>
                                      </p:cBhvr>
                                      <p:rCtr x="0" y="-5185"/>
                                    </p:animMotion>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1"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P spid="36" grpId="0"/>
      <p:bldP spid="39" grpId="0"/>
      <p:bldP spid="39" grpId="1"/>
      <p:bldP spid="45" grpId="0"/>
      <p:bldP spid="45"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5:5</a:t>
            </a:r>
          </a:p>
        </p:txBody>
      </p:sp>
      <p:pic>
        <p:nvPicPr>
          <p:cNvPr id="18" name="Picture 17">
            <a:extLst>
              <a:ext uri="{FF2B5EF4-FFF2-40B4-BE49-F238E27FC236}">
                <a16:creationId xmlns:a16="http://schemas.microsoft.com/office/drawing/2014/main" id="{771387F2-DAE2-424F-A381-1990E45DA7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79595" y="3573016"/>
            <a:ext cx="8032810" cy="781734"/>
          </a:xfrm>
          <a:prstGeom prst="rect">
            <a:avLst/>
          </a:prstGeom>
        </p:spPr>
      </p:pic>
      <p:pic>
        <p:nvPicPr>
          <p:cNvPr id="19" name="Picture 18">
            <a:extLst>
              <a:ext uri="{FF2B5EF4-FFF2-40B4-BE49-F238E27FC236}">
                <a16:creationId xmlns:a16="http://schemas.microsoft.com/office/drawing/2014/main" id="{4E729D27-20A3-42DC-A19C-8114E461828B}"/>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8328001" y="2492896"/>
            <a:ext cx="1584177" cy="1080120"/>
          </a:xfrm>
          <a:prstGeom prst="rect">
            <a:avLst/>
          </a:prstGeom>
        </p:spPr>
      </p:pic>
      <p:pic>
        <p:nvPicPr>
          <p:cNvPr id="20" name="Picture 19">
            <a:extLst>
              <a:ext uri="{FF2B5EF4-FFF2-40B4-BE49-F238E27FC236}">
                <a16:creationId xmlns:a16="http://schemas.microsoft.com/office/drawing/2014/main" id="{980EBF1C-E4FC-45CA-8D35-66A956EA3E78}"/>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6780001" y="2492896"/>
            <a:ext cx="1584177" cy="1080120"/>
          </a:xfrm>
          <a:prstGeom prst="rect">
            <a:avLst/>
          </a:prstGeom>
        </p:spPr>
      </p:pic>
      <p:pic>
        <p:nvPicPr>
          <p:cNvPr id="21" name="Picture 20">
            <a:extLst>
              <a:ext uri="{FF2B5EF4-FFF2-40B4-BE49-F238E27FC236}">
                <a16:creationId xmlns:a16="http://schemas.microsoft.com/office/drawing/2014/main" id="{AFA632AB-1B51-4606-BAE7-D0AC9E0BE5CB}"/>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5232001" y="2492896"/>
            <a:ext cx="1584177" cy="1080120"/>
          </a:xfrm>
          <a:prstGeom prst="rect">
            <a:avLst/>
          </a:prstGeom>
        </p:spPr>
      </p:pic>
      <p:pic>
        <p:nvPicPr>
          <p:cNvPr id="22" name="Picture 21">
            <a:extLst>
              <a:ext uri="{FF2B5EF4-FFF2-40B4-BE49-F238E27FC236}">
                <a16:creationId xmlns:a16="http://schemas.microsoft.com/office/drawing/2014/main" id="{F7219BD2-3749-43E3-AB1B-815355605307}"/>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3684001" y="2492896"/>
            <a:ext cx="1584177" cy="1080120"/>
          </a:xfrm>
          <a:prstGeom prst="rect">
            <a:avLst/>
          </a:prstGeom>
        </p:spPr>
      </p:pic>
      <p:pic>
        <p:nvPicPr>
          <p:cNvPr id="23" name="Picture 22">
            <a:extLst>
              <a:ext uri="{FF2B5EF4-FFF2-40B4-BE49-F238E27FC236}">
                <a16:creationId xmlns:a16="http://schemas.microsoft.com/office/drawing/2014/main" id="{C3AC11FF-E1E7-47D6-9684-053EAC1A163A}"/>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2135561" y="2492896"/>
            <a:ext cx="1584177" cy="1080120"/>
          </a:xfrm>
          <a:prstGeom prst="rect">
            <a:avLst/>
          </a:prstGeom>
        </p:spPr>
      </p:pic>
    </p:spTree>
    <p:extLst>
      <p:ext uri="{BB962C8B-B14F-4D97-AF65-F5344CB8AC3E}">
        <p14:creationId xmlns:p14="http://schemas.microsoft.com/office/powerpoint/2010/main" val="277401964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3600" y="4507202"/>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2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0000" y="4507202"/>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6914" y="4509120"/>
            <a:ext cx="648072" cy="648072"/>
          </a:xfrm>
          <a:prstGeom prst="rect">
            <a:avLst/>
          </a:prstGeom>
        </p:spPr>
      </p:pic>
      <p:pic>
        <p:nvPicPr>
          <p:cNvPr id="8" name="Picture 7">
            <a:extLst>
              <a:ext uri="{FF2B5EF4-FFF2-40B4-BE49-F238E27FC236}">
                <a16:creationId xmlns:a16="http://schemas.microsoft.com/office/drawing/2014/main" id="{A517F03B-0F5F-4144-BD97-9557D8B6AC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5600" y="3780000"/>
            <a:ext cx="648072" cy="648072"/>
          </a:xfrm>
          <a:prstGeom prst="rect">
            <a:avLst/>
          </a:prstGeom>
        </p:spPr>
      </p:pic>
      <p:pic>
        <p:nvPicPr>
          <p:cNvPr id="11" name="Picture 10">
            <a:extLst>
              <a:ext uri="{FF2B5EF4-FFF2-40B4-BE49-F238E27FC236}">
                <a16:creationId xmlns:a16="http://schemas.microsoft.com/office/drawing/2014/main" id="{9C3A1392-1C9C-4CA0-97AE-3CEF26ADDF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0" y="3780000"/>
            <a:ext cx="648072" cy="648072"/>
          </a:xfrm>
          <a:prstGeom prst="rect">
            <a:avLst/>
          </a:prstGeom>
        </p:spPr>
      </p:pic>
      <p:pic>
        <p:nvPicPr>
          <p:cNvPr id="13" name="Picture 12">
            <a:extLst>
              <a:ext uri="{FF2B5EF4-FFF2-40B4-BE49-F238E27FC236}">
                <a16:creationId xmlns:a16="http://schemas.microsoft.com/office/drawing/2014/main" id="{122095BD-A1A2-4A3A-A70C-16E1AEDBD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3055815"/>
            <a:ext cx="648072" cy="648072"/>
          </a:xfrm>
          <a:prstGeom prst="rect">
            <a:avLst/>
          </a:prstGeom>
        </p:spPr>
      </p:pic>
      <p:pic>
        <p:nvPicPr>
          <p:cNvPr id="14" name="Picture 13">
            <a:extLst>
              <a:ext uri="{FF2B5EF4-FFF2-40B4-BE49-F238E27FC236}">
                <a16:creationId xmlns:a16="http://schemas.microsoft.com/office/drawing/2014/main" id="{79FA894C-A9AF-436C-8C69-D2408A4B58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4800" y="3055815"/>
            <a:ext cx="648072" cy="648072"/>
          </a:xfrm>
          <a:prstGeom prst="rect">
            <a:avLst/>
          </a:prstGeom>
        </p:spPr>
      </p:pic>
      <p:pic>
        <p:nvPicPr>
          <p:cNvPr id="15" name="Picture 14">
            <a:extLst>
              <a:ext uri="{FF2B5EF4-FFF2-40B4-BE49-F238E27FC236}">
                <a16:creationId xmlns:a16="http://schemas.microsoft.com/office/drawing/2014/main" id="{2FBEEA20-4B84-4E70-BB99-3C7EC4F6A2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2304000"/>
            <a:ext cx="648072" cy="648072"/>
          </a:xfrm>
          <a:prstGeom prst="rect">
            <a:avLst/>
          </a:prstGeom>
        </p:spPr>
      </p:pic>
      <p:pic>
        <p:nvPicPr>
          <p:cNvPr id="16" name="Picture 15">
            <a:extLst>
              <a:ext uri="{FF2B5EF4-FFF2-40B4-BE49-F238E27FC236}">
                <a16:creationId xmlns:a16="http://schemas.microsoft.com/office/drawing/2014/main" id="{D9AF7330-9F1E-48AB-B986-0212968725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4800" y="2304000"/>
            <a:ext cx="648072" cy="648072"/>
          </a:xfrm>
          <a:prstGeom prst="rect">
            <a:avLst/>
          </a:prstGeom>
        </p:spPr>
      </p:pic>
      <p:pic>
        <p:nvPicPr>
          <p:cNvPr id="17" name="Picture 16">
            <a:extLst>
              <a:ext uri="{FF2B5EF4-FFF2-40B4-BE49-F238E27FC236}">
                <a16:creationId xmlns:a16="http://schemas.microsoft.com/office/drawing/2014/main" id="{C9396263-21B7-4C3D-B198-76E321EB31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1576800"/>
            <a:ext cx="648072" cy="648072"/>
          </a:xfrm>
          <a:prstGeom prst="rect">
            <a:avLst/>
          </a:prstGeom>
        </p:spPr>
      </p:pic>
      <p:pic>
        <p:nvPicPr>
          <p:cNvPr id="18" name="Picture 17">
            <a:extLst>
              <a:ext uri="{FF2B5EF4-FFF2-40B4-BE49-F238E27FC236}">
                <a16:creationId xmlns:a16="http://schemas.microsoft.com/office/drawing/2014/main" id="{71F737A3-C147-4F3E-B2B2-D7ED60F34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4800" y="1576800"/>
            <a:ext cx="648072" cy="648072"/>
          </a:xfrm>
          <a:prstGeom prst="rect">
            <a:avLst/>
          </a:prstGeom>
        </p:spPr>
      </p:pic>
      <p:sp>
        <p:nvSpPr>
          <p:cNvPr id="19" name="TextBox 18">
            <a:extLst>
              <a:ext uri="{FF2B5EF4-FFF2-40B4-BE49-F238E27FC236}">
                <a16:creationId xmlns:a16="http://schemas.microsoft.com/office/drawing/2014/main" id="{6F358EE3-7020-46F5-AA51-DEA533D6A92C}"/>
              </a:ext>
            </a:extLst>
          </p:cNvPr>
          <p:cNvSpPr txBox="1"/>
          <p:nvPr/>
        </p:nvSpPr>
        <p:spPr bwMode="auto">
          <a:xfrm>
            <a:off x="6420112"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0" name="TextBox 19">
            <a:extLst>
              <a:ext uri="{FF2B5EF4-FFF2-40B4-BE49-F238E27FC236}">
                <a16:creationId xmlns:a16="http://schemas.microsoft.com/office/drawing/2014/main" id="{7F25E35E-63F0-4DA7-B9D0-96F3376C1347}"/>
              </a:ext>
            </a:extLst>
          </p:cNvPr>
          <p:cNvSpPr txBox="1"/>
          <p:nvPr/>
        </p:nvSpPr>
        <p:spPr bwMode="auto">
          <a:xfrm>
            <a:off x="5177976" y="5589241"/>
            <a:ext cx="62676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5591944"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rPr>
              <a:t>−</a:t>
            </a:r>
            <a:r>
              <a:rPr lang="en-GB" sz="2400" dirty="0">
                <a:solidFill>
                  <a:srgbClr val="000000"/>
                </a:solidFill>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6114080" y="5589241"/>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56508002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3.61111E-6 1.85185E-6 L 0.56875 1.85185E-6 " pathEditMode="relative" rAng="0" ptsTypes="AA">
                                      <p:cBhvr>
                                        <p:cTn id="17" dur="2000" fill="hold"/>
                                        <p:tgtEl>
                                          <p:spTgt spid="26"/>
                                        </p:tgtEl>
                                        <p:attrNameLst>
                                          <p:attrName>ppt_x</p:attrName>
                                          <p:attrName>ppt_y</p:attrName>
                                        </p:attrNameLst>
                                      </p:cBhvr>
                                      <p:rCtr x="28438" y="0"/>
                                    </p:animMotion>
                                  </p:childTnLst>
                                </p:cTn>
                              </p:par>
                              <p:par>
                                <p:cTn id="18" presetID="63" presetClass="path" presetSubtype="0" accel="50000" decel="50000" fill="hold" nodeType="withEffect">
                                  <p:stCondLst>
                                    <p:cond delay="0"/>
                                  </p:stCondLst>
                                  <p:childTnLst>
                                    <p:animMotion origin="layout" path="M 2.22222E-6 1.85185E-6 L 0.57587 1.85185E-6 " pathEditMode="relative" rAng="0" ptsTypes="AA">
                                      <p:cBhvr>
                                        <p:cTn id="19" dur="2000" fill="hold"/>
                                        <p:tgtEl>
                                          <p:spTgt spid="25"/>
                                        </p:tgtEl>
                                        <p:attrNameLst>
                                          <p:attrName>ppt_x</p:attrName>
                                          <p:attrName>ppt_y</p:attrName>
                                        </p:attrNameLst>
                                      </p:cBhvr>
                                      <p:rCtr x="28785" y="0"/>
                                    </p:animMotion>
                                  </p:childTnLst>
                                </p:cTn>
                              </p:par>
                            </p:childTnLst>
                          </p:cTn>
                        </p:par>
                        <p:par>
                          <p:cTn id="20" fill="hold">
                            <p:stCondLst>
                              <p:cond delay="2000"/>
                            </p:stCondLst>
                            <p:childTnLst>
                              <p:par>
                                <p:cTn id="21" presetID="42" presetClass="path" presetSubtype="0" accel="50000" decel="50000" fill="hold" nodeType="afterEffect">
                                  <p:stCondLst>
                                    <p:cond delay="0"/>
                                  </p:stCondLst>
                                  <p:childTnLst>
                                    <p:animMotion origin="layout" path="M 2.5E-6 3.7037E-7 L -0.00104 0.10602 " pathEditMode="relative" rAng="0" ptsTypes="AA">
                                      <p:cBhvr>
                                        <p:cTn id="22" dur="1000" fill="hold"/>
                                        <p:tgtEl>
                                          <p:spTgt spid="8"/>
                                        </p:tgtEl>
                                        <p:attrNameLst>
                                          <p:attrName>ppt_x</p:attrName>
                                          <p:attrName>ppt_y</p:attrName>
                                        </p:attrNameLst>
                                      </p:cBhvr>
                                      <p:rCtr x="-52" y="5301"/>
                                    </p:animMotion>
                                  </p:childTnLst>
                                </p:cTn>
                              </p:par>
                              <p:par>
                                <p:cTn id="23" presetID="42" presetClass="path" presetSubtype="0" accel="50000" decel="50000" fill="hold" nodeType="withEffect">
                                  <p:stCondLst>
                                    <p:cond delay="0"/>
                                  </p:stCondLst>
                                  <p:childTnLst>
                                    <p:animMotion origin="layout" path="M 2.77778E-7 3.7037E-7 L -0.00104 0.10602 " pathEditMode="relative" rAng="0" ptsTypes="AA">
                                      <p:cBhvr>
                                        <p:cTn id="24" dur="1000" fill="hold"/>
                                        <p:tgtEl>
                                          <p:spTgt spid="11"/>
                                        </p:tgtEl>
                                        <p:attrNameLst>
                                          <p:attrName>ppt_x</p:attrName>
                                          <p:attrName>ppt_y</p:attrName>
                                        </p:attrNameLst>
                                      </p:cBhvr>
                                      <p:rCtr x="-52" y="5301"/>
                                    </p:animMotion>
                                  </p:childTnLst>
                                </p:cTn>
                              </p:par>
                              <p:par>
                                <p:cTn id="25" presetID="42" presetClass="path" presetSubtype="0" accel="50000" decel="50000" fill="hold" nodeType="withEffect">
                                  <p:stCondLst>
                                    <p:cond delay="0"/>
                                  </p:stCondLst>
                                  <p:childTnLst>
                                    <p:animMotion origin="layout" path="M -3.05556E-6 -4.07407E-6 L -3.05556E-6 0.10556 " pathEditMode="relative" rAng="0" ptsTypes="AA">
                                      <p:cBhvr>
                                        <p:cTn id="26" dur="1000" fill="hold"/>
                                        <p:tgtEl>
                                          <p:spTgt spid="13"/>
                                        </p:tgtEl>
                                        <p:attrNameLst>
                                          <p:attrName>ppt_x</p:attrName>
                                          <p:attrName>ppt_y</p:attrName>
                                        </p:attrNameLst>
                                      </p:cBhvr>
                                      <p:rCtr x="0" y="5278"/>
                                    </p:animMotion>
                                  </p:childTnLst>
                                </p:cTn>
                              </p:par>
                              <p:par>
                                <p:cTn id="27" presetID="42" presetClass="path" presetSubtype="0" accel="50000" decel="50000" fill="hold" nodeType="withEffect">
                                  <p:stCondLst>
                                    <p:cond delay="0"/>
                                  </p:stCondLst>
                                  <p:childTnLst>
                                    <p:animMotion origin="layout" path="M -1.66667E-6 -4.07407E-6 L -1.66667E-6 0.10556 " pathEditMode="relative" rAng="0" ptsTypes="AA">
                                      <p:cBhvr>
                                        <p:cTn id="28" dur="1000" fill="hold"/>
                                        <p:tgtEl>
                                          <p:spTgt spid="14"/>
                                        </p:tgtEl>
                                        <p:attrNameLst>
                                          <p:attrName>ppt_x</p:attrName>
                                          <p:attrName>ppt_y</p:attrName>
                                        </p:attrNameLst>
                                      </p:cBhvr>
                                      <p:rCtr x="0" y="5278"/>
                                    </p:animMotion>
                                  </p:childTnLst>
                                </p:cTn>
                              </p:par>
                              <p:par>
                                <p:cTn id="29" presetID="42" presetClass="path" presetSubtype="0" accel="50000" decel="50000" fill="hold" nodeType="withEffect">
                                  <p:stCondLst>
                                    <p:cond delay="0"/>
                                  </p:stCondLst>
                                  <p:childTnLst>
                                    <p:animMotion origin="layout" path="M -3.05556E-6 -1.85185E-6 L -3.05556E-6 0.10972 " pathEditMode="relative" rAng="0" ptsTypes="AA">
                                      <p:cBhvr>
                                        <p:cTn id="30" dur="1000" fill="hold"/>
                                        <p:tgtEl>
                                          <p:spTgt spid="15"/>
                                        </p:tgtEl>
                                        <p:attrNameLst>
                                          <p:attrName>ppt_x</p:attrName>
                                          <p:attrName>ppt_y</p:attrName>
                                        </p:attrNameLst>
                                      </p:cBhvr>
                                      <p:rCtr x="0" y="5486"/>
                                    </p:animMotion>
                                  </p:childTnLst>
                                </p:cTn>
                              </p:par>
                              <p:par>
                                <p:cTn id="31" presetID="42" presetClass="path" presetSubtype="0" accel="50000" decel="50000" fill="hold" nodeType="withEffect">
                                  <p:stCondLst>
                                    <p:cond delay="0"/>
                                  </p:stCondLst>
                                  <p:childTnLst>
                                    <p:animMotion origin="layout" path="M -1.66667E-6 -1.85185E-6 L -1.66667E-6 0.10972 " pathEditMode="relative" rAng="0" ptsTypes="AA">
                                      <p:cBhvr>
                                        <p:cTn id="32" dur="1000" fill="hold"/>
                                        <p:tgtEl>
                                          <p:spTgt spid="16"/>
                                        </p:tgtEl>
                                        <p:attrNameLst>
                                          <p:attrName>ppt_x</p:attrName>
                                          <p:attrName>ppt_y</p:attrName>
                                        </p:attrNameLst>
                                      </p:cBhvr>
                                      <p:rCtr x="0" y="5486"/>
                                    </p:animMotion>
                                  </p:childTnLst>
                                </p:cTn>
                              </p:par>
                              <p:par>
                                <p:cTn id="33" presetID="42" presetClass="path" presetSubtype="0" accel="50000" decel="50000" fill="hold" nodeType="withEffect">
                                  <p:stCondLst>
                                    <p:cond delay="0"/>
                                  </p:stCondLst>
                                  <p:childTnLst>
                                    <p:animMotion origin="layout" path="M -3.05556E-6 -3.33333E-6 L -3.05556E-6 0.10602 " pathEditMode="relative" rAng="0" ptsTypes="AA">
                                      <p:cBhvr>
                                        <p:cTn id="34" dur="1000" fill="hold"/>
                                        <p:tgtEl>
                                          <p:spTgt spid="17"/>
                                        </p:tgtEl>
                                        <p:attrNameLst>
                                          <p:attrName>ppt_x</p:attrName>
                                          <p:attrName>ppt_y</p:attrName>
                                        </p:attrNameLst>
                                      </p:cBhvr>
                                      <p:rCtr x="0" y="5301"/>
                                    </p:animMotion>
                                  </p:childTnLst>
                                </p:cTn>
                              </p:par>
                              <p:par>
                                <p:cTn id="35" presetID="42" presetClass="path" presetSubtype="0" accel="50000" decel="50000" fill="hold" nodeType="withEffect">
                                  <p:stCondLst>
                                    <p:cond delay="0"/>
                                  </p:stCondLst>
                                  <p:childTnLst>
                                    <p:animMotion origin="layout" path="M -1.66667E-6 -3.33333E-6 L -1.66667E-6 0.10602 " pathEditMode="relative" rAng="0" ptsTypes="AA">
                                      <p:cBhvr>
                                        <p:cTn id="36" dur="1000" fill="hold"/>
                                        <p:tgtEl>
                                          <p:spTgt spid="18"/>
                                        </p:tgtEl>
                                        <p:attrNameLst>
                                          <p:attrName>ppt_x</p:attrName>
                                          <p:attrName>ppt_y</p:attrName>
                                        </p:attrNameLst>
                                      </p:cBhvr>
                                      <p:rCtr x="0" y="5301"/>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F25E35E-63F0-4DA7-B9D0-96F3376C1347}"/>
              </a:ext>
            </a:extLst>
          </p:cNvPr>
          <p:cNvSpPr txBox="1"/>
          <p:nvPr/>
        </p:nvSpPr>
        <p:spPr bwMode="auto">
          <a:xfrm>
            <a:off x="5178000" y="5589241"/>
            <a:ext cx="5619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 name="Text Placeholder 1"/>
          <p:cNvSpPr>
            <a:spLocks noGrp="1"/>
          </p:cNvSpPr>
          <p:nvPr>
            <p:ph type="body" sz="quarter" idx="11"/>
          </p:nvPr>
        </p:nvSpPr>
        <p:spPr>
          <a:xfrm>
            <a:off x="0" y="0"/>
            <a:ext cx="12192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5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5412000" y="4509120"/>
            <a:ext cx="648072" cy="64807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433600" y="4507203"/>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2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50000" y="4507202"/>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6914" y="4509120"/>
            <a:ext cx="648072" cy="648072"/>
          </a:xfrm>
          <a:prstGeom prst="rect">
            <a:avLst/>
          </a:prstGeom>
        </p:spPr>
      </p:pic>
      <p:pic>
        <p:nvPicPr>
          <p:cNvPr id="8" name="Picture 7">
            <a:extLst>
              <a:ext uri="{FF2B5EF4-FFF2-40B4-BE49-F238E27FC236}">
                <a16:creationId xmlns:a16="http://schemas.microsoft.com/office/drawing/2014/main" id="{A517F03B-0F5F-4144-BD97-9557D8B6AC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15600" y="3780000"/>
            <a:ext cx="648072" cy="648072"/>
          </a:xfrm>
          <a:prstGeom prst="rect">
            <a:avLst/>
          </a:prstGeom>
        </p:spPr>
      </p:pic>
      <p:pic>
        <p:nvPicPr>
          <p:cNvPr id="11" name="Picture 10">
            <a:extLst>
              <a:ext uri="{FF2B5EF4-FFF2-40B4-BE49-F238E27FC236}">
                <a16:creationId xmlns:a16="http://schemas.microsoft.com/office/drawing/2014/main" id="{9C3A1392-1C9C-4CA0-97AE-3CEF26ADDF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32000" y="3780000"/>
            <a:ext cx="648072" cy="648072"/>
          </a:xfrm>
          <a:prstGeom prst="rect">
            <a:avLst/>
          </a:prstGeom>
        </p:spPr>
      </p:pic>
      <p:pic>
        <p:nvPicPr>
          <p:cNvPr id="13" name="Picture 12">
            <a:extLst>
              <a:ext uri="{FF2B5EF4-FFF2-40B4-BE49-F238E27FC236}">
                <a16:creationId xmlns:a16="http://schemas.microsoft.com/office/drawing/2014/main" id="{122095BD-A1A2-4A3A-A70C-16E1AEDBD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3055815"/>
            <a:ext cx="648072" cy="648072"/>
          </a:xfrm>
          <a:prstGeom prst="rect">
            <a:avLst/>
          </a:prstGeom>
        </p:spPr>
      </p:pic>
      <p:pic>
        <p:nvPicPr>
          <p:cNvPr id="14" name="Picture 13">
            <a:extLst>
              <a:ext uri="{FF2B5EF4-FFF2-40B4-BE49-F238E27FC236}">
                <a16:creationId xmlns:a16="http://schemas.microsoft.com/office/drawing/2014/main" id="{79FA894C-A9AF-436C-8C69-D2408A4B58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4800" y="3055815"/>
            <a:ext cx="648072" cy="648072"/>
          </a:xfrm>
          <a:prstGeom prst="rect">
            <a:avLst/>
          </a:prstGeom>
        </p:spPr>
      </p:pic>
      <p:pic>
        <p:nvPicPr>
          <p:cNvPr id="15" name="Picture 14">
            <a:extLst>
              <a:ext uri="{FF2B5EF4-FFF2-40B4-BE49-F238E27FC236}">
                <a16:creationId xmlns:a16="http://schemas.microsoft.com/office/drawing/2014/main" id="{2FBEEA20-4B84-4E70-BB99-3C7EC4F6A2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8400" y="2304000"/>
            <a:ext cx="648072" cy="648072"/>
          </a:xfrm>
          <a:prstGeom prst="rect">
            <a:avLst/>
          </a:prstGeom>
        </p:spPr>
      </p:pic>
      <p:pic>
        <p:nvPicPr>
          <p:cNvPr id="16" name="Picture 15">
            <a:extLst>
              <a:ext uri="{FF2B5EF4-FFF2-40B4-BE49-F238E27FC236}">
                <a16:creationId xmlns:a16="http://schemas.microsoft.com/office/drawing/2014/main" id="{D9AF7330-9F1E-48AB-B986-0212968725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24800" y="2304000"/>
            <a:ext cx="648072" cy="648072"/>
          </a:xfrm>
          <a:prstGeom prst="rect">
            <a:avLst/>
          </a:prstGeom>
        </p:spPr>
      </p:pic>
      <p:sp>
        <p:nvSpPr>
          <p:cNvPr id="19" name="TextBox 18">
            <a:extLst>
              <a:ext uri="{FF2B5EF4-FFF2-40B4-BE49-F238E27FC236}">
                <a16:creationId xmlns:a16="http://schemas.microsoft.com/office/drawing/2014/main" id="{6F358EE3-7020-46F5-AA51-DEA533D6A92C}"/>
              </a:ext>
            </a:extLst>
          </p:cNvPr>
          <p:cNvSpPr txBox="1"/>
          <p:nvPr/>
        </p:nvSpPr>
        <p:spPr bwMode="auto">
          <a:xfrm>
            <a:off x="6420112"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5591944" y="5589241"/>
            <a:ext cx="68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a:rPr>
              <a:t>−</a:t>
            </a:r>
            <a:r>
              <a:rPr lang="en-GB" sz="2400" dirty="0">
                <a:solidFill>
                  <a:srgbClr val="000000"/>
                </a:solidFill>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6114080" y="5589241"/>
            <a:ext cx="288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0DA4C01B-6BE1-4ABE-8F80-413683128143}"/>
              </a:ext>
            </a:extLst>
          </p:cNvPr>
          <p:cNvSpPr txBox="1"/>
          <p:nvPr/>
        </p:nvSpPr>
        <p:spPr bwMode="auto">
          <a:xfrm>
            <a:off x="6420112" y="5589239"/>
            <a:ext cx="395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237476868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1.94444E-6 -1.11111E-6 L -0.11806 -1.11111E-6 " pathEditMode="relative" rAng="0" ptsTypes="AA">
                                      <p:cBhvr>
                                        <p:cTn id="16" dur="1000" fill="hold"/>
                                        <p:tgtEl>
                                          <p:spTgt spid="19"/>
                                        </p:tgtEl>
                                        <p:attrNameLst>
                                          <p:attrName>ppt_x</p:attrName>
                                          <p:attrName>ppt_y</p:attrName>
                                        </p:attrNameLst>
                                      </p:cBhvr>
                                      <p:rCtr x="-590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3.61111E-6 1.85185E-6 L 0.56875 1.85185E-6 " pathEditMode="relative" rAng="0" ptsTypes="AA">
                                      <p:cBhvr>
                                        <p:cTn id="31" dur="2000" fill="hold"/>
                                        <p:tgtEl>
                                          <p:spTgt spid="26"/>
                                        </p:tgtEl>
                                        <p:attrNameLst>
                                          <p:attrName>ppt_x</p:attrName>
                                          <p:attrName>ppt_y</p:attrName>
                                        </p:attrNameLst>
                                      </p:cBhvr>
                                      <p:rCtr x="28438" y="0"/>
                                    </p:animMotion>
                                  </p:childTnLst>
                                </p:cTn>
                              </p:par>
                              <p:par>
                                <p:cTn id="32" presetID="63" presetClass="path" presetSubtype="0" accel="50000" decel="50000" fill="hold" nodeType="withEffect">
                                  <p:stCondLst>
                                    <p:cond delay="0"/>
                                  </p:stCondLst>
                                  <p:childTnLst>
                                    <p:animMotion origin="layout" path="M 2.22222E-6 1.85185E-6 L 0.57587 1.85185E-6 " pathEditMode="relative" rAng="0" ptsTypes="AA">
                                      <p:cBhvr>
                                        <p:cTn id="33" dur="2000" fill="hold"/>
                                        <p:tgtEl>
                                          <p:spTgt spid="25"/>
                                        </p:tgtEl>
                                        <p:attrNameLst>
                                          <p:attrName>ppt_x</p:attrName>
                                          <p:attrName>ppt_y</p:attrName>
                                        </p:attrNameLst>
                                      </p:cBhvr>
                                      <p:rCtr x="28785" y="0"/>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2.5E-6 3.7037E-7 L -0.00104 0.10602 " pathEditMode="relative" rAng="0" ptsTypes="AA">
                                      <p:cBhvr>
                                        <p:cTn id="36" dur="1000" fill="hold"/>
                                        <p:tgtEl>
                                          <p:spTgt spid="8"/>
                                        </p:tgtEl>
                                        <p:attrNameLst>
                                          <p:attrName>ppt_x</p:attrName>
                                          <p:attrName>ppt_y</p:attrName>
                                        </p:attrNameLst>
                                      </p:cBhvr>
                                      <p:rCtr x="-52" y="5301"/>
                                    </p:animMotion>
                                  </p:childTnLst>
                                </p:cTn>
                              </p:par>
                              <p:par>
                                <p:cTn id="37" presetID="42" presetClass="path" presetSubtype="0" accel="50000" decel="50000" fill="hold" nodeType="withEffect">
                                  <p:stCondLst>
                                    <p:cond delay="0"/>
                                  </p:stCondLst>
                                  <p:childTnLst>
                                    <p:animMotion origin="layout" path="M 2.77778E-7 3.7037E-7 L -0.00104 0.10602 " pathEditMode="relative" rAng="0" ptsTypes="AA">
                                      <p:cBhvr>
                                        <p:cTn id="38" dur="1000" fill="hold"/>
                                        <p:tgtEl>
                                          <p:spTgt spid="11"/>
                                        </p:tgtEl>
                                        <p:attrNameLst>
                                          <p:attrName>ppt_x</p:attrName>
                                          <p:attrName>ppt_y</p:attrName>
                                        </p:attrNameLst>
                                      </p:cBhvr>
                                      <p:rCtr x="-52" y="5301"/>
                                    </p:animMotion>
                                  </p:childTnLst>
                                </p:cTn>
                              </p:par>
                              <p:par>
                                <p:cTn id="39" presetID="42" presetClass="path" presetSubtype="0" accel="50000" decel="50000" fill="hold" nodeType="withEffect">
                                  <p:stCondLst>
                                    <p:cond delay="0"/>
                                  </p:stCondLst>
                                  <p:childTnLst>
                                    <p:animMotion origin="layout" path="M -3.05556E-6 -4.07407E-6 L -3.05556E-6 0.10556 " pathEditMode="relative" rAng="0" ptsTypes="AA">
                                      <p:cBhvr>
                                        <p:cTn id="40" dur="1000" fill="hold"/>
                                        <p:tgtEl>
                                          <p:spTgt spid="13"/>
                                        </p:tgtEl>
                                        <p:attrNameLst>
                                          <p:attrName>ppt_x</p:attrName>
                                          <p:attrName>ppt_y</p:attrName>
                                        </p:attrNameLst>
                                      </p:cBhvr>
                                      <p:rCtr x="0" y="5278"/>
                                    </p:animMotion>
                                  </p:childTnLst>
                                </p:cTn>
                              </p:par>
                              <p:par>
                                <p:cTn id="41" presetID="42" presetClass="path" presetSubtype="0" accel="50000" decel="50000" fill="hold" nodeType="withEffect">
                                  <p:stCondLst>
                                    <p:cond delay="0"/>
                                  </p:stCondLst>
                                  <p:childTnLst>
                                    <p:animMotion origin="layout" path="M -1.66667E-6 -4.07407E-6 L -1.66667E-6 0.10556 " pathEditMode="relative" rAng="0" ptsTypes="AA">
                                      <p:cBhvr>
                                        <p:cTn id="42" dur="1000" fill="hold"/>
                                        <p:tgtEl>
                                          <p:spTgt spid="14"/>
                                        </p:tgtEl>
                                        <p:attrNameLst>
                                          <p:attrName>ppt_x</p:attrName>
                                          <p:attrName>ppt_y</p:attrName>
                                        </p:attrNameLst>
                                      </p:cBhvr>
                                      <p:rCtr x="0" y="5278"/>
                                    </p:animMotion>
                                  </p:childTnLst>
                                </p:cTn>
                              </p:par>
                              <p:par>
                                <p:cTn id="43" presetID="42" presetClass="path" presetSubtype="0" accel="50000" decel="50000" fill="hold" nodeType="withEffect">
                                  <p:stCondLst>
                                    <p:cond delay="0"/>
                                  </p:stCondLst>
                                  <p:childTnLst>
                                    <p:animMotion origin="layout" path="M -3.05556E-6 -1.85185E-6 L -3.05556E-6 0.10972 " pathEditMode="relative" rAng="0" ptsTypes="AA">
                                      <p:cBhvr>
                                        <p:cTn id="44" dur="1000" fill="hold"/>
                                        <p:tgtEl>
                                          <p:spTgt spid="15"/>
                                        </p:tgtEl>
                                        <p:attrNameLst>
                                          <p:attrName>ppt_x</p:attrName>
                                          <p:attrName>ppt_y</p:attrName>
                                        </p:attrNameLst>
                                      </p:cBhvr>
                                      <p:rCtr x="0" y="5486"/>
                                    </p:animMotion>
                                  </p:childTnLst>
                                </p:cTn>
                              </p:par>
                              <p:par>
                                <p:cTn id="45" presetID="42" presetClass="path" presetSubtype="0" accel="50000" decel="50000" fill="hold" nodeType="withEffect">
                                  <p:stCondLst>
                                    <p:cond delay="0"/>
                                  </p:stCondLst>
                                  <p:childTnLst>
                                    <p:animMotion origin="layout" path="M -1.66667E-6 -1.85185E-6 L -1.66667E-6 0.10972 " pathEditMode="relative" rAng="0" ptsTypes="AA">
                                      <p:cBhvr>
                                        <p:cTn id="46" dur="1000" fill="hold"/>
                                        <p:tgtEl>
                                          <p:spTgt spid="16"/>
                                        </p:tgtEl>
                                        <p:attrNameLst>
                                          <p:attrName>ppt_x</p:attrName>
                                          <p:attrName>ppt_y</p:attrName>
                                        </p:attrNameLst>
                                      </p:cBhvr>
                                      <p:rCtr x="0" y="5486"/>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1" grpId="0"/>
      <p:bldP spid="21" grpId="1"/>
      <p:bldP spid="22" grpId="0"/>
      <p:bldP spid="22" grpId="1"/>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1.8|2.1"/>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ags/tag6.xml><?xml version="1.0" encoding="utf-8"?>
<p:tagLst xmlns:a="http://schemas.openxmlformats.org/drawingml/2006/main" xmlns:r="http://schemas.openxmlformats.org/officeDocument/2006/relationships" xmlns:p="http://schemas.openxmlformats.org/presentationml/2006/main">
  <p:tag name="TIMING" val="|8|1.8|2.1"/>
</p:tagLst>
</file>

<file path=ppt/tags/tag7.xml><?xml version="1.0" encoding="utf-8"?>
<p:tagLst xmlns:a="http://schemas.openxmlformats.org/drawingml/2006/main" xmlns:r="http://schemas.openxmlformats.org/officeDocument/2006/relationships" xmlns:p="http://schemas.openxmlformats.org/presentationml/2006/main">
  <p:tag name="TIMING" val="|8|1.8|2.1"/>
</p:tagLst>
</file>

<file path=ppt/tags/tag8.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3161</TotalTime>
  <Words>6554</Words>
  <Application>Microsoft Office PowerPoint</Application>
  <PresentationFormat>Widescreen</PresentationFormat>
  <Paragraphs>972</Paragraphs>
  <Slides>226</Slides>
  <Notes>225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226</vt:i4>
      </vt:variant>
    </vt:vector>
  </HeadingPairs>
  <TitlesOfParts>
    <vt:vector size="234" baseType="lpstr">
      <vt:lpstr>Arial</vt:lpstr>
      <vt:lpstr>Calibri</vt:lpstr>
      <vt:lpstr>Calibri Light</vt:lpstr>
      <vt:lpstr>Myriad Pro</vt:lpstr>
      <vt:lpstr>Myriad Pro Semibold</vt:lpstr>
      <vt:lpstr>Custom Design</vt:lpstr>
      <vt:lpstr>Mastery PD PowerPoint V4.2</vt:lpstr>
      <vt:lpstr>nctem1</vt:lpstr>
      <vt:lpstr>PowerPoint Presentation</vt:lpstr>
      <vt:lpstr>PowerPoint Presentation</vt:lpstr>
      <vt:lpstr>Contents</vt:lpstr>
      <vt:lpstr>Contents</vt:lpstr>
      <vt:lpstr>PowerPoint Presentation</vt:lpstr>
      <vt:lpstr>Year 1, Unit 7,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7, Learning Outcome 2</vt:lpstr>
      <vt:lpstr>PowerPoint Presentation</vt:lpstr>
      <vt:lpstr>PowerPoint Presentation</vt:lpstr>
      <vt:lpstr>PowerPoint Presentation</vt:lpstr>
      <vt:lpstr>PowerPoint Presentation</vt:lpstr>
      <vt:lpstr>PowerPoint Presentation</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PowerPoint Presentation</vt:lpstr>
      <vt:lpstr>Year 1, Unit 7, Learning Outcome 3</vt:lpstr>
      <vt:lpstr>PowerPoint Presentation</vt:lpstr>
      <vt:lpstr>PowerPoint Presentation</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1NF-1 Fluently add and subtract within 10 – bonds to 10</vt:lpstr>
      <vt:lpstr>PowerPoint Presentation</vt:lpstr>
      <vt:lpstr>Year 1, Unit 7, Learning Outcome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1NF-1 Fluently add and subtract within 10 – adding and subtracting 1</vt:lpstr>
      <vt:lpstr>1NF-1 Fluently add and subtract within 10 – adding and subtracting 1</vt:lpstr>
      <vt:lpstr>1NF-1 Fluently add and subtract within 10 – adding and subtracting 1</vt:lpstr>
      <vt:lpstr>1NF-1 Fluently add and subtract within 10 – adding and subtracting 1</vt:lpstr>
      <vt:lpstr>1NF-1 Fluently add and subtract within 10 – adding and subtracting 1</vt:lpstr>
      <vt:lpstr>1NF-1 Fluently add and subtract within 10 – adding and subtracting 1</vt:lpstr>
      <vt:lpstr>1NF-1 Fluently add and subtract within 10 – adding and subtracting 1</vt:lpstr>
      <vt:lpstr>1NF-1 Fluently add and subtract within 10 – adding and subtracting 1</vt:lpstr>
      <vt:lpstr>1NF-1 Fluently add and subtract within 10 – adding and subtracting 1</vt:lpstr>
      <vt:lpstr>1NF-1 Fluently add and subtract within 10 – adding and subtracting 1</vt:lpstr>
      <vt:lpstr>PowerPoint Presentation</vt:lpstr>
      <vt:lpstr>Year 1, Unit 7, Learning Outcome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1NF-1 Fluently add and subtract within 10 – difference of 1</vt:lpstr>
      <vt:lpstr>1NF-1 Fluently add and subtract within 10 – difference of 1</vt:lpstr>
      <vt:lpstr>1NF-1 Fluently add and subtract within 10 – difference of 1</vt:lpstr>
      <vt:lpstr>1NF-1 Fluently add and subtract within 10 – difference of 1</vt:lpstr>
      <vt:lpstr>PowerPoint Presentation</vt:lpstr>
      <vt:lpstr>Year 1, Unit 7, Learning Outcome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1NF-1 Fluently add and subtract within 10 – adding and subtracting 2, difference of 2</vt:lpstr>
      <vt:lpstr>1NF-1 Fluently add and subtract within 10 – adding and subtracting 2</vt:lpstr>
      <vt:lpstr>1NF-1 Fluently add and subtract within 10 – adding and subtracting 2</vt:lpstr>
      <vt:lpstr>1NF-1 Fluently add and subtract within 10 – adding and subtracting 2</vt:lpstr>
      <vt:lpstr>1NF-1 Fluently add and subtract within 10 – adding and subtracting 2</vt:lpstr>
      <vt:lpstr>1NF-1 Fluently add and subtract within 10 – adding and subtracting 2</vt:lpstr>
      <vt:lpstr>1NF-1 Fluently add and subtract within 10 – adding and subtracting 2</vt:lpstr>
      <vt:lpstr>1NF-1 Fluently add and subtract within 10 – adding and subtracting 2</vt:lpstr>
      <vt:lpstr>1NF-1 Fluently add and subtract within 10 – adding and subtracting 2</vt:lpstr>
      <vt:lpstr>1NF-1 Fluently add and subtract within 10 – adding and subtracting 2</vt:lpstr>
      <vt:lpstr>PowerPoint Presentation</vt:lpstr>
      <vt:lpstr>Year 1, Unit 7, Learning Outcome 7</vt:lpstr>
      <vt:lpstr>1NF-1 Fluently add and subtract within 10 – adding and subtracting 2, difference of 2</vt:lpstr>
      <vt:lpstr>1NF-1 Fluently add and subtract within 10 – difference of 2</vt:lpstr>
      <vt:lpstr>1NF-1 Fluently add and subtract within 10 – difference of 2</vt:lpstr>
      <vt:lpstr>1NF-1 Fluently add and subtract within 10 – difference of 2</vt:lpstr>
      <vt:lpstr>1NF-1 Fluently add and subtract within 10 – difference of 2</vt:lpstr>
      <vt:lpstr>1NF-1 Fluently add and subtract within 10 – difference of 2</vt:lpstr>
      <vt:lpstr>1NF-1 Fluently add and subtract within 10 – difference of 2</vt:lpstr>
      <vt:lpstr>1NF-1 Fluently add and subtract within 10 – difference of 2</vt:lpstr>
      <vt:lpstr>1NF-1 Fluently add and subtract within 10 – difference of 2</vt:lpstr>
      <vt:lpstr>1NF-1 Fluently add and subtract within 10 – difference of 2</vt:lpstr>
      <vt:lpstr>1NF-1 Fluently add and subtract within 10 – difference of 2</vt:lpstr>
      <vt:lpstr>1NF-1 Fluently add and subtract within 10 – difference of 2</vt:lpstr>
      <vt:lpstr>1NF-1 Fluently add and subtract within 10 – difference of 2</vt:lpstr>
      <vt:lpstr>PowerPoint Presentation</vt:lpstr>
      <vt:lpstr>Year 1, Unit 7, Learning Outcome 8</vt:lpstr>
      <vt:lpstr>PowerPoint Presentation</vt:lpstr>
      <vt:lpstr>PowerPoint Presentation</vt:lpstr>
      <vt:lpstr>PowerPoint Presentation</vt:lpstr>
      <vt:lpstr>PowerPoint Presentation</vt:lpstr>
      <vt:lpstr>PowerPoint Presentation</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1NF-1 Fluently add and subtract within 10 – adding and subtracting 0</vt:lpstr>
      <vt:lpstr>PowerPoint Presentation</vt:lpstr>
      <vt:lpstr>Year 1, Unit 7, Learning Outcome 9</vt:lpstr>
      <vt:lpstr>PowerPoint Presentation</vt:lpstr>
      <vt:lpstr>1NF-1 Fluently add and subtract within 10 – differences of zero</vt:lpstr>
      <vt:lpstr>1NF-1 Fluently add and subtract within 10 – adding and subtracting 0</vt:lpstr>
      <vt:lpstr>1NF-1 Fluently add and subtract within 10 – adding and subtracting 0</vt:lpstr>
      <vt:lpstr>1NF-1 Fluently add and subtract within 10 – adding and subtracting 0</vt:lpstr>
      <vt:lpstr>PowerPoint Presentation</vt:lpstr>
      <vt:lpstr>Year 1, Unit 7, Learning Outcome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1NF-1 Fluently add and subtract within 10 – doubles, halves and near doubles</vt:lpstr>
      <vt:lpstr>1NF-1 Fluently add and subtract within 10 – doubles, halves and near doubles</vt:lpstr>
      <vt:lpstr>PowerPoint Presentation</vt:lpstr>
      <vt:lpstr>Year 1, Unit 7, Learning Outcome 11</vt:lpstr>
      <vt:lpstr>PowerPoint Presentation</vt:lpstr>
      <vt:lpstr>PowerPoint Presentation</vt:lpstr>
      <vt:lpstr>PowerPoint Presentation</vt:lpstr>
      <vt:lpstr>PowerPoint Presentation</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PowerPoint Presentation</vt:lpstr>
      <vt:lpstr>Year 1, Unit 7, Learning Outcome 12</vt:lpstr>
      <vt:lpstr>PowerPoint Presentation</vt:lpstr>
      <vt:lpstr>PowerPoint Presentation</vt:lpstr>
      <vt:lpstr>PowerPoint Presentation</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1NF-1 Fluently add and subtract within 10 – doubles, halves and near doubles</vt:lpstr>
      <vt:lpstr>PowerPoint Presentation</vt:lpstr>
      <vt:lpstr>Year 1, Unit 7, Learning Outcome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7, Learning Outcome 14</vt:lpstr>
      <vt:lpstr>PowerPoint Presentation</vt:lpstr>
      <vt:lpstr>PowerPoint Presentation</vt:lpstr>
      <vt:lpstr>PowerPoint Presentation</vt:lpstr>
      <vt:lpstr>PowerPoint Presentation</vt:lpstr>
      <vt:lpstr>PowerPoint Presentation</vt:lpstr>
      <vt:lpstr>PowerPoint Presentation</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1NF-1 Fluently add and subtract within 10 – remaining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106</cp:revision>
  <dcterms:created xsi:type="dcterms:W3CDTF">2021-05-07T12:27:15Z</dcterms:created>
  <dcterms:modified xsi:type="dcterms:W3CDTF">2021-11-12T09:17:43Z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